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7" r:id="rId1"/>
  </p:sldMasterIdLst>
  <p:notesMasterIdLst>
    <p:notesMasterId r:id="rId43"/>
  </p:notesMasterIdLst>
  <p:sldIdLst>
    <p:sldId id="256" r:id="rId2"/>
    <p:sldId id="327" r:id="rId3"/>
    <p:sldId id="329" r:id="rId4"/>
    <p:sldId id="330" r:id="rId5"/>
    <p:sldId id="331" r:id="rId6"/>
    <p:sldId id="333" r:id="rId7"/>
    <p:sldId id="334" r:id="rId8"/>
    <p:sldId id="339" r:id="rId9"/>
    <p:sldId id="336" r:id="rId10"/>
    <p:sldId id="340" r:id="rId11"/>
    <p:sldId id="341" r:id="rId12"/>
    <p:sldId id="343" r:id="rId13"/>
    <p:sldId id="345" r:id="rId14"/>
    <p:sldId id="346" r:id="rId15"/>
    <p:sldId id="348" r:id="rId16"/>
    <p:sldId id="349" r:id="rId17"/>
    <p:sldId id="350" r:id="rId18"/>
    <p:sldId id="351" r:id="rId19"/>
    <p:sldId id="352" r:id="rId20"/>
    <p:sldId id="353" r:id="rId21"/>
    <p:sldId id="355" r:id="rId22"/>
    <p:sldId id="356" r:id="rId23"/>
    <p:sldId id="357" r:id="rId24"/>
    <p:sldId id="359" r:id="rId25"/>
    <p:sldId id="399" r:id="rId26"/>
    <p:sldId id="361" r:id="rId27"/>
    <p:sldId id="366" r:id="rId28"/>
    <p:sldId id="371" r:id="rId29"/>
    <p:sldId id="373" r:id="rId30"/>
    <p:sldId id="374" r:id="rId31"/>
    <p:sldId id="379" r:id="rId32"/>
    <p:sldId id="383" r:id="rId33"/>
    <p:sldId id="387" r:id="rId34"/>
    <p:sldId id="385" r:id="rId35"/>
    <p:sldId id="396" r:id="rId36"/>
    <p:sldId id="397" r:id="rId37"/>
    <p:sldId id="398" r:id="rId38"/>
    <p:sldId id="388" r:id="rId39"/>
    <p:sldId id="390" r:id="rId40"/>
    <p:sldId id="391" r:id="rId41"/>
    <p:sldId id="394"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eaLnBrk="0" fontAlgn="base" hangingPunct="0">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eaLnBrk="0" fontAlgn="base" hangingPunct="0">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eaLnBrk="0" fontAlgn="base" hangingPunct="0">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eaLnBrk="0" fontAlgn="base" hangingPunct="0">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1822" autoAdjust="0"/>
    <p:restoredTop sz="83605" autoAdjust="0"/>
  </p:normalViewPr>
  <p:slideViewPr>
    <p:cSldViewPr>
      <p:cViewPr varScale="1">
        <p:scale>
          <a:sx n="41" d="100"/>
          <a:sy n="41" d="100"/>
        </p:scale>
        <p:origin x="-96"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p:scale>
          <a:sx n="90" d="100"/>
          <a:sy n="90" d="100"/>
        </p:scale>
        <p:origin x="-2256" y="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7C770-CA54-4BE3-9475-7038A357A1B2}" type="doc">
      <dgm:prSet loTypeId="urn:microsoft.com/office/officeart/2005/8/layout/default#1" loCatId="list" qsTypeId="urn:microsoft.com/office/officeart/2005/8/quickstyle/simple1#7" qsCatId="simple" csTypeId="urn:microsoft.com/office/officeart/2005/8/colors/colorful2" csCatId="colorful" phldr="1"/>
      <dgm:spPr/>
      <dgm:t>
        <a:bodyPr/>
        <a:lstStyle/>
        <a:p>
          <a:endParaRPr lang="en-US"/>
        </a:p>
      </dgm:t>
    </dgm:pt>
    <dgm:pt modelId="{72D6666D-2FAB-4519-837E-4B0D90E5EE8C}">
      <dgm:prSet phldrT="[Text]"/>
      <dgm:spPr/>
      <dgm:t>
        <a:bodyPr/>
        <a:lstStyle/>
        <a:p>
          <a:r>
            <a:rPr lang="en-US" dirty="0" smtClean="0"/>
            <a:t>Information</a:t>
          </a:r>
          <a:endParaRPr lang="en-US" dirty="0"/>
        </a:p>
      </dgm:t>
    </dgm:pt>
    <dgm:pt modelId="{9E87D077-656A-4982-A57F-5D9A34AB5E85}" type="parTrans" cxnId="{8777850A-D1AF-4467-AEAE-62D61A46C0B3}">
      <dgm:prSet/>
      <dgm:spPr/>
      <dgm:t>
        <a:bodyPr/>
        <a:lstStyle/>
        <a:p>
          <a:endParaRPr lang="en-US"/>
        </a:p>
      </dgm:t>
    </dgm:pt>
    <dgm:pt modelId="{EBF30239-7944-4312-A466-84ADF6B9D109}" type="sibTrans" cxnId="{8777850A-D1AF-4467-AEAE-62D61A46C0B3}">
      <dgm:prSet/>
      <dgm:spPr/>
      <dgm:t>
        <a:bodyPr/>
        <a:lstStyle/>
        <a:p>
          <a:endParaRPr lang="en-US"/>
        </a:p>
      </dgm:t>
    </dgm:pt>
    <dgm:pt modelId="{EF785052-C288-4962-9F57-7DE9AD5BEBC4}">
      <dgm:prSet phldrT="[Text]"/>
      <dgm:spPr/>
      <dgm:t>
        <a:bodyPr/>
        <a:lstStyle/>
        <a:p>
          <a:r>
            <a:rPr lang="en-US" dirty="0" smtClean="0"/>
            <a:t>Promotion</a:t>
          </a:r>
          <a:endParaRPr lang="en-US" dirty="0"/>
        </a:p>
      </dgm:t>
    </dgm:pt>
    <dgm:pt modelId="{F611E283-73D0-403B-8DE8-2F4B370B5DC7}" type="parTrans" cxnId="{8559983D-1605-4B0E-A863-0F4FD4AE0716}">
      <dgm:prSet/>
      <dgm:spPr/>
      <dgm:t>
        <a:bodyPr/>
        <a:lstStyle/>
        <a:p>
          <a:endParaRPr lang="en-US"/>
        </a:p>
      </dgm:t>
    </dgm:pt>
    <dgm:pt modelId="{2538B079-B4B0-4C2B-8EC7-C7FCF48FA2FE}" type="sibTrans" cxnId="{8559983D-1605-4B0E-A863-0F4FD4AE0716}">
      <dgm:prSet/>
      <dgm:spPr/>
      <dgm:t>
        <a:bodyPr/>
        <a:lstStyle/>
        <a:p>
          <a:endParaRPr lang="en-US"/>
        </a:p>
      </dgm:t>
    </dgm:pt>
    <dgm:pt modelId="{3AAF60AE-1D67-4C3D-B0D2-75478CF50968}">
      <dgm:prSet phldrT="[Text]"/>
      <dgm:spPr/>
      <dgm:t>
        <a:bodyPr/>
        <a:lstStyle/>
        <a:p>
          <a:r>
            <a:rPr lang="en-US" dirty="0" smtClean="0"/>
            <a:t>Contact</a:t>
          </a:r>
          <a:endParaRPr lang="en-US" dirty="0"/>
        </a:p>
      </dgm:t>
    </dgm:pt>
    <dgm:pt modelId="{53540745-C35A-4FC5-A8B4-B7CD4162776F}" type="parTrans" cxnId="{1E413C80-625E-4AC8-8B97-E17948A3BAFD}">
      <dgm:prSet/>
      <dgm:spPr/>
      <dgm:t>
        <a:bodyPr/>
        <a:lstStyle/>
        <a:p>
          <a:endParaRPr lang="en-US"/>
        </a:p>
      </dgm:t>
    </dgm:pt>
    <dgm:pt modelId="{325E146B-0724-474D-ACCD-D0CF3DAC66C1}" type="sibTrans" cxnId="{1E413C80-625E-4AC8-8B97-E17948A3BAFD}">
      <dgm:prSet/>
      <dgm:spPr/>
      <dgm:t>
        <a:bodyPr/>
        <a:lstStyle/>
        <a:p>
          <a:endParaRPr lang="en-US"/>
        </a:p>
      </dgm:t>
    </dgm:pt>
    <dgm:pt modelId="{E1B568BF-7F57-465B-85FF-87DC2C56AADA}">
      <dgm:prSet phldrT="[Text]"/>
      <dgm:spPr/>
      <dgm:t>
        <a:bodyPr/>
        <a:lstStyle/>
        <a:p>
          <a:r>
            <a:rPr lang="en-US" dirty="0" smtClean="0"/>
            <a:t>Matching</a:t>
          </a:r>
          <a:endParaRPr lang="en-US" dirty="0"/>
        </a:p>
      </dgm:t>
    </dgm:pt>
    <dgm:pt modelId="{30FE41AD-AA37-47C1-94F3-9E40AC8503D4}" type="parTrans" cxnId="{FC78FB9D-5F2F-4FE3-BCFE-91361FD3FD4D}">
      <dgm:prSet/>
      <dgm:spPr/>
      <dgm:t>
        <a:bodyPr/>
        <a:lstStyle/>
        <a:p>
          <a:endParaRPr lang="en-US"/>
        </a:p>
      </dgm:t>
    </dgm:pt>
    <dgm:pt modelId="{DB127270-CD11-4176-91CC-E4DB3BA01E2F}" type="sibTrans" cxnId="{FC78FB9D-5F2F-4FE3-BCFE-91361FD3FD4D}">
      <dgm:prSet/>
      <dgm:spPr/>
      <dgm:t>
        <a:bodyPr/>
        <a:lstStyle/>
        <a:p>
          <a:endParaRPr lang="en-US"/>
        </a:p>
      </dgm:t>
    </dgm:pt>
    <dgm:pt modelId="{53C39151-E643-4243-8279-DF0FB11A0C1F}">
      <dgm:prSet phldrT="[Text]"/>
      <dgm:spPr/>
      <dgm:t>
        <a:bodyPr/>
        <a:lstStyle/>
        <a:p>
          <a:r>
            <a:rPr lang="en-US" dirty="0" smtClean="0"/>
            <a:t>Negotiation</a:t>
          </a:r>
          <a:endParaRPr lang="en-US" dirty="0"/>
        </a:p>
      </dgm:t>
    </dgm:pt>
    <dgm:pt modelId="{342DA4C5-8069-4B8A-965F-447678DFFC03}" type="parTrans" cxnId="{BB7AEA0B-0764-4C1A-B938-71BD9740F80D}">
      <dgm:prSet/>
      <dgm:spPr/>
      <dgm:t>
        <a:bodyPr/>
        <a:lstStyle/>
        <a:p>
          <a:endParaRPr lang="en-US"/>
        </a:p>
      </dgm:t>
    </dgm:pt>
    <dgm:pt modelId="{545C17D7-4DC9-4C0B-81EA-EF1A4F083C35}" type="sibTrans" cxnId="{BB7AEA0B-0764-4C1A-B938-71BD9740F80D}">
      <dgm:prSet/>
      <dgm:spPr/>
      <dgm:t>
        <a:bodyPr/>
        <a:lstStyle/>
        <a:p>
          <a:endParaRPr lang="en-US"/>
        </a:p>
      </dgm:t>
    </dgm:pt>
    <dgm:pt modelId="{B94509F1-C5A2-4A28-B1D6-DA6946C8FFE3}">
      <dgm:prSet phldrT="[Text]"/>
      <dgm:spPr/>
      <dgm:t>
        <a:bodyPr/>
        <a:lstStyle/>
        <a:p>
          <a:r>
            <a:rPr lang="en-US" dirty="0" smtClean="0"/>
            <a:t>Physical distribution</a:t>
          </a:r>
          <a:endParaRPr lang="en-US" dirty="0"/>
        </a:p>
      </dgm:t>
    </dgm:pt>
    <dgm:pt modelId="{ADD60A84-C777-4217-8762-790AC5430665}" type="parTrans" cxnId="{DF4A26F6-0B51-4572-8FC0-7FD005FF50AF}">
      <dgm:prSet/>
      <dgm:spPr/>
      <dgm:t>
        <a:bodyPr/>
        <a:lstStyle/>
        <a:p>
          <a:endParaRPr lang="en-US"/>
        </a:p>
      </dgm:t>
    </dgm:pt>
    <dgm:pt modelId="{F8D85286-07BA-45DD-93FC-9E069B34215B}" type="sibTrans" cxnId="{DF4A26F6-0B51-4572-8FC0-7FD005FF50AF}">
      <dgm:prSet/>
      <dgm:spPr/>
      <dgm:t>
        <a:bodyPr/>
        <a:lstStyle/>
        <a:p>
          <a:endParaRPr lang="en-US"/>
        </a:p>
      </dgm:t>
    </dgm:pt>
    <dgm:pt modelId="{BAC2C1A2-742A-4E20-9A3D-294DBDC5D146}">
      <dgm:prSet phldrT="[Text]"/>
      <dgm:spPr/>
      <dgm:t>
        <a:bodyPr/>
        <a:lstStyle/>
        <a:p>
          <a:r>
            <a:rPr lang="en-US" dirty="0" smtClean="0"/>
            <a:t>Financing</a:t>
          </a:r>
          <a:endParaRPr lang="en-US" dirty="0"/>
        </a:p>
      </dgm:t>
    </dgm:pt>
    <dgm:pt modelId="{49B7C469-4579-43CC-B9C2-CCF6E3381DC3}" type="parTrans" cxnId="{336E5E4A-5C3A-41F4-98CA-3B90C7A5F465}">
      <dgm:prSet/>
      <dgm:spPr/>
      <dgm:t>
        <a:bodyPr/>
        <a:lstStyle/>
        <a:p>
          <a:endParaRPr lang="en-US"/>
        </a:p>
      </dgm:t>
    </dgm:pt>
    <dgm:pt modelId="{185137D9-2D0B-4732-B57A-12DD3CCE6CD6}" type="sibTrans" cxnId="{336E5E4A-5C3A-41F4-98CA-3B90C7A5F465}">
      <dgm:prSet/>
      <dgm:spPr/>
      <dgm:t>
        <a:bodyPr/>
        <a:lstStyle/>
        <a:p>
          <a:endParaRPr lang="en-US"/>
        </a:p>
      </dgm:t>
    </dgm:pt>
    <dgm:pt modelId="{6860030D-0A81-3F42-8326-DC7B1A689394}">
      <dgm:prSet phldrT="[Text]"/>
      <dgm:spPr/>
      <dgm:t>
        <a:bodyPr/>
        <a:lstStyle/>
        <a:p>
          <a:r>
            <a:rPr lang="en-US" dirty="0" smtClean="0"/>
            <a:t>Risk taking</a:t>
          </a:r>
          <a:endParaRPr lang="en-US" dirty="0"/>
        </a:p>
      </dgm:t>
    </dgm:pt>
    <dgm:pt modelId="{93BD0CA3-BB08-4940-86B1-CFB645AFFB91}" type="parTrans" cxnId="{78A12A4A-73F9-6D43-958B-EBDA2F8DB030}">
      <dgm:prSet/>
      <dgm:spPr/>
      <dgm:t>
        <a:bodyPr/>
        <a:lstStyle/>
        <a:p>
          <a:endParaRPr lang="en-US"/>
        </a:p>
      </dgm:t>
    </dgm:pt>
    <dgm:pt modelId="{55FDC3E6-7549-2141-B4C9-4D80A2853360}" type="sibTrans" cxnId="{78A12A4A-73F9-6D43-958B-EBDA2F8DB030}">
      <dgm:prSet/>
      <dgm:spPr/>
      <dgm:t>
        <a:bodyPr/>
        <a:lstStyle/>
        <a:p>
          <a:endParaRPr lang="en-US"/>
        </a:p>
      </dgm:t>
    </dgm:pt>
    <dgm:pt modelId="{65399501-A881-4E3D-B071-83B368AF214D}" type="pres">
      <dgm:prSet presAssocID="{6C17C770-CA54-4BE3-9475-7038A357A1B2}" presName="diagram" presStyleCnt="0">
        <dgm:presLayoutVars>
          <dgm:dir/>
          <dgm:resizeHandles val="exact"/>
        </dgm:presLayoutVars>
      </dgm:prSet>
      <dgm:spPr/>
      <dgm:t>
        <a:bodyPr/>
        <a:lstStyle/>
        <a:p>
          <a:endParaRPr lang="en-US"/>
        </a:p>
      </dgm:t>
    </dgm:pt>
    <dgm:pt modelId="{AB138CDD-3268-4BBA-AC1F-B1C7BAE05B12}" type="pres">
      <dgm:prSet presAssocID="{72D6666D-2FAB-4519-837E-4B0D90E5EE8C}" presName="node" presStyleLbl="node1" presStyleIdx="0" presStyleCnt="8">
        <dgm:presLayoutVars>
          <dgm:bulletEnabled val="1"/>
        </dgm:presLayoutVars>
      </dgm:prSet>
      <dgm:spPr/>
      <dgm:t>
        <a:bodyPr/>
        <a:lstStyle/>
        <a:p>
          <a:endParaRPr lang="en-US"/>
        </a:p>
      </dgm:t>
    </dgm:pt>
    <dgm:pt modelId="{3E473FE9-8262-4A1F-AA1F-94290D649761}" type="pres">
      <dgm:prSet presAssocID="{EBF30239-7944-4312-A466-84ADF6B9D109}" presName="sibTrans" presStyleCnt="0"/>
      <dgm:spPr/>
      <dgm:t>
        <a:bodyPr/>
        <a:lstStyle/>
        <a:p>
          <a:endParaRPr lang="en-US"/>
        </a:p>
      </dgm:t>
    </dgm:pt>
    <dgm:pt modelId="{32D0E8BD-84F0-4114-ACD6-0BCE05C6372F}" type="pres">
      <dgm:prSet presAssocID="{EF785052-C288-4962-9F57-7DE9AD5BEBC4}" presName="node" presStyleLbl="node1" presStyleIdx="1" presStyleCnt="8">
        <dgm:presLayoutVars>
          <dgm:bulletEnabled val="1"/>
        </dgm:presLayoutVars>
      </dgm:prSet>
      <dgm:spPr/>
      <dgm:t>
        <a:bodyPr/>
        <a:lstStyle/>
        <a:p>
          <a:endParaRPr lang="en-US"/>
        </a:p>
      </dgm:t>
    </dgm:pt>
    <dgm:pt modelId="{488FADE8-BBED-4BFC-A416-167A9084827D}" type="pres">
      <dgm:prSet presAssocID="{2538B079-B4B0-4C2B-8EC7-C7FCF48FA2FE}" presName="sibTrans" presStyleCnt="0"/>
      <dgm:spPr/>
      <dgm:t>
        <a:bodyPr/>
        <a:lstStyle/>
        <a:p>
          <a:endParaRPr lang="en-US"/>
        </a:p>
      </dgm:t>
    </dgm:pt>
    <dgm:pt modelId="{E09423AC-F3BC-492B-8E85-F9F2DB722C55}" type="pres">
      <dgm:prSet presAssocID="{3AAF60AE-1D67-4C3D-B0D2-75478CF50968}" presName="node" presStyleLbl="node1" presStyleIdx="2" presStyleCnt="8">
        <dgm:presLayoutVars>
          <dgm:bulletEnabled val="1"/>
        </dgm:presLayoutVars>
      </dgm:prSet>
      <dgm:spPr/>
      <dgm:t>
        <a:bodyPr/>
        <a:lstStyle/>
        <a:p>
          <a:endParaRPr lang="en-US"/>
        </a:p>
      </dgm:t>
    </dgm:pt>
    <dgm:pt modelId="{DCE93431-026A-49F7-92DF-52FDB18472B9}" type="pres">
      <dgm:prSet presAssocID="{325E146B-0724-474D-ACCD-D0CF3DAC66C1}" presName="sibTrans" presStyleCnt="0"/>
      <dgm:spPr/>
      <dgm:t>
        <a:bodyPr/>
        <a:lstStyle/>
        <a:p>
          <a:endParaRPr lang="en-US"/>
        </a:p>
      </dgm:t>
    </dgm:pt>
    <dgm:pt modelId="{3E0E7CAA-908D-445B-8CF8-EB68EABD970B}" type="pres">
      <dgm:prSet presAssocID="{E1B568BF-7F57-465B-85FF-87DC2C56AADA}" presName="node" presStyleLbl="node1" presStyleIdx="3" presStyleCnt="8">
        <dgm:presLayoutVars>
          <dgm:bulletEnabled val="1"/>
        </dgm:presLayoutVars>
      </dgm:prSet>
      <dgm:spPr/>
      <dgm:t>
        <a:bodyPr/>
        <a:lstStyle/>
        <a:p>
          <a:endParaRPr lang="en-US"/>
        </a:p>
      </dgm:t>
    </dgm:pt>
    <dgm:pt modelId="{E7517737-9620-4FB8-8BA7-734FBC6A36AD}" type="pres">
      <dgm:prSet presAssocID="{DB127270-CD11-4176-91CC-E4DB3BA01E2F}" presName="sibTrans" presStyleCnt="0"/>
      <dgm:spPr/>
      <dgm:t>
        <a:bodyPr/>
        <a:lstStyle/>
        <a:p>
          <a:endParaRPr lang="en-US"/>
        </a:p>
      </dgm:t>
    </dgm:pt>
    <dgm:pt modelId="{D90424F1-6118-4DE7-8566-60AB4522720E}" type="pres">
      <dgm:prSet presAssocID="{53C39151-E643-4243-8279-DF0FB11A0C1F}" presName="node" presStyleLbl="node1" presStyleIdx="4" presStyleCnt="8">
        <dgm:presLayoutVars>
          <dgm:bulletEnabled val="1"/>
        </dgm:presLayoutVars>
      </dgm:prSet>
      <dgm:spPr/>
      <dgm:t>
        <a:bodyPr/>
        <a:lstStyle/>
        <a:p>
          <a:endParaRPr lang="en-US"/>
        </a:p>
      </dgm:t>
    </dgm:pt>
    <dgm:pt modelId="{5386094B-1D22-42AF-B4C5-A59E3C2147EB}" type="pres">
      <dgm:prSet presAssocID="{545C17D7-4DC9-4C0B-81EA-EF1A4F083C35}" presName="sibTrans" presStyleCnt="0"/>
      <dgm:spPr/>
      <dgm:t>
        <a:bodyPr/>
        <a:lstStyle/>
        <a:p>
          <a:endParaRPr lang="en-US"/>
        </a:p>
      </dgm:t>
    </dgm:pt>
    <dgm:pt modelId="{C556D2B0-3711-450D-9F7C-EF33CCA3F1BF}" type="pres">
      <dgm:prSet presAssocID="{B94509F1-C5A2-4A28-B1D6-DA6946C8FFE3}" presName="node" presStyleLbl="node1" presStyleIdx="5" presStyleCnt="8">
        <dgm:presLayoutVars>
          <dgm:bulletEnabled val="1"/>
        </dgm:presLayoutVars>
      </dgm:prSet>
      <dgm:spPr/>
      <dgm:t>
        <a:bodyPr/>
        <a:lstStyle/>
        <a:p>
          <a:endParaRPr lang="en-US"/>
        </a:p>
      </dgm:t>
    </dgm:pt>
    <dgm:pt modelId="{33BD9FCF-4186-40AC-B486-17B1D7A3713B}" type="pres">
      <dgm:prSet presAssocID="{F8D85286-07BA-45DD-93FC-9E069B34215B}" presName="sibTrans" presStyleCnt="0"/>
      <dgm:spPr/>
      <dgm:t>
        <a:bodyPr/>
        <a:lstStyle/>
        <a:p>
          <a:endParaRPr lang="en-US"/>
        </a:p>
      </dgm:t>
    </dgm:pt>
    <dgm:pt modelId="{08F962C5-5DC3-4C8B-99A8-D86583696D82}" type="pres">
      <dgm:prSet presAssocID="{BAC2C1A2-742A-4E20-9A3D-294DBDC5D146}" presName="node" presStyleLbl="node1" presStyleIdx="6" presStyleCnt="8">
        <dgm:presLayoutVars>
          <dgm:bulletEnabled val="1"/>
        </dgm:presLayoutVars>
      </dgm:prSet>
      <dgm:spPr/>
      <dgm:t>
        <a:bodyPr/>
        <a:lstStyle/>
        <a:p>
          <a:endParaRPr lang="en-US"/>
        </a:p>
      </dgm:t>
    </dgm:pt>
    <dgm:pt modelId="{D9F47C37-CFE2-B54E-8BCE-5FDB23A76B50}" type="pres">
      <dgm:prSet presAssocID="{185137D9-2D0B-4732-B57A-12DD3CCE6CD6}" presName="sibTrans" presStyleCnt="0"/>
      <dgm:spPr/>
      <dgm:t>
        <a:bodyPr/>
        <a:lstStyle/>
        <a:p>
          <a:endParaRPr lang="en-US"/>
        </a:p>
      </dgm:t>
    </dgm:pt>
    <dgm:pt modelId="{12333244-C1F6-8443-B664-8F448F775CFF}" type="pres">
      <dgm:prSet presAssocID="{6860030D-0A81-3F42-8326-DC7B1A689394}" presName="node" presStyleLbl="node1" presStyleIdx="7" presStyleCnt="8">
        <dgm:presLayoutVars>
          <dgm:bulletEnabled val="1"/>
        </dgm:presLayoutVars>
      </dgm:prSet>
      <dgm:spPr/>
      <dgm:t>
        <a:bodyPr/>
        <a:lstStyle/>
        <a:p>
          <a:endParaRPr lang="en-US"/>
        </a:p>
      </dgm:t>
    </dgm:pt>
  </dgm:ptLst>
  <dgm:cxnLst>
    <dgm:cxn modelId="{1E413C80-625E-4AC8-8B97-E17948A3BAFD}" srcId="{6C17C770-CA54-4BE3-9475-7038A357A1B2}" destId="{3AAF60AE-1D67-4C3D-B0D2-75478CF50968}" srcOrd="2" destOrd="0" parTransId="{53540745-C35A-4FC5-A8B4-B7CD4162776F}" sibTransId="{325E146B-0724-474D-ACCD-D0CF3DAC66C1}"/>
    <dgm:cxn modelId="{FC78FB9D-5F2F-4FE3-BCFE-91361FD3FD4D}" srcId="{6C17C770-CA54-4BE3-9475-7038A357A1B2}" destId="{E1B568BF-7F57-465B-85FF-87DC2C56AADA}" srcOrd="3" destOrd="0" parTransId="{30FE41AD-AA37-47C1-94F3-9E40AC8503D4}" sibTransId="{DB127270-CD11-4176-91CC-E4DB3BA01E2F}"/>
    <dgm:cxn modelId="{8FA8EA64-0EAE-45AA-B68B-B206C5E9D0B2}" type="presOf" srcId="{6C17C770-CA54-4BE3-9475-7038A357A1B2}" destId="{65399501-A881-4E3D-B071-83B368AF214D}" srcOrd="0" destOrd="0" presId="urn:microsoft.com/office/officeart/2005/8/layout/default#1"/>
    <dgm:cxn modelId="{13DF901F-EB64-400F-A3E8-5044E3D63CC7}" type="presOf" srcId="{3AAF60AE-1D67-4C3D-B0D2-75478CF50968}" destId="{E09423AC-F3BC-492B-8E85-F9F2DB722C55}" srcOrd="0" destOrd="0" presId="urn:microsoft.com/office/officeart/2005/8/layout/default#1"/>
    <dgm:cxn modelId="{7D25C798-5576-4BD7-8406-80C8B3AFF668}" type="presOf" srcId="{E1B568BF-7F57-465B-85FF-87DC2C56AADA}" destId="{3E0E7CAA-908D-445B-8CF8-EB68EABD970B}" srcOrd="0" destOrd="0" presId="urn:microsoft.com/office/officeart/2005/8/layout/default#1"/>
    <dgm:cxn modelId="{8559983D-1605-4B0E-A863-0F4FD4AE0716}" srcId="{6C17C770-CA54-4BE3-9475-7038A357A1B2}" destId="{EF785052-C288-4962-9F57-7DE9AD5BEBC4}" srcOrd="1" destOrd="0" parTransId="{F611E283-73D0-403B-8DE8-2F4B370B5DC7}" sibTransId="{2538B079-B4B0-4C2B-8EC7-C7FCF48FA2FE}"/>
    <dgm:cxn modelId="{6479CF4F-1B9A-454E-AA6D-7A7E13CD1797}" type="presOf" srcId="{6860030D-0A81-3F42-8326-DC7B1A689394}" destId="{12333244-C1F6-8443-B664-8F448F775CFF}" srcOrd="0" destOrd="0" presId="urn:microsoft.com/office/officeart/2005/8/layout/default#1"/>
    <dgm:cxn modelId="{78A12A4A-73F9-6D43-958B-EBDA2F8DB030}" srcId="{6C17C770-CA54-4BE3-9475-7038A357A1B2}" destId="{6860030D-0A81-3F42-8326-DC7B1A689394}" srcOrd="7" destOrd="0" parTransId="{93BD0CA3-BB08-4940-86B1-CFB645AFFB91}" sibTransId="{55FDC3E6-7549-2141-B4C9-4D80A2853360}"/>
    <dgm:cxn modelId="{8777850A-D1AF-4467-AEAE-62D61A46C0B3}" srcId="{6C17C770-CA54-4BE3-9475-7038A357A1B2}" destId="{72D6666D-2FAB-4519-837E-4B0D90E5EE8C}" srcOrd="0" destOrd="0" parTransId="{9E87D077-656A-4982-A57F-5D9A34AB5E85}" sibTransId="{EBF30239-7944-4312-A466-84ADF6B9D109}"/>
    <dgm:cxn modelId="{1EB84134-2982-41A6-AEFD-AD0BB8CF2A8C}" type="presOf" srcId="{B94509F1-C5A2-4A28-B1D6-DA6946C8FFE3}" destId="{C556D2B0-3711-450D-9F7C-EF33CCA3F1BF}" srcOrd="0" destOrd="0" presId="urn:microsoft.com/office/officeart/2005/8/layout/default#1"/>
    <dgm:cxn modelId="{FCE4E34A-CA9E-4064-B4F5-8F0E4732A762}" type="presOf" srcId="{BAC2C1A2-742A-4E20-9A3D-294DBDC5D146}" destId="{08F962C5-5DC3-4C8B-99A8-D86583696D82}" srcOrd="0" destOrd="0" presId="urn:microsoft.com/office/officeart/2005/8/layout/default#1"/>
    <dgm:cxn modelId="{D26ACB6E-0858-4D09-A7BB-9DAF4888EFEF}" type="presOf" srcId="{53C39151-E643-4243-8279-DF0FB11A0C1F}" destId="{D90424F1-6118-4DE7-8566-60AB4522720E}" srcOrd="0" destOrd="0" presId="urn:microsoft.com/office/officeart/2005/8/layout/default#1"/>
    <dgm:cxn modelId="{27216680-B53B-42ED-A450-83BB6CC27EC9}" type="presOf" srcId="{EF785052-C288-4962-9F57-7DE9AD5BEBC4}" destId="{32D0E8BD-84F0-4114-ACD6-0BCE05C6372F}" srcOrd="0" destOrd="0" presId="urn:microsoft.com/office/officeart/2005/8/layout/default#1"/>
    <dgm:cxn modelId="{DF4A26F6-0B51-4572-8FC0-7FD005FF50AF}" srcId="{6C17C770-CA54-4BE3-9475-7038A357A1B2}" destId="{B94509F1-C5A2-4A28-B1D6-DA6946C8FFE3}" srcOrd="5" destOrd="0" parTransId="{ADD60A84-C777-4217-8762-790AC5430665}" sibTransId="{F8D85286-07BA-45DD-93FC-9E069B34215B}"/>
    <dgm:cxn modelId="{6E01DDE5-102C-4AAB-8F77-68005B0D3B36}" type="presOf" srcId="{72D6666D-2FAB-4519-837E-4B0D90E5EE8C}" destId="{AB138CDD-3268-4BBA-AC1F-B1C7BAE05B12}" srcOrd="0" destOrd="0" presId="urn:microsoft.com/office/officeart/2005/8/layout/default#1"/>
    <dgm:cxn modelId="{BB7AEA0B-0764-4C1A-B938-71BD9740F80D}" srcId="{6C17C770-CA54-4BE3-9475-7038A357A1B2}" destId="{53C39151-E643-4243-8279-DF0FB11A0C1F}" srcOrd="4" destOrd="0" parTransId="{342DA4C5-8069-4B8A-965F-447678DFFC03}" sibTransId="{545C17D7-4DC9-4C0B-81EA-EF1A4F083C35}"/>
    <dgm:cxn modelId="{336E5E4A-5C3A-41F4-98CA-3B90C7A5F465}" srcId="{6C17C770-CA54-4BE3-9475-7038A357A1B2}" destId="{BAC2C1A2-742A-4E20-9A3D-294DBDC5D146}" srcOrd="6" destOrd="0" parTransId="{49B7C469-4579-43CC-B9C2-CCF6E3381DC3}" sibTransId="{185137D9-2D0B-4732-B57A-12DD3CCE6CD6}"/>
    <dgm:cxn modelId="{85A55C1D-F40E-4E65-8777-2EC8F3149FCA}" type="presParOf" srcId="{65399501-A881-4E3D-B071-83B368AF214D}" destId="{AB138CDD-3268-4BBA-AC1F-B1C7BAE05B12}" srcOrd="0" destOrd="0" presId="urn:microsoft.com/office/officeart/2005/8/layout/default#1"/>
    <dgm:cxn modelId="{C70E0385-23B3-4CF1-8EA0-8905855FD994}" type="presParOf" srcId="{65399501-A881-4E3D-B071-83B368AF214D}" destId="{3E473FE9-8262-4A1F-AA1F-94290D649761}" srcOrd="1" destOrd="0" presId="urn:microsoft.com/office/officeart/2005/8/layout/default#1"/>
    <dgm:cxn modelId="{2E526BDA-DB0B-46A2-8F0C-F41F7203EFF6}" type="presParOf" srcId="{65399501-A881-4E3D-B071-83B368AF214D}" destId="{32D0E8BD-84F0-4114-ACD6-0BCE05C6372F}" srcOrd="2" destOrd="0" presId="urn:microsoft.com/office/officeart/2005/8/layout/default#1"/>
    <dgm:cxn modelId="{572BF95E-567F-43D4-9E39-D5131FC5BBCA}" type="presParOf" srcId="{65399501-A881-4E3D-B071-83B368AF214D}" destId="{488FADE8-BBED-4BFC-A416-167A9084827D}" srcOrd="3" destOrd="0" presId="urn:microsoft.com/office/officeart/2005/8/layout/default#1"/>
    <dgm:cxn modelId="{307D2B2D-29A1-49B8-BF90-E56346C3D496}" type="presParOf" srcId="{65399501-A881-4E3D-B071-83B368AF214D}" destId="{E09423AC-F3BC-492B-8E85-F9F2DB722C55}" srcOrd="4" destOrd="0" presId="urn:microsoft.com/office/officeart/2005/8/layout/default#1"/>
    <dgm:cxn modelId="{128CE7A1-C0A6-4EAD-95EE-F68C89531CDB}" type="presParOf" srcId="{65399501-A881-4E3D-B071-83B368AF214D}" destId="{DCE93431-026A-49F7-92DF-52FDB18472B9}" srcOrd="5" destOrd="0" presId="urn:microsoft.com/office/officeart/2005/8/layout/default#1"/>
    <dgm:cxn modelId="{58C16DB1-2212-47EE-A1DB-3A1AC022A627}" type="presParOf" srcId="{65399501-A881-4E3D-B071-83B368AF214D}" destId="{3E0E7CAA-908D-445B-8CF8-EB68EABD970B}" srcOrd="6" destOrd="0" presId="urn:microsoft.com/office/officeart/2005/8/layout/default#1"/>
    <dgm:cxn modelId="{26C96B36-1800-48B7-9E16-FCF4E7BB0E31}" type="presParOf" srcId="{65399501-A881-4E3D-B071-83B368AF214D}" destId="{E7517737-9620-4FB8-8BA7-734FBC6A36AD}" srcOrd="7" destOrd="0" presId="urn:microsoft.com/office/officeart/2005/8/layout/default#1"/>
    <dgm:cxn modelId="{F8C57C19-F19E-4692-8F4C-3009642394C4}" type="presParOf" srcId="{65399501-A881-4E3D-B071-83B368AF214D}" destId="{D90424F1-6118-4DE7-8566-60AB4522720E}" srcOrd="8" destOrd="0" presId="urn:microsoft.com/office/officeart/2005/8/layout/default#1"/>
    <dgm:cxn modelId="{DCA6A61C-B6CC-47C5-BBB4-6D342DFDEF6D}" type="presParOf" srcId="{65399501-A881-4E3D-B071-83B368AF214D}" destId="{5386094B-1D22-42AF-B4C5-A59E3C2147EB}" srcOrd="9" destOrd="0" presId="urn:microsoft.com/office/officeart/2005/8/layout/default#1"/>
    <dgm:cxn modelId="{B40673D8-908B-4338-A271-2E765A8B5103}" type="presParOf" srcId="{65399501-A881-4E3D-B071-83B368AF214D}" destId="{C556D2B0-3711-450D-9F7C-EF33CCA3F1BF}" srcOrd="10" destOrd="0" presId="urn:microsoft.com/office/officeart/2005/8/layout/default#1"/>
    <dgm:cxn modelId="{593A1A1F-881E-4E28-B941-AD69FC296163}" type="presParOf" srcId="{65399501-A881-4E3D-B071-83B368AF214D}" destId="{33BD9FCF-4186-40AC-B486-17B1D7A3713B}" srcOrd="11" destOrd="0" presId="urn:microsoft.com/office/officeart/2005/8/layout/default#1"/>
    <dgm:cxn modelId="{6158C326-BC32-4D45-B4C7-7E484A82DEA1}" type="presParOf" srcId="{65399501-A881-4E3D-B071-83B368AF214D}" destId="{08F962C5-5DC3-4C8B-99A8-D86583696D82}" srcOrd="12" destOrd="0" presId="urn:microsoft.com/office/officeart/2005/8/layout/default#1"/>
    <dgm:cxn modelId="{733D1BC4-8BDE-4DD3-8B0E-95C75CEA66BA}" type="presParOf" srcId="{65399501-A881-4E3D-B071-83B368AF214D}" destId="{D9F47C37-CFE2-B54E-8BCE-5FDB23A76B50}" srcOrd="13" destOrd="0" presId="urn:microsoft.com/office/officeart/2005/8/layout/default#1"/>
    <dgm:cxn modelId="{6D09D06D-AB15-4CD3-BF5A-E409E6385B21}" type="presParOf" srcId="{65399501-A881-4E3D-B071-83B368AF214D}" destId="{12333244-C1F6-8443-B664-8F448F775CFF}" srcOrd="14" destOrd="0" presId="urn:microsoft.com/office/officeart/2005/8/layout/defaul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9F5C1-B873-4228-9849-99FC6825CE85}" type="doc">
      <dgm:prSet loTypeId="urn:microsoft.com/office/officeart/2005/8/layout/matrix3" loCatId="list" qsTypeId="urn:microsoft.com/office/officeart/2005/8/quickstyle/simple1#8" qsCatId="simple" csTypeId="urn:microsoft.com/office/officeart/2005/8/colors/colorful2" csCatId="colorful"/>
      <dgm:spPr/>
      <dgm:t>
        <a:bodyPr/>
        <a:lstStyle/>
        <a:p>
          <a:endParaRPr lang="en-US"/>
        </a:p>
      </dgm:t>
    </dgm:pt>
    <dgm:pt modelId="{5C4BDCAE-9551-4133-A89F-910DF7FA233C}">
      <dgm:prSet/>
      <dgm:spPr/>
      <dgm:t>
        <a:bodyPr/>
        <a:lstStyle/>
        <a:p>
          <a:pPr rtl="0"/>
          <a:r>
            <a:rPr lang="en-US" dirty="0" smtClean="0"/>
            <a:t>Analyzing consumer needs</a:t>
          </a:r>
          <a:endParaRPr lang="en-US" dirty="0"/>
        </a:p>
      </dgm:t>
    </dgm:pt>
    <dgm:pt modelId="{4DB660DD-E2F9-43E1-A14F-7CF36562F19C}" type="parTrans" cxnId="{73970DE2-0C1D-41B6-B555-2F6AA1860258}">
      <dgm:prSet/>
      <dgm:spPr/>
      <dgm:t>
        <a:bodyPr/>
        <a:lstStyle/>
        <a:p>
          <a:endParaRPr lang="en-US"/>
        </a:p>
      </dgm:t>
    </dgm:pt>
    <dgm:pt modelId="{08CA27A9-172F-4EC2-8C9F-E7E606C97452}" type="sibTrans" cxnId="{73970DE2-0C1D-41B6-B555-2F6AA1860258}">
      <dgm:prSet/>
      <dgm:spPr/>
      <dgm:t>
        <a:bodyPr/>
        <a:lstStyle/>
        <a:p>
          <a:endParaRPr lang="en-US"/>
        </a:p>
      </dgm:t>
    </dgm:pt>
    <dgm:pt modelId="{DB607EA4-9F2B-4C23-9905-B5E862F233D7}">
      <dgm:prSet/>
      <dgm:spPr/>
      <dgm:t>
        <a:bodyPr/>
        <a:lstStyle/>
        <a:p>
          <a:pPr rtl="0"/>
          <a:r>
            <a:rPr lang="en-US" dirty="0" smtClean="0"/>
            <a:t>Setting channel objectives</a:t>
          </a:r>
          <a:endParaRPr lang="en-US" dirty="0"/>
        </a:p>
      </dgm:t>
    </dgm:pt>
    <dgm:pt modelId="{55F98BAA-FA87-4B5C-8BB9-60D6331AAAFB}" type="parTrans" cxnId="{5872A4D7-6538-4C26-894D-88C8B92AB84D}">
      <dgm:prSet/>
      <dgm:spPr/>
      <dgm:t>
        <a:bodyPr/>
        <a:lstStyle/>
        <a:p>
          <a:endParaRPr lang="en-US"/>
        </a:p>
      </dgm:t>
    </dgm:pt>
    <dgm:pt modelId="{9F8EB822-92FB-4795-8993-9B1A967C73AD}" type="sibTrans" cxnId="{5872A4D7-6538-4C26-894D-88C8B92AB84D}">
      <dgm:prSet/>
      <dgm:spPr/>
      <dgm:t>
        <a:bodyPr/>
        <a:lstStyle/>
        <a:p>
          <a:endParaRPr lang="en-US"/>
        </a:p>
      </dgm:t>
    </dgm:pt>
    <dgm:pt modelId="{22EB4E69-32FD-4166-853D-F4F68DBC0D95}">
      <dgm:prSet/>
      <dgm:spPr/>
      <dgm:t>
        <a:bodyPr/>
        <a:lstStyle/>
        <a:p>
          <a:pPr rtl="0"/>
          <a:r>
            <a:rPr lang="en-US" dirty="0" smtClean="0"/>
            <a:t>Identifying major channel alternatives</a:t>
          </a:r>
          <a:endParaRPr lang="en-US" dirty="0"/>
        </a:p>
      </dgm:t>
    </dgm:pt>
    <dgm:pt modelId="{9E46F9EF-A919-4C91-A5C0-A306F18D5B23}" type="parTrans" cxnId="{CC59DAA2-193E-4B11-8865-5972B16F84B9}">
      <dgm:prSet/>
      <dgm:spPr/>
      <dgm:t>
        <a:bodyPr/>
        <a:lstStyle/>
        <a:p>
          <a:endParaRPr lang="en-US"/>
        </a:p>
      </dgm:t>
    </dgm:pt>
    <dgm:pt modelId="{DCE84AF0-3D80-48BB-BFC6-ECB400F533C9}" type="sibTrans" cxnId="{CC59DAA2-193E-4B11-8865-5972B16F84B9}">
      <dgm:prSet/>
      <dgm:spPr/>
      <dgm:t>
        <a:bodyPr/>
        <a:lstStyle/>
        <a:p>
          <a:endParaRPr lang="en-US"/>
        </a:p>
      </dgm:t>
    </dgm:pt>
    <dgm:pt modelId="{679DBB8E-F366-4EB3-B2E3-5E6B7737B589}">
      <dgm:prSet/>
      <dgm:spPr/>
      <dgm:t>
        <a:bodyPr/>
        <a:lstStyle/>
        <a:p>
          <a:pPr rtl="0"/>
          <a:r>
            <a:rPr lang="en-US" dirty="0" smtClean="0"/>
            <a:t>Evaluation</a:t>
          </a:r>
          <a:endParaRPr lang="en-US" dirty="0"/>
        </a:p>
      </dgm:t>
    </dgm:pt>
    <dgm:pt modelId="{238113C9-099F-4550-8CCF-F7AB19C6D18C}" type="parTrans" cxnId="{E2015D94-4F48-4979-B413-B148DCB11807}">
      <dgm:prSet/>
      <dgm:spPr/>
      <dgm:t>
        <a:bodyPr/>
        <a:lstStyle/>
        <a:p>
          <a:endParaRPr lang="en-US"/>
        </a:p>
      </dgm:t>
    </dgm:pt>
    <dgm:pt modelId="{28ACF5A8-A337-4574-B6CE-CC205A35DEDA}" type="sibTrans" cxnId="{E2015D94-4F48-4979-B413-B148DCB11807}">
      <dgm:prSet/>
      <dgm:spPr/>
      <dgm:t>
        <a:bodyPr/>
        <a:lstStyle/>
        <a:p>
          <a:endParaRPr lang="en-US"/>
        </a:p>
      </dgm:t>
    </dgm:pt>
    <dgm:pt modelId="{F6BFB4FE-BD60-4AFE-BC3B-B3D769E01A4B}">
      <dgm:prSet/>
      <dgm:spPr/>
      <dgm:t>
        <a:bodyPr/>
        <a:lstStyle/>
        <a:p>
          <a:pPr rtl="0"/>
          <a:endParaRPr lang="en-US" dirty="0"/>
        </a:p>
      </dgm:t>
    </dgm:pt>
    <dgm:pt modelId="{9C431DCA-8B0F-49E3-8EC1-C7B7F18F932C}" type="parTrans" cxnId="{00D39F54-38BD-4C12-809B-0D0C55217468}">
      <dgm:prSet/>
      <dgm:spPr/>
      <dgm:t>
        <a:bodyPr/>
        <a:lstStyle/>
        <a:p>
          <a:endParaRPr lang="en-US"/>
        </a:p>
      </dgm:t>
    </dgm:pt>
    <dgm:pt modelId="{9214F143-14B5-43E2-9689-6F4BB2E989D4}" type="sibTrans" cxnId="{00D39F54-38BD-4C12-809B-0D0C55217468}">
      <dgm:prSet/>
      <dgm:spPr/>
      <dgm:t>
        <a:bodyPr/>
        <a:lstStyle/>
        <a:p>
          <a:endParaRPr lang="en-US"/>
        </a:p>
      </dgm:t>
    </dgm:pt>
    <dgm:pt modelId="{47F5D96E-7157-499F-8747-22495EF70854}" type="pres">
      <dgm:prSet presAssocID="{39A9F5C1-B873-4228-9849-99FC6825CE85}" presName="matrix" presStyleCnt="0">
        <dgm:presLayoutVars>
          <dgm:chMax val="1"/>
          <dgm:dir/>
          <dgm:resizeHandles val="exact"/>
        </dgm:presLayoutVars>
      </dgm:prSet>
      <dgm:spPr/>
      <dgm:t>
        <a:bodyPr/>
        <a:lstStyle/>
        <a:p>
          <a:endParaRPr lang="en-US"/>
        </a:p>
      </dgm:t>
    </dgm:pt>
    <dgm:pt modelId="{B2E9F038-7222-437A-98FB-B8CDF99E686E}" type="pres">
      <dgm:prSet presAssocID="{39A9F5C1-B873-4228-9849-99FC6825CE85}" presName="diamond" presStyleLbl="bgShp" presStyleIdx="0" presStyleCnt="1"/>
      <dgm:spPr/>
      <dgm:t>
        <a:bodyPr/>
        <a:lstStyle/>
        <a:p>
          <a:endParaRPr lang="en-US"/>
        </a:p>
      </dgm:t>
    </dgm:pt>
    <dgm:pt modelId="{BCC45769-DECC-4063-9830-D8FCBE231391}" type="pres">
      <dgm:prSet presAssocID="{39A9F5C1-B873-4228-9849-99FC6825CE85}" presName="quad1" presStyleLbl="node1" presStyleIdx="0" presStyleCnt="4">
        <dgm:presLayoutVars>
          <dgm:chMax val="0"/>
          <dgm:chPref val="0"/>
          <dgm:bulletEnabled val="1"/>
        </dgm:presLayoutVars>
      </dgm:prSet>
      <dgm:spPr/>
      <dgm:t>
        <a:bodyPr/>
        <a:lstStyle/>
        <a:p>
          <a:endParaRPr lang="en-US"/>
        </a:p>
      </dgm:t>
    </dgm:pt>
    <dgm:pt modelId="{18A5F90E-57A9-47B0-BC6B-B9F78A4853ED}" type="pres">
      <dgm:prSet presAssocID="{39A9F5C1-B873-4228-9849-99FC6825CE85}" presName="quad2" presStyleLbl="node1" presStyleIdx="1" presStyleCnt="4">
        <dgm:presLayoutVars>
          <dgm:chMax val="0"/>
          <dgm:chPref val="0"/>
          <dgm:bulletEnabled val="1"/>
        </dgm:presLayoutVars>
      </dgm:prSet>
      <dgm:spPr/>
      <dgm:t>
        <a:bodyPr/>
        <a:lstStyle/>
        <a:p>
          <a:endParaRPr lang="en-US"/>
        </a:p>
      </dgm:t>
    </dgm:pt>
    <dgm:pt modelId="{FA4BF5B0-5298-4254-BE56-11351A5302D9}" type="pres">
      <dgm:prSet presAssocID="{39A9F5C1-B873-4228-9849-99FC6825CE85}" presName="quad3" presStyleLbl="node1" presStyleIdx="2" presStyleCnt="4">
        <dgm:presLayoutVars>
          <dgm:chMax val="0"/>
          <dgm:chPref val="0"/>
          <dgm:bulletEnabled val="1"/>
        </dgm:presLayoutVars>
      </dgm:prSet>
      <dgm:spPr/>
      <dgm:t>
        <a:bodyPr/>
        <a:lstStyle/>
        <a:p>
          <a:endParaRPr lang="en-US"/>
        </a:p>
      </dgm:t>
    </dgm:pt>
    <dgm:pt modelId="{316BC83E-74E4-46E9-A00A-B32D961B0BFE}" type="pres">
      <dgm:prSet presAssocID="{39A9F5C1-B873-4228-9849-99FC6825CE85}" presName="quad4" presStyleLbl="node1" presStyleIdx="3" presStyleCnt="4">
        <dgm:presLayoutVars>
          <dgm:chMax val="0"/>
          <dgm:chPref val="0"/>
          <dgm:bulletEnabled val="1"/>
        </dgm:presLayoutVars>
      </dgm:prSet>
      <dgm:spPr/>
      <dgm:t>
        <a:bodyPr/>
        <a:lstStyle/>
        <a:p>
          <a:endParaRPr lang="en-US"/>
        </a:p>
      </dgm:t>
    </dgm:pt>
  </dgm:ptLst>
  <dgm:cxnLst>
    <dgm:cxn modelId="{E6EFD300-A99F-4DDE-A7B0-768B1E5E642F}" type="presOf" srcId="{DB607EA4-9F2B-4C23-9905-B5E862F233D7}" destId="{18A5F90E-57A9-47B0-BC6B-B9F78A4853ED}" srcOrd="0" destOrd="0" presId="urn:microsoft.com/office/officeart/2005/8/layout/matrix3"/>
    <dgm:cxn modelId="{B25F6163-5FD7-412D-A7A1-6F1103216CA6}" type="presOf" srcId="{39A9F5C1-B873-4228-9849-99FC6825CE85}" destId="{47F5D96E-7157-499F-8747-22495EF70854}" srcOrd="0" destOrd="0" presId="urn:microsoft.com/office/officeart/2005/8/layout/matrix3"/>
    <dgm:cxn modelId="{163175F9-F46D-4536-BAF5-29C0A16468ED}" type="presOf" srcId="{5C4BDCAE-9551-4133-A89F-910DF7FA233C}" destId="{BCC45769-DECC-4063-9830-D8FCBE231391}" srcOrd="0" destOrd="0" presId="urn:microsoft.com/office/officeart/2005/8/layout/matrix3"/>
    <dgm:cxn modelId="{E2015D94-4F48-4979-B413-B148DCB11807}" srcId="{39A9F5C1-B873-4228-9849-99FC6825CE85}" destId="{679DBB8E-F366-4EB3-B2E3-5E6B7737B589}" srcOrd="3" destOrd="0" parTransId="{238113C9-099F-4550-8CCF-F7AB19C6D18C}" sibTransId="{28ACF5A8-A337-4574-B6CE-CC205A35DEDA}"/>
    <dgm:cxn modelId="{73970DE2-0C1D-41B6-B555-2F6AA1860258}" srcId="{39A9F5C1-B873-4228-9849-99FC6825CE85}" destId="{5C4BDCAE-9551-4133-A89F-910DF7FA233C}" srcOrd="0" destOrd="0" parTransId="{4DB660DD-E2F9-43E1-A14F-7CF36562F19C}" sibTransId="{08CA27A9-172F-4EC2-8C9F-E7E606C97452}"/>
    <dgm:cxn modelId="{5872A4D7-6538-4C26-894D-88C8B92AB84D}" srcId="{39A9F5C1-B873-4228-9849-99FC6825CE85}" destId="{DB607EA4-9F2B-4C23-9905-B5E862F233D7}" srcOrd="1" destOrd="0" parTransId="{55F98BAA-FA87-4B5C-8BB9-60D6331AAAFB}" sibTransId="{9F8EB822-92FB-4795-8993-9B1A967C73AD}"/>
    <dgm:cxn modelId="{37EE4125-4B6F-4B39-8730-76F9A90FF087}" type="presOf" srcId="{679DBB8E-F366-4EB3-B2E3-5E6B7737B589}" destId="{316BC83E-74E4-46E9-A00A-B32D961B0BFE}" srcOrd="0" destOrd="0" presId="urn:microsoft.com/office/officeart/2005/8/layout/matrix3"/>
    <dgm:cxn modelId="{CC59DAA2-193E-4B11-8865-5972B16F84B9}" srcId="{39A9F5C1-B873-4228-9849-99FC6825CE85}" destId="{22EB4E69-32FD-4166-853D-F4F68DBC0D95}" srcOrd="2" destOrd="0" parTransId="{9E46F9EF-A919-4C91-A5C0-A306F18D5B23}" sibTransId="{DCE84AF0-3D80-48BB-BFC6-ECB400F533C9}"/>
    <dgm:cxn modelId="{00D39F54-38BD-4C12-809B-0D0C55217468}" srcId="{39A9F5C1-B873-4228-9849-99FC6825CE85}" destId="{F6BFB4FE-BD60-4AFE-BC3B-B3D769E01A4B}" srcOrd="4" destOrd="0" parTransId="{9C431DCA-8B0F-49E3-8EC1-C7B7F18F932C}" sibTransId="{9214F143-14B5-43E2-9689-6F4BB2E989D4}"/>
    <dgm:cxn modelId="{CB0B499D-8FA4-4A25-A2EC-FB69666343FC}" type="presOf" srcId="{22EB4E69-32FD-4166-853D-F4F68DBC0D95}" destId="{FA4BF5B0-5298-4254-BE56-11351A5302D9}" srcOrd="0" destOrd="0" presId="urn:microsoft.com/office/officeart/2005/8/layout/matrix3"/>
    <dgm:cxn modelId="{CF6ADC57-0C43-4E1D-98C5-ECB63D62DF47}" type="presParOf" srcId="{47F5D96E-7157-499F-8747-22495EF70854}" destId="{B2E9F038-7222-437A-98FB-B8CDF99E686E}" srcOrd="0" destOrd="0" presId="urn:microsoft.com/office/officeart/2005/8/layout/matrix3"/>
    <dgm:cxn modelId="{5F9CA903-81D6-40BE-817D-0C23907C198F}" type="presParOf" srcId="{47F5D96E-7157-499F-8747-22495EF70854}" destId="{BCC45769-DECC-4063-9830-D8FCBE231391}" srcOrd="1" destOrd="0" presId="urn:microsoft.com/office/officeart/2005/8/layout/matrix3"/>
    <dgm:cxn modelId="{E3FDCE3C-8BA8-4D04-920B-7A8375A9F1F0}" type="presParOf" srcId="{47F5D96E-7157-499F-8747-22495EF70854}" destId="{18A5F90E-57A9-47B0-BC6B-B9F78A4853ED}" srcOrd="2" destOrd="0" presId="urn:microsoft.com/office/officeart/2005/8/layout/matrix3"/>
    <dgm:cxn modelId="{3C3FEA75-AE72-40D9-B992-195BBB87DE9F}" type="presParOf" srcId="{47F5D96E-7157-499F-8747-22495EF70854}" destId="{FA4BF5B0-5298-4254-BE56-11351A5302D9}" srcOrd="3" destOrd="0" presId="urn:microsoft.com/office/officeart/2005/8/layout/matrix3"/>
    <dgm:cxn modelId="{2FBA4635-2CED-449B-A0A3-DF39DBA5C5C6}" type="presParOf" srcId="{47F5D96E-7157-499F-8747-22495EF70854}" destId="{316BC83E-74E4-46E9-A00A-B32D961B0BFE}" srcOrd="4" destOrd="0" presId="urn:microsoft.com/office/officeart/2005/8/layout/matrix3"/>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526CE7-FB48-4096-A3FA-D6B0E5CF4021}" type="doc">
      <dgm:prSet loTypeId="urn:microsoft.com/office/officeart/2005/8/layout/vList2" loCatId="list" qsTypeId="urn:microsoft.com/office/officeart/2005/8/quickstyle/simple1#9" qsCatId="simple" csTypeId="urn:microsoft.com/office/officeart/2005/8/colors/colorful2" csCatId="colorful" phldr="1"/>
      <dgm:spPr/>
      <dgm:t>
        <a:bodyPr/>
        <a:lstStyle/>
        <a:p>
          <a:endParaRPr lang="en-US"/>
        </a:p>
      </dgm:t>
    </dgm:pt>
    <dgm:pt modelId="{CECE435A-9C40-4982-B08B-102807545C2E}">
      <dgm:prSet phldrT="[Text]"/>
      <dgm:spPr/>
      <dgm:t>
        <a:bodyPr/>
        <a:lstStyle/>
        <a:p>
          <a:r>
            <a:rPr lang="en-US" dirty="0" smtClean="0"/>
            <a:t>Intensive distribution</a:t>
          </a:r>
          <a:endParaRPr lang="en-US" dirty="0"/>
        </a:p>
      </dgm:t>
    </dgm:pt>
    <dgm:pt modelId="{0837A8EA-E729-43EB-B899-7B9FBFA4F5C9}" type="parTrans" cxnId="{78034E05-7ED1-482F-A6E0-2124C4172091}">
      <dgm:prSet/>
      <dgm:spPr/>
      <dgm:t>
        <a:bodyPr/>
        <a:lstStyle/>
        <a:p>
          <a:endParaRPr lang="en-US"/>
        </a:p>
      </dgm:t>
    </dgm:pt>
    <dgm:pt modelId="{E41E0E69-0C11-40AF-A6E7-1FCE0960C98C}" type="sibTrans" cxnId="{78034E05-7ED1-482F-A6E0-2124C4172091}">
      <dgm:prSet/>
      <dgm:spPr/>
      <dgm:t>
        <a:bodyPr/>
        <a:lstStyle/>
        <a:p>
          <a:endParaRPr lang="en-US"/>
        </a:p>
      </dgm:t>
    </dgm:pt>
    <dgm:pt modelId="{0820B9B8-BC30-45F6-B73C-F58725F13370}">
      <dgm:prSet phldrT="[Text]"/>
      <dgm:spPr/>
      <dgm:t>
        <a:bodyPr/>
        <a:lstStyle/>
        <a:p>
          <a:r>
            <a:rPr lang="en-US" dirty="0" smtClean="0"/>
            <a:t>Candy and toothpaste</a:t>
          </a:r>
          <a:endParaRPr lang="en-US" dirty="0"/>
        </a:p>
      </dgm:t>
    </dgm:pt>
    <dgm:pt modelId="{606E9029-6448-4466-9F82-DD144A4EE0B0}" type="parTrans" cxnId="{3678AB9F-0AB5-4535-8675-5612F0F7ED15}">
      <dgm:prSet/>
      <dgm:spPr/>
      <dgm:t>
        <a:bodyPr/>
        <a:lstStyle/>
        <a:p>
          <a:endParaRPr lang="en-US"/>
        </a:p>
      </dgm:t>
    </dgm:pt>
    <dgm:pt modelId="{A3A61180-9378-4048-9776-1E6DF09D65BD}" type="sibTrans" cxnId="{3678AB9F-0AB5-4535-8675-5612F0F7ED15}">
      <dgm:prSet/>
      <dgm:spPr/>
      <dgm:t>
        <a:bodyPr/>
        <a:lstStyle/>
        <a:p>
          <a:endParaRPr lang="en-US"/>
        </a:p>
      </dgm:t>
    </dgm:pt>
    <dgm:pt modelId="{F7CCB281-1E41-42D9-8E58-9BD5DF738E0C}">
      <dgm:prSet phldrT="[Text]"/>
      <dgm:spPr/>
      <dgm:t>
        <a:bodyPr/>
        <a:lstStyle/>
        <a:p>
          <a:r>
            <a:rPr lang="en-US" dirty="0" smtClean="0"/>
            <a:t>Exclusive distribution</a:t>
          </a:r>
          <a:endParaRPr lang="en-US" dirty="0"/>
        </a:p>
      </dgm:t>
    </dgm:pt>
    <dgm:pt modelId="{A11A896B-15D4-4EAA-9A3B-8F8FCDFCBB24}" type="parTrans" cxnId="{06372670-5969-4085-A377-220176019BCC}">
      <dgm:prSet/>
      <dgm:spPr/>
      <dgm:t>
        <a:bodyPr/>
        <a:lstStyle/>
        <a:p>
          <a:endParaRPr lang="en-US"/>
        </a:p>
      </dgm:t>
    </dgm:pt>
    <dgm:pt modelId="{CCBC9858-DA03-406E-9227-442DFFFCFD11}" type="sibTrans" cxnId="{06372670-5969-4085-A377-220176019BCC}">
      <dgm:prSet/>
      <dgm:spPr/>
      <dgm:t>
        <a:bodyPr/>
        <a:lstStyle/>
        <a:p>
          <a:endParaRPr lang="en-US"/>
        </a:p>
      </dgm:t>
    </dgm:pt>
    <dgm:pt modelId="{D9222153-2744-4FE0-930D-E18E6A284622}">
      <dgm:prSet phldrT="[Text]"/>
      <dgm:spPr/>
      <dgm:t>
        <a:bodyPr/>
        <a:lstStyle/>
        <a:p>
          <a:r>
            <a:rPr lang="en-US" dirty="0" smtClean="0"/>
            <a:t>Luxury automobiles and prestige clothing</a:t>
          </a:r>
          <a:endParaRPr lang="en-US" dirty="0"/>
        </a:p>
      </dgm:t>
    </dgm:pt>
    <dgm:pt modelId="{D9631374-4034-48AC-B89C-A71BA3A583FA}" type="parTrans" cxnId="{2CED3833-7E54-4285-B3BF-16A399C8F2A9}">
      <dgm:prSet/>
      <dgm:spPr/>
      <dgm:t>
        <a:bodyPr/>
        <a:lstStyle/>
        <a:p>
          <a:endParaRPr lang="en-US"/>
        </a:p>
      </dgm:t>
    </dgm:pt>
    <dgm:pt modelId="{5EA0CBED-4C6E-4F9D-8023-C35E8E525CF3}" type="sibTrans" cxnId="{2CED3833-7E54-4285-B3BF-16A399C8F2A9}">
      <dgm:prSet/>
      <dgm:spPr/>
      <dgm:t>
        <a:bodyPr/>
        <a:lstStyle/>
        <a:p>
          <a:endParaRPr lang="en-US"/>
        </a:p>
      </dgm:t>
    </dgm:pt>
    <dgm:pt modelId="{F3176FEE-BDE3-4DFF-8A73-F61E1BCB861C}">
      <dgm:prSet phldrT="[Text]"/>
      <dgm:spPr/>
      <dgm:t>
        <a:bodyPr/>
        <a:lstStyle/>
        <a:p>
          <a:r>
            <a:rPr lang="en-US" smtClean="0"/>
            <a:t>Selective distribution</a:t>
          </a:r>
          <a:endParaRPr lang="en-US" dirty="0"/>
        </a:p>
      </dgm:t>
    </dgm:pt>
    <dgm:pt modelId="{8671D06F-4FC0-4431-95EA-C31FD18C00D9}" type="parTrans" cxnId="{6E0779B7-AAD5-4953-9418-184BA0777B28}">
      <dgm:prSet/>
      <dgm:spPr/>
      <dgm:t>
        <a:bodyPr/>
        <a:lstStyle/>
        <a:p>
          <a:endParaRPr lang="en-US"/>
        </a:p>
      </dgm:t>
    </dgm:pt>
    <dgm:pt modelId="{65EA9ECE-7885-4687-BA07-BA629F438DF2}" type="sibTrans" cxnId="{6E0779B7-AAD5-4953-9418-184BA0777B28}">
      <dgm:prSet/>
      <dgm:spPr/>
      <dgm:t>
        <a:bodyPr/>
        <a:lstStyle/>
        <a:p>
          <a:endParaRPr lang="en-US"/>
        </a:p>
      </dgm:t>
    </dgm:pt>
    <dgm:pt modelId="{C5BAEF43-CAD4-4510-9C01-985AF5F46A8D}">
      <dgm:prSet phldrT="[Text]"/>
      <dgm:spPr/>
      <dgm:t>
        <a:bodyPr/>
        <a:lstStyle/>
        <a:p>
          <a:r>
            <a:rPr lang="en-US" dirty="0" smtClean="0"/>
            <a:t>Television and home appliance</a:t>
          </a:r>
          <a:endParaRPr lang="en-US" dirty="0"/>
        </a:p>
      </dgm:t>
    </dgm:pt>
    <dgm:pt modelId="{47D61BBA-035D-4E68-B9BA-D2A82AE22587}" type="parTrans" cxnId="{768F4DF1-E57B-4516-8931-D0E921C0F814}">
      <dgm:prSet/>
      <dgm:spPr/>
      <dgm:t>
        <a:bodyPr/>
        <a:lstStyle/>
        <a:p>
          <a:endParaRPr lang="en-US"/>
        </a:p>
      </dgm:t>
    </dgm:pt>
    <dgm:pt modelId="{C722E52C-778B-4484-92D2-91678D7FF04E}" type="sibTrans" cxnId="{768F4DF1-E57B-4516-8931-D0E921C0F814}">
      <dgm:prSet/>
      <dgm:spPr/>
      <dgm:t>
        <a:bodyPr/>
        <a:lstStyle/>
        <a:p>
          <a:endParaRPr lang="en-US"/>
        </a:p>
      </dgm:t>
    </dgm:pt>
    <dgm:pt modelId="{EDD8C2DC-A859-444D-8093-87A40CDEE9B1}" type="pres">
      <dgm:prSet presAssocID="{34526CE7-FB48-4096-A3FA-D6B0E5CF4021}" presName="linear" presStyleCnt="0">
        <dgm:presLayoutVars>
          <dgm:animLvl val="lvl"/>
          <dgm:resizeHandles val="exact"/>
        </dgm:presLayoutVars>
      </dgm:prSet>
      <dgm:spPr/>
      <dgm:t>
        <a:bodyPr/>
        <a:lstStyle/>
        <a:p>
          <a:endParaRPr lang="en-US"/>
        </a:p>
      </dgm:t>
    </dgm:pt>
    <dgm:pt modelId="{FD026518-85AB-49B3-B288-F593AD51212F}" type="pres">
      <dgm:prSet presAssocID="{CECE435A-9C40-4982-B08B-102807545C2E}" presName="parentText" presStyleLbl="node1" presStyleIdx="0" presStyleCnt="3">
        <dgm:presLayoutVars>
          <dgm:chMax val="0"/>
          <dgm:bulletEnabled val="1"/>
        </dgm:presLayoutVars>
      </dgm:prSet>
      <dgm:spPr/>
      <dgm:t>
        <a:bodyPr/>
        <a:lstStyle/>
        <a:p>
          <a:endParaRPr lang="en-US"/>
        </a:p>
      </dgm:t>
    </dgm:pt>
    <dgm:pt modelId="{20B871B6-66AB-4150-837E-0A4F74384FC3}" type="pres">
      <dgm:prSet presAssocID="{CECE435A-9C40-4982-B08B-102807545C2E}" presName="childText" presStyleLbl="revTx" presStyleIdx="0" presStyleCnt="3">
        <dgm:presLayoutVars>
          <dgm:bulletEnabled val="1"/>
        </dgm:presLayoutVars>
      </dgm:prSet>
      <dgm:spPr/>
      <dgm:t>
        <a:bodyPr/>
        <a:lstStyle/>
        <a:p>
          <a:endParaRPr lang="en-US"/>
        </a:p>
      </dgm:t>
    </dgm:pt>
    <dgm:pt modelId="{AB800A7F-7C67-4C08-9BF3-93CF1218172A}" type="pres">
      <dgm:prSet presAssocID="{F7CCB281-1E41-42D9-8E58-9BD5DF738E0C}" presName="parentText" presStyleLbl="node1" presStyleIdx="1" presStyleCnt="3">
        <dgm:presLayoutVars>
          <dgm:chMax val="0"/>
          <dgm:bulletEnabled val="1"/>
        </dgm:presLayoutVars>
      </dgm:prSet>
      <dgm:spPr/>
      <dgm:t>
        <a:bodyPr/>
        <a:lstStyle/>
        <a:p>
          <a:endParaRPr lang="en-US"/>
        </a:p>
      </dgm:t>
    </dgm:pt>
    <dgm:pt modelId="{8638A905-E331-413A-B80E-E955BB1BF2B7}" type="pres">
      <dgm:prSet presAssocID="{F7CCB281-1E41-42D9-8E58-9BD5DF738E0C}" presName="childText" presStyleLbl="revTx" presStyleIdx="1" presStyleCnt="3">
        <dgm:presLayoutVars>
          <dgm:bulletEnabled val="1"/>
        </dgm:presLayoutVars>
      </dgm:prSet>
      <dgm:spPr/>
      <dgm:t>
        <a:bodyPr/>
        <a:lstStyle/>
        <a:p>
          <a:endParaRPr lang="en-US"/>
        </a:p>
      </dgm:t>
    </dgm:pt>
    <dgm:pt modelId="{A3C3563F-D65C-4C69-93AD-B77FB626248E}" type="pres">
      <dgm:prSet presAssocID="{F3176FEE-BDE3-4DFF-8A73-F61E1BCB861C}" presName="parentText" presStyleLbl="node1" presStyleIdx="2" presStyleCnt="3">
        <dgm:presLayoutVars>
          <dgm:chMax val="0"/>
          <dgm:bulletEnabled val="1"/>
        </dgm:presLayoutVars>
      </dgm:prSet>
      <dgm:spPr/>
      <dgm:t>
        <a:bodyPr/>
        <a:lstStyle/>
        <a:p>
          <a:endParaRPr lang="en-US"/>
        </a:p>
      </dgm:t>
    </dgm:pt>
    <dgm:pt modelId="{531175E8-8CEB-4629-B116-45AA7002B37A}" type="pres">
      <dgm:prSet presAssocID="{F3176FEE-BDE3-4DFF-8A73-F61E1BCB861C}" presName="childText" presStyleLbl="revTx" presStyleIdx="2" presStyleCnt="3">
        <dgm:presLayoutVars>
          <dgm:bulletEnabled val="1"/>
        </dgm:presLayoutVars>
      </dgm:prSet>
      <dgm:spPr/>
      <dgm:t>
        <a:bodyPr/>
        <a:lstStyle/>
        <a:p>
          <a:endParaRPr lang="en-US"/>
        </a:p>
      </dgm:t>
    </dgm:pt>
  </dgm:ptLst>
  <dgm:cxnLst>
    <dgm:cxn modelId="{768F4DF1-E57B-4516-8931-D0E921C0F814}" srcId="{F3176FEE-BDE3-4DFF-8A73-F61E1BCB861C}" destId="{C5BAEF43-CAD4-4510-9C01-985AF5F46A8D}" srcOrd="0" destOrd="0" parTransId="{47D61BBA-035D-4E68-B9BA-D2A82AE22587}" sibTransId="{C722E52C-778B-4484-92D2-91678D7FF04E}"/>
    <dgm:cxn modelId="{995F7643-C092-4630-B175-B92DB2703621}" type="presOf" srcId="{C5BAEF43-CAD4-4510-9C01-985AF5F46A8D}" destId="{531175E8-8CEB-4629-B116-45AA7002B37A}" srcOrd="0" destOrd="0" presId="urn:microsoft.com/office/officeart/2005/8/layout/vList2"/>
    <dgm:cxn modelId="{71A8EECB-D1E7-44D6-8ECA-D15A83569889}" type="presOf" srcId="{F3176FEE-BDE3-4DFF-8A73-F61E1BCB861C}" destId="{A3C3563F-D65C-4C69-93AD-B77FB626248E}" srcOrd="0" destOrd="0" presId="urn:microsoft.com/office/officeart/2005/8/layout/vList2"/>
    <dgm:cxn modelId="{3BA88A64-3B2D-40A6-A2EC-22C6193B5C81}" type="presOf" srcId="{0820B9B8-BC30-45F6-B73C-F58725F13370}" destId="{20B871B6-66AB-4150-837E-0A4F74384FC3}" srcOrd="0" destOrd="0" presId="urn:microsoft.com/office/officeart/2005/8/layout/vList2"/>
    <dgm:cxn modelId="{06372670-5969-4085-A377-220176019BCC}" srcId="{34526CE7-FB48-4096-A3FA-D6B0E5CF4021}" destId="{F7CCB281-1E41-42D9-8E58-9BD5DF738E0C}" srcOrd="1" destOrd="0" parTransId="{A11A896B-15D4-4EAA-9A3B-8F8FCDFCBB24}" sibTransId="{CCBC9858-DA03-406E-9227-442DFFFCFD11}"/>
    <dgm:cxn modelId="{78034E05-7ED1-482F-A6E0-2124C4172091}" srcId="{34526CE7-FB48-4096-A3FA-D6B0E5CF4021}" destId="{CECE435A-9C40-4982-B08B-102807545C2E}" srcOrd="0" destOrd="0" parTransId="{0837A8EA-E729-43EB-B899-7B9FBFA4F5C9}" sibTransId="{E41E0E69-0C11-40AF-A6E7-1FCE0960C98C}"/>
    <dgm:cxn modelId="{3678AB9F-0AB5-4535-8675-5612F0F7ED15}" srcId="{CECE435A-9C40-4982-B08B-102807545C2E}" destId="{0820B9B8-BC30-45F6-B73C-F58725F13370}" srcOrd="0" destOrd="0" parTransId="{606E9029-6448-4466-9F82-DD144A4EE0B0}" sibTransId="{A3A61180-9378-4048-9776-1E6DF09D65BD}"/>
    <dgm:cxn modelId="{6E0779B7-AAD5-4953-9418-184BA0777B28}" srcId="{34526CE7-FB48-4096-A3FA-D6B0E5CF4021}" destId="{F3176FEE-BDE3-4DFF-8A73-F61E1BCB861C}" srcOrd="2" destOrd="0" parTransId="{8671D06F-4FC0-4431-95EA-C31FD18C00D9}" sibTransId="{65EA9ECE-7885-4687-BA07-BA629F438DF2}"/>
    <dgm:cxn modelId="{50E7C7AC-300D-48F7-9B7B-C78EB190BEBE}" type="presOf" srcId="{CECE435A-9C40-4982-B08B-102807545C2E}" destId="{FD026518-85AB-49B3-B288-F593AD51212F}" srcOrd="0" destOrd="0" presId="urn:microsoft.com/office/officeart/2005/8/layout/vList2"/>
    <dgm:cxn modelId="{A1461B13-DD47-405E-8B87-8F14C7AADB88}" type="presOf" srcId="{D9222153-2744-4FE0-930D-E18E6A284622}" destId="{8638A905-E331-413A-B80E-E955BB1BF2B7}" srcOrd="0" destOrd="0" presId="urn:microsoft.com/office/officeart/2005/8/layout/vList2"/>
    <dgm:cxn modelId="{EDFA3820-7705-4130-BC3A-2BE9F9C40000}" type="presOf" srcId="{F7CCB281-1E41-42D9-8E58-9BD5DF738E0C}" destId="{AB800A7F-7C67-4C08-9BF3-93CF1218172A}" srcOrd="0" destOrd="0" presId="urn:microsoft.com/office/officeart/2005/8/layout/vList2"/>
    <dgm:cxn modelId="{80FE5364-AEEA-413A-91AE-6776011E293C}" type="presOf" srcId="{34526CE7-FB48-4096-A3FA-D6B0E5CF4021}" destId="{EDD8C2DC-A859-444D-8093-87A40CDEE9B1}" srcOrd="0" destOrd="0" presId="urn:microsoft.com/office/officeart/2005/8/layout/vList2"/>
    <dgm:cxn modelId="{2CED3833-7E54-4285-B3BF-16A399C8F2A9}" srcId="{F7CCB281-1E41-42D9-8E58-9BD5DF738E0C}" destId="{D9222153-2744-4FE0-930D-E18E6A284622}" srcOrd="0" destOrd="0" parTransId="{D9631374-4034-48AC-B89C-A71BA3A583FA}" sibTransId="{5EA0CBED-4C6E-4F9D-8023-C35E8E525CF3}"/>
    <dgm:cxn modelId="{283E7011-E0DB-41F6-B2D2-3477B2D391CE}" type="presParOf" srcId="{EDD8C2DC-A859-444D-8093-87A40CDEE9B1}" destId="{FD026518-85AB-49B3-B288-F593AD51212F}" srcOrd="0" destOrd="0" presId="urn:microsoft.com/office/officeart/2005/8/layout/vList2"/>
    <dgm:cxn modelId="{E310CDC9-F5A1-462D-B4AE-4AEDC48D404D}" type="presParOf" srcId="{EDD8C2DC-A859-444D-8093-87A40CDEE9B1}" destId="{20B871B6-66AB-4150-837E-0A4F74384FC3}" srcOrd="1" destOrd="0" presId="urn:microsoft.com/office/officeart/2005/8/layout/vList2"/>
    <dgm:cxn modelId="{3C9A7287-BEAB-4542-B78B-47C6CEEB2CF1}" type="presParOf" srcId="{EDD8C2DC-A859-444D-8093-87A40CDEE9B1}" destId="{AB800A7F-7C67-4C08-9BF3-93CF1218172A}" srcOrd="2" destOrd="0" presId="urn:microsoft.com/office/officeart/2005/8/layout/vList2"/>
    <dgm:cxn modelId="{28046234-3E2E-4B80-AC6E-578DC0954AA9}" type="presParOf" srcId="{EDD8C2DC-A859-444D-8093-87A40CDEE9B1}" destId="{8638A905-E331-413A-B80E-E955BB1BF2B7}" srcOrd="3" destOrd="0" presId="urn:microsoft.com/office/officeart/2005/8/layout/vList2"/>
    <dgm:cxn modelId="{DE274223-AC68-40E3-B492-80ABCADCF788}" type="presParOf" srcId="{EDD8C2DC-A859-444D-8093-87A40CDEE9B1}" destId="{A3C3563F-D65C-4C69-93AD-B77FB626248E}" srcOrd="4" destOrd="0" presId="urn:microsoft.com/office/officeart/2005/8/layout/vList2"/>
    <dgm:cxn modelId="{B0BF795D-3433-41C6-8733-827DD129AEC4}" type="presParOf" srcId="{EDD8C2DC-A859-444D-8093-87A40CDEE9B1}" destId="{531175E8-8CEB-4629-B116-45AA7002B37A}" srcOrd="5"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30E801-D099-4231-B3EC-71BD7C7219A9}" type="doc">
      <dgm:prSet loTypeId="urn:microsoft.com/office/officeart/2005/8/layout/hProcess9" loCatId="process" qsTypeId="urn:microsoft.com/office/officeart/2005/8/quickstyle/simple1#10" qsCatId="simple" csTypeId="urn:microsoft.com/office/officeart/2005/8/colors/colorful2" csCatId="colorful"/>
      <dgm:spPr/>
      <dgm:t>
        <a:bodyPr/>
        <a:lstStyle/>
        <a:p>
          <a:endParaRPr lang="en-US"/>
        </a:p>
      </dgm:t>
    </dgm:pt>
    <dgm:pt modelId="{9F598023-A81B-48FE-A8B6-44ED05B7883B}">
      <dgm:prSet/>
      <dgm:spPr/>
      <dgm:t>
        <a:bodyPr/>
        <a:lstStyle/>
        <a:p>
          <a:pPr rtl="0"/>
          <a:r>
            <a:rPr lang="en-US" dirty="0" smtClean="0"/>
            <a:t>Selecting channel members</a:t>
          </a:r>
          <a:endParaRPr lang="en-US" dirty="0"/>
        </a:p>
      </dgm:t>
    </dgm:pt>
    <dgm:pt modelId="{D236CD4A-1FBA-4021-BD57-FFC30107EDE7}" type="parTrans" cxnId="{9C23C77D-1028-4C2D-9F3D-3AFE2F8771D0}">
      <dgm:prSet/>
      <dgm:spPr/>
      <dgm:t>
        <a:bodyPr/>
        <a:lstStyle/>
        <a:p>
          <a:endParaRPr lang="en-US"/>
        </a:p>
      </dgm:t>
    </dgm:pt>
    <dgm:pt modelId="{1B04A8E9-52B9-49AF-83AC-CC066A033859}" type="sibTrans" cxnId="{9C23C77D-1028-4C2D-9F3D-3AFE2F8771D0}">
      <dgm:prSet/>
      <dgm:spPr/>
      <dgm:t>
        <a:bodyPr/>
        <a:lstStyle/>
        <a:p>
          <a:endParaRPr lang="en-US"/>
        </a:p>
      </dgm:t>
    </dgm:pt>
    <dgm:pt modelId="{C3FD84E9-F9A7-43DF-B5D6-3646915168AC}">
      <dgm:prSet/>
      <dgm:spPr/>
      <dgm:t>
        <a:bodyPr/>
        <a:lstStyle/>
        <a:p>
          <a:pPr rtl="0"/>
          <a:r>
            <a:rPr lang="en-US" dirty="0" smtClean="0"/>
            <a:t>Managing channel members</a:t>
          </a:r>
          <a:endParaRPr lang="en-US" dirty="0"/>
        </a:p>
      </dgm:t>
    </dgm:pt>
    <dgm:pt modelId="{67B06E83-2E73-4691-B60F-5FDCF1F12646}" type="parTrans" cxnId="{42ED1085-0E53-413A-9149-3093ADE62F2E}">
      <dgm:prSet/>
      <dgm:spPr/>
      <dgm:t>
        <a:bodyPr/>
        <a:lstStyle/>
        <a:p>
          <a:endParaRPr lang="en-US"/>
        </a:p>
      </dgm:t>
    </dgm:pt>
    <dgm:pt modelId="{557BDCD1-BF7B-4F3A-A9CE-186E03D95984}" type="sibTrans" cxnId="{42ED1085-0E53-413A-9149-3093ADE62F2E}">
      <dgm:prSet/>
      <dgm:spPr/>
      <dgm:t>
        <a:bodyPr/>
        <a:lstStyle/>
        <a:p>
          <a:endParaRPr lang="en-US"/>
        </a:p>
      </dgm:t>
    </dgm:pt>
    <dgm:pt modelId="{60ECA08F-CD2D-410D-B588-BB5AC012A52A}">
      <dgm:prSet/>
      <dgm:spPr/>
      <dgm:t>
        <a:bodyPr/>
        <a:lstStyle/>
        <a:p>
          <a:pPr rtl="0"/>
          <a:r>
            <a:rPr lang="en-US" dirty="0" smtClean="0"/>
            <a:t>Motivating channel members</a:t>
          </a:r>
          <a:endParaRPr lang="en-US" dirty="0"/>
        </a:p>
      </dgm:t>
    </dgm:pt>
    <dgm:pt modelId="{A0107723-AC97-48D3-9245-806C83CFCC9A}" type="parTrans" cxnId="{66838AD1-0EE6-469C-A587-09EF3E908425}">
      <dgm:prSet/>
      <dgm:spPr/>
      <dgm:t>
        <a:bodyPr/>
        <a:lstStyle/>
        <a:p>
          <a:endParaRPr lang="en-US"/>
        </a:p>
      </dgm:t>
    </dgm:pt>
    <dgm:pt modelId="{6CA4370D-EA62-4F3C-8F40-DEDBFD9834CC}" type="sibTrans" cxnId="{66838AD1-0EE6-469C-A587-09EF3E908425}">
      <dgm:prSet/>
      <dgm:spPr/>
      <dgm:t>
        <a:bodyPr/>
        <a:lstStyle/>
        <a:p>
          <a:endParaRPr lang="en-US"/>
        </a:p>
      </dgm:t>
    </dgm:pt>
    <dgm:pt modelId="{6E4F92C4-E339-465C-89AB-F67B8EA11C7D}">
      <dgm:prSet/>
      <dgm:spPr/>
      <dgm:t>
        <a:bodyPr/>
        <a:lstStyle/>
        <a:p>
          <a:pPr rtl="0"/>
          <a:r>
            <a:rPr lang="en-US" dirty="0" smtClean="0"/>
            <a:t>Evaluating channel members</a:t>
          </a:r>
          <a:endParaRPr lang="en-US" dirty="0"/>
        </a:p>
      </dgm:t>
    </dgm:pt>
    <dgm:pt modelId="{0FEA59FC-9AC3-4FBC-971A-D52837828209}" type="parTrans" cxnId="{09B3DCC3-4DF9-4BAF-8F97-0F8D56ED33A3}">
      <dgm:prSet/>
      <dgm:spPr/>
      <dgm:t>
        <a:bodyPr/>
        <a:lstStyle/>
        <a:p>
          <a:endParaRPr lang="en-US"/>
        </a:p>
      </dgm:t>
    </dgm:pt>
    <dgm:pt modelId="{FFFCDEED-963B-4375-92F2-9C47288576F0}" type="sibTrans" cxnId="{09B3DCC3-4DF9-4BAF-8F97-0F8D56ED33A3}">
      <dgm:prSet/>
      <dgm:spPr/>
      <dgm:t>
        <a:bodyPr/>
        <a:lstStyle/>
        <a:p>
          <a:endParaRPr lang="en-US"/>
        </a:p>
      </dgm:t>
    </dgm:pt>
    <dgm:pt modelId="{DD6A0825-17A1-486F-A335-359DDA7DE497}" type="pres">
      <dgm:prSet presAssocID="{5330E801-D099-4231-B3EC-71BD7C7219A9}" presName="CompostProcess" presStyleCnt="0">
        <dgm:presLayoutVars>
          <dgm:dir/>
          <dgm:resizeHandles val="exact"/>
        </dgm:presLayoutVars>
      </dgm:prSet>
      <dgm:spPr/>
      <dgm:t>
        <a:bodyPr/>
        <a:lstStyle/>
        <a:p>
          <a:endParaRPr lang="en-US"/>
        </a:p>
      </dgm:t>
    </dgm:pt>
    <dgm:pt modelId="{6182BFF0-4B1D-4BB4-81CE-FFD821472C03}" type="pres">
      <dgm:prSet presAssocID="{5330E801-D099-4231-B3EC-71BD7C7219A9}" presName="arrow" presStyleLbl="bgShp" presStyleIdx="0" presStyleCnt="1" custLinFactNeighborX="-1198"/>
      <dgm:spPr/>
      <dgm:t>
        <a:bodyPr/>
        <a:lstStyle/>
        <a:p>
          <a:endParaRPr lang="en-US"/>
        </a:p>
      </dgm:t>
    </dgm:pt>
    <dgm:pt modelId="{B1A7FB99-C541-4789-8ED2-93AEC54AC945}" type="pres">
      <dgm:prSet presAssocID="{5330E801-D099-4231-B3EC-71BD7C7219A9}" presName="linearProcess" presStyleCnt="0"/>
      <dgm:spPr/>
      <dgm:t>
        <a:bodyPr/>
        <a:lstStyle/>
        <a:p>
          <a:endParaRPr lang="en-US"/>
        </a:p>
      </dgm:t>
    </dgm:pt>
    <dgm:pt modelId="{1D691BE7-8A38-4CDF-940A-B9BDFB6F3B16}" type="pres">
      <dgm:prSet presAssocID="{9F598023-A81B-48FE-A8B6-44ED05B7883B}" presName="textNode" presStyleLbl="node1" presStyleIdx="0" presStyleCnt="4" custLinFactX="-18287" custLinFactNeighborX="-100000" custLinFactNeighborY="-3429">
        <dgm:presLayoutVars>
          <dgm:bulletEnabled val="1"/>
        </dgm:presLayoutVars>
      </dgm:prSet>
      <dgm:spPr/>
      <dgm:t>
        <a:bodyPr/>
        <a:lstStyle/>
        <a:p>
          <a:endParaRPr lang="en-US"/>
        </a:p>
      </dgm:t>
    </dgm:pt>
    <dgm:pt modelId="{15FC6A31-2A06-4D92-A676-3004EB900456}" type="pres">
      <dgm:prSet presAssocID="{1B04A8E9-52B9-49AF-83AC-CC066A033859}" presName="sibTrans" presStyleCnt="0"/>
      <dgm:spPr/>
      <dgm:t>
        <a:bodyPr/>
        <a:lstStyle/>
        <a:p>
          <a:endParaRPr lang="en-US"/>
        </a:p>
      </dgm:t>
    </dgm:pt>
    <dgm:pt modelId="{DFD5DF4A-5191-4ECC-825D-ABDF22E45FCB}" type="pres">
      <dgm:prSet presAssocID="{C3FD84E9-F9A7-43DF-B5D6-3646915168AC}" presName="textNode" presStyleLbl="node1" presStyleIdx="1" presStyleCnt="4">
        <dgm:presLayoutVars>
          <dgm:bulletEnabled val="1"/>
        </dgm:presLayoutVars>
      </dgm:prSet>
      <dgm:spPr/>
      <dgm:t>
        <a:bodyPr/>
        <a:lstStyle/>
        <a:p>
          <a:endParaRPr lang="en-US"/>
        </a:p>
      </dgm:t>
    </dgm:pt>
    <dgm:pt modelId="{7E4C53BD-0E83-4F92-868F-F860BC62B9BE}" type="pres">
      <dgm:prSet presAssocID="{557BDCD1-BF7B-4F3A-A9CE-186E03D95984}" presName="sibTrans" presStyleCnt="0"/>
      <dgm:spPr/>
      <dgm:t>
        <a:bodyPr/>
        <a:lstStyle/>
        <a:p>
          <a:endParaRPr lang="en-US"/>
        </a:p>
      </dgm:t>
    </dgm:pt>
    <dgm:pt modelId="{A60A34CF-BDD4-4BDF-9774-4B4EEE272F96}" type="pres">
      <dgm:prSet presAssocID="{60ECA08F-CD2D-410D-B588-BB5AC012A52A}" presName="textNode" presStyleLbl="node1" presStyleIdx="2" presStyleCnt="4">
        <dgm:presLayoutVars>
          <dgm:bulletEnabled val="1"/>
        </dgm:presLayoutVars>
      </dgm:prSet>
      <dgm:spPr/>
      <dgm:t>
        <a:bodyPr/>
        <a:lstStyle/>
        <a:p>
          <a:endParaRPr lang="en-US"/>
        </a:p>
      </dgm:t>
    </dgm:pt>
    <dgm:pt modelId="{DA81F4B0-312D-4F6A-AF08-D0A869E08015}" type="pres">
      <dgm:prSet presAssocID="{6CA4370D-EA62-4F3C-8F40-DEDBFD9834CC}" presName="sibTrans" presStyleCnt="0"/>
      <dgm:spPr/>
      <dgm:t>
        <a:bodyPr/>
        <a:lstStyle/>
        <a:p>
          <a:endParaRPr lang="en-US"/>
        </a:p>
      </dgm:t>
    </dgm:pt>
    <dgm:pt modelId="{EF10F2DD-DB41-4C27-A628-FEE2C58CB4A9}" type="pres">
      <dgm:prSet presAssocID="{6E4F92C4-E339-465C-89AB-F67B8EA11C7D}" presName="textNode" presStyleLbl="node1" presStyleIdx="3" presStyleCnt="4">
        <dgm:presLayoutVars>
          <dgm:bulletEnabled val="1"/>
        </dgm:presLayoutVars>
      </dgm:prSet>
      <dgm:spPr/>
      <dgm:t>
        <a:bodyPr/>
        <a:lstStyle/>
        <a:p>
          <a:endParaRPr lang="en-US"/>
        </a:p>
      </dgm:t>
    </dgm:pt>
  </dgm:ptLst>
  <dgm:cxnLst>
    <dgm:cxn modelId="{42ED1085-0E53-413A-9149-3093ADE62F2E}" srcId="{5330E801-D099-4231-B3EC-71BD7C7219A9}" destId="{C3FD84E9-F9A7-43DF-B5D6-3646915168AC}" srcOrd="1" destOrd="0" parTransId="{67B06E83-2E73-4691-B60F-5FDCF1F12646}" sibTransId="{557BDCD1-BF7B-4F3A-A9CE-186E03D95984}"/>
    <dgm:cxn modelId="{66838AD1-0EE6-469C-A587-09EF3E908425}" srcId="{5330E801-D099-4231-B3EC-71BD7C7219A9}" destId="{60ECA08F-CD2D-410D-B588-BB5AC012A52A}" srcOrd="2" destOrd="0" parTransId="{A0107723-AC97-48D3-9245-806C83CFCC9A}" sibTransId="{6CA4370D-EA62-4F3C-8F40-DEDBFD9834CC}"/>
    <dgm:cxn modelId="{9E22B3CF-B69E-41EC-A904-D3E8851B2B3D}" type="presOf" srcId="{C3FD84E9-F9A7-43DF-B5D6-3646915168AC}" destId="{DFD5DF4A-5191-4ECC-825D-ABDF22E45FCB}" srcOrd="0" destOrd="0" presId="urn:microsoft.com/office/officeart/2005/8/layout/hProcess9"/>
    <dgm:cxn modelId="{C6E25ADD-02C3-4144-BB1E-3AAB6DA948A7}" type="presOf" srcId="{6E4F92C4-E339-465C-89AB-F67B8EA11C7D}" destId="{EF10F2DD-DB41-4C27-A628-FEE2C58CB4A9}" srcOrd="0" destOrd="0" presId="urn:microsoft.com/office/officeart/2005/8/layout/hProcess9"/>
    <dgm:cxn modelId="{9C23C77D-1028-4C2D-9F3D-3AFE2F8771D0}" srcId="{5330E801-D099-4231-B3EC-71BD7C7219A9}" destId="{9F598023-A81B-48FE-A8B6-44ED05B7883B}" srcOrd="0" destOrd="0" parTransId="{D236CD4A-1FBA-4021-BD57-FFC30107EDE7}" sibTransId="{1B04A8E9-52B9-49AF-83AC-CC066A033859}"/>
    <dgm:cxn modelId="{603AD674-D866-43BD-81E1-608F4BA12CFB}" type="presOf" srcId="{5330E801-D099-4231-B3EC-71BD7C7219A9}" destId="{DD6A0825-17A1-486F-A335-359DDA7DE497}" srcOrd="0" destOrd="0" presId="urn:microsoft.com/office/officeart/2005/8/layout/hProcess9"/>
    <dgm:cxn modelId="{2F95A5C0-FAF6-4626-A500-7878789281F7}" type="presOf" srcId="{60ECA08F-CD2D-410D-B588-BB5AC012A52A}" destId="{A60A34CF-BDD4-4BDF-9774-4B4EEE272F96}" srcOrd="0" destOrd="0" presId="urn:microsoft.com/office/officeart/2005/8/layout/hProcess9"/>
    <dgm:cxn modelId="{0FDBA303-6EF4-4A3F-94F3-520308CA373E}" type="presOf" srcId="{9F598023-A81B-48FE-A8B6-44ED05B7883B}" destId="{1D691BE7-8A38-4CDF-940A-B9BDFB6F3B16}" srcOrd="0" destOrd="0" presId="urn:microsoft.com/office/officeart/2005/8/layout/hProcess9"/>
    <dgm:cxn modelId="{09B3DCC3-4DF9-4BAF-8F97-0F8D56ED33A3}" srcId="{5330E801-D099-4231-B3EC-71BD7C7219A9}" destId="{6E4F92C4-E339-465C-89AB-F67B8EA11C7D}" srcOrd="3" destOrd="0" parTransId="{0FEA59FC-9AC3-4FBC-971A-D52837828209}" sibTransId="{FFFCDEED-963B-4375-92F2-9C47288576F0}"/>
    <dgm:cxn modelId="{C8C26F7F-8698-40B2-A7C9-9142E199EE3C}" type="presParOf" srcId="{DD6A0825-17A1-486F-A335-359DDA7DE497}" destId="{6182BFF0-4B1D-4BB4-81CE-FFD821472C03}" srcOrd="0" destOrd="0" presId="urn:microsoft.com/office/officeart/2005/8/layout/hProcess9"/>
    <dgm:cxn modelId="{9DC184BF-9344-4B96-9B83-C7E2808AF41D}" type="presParOf" srcId="{DD6A0825-17A1-486F-A335-359DDA7DE497}" destId="{B1A7FB99-C541-4789-8ED2-93AEC54AC945}" srcOrd="1" destOrd="0" presId="urn:microsoft.com/office/officeart/2005/8/layout/hProcess9"/>
    <dgm:cxn modelId="{3FA48C0E-B5C2-424E-A814-C8340EBE7ED1}" type="presParOf" srcId="{B1A7FB99-C541-4789-8ED2-93AEC54AC945}" destId="{1D691BE7-8A38-4CDF-940A-B9BDFB6F3B16}" srcOrd="0" destOrd="0" presId="urn:microsoft.com/office/officeart/2005/8/layout/hProcess9"/>
    <dgm:cxn modelId="{D13CED44-1056-4FCB-BC04-03361D2D880E}" type="presParOf" srcId="{B1A7FB99-C541-4789-8ED2-93AEC54AC945}" destId="{15FC6A31-2A06-4D92-A676-3004EB900456}" srcOrd="1" destOrd="0" presId="urn:microsoft.com/office/officeart/2005/8/layout/hProcess9"/>
    <dgm:cxn modelId="{A0476ABE-6B5F-416E-88EA-6E094A6B22D0}" type="presParOf" srcId="{B1A7FB99-C541-4789-8ED2-93AEC54AC945}" destId="{DFD5DF4A-5191-4ECC-825D-ABDF22E45FCB}" srcOrd="2" destOrd="0" presId="urn:microsoft.com/office/officeart/2005/8/layout/hProcess9"/>
    <dgm:cxn modelId="{DC4CBFDE-8D6B-48F7-8213-521985EE90EE}" type="presParOf" srcId="{B1A7FB99-C541-4789-8ED2-93AEC54AC945}" destId="{7E4C53BD-0E83-4F92-868F-F860BC62B9BE}" srcOrd="3" destOrd="0" presId="urn:microsoft.com/office/officeart/2005/8/layout/hProcess9"/>
    <dgm:cxn modelId="{FB5A31D8-7A1E-4000-8A9F-5A5F9204A83D}" type="presParOf" srcId="{B1A7FB99-C541-4789-8ED2-93AEC54AC945}" destId="{A60A34CF-BDD4-4BDF-9774-4B4EEE272F96}" srcOrd="4" destOrd="0" presId="urn:microsoft.com/office/officeart/2005/8/layout/hProcess9"/>
    <dgm:cxn modelId="{0DE52C10-872B-4E2F-B25D-409A7AF0FAB4}" type="presParOf" srcId="{B1A7FB99-C541-4789-8ED2-93AEC54AC945}" destId="{DA81F4B0-312D-4F6A-AF08-D0A869E08015}" srcOrd="5" destOrd="0" presId="urn:microsoft.com/office/officeart/2005/8/layout/hProcess9"/>
    <dgm:cxn modelId="{AF57503A-E779-47A1-A289-06D8731BF45A}" type="presParOf" srcId="{B1A7FB99-C541-4789-8ED2-93AEC54AC945}" destId="{EF10F2DD-DB41-4C27-A628-FEE2C58CB4A9}" srcOrd="6" destOrd="0" presId="urn:microsoft.com/office/officeart/2005/8/layout/hProcess9"/>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875F27-BA1A-4B24-B7AA-3AB956EC41BD}" type="doc">
      <dgm:prSet loTypeId="urn:microsoft.com/office/officeart/2005/8/layout/default#2" loCatId="list" qsTypeId="urn:microsoft.com/office/officeart/2005/8/quickstyle/simple1#11" qsCatId="simple" csTypeId="urn:microsoft.com/office/officeart/2005/8/colors/colorful2" csCatId="colorful" phldr="1"/>
      <dgm:spPr/>
      <dgm:t>
        <a:bodyPr/>
        <a:lstStyle/>
        <a:p>
          <a:endParaRPr lang="en-US"/>
        </a:p>
      </dgm:t>
    </dgm:pt>
    <dgm:pt modelId="{A2CA672D-383B-4554-A16C-D26E97B014A4}">
      <dgm:prSet phldrT="[Text]"/>
      <dgm:spPr/>
      <dgm:t>
        <a:bodyPr/>
        <a:lstStyle/>
        <a:p>
          <a:r>
            <a:rPr lang="en-US" dirty="0" smtClean="0"/>
            <a:t>Warehousing</a:t>
          </a:r>
          <a:endParaRPr lang="en-US" dirty="0"/>
        </a:p>
      </dgm:t>
    </dgm:pt>
    <dgm:pt modelId="{7E517A93-7FC1-4372-A830-8556E3941A33}" type="parTrans" cxnId="{3530D05B-88D2-426B-9AAC-A4809012A104}">
      <dgm:prSet/>
      <dgm:spPr/>
      <dgm:t>
        <a:bodyPr/>
        <a:lstStyle/>
        <a:p>
          <a:endParaRPr lang="en-US"/>
        </a:p>
      </dgm:t>
    </dgm:pt>
    <dgm:pt modelId="{1C1B2D5D-4CD0-411D-916C-03A0DDDD2E9B}" type="sibTrans" cxnId="{3530D05B-88D2-426B-9AAC-A4809012A104}">
      <dgm:prSet/>
      <dgm:spPr/>
      <dgm:t>
        <a:bodyPr/>
        <a:lstStyle/>
        <a:p>
          <a:endParaRPr lang="en-US"/>
        </a:p>
      </dgm:t>
    </dgm:pt>
    <dgm:pt modelId="{77AE500B-E89A-4364-82CB-95824EB502FE}">
      <dgm:prSet phldrT="[Text]"/>
      <dgm:spPr/>
      <dgm:t>
        <a:bodyPr/>
        <a:lstStyle/>
        <a:p>
          <a:r>
            <a:rPr lang="en-US" dirty="0" smtClean="0"/>
            <a:t>Inventory management</a:t>
          </a:r>
          <a:endParaRPr lang="en-US" dirty="0"/>
        </a:p>
      </dgm:t>
    </dgm:pt>
    <dgm:pt modelId="{D42F7AD0-7296-4011-AF72-3E654114F8FD}" type="parTrans" cxnId="{9C7F1C3F-11B0-4B70-AA1D-12C3F3A19C67}">
      <dgm:prSet/>
      <dgm:spPr/>
      <dgm:t>
        <a:bodyPr/>
        <a:lstStyle/>
        <a:p>
          <a:endParaRPr lang="en-US"/>
        </a:p>
      </dgm:t>
    </dgm:pt>
    <dgm:pt modelId="{A0EE215D-D12F-47EC-871E-471967C27836}" type="sibTrans" cxnId="{9C7F1C3F-11B0-4B70-AA1D-12C3F3A19C67}">
      <dgm:prSet/>
      <dgm:spPr/>
      <dgm:t>
        <a:bodyPr/>
        <a:lstStyle/>
        <a:p>
          <a:endParaRPr lang="en-US"/>
        </a:p>
      </dgm:t>
    </dgm:pt>
    <dgm:pt modelId="{CD7B7203-6B09-4842-8687-FEF937449EAB}">
      <dgm:prSet phldrT="[Text]"/>
      <dgm:spPr/>
      <dgm:t>
        <a:bodyPr/>
        <a:lstStyle/>
        <a:p>
          <a:r>
            <a:rPr lang="en-US" dirty="0" smtClean="0"/>
            <a:t>Transportation</a:t>
          </a:r>
          <a:endParaRPr lang="en-US" dirty="0"/>
        </a:p>
      </dgm:t>
    </dgm:pt>
    <dgm:pt modelId="{55A8D911-8ED2-400B-BABE-8BB9DCB90035}" type="parTrans" cxnId="{2B6B9C26-B1AD-4652-9189-176811135E5B}">
      <dgm:prSet/>
      <dgm:spPr/>
      <dgm:t>
        <a:bodyPr/>
        <a:lstStyle/>
        <a:p>
          <a:endParaRPr lang="en-US"/>
        </a:p>
      </dgm:t>
    </dgm:pt>
    <dgm:pt modelId="{BF1C39F1-52F3-4541-AA29-F1673589B4C1}" type="sibTrans" cxnId="{2B6B9C26-B1AD-4652-9189-176811135E5B}">
      <dgm:prSet/>
      <dgm:spPr/>
      <dgm:t>
        <a:bodyPr/>
        <a:lstStyle/>
        <a:p>
          <a:endParaRPr lang="en-US"/>
        </a:p>
      </dgm:t>
    </dgm:pt>
    <dgm:pt modelId="{EE975796-B273-416F-89D2-91A33A5106AF}">
      <dgm:prSet phldrT="[Text]"/>
      <dgm:spPr/>
      <dgm:t>
        <a:bodyPr/>
        <a:lstStyle/>
        <a:p>
          <a:r>
            <a:rPr lang="en-US" dirty="0" smtClean="0"/>
            <a:t>Logistics information management</a:t>
          </a:r>
          <a:endParaRPr lang="en-US" dirty="0"/>
        </a:p>
      </dgm:t>
    </dgm:pt>
    <dgm:pt modelId="{3925A5DD-0D74-48CB-967A-A0435A252BA2}" type="parTrans" cxnId="{AC9615B1-418D-4B68-A6DF-609641304547}">
      <dgm:prSet/>
      <dgm:spPr/>
      <dgm:t>
        <a:bodyPr/>
        <a:lstStyle/>
        <a:p>
          <a:endParaRPr lang="en-US"/>
        </a:p>
      </dgm:t>
    </dgm:pt>
    <dgm:pt modelId="{89B8B8B1-1F1E-4101-9B9E-41B9721082D2}" type="sibTrans" cxnId="{AC9615B1-418D-4B68-A6DF-609641304547}">
      <dgm:prSet/>
      <dgm:spPr/>
      <dgm:t>
        <a:bodyPr/>
        <a:lstStyle/>
        <a:p>
          <a:endParaRPr lang="en-US"/>
        </a:p>
      </dgm:t>
    </dgm:pt>
    <dgm:pt modelId="{4AA988A2-5C16-4A34-9308-82521AE5DD00}" type="pres">
      <dgm:prSet presAssocID="{22875F27-BA1A-4B24-B7AA-3AB956EC41BD}" presName="diagram" presStyleCnt="0">
        <dgm:presLayoutVars>
          <dgm:dir/>
          <dgm:resizeHandles val="exact"/>
        </dgm:presLayoutVars>
      </dgm:prSet>
      <dgm:spPr/>
      <dgm:t>
        <a:bodyPr/>
        <a:lstStyle/>
        <a:p>
          <a:endParaRPr lang="en-US"/>
        </a:p>
      </dgm:t>
    </dgm:pt>
    <dgm:pt modelId="{7B6351B7-68F4-4633-A361-72261F585412}" type="pres">
      <dgm:prSet presAssocID="{A2CA672D-383B-4554-A16C-D26E97B014A4}" presName="node" presStyleLbl="node1" presStyleIdx="0" presStyleCnt="4">
        <dgm:presLayoutVars>
          <dgm:bulletEnabled val="1"/>
        </dgm:presLayoutVars>
      </dgm:prSet>
      <dgm:spPr/>
      <dgm:t>
        <a:bodyPr/>
        <a:lstStyle/>
        <a:p>
          <a:endParaRPr lang="en-US"/>
        </a:p>
      </dgm:t>
    </dgm:pt>
    <dgm:pt modelId="{8D3E4CAB-C31F-433C-9C00-2B2D6DA6B1DC}" type="pres">
      <dgm:prSet presAssocID="{1C1B2D5D-4CD0-411D-916C-03A0DDDD2E9B}" presName="sibTrans" presStyleCnt="0"/>
      <dgm:spPr/>
      <dgm:t>
        <a:bodyPr/>
        <a:lstStyle/>
        <a:p>
          <a:endParaRPr lang="en-US"/>
        </a:p>
      </dgm:t>
    </dgm:pt>
    <dgm:pt modelId="{BA1780C2-9637-45AF-BB60-F73956F42604}" type="pres">
      <dgm:prSet presAssocID="{77AE500B-E89A-4364-82CB-95824EB502FE}" presName="node" presStyleLbl="node1" presStyleIdx="1" presStyleCnt="4">
        <dgm:presLayoutVars>
          <dgm:bulletEnabled val="1"/>
        </dgm:presLayoutVars>
      </dgm:prSet>
      <dgm:spPr/>
      <dgm:t>
        <a:bodyPr/>
        <a:lstStyle/>
        <a:p>
          <a:endParaRPr lang="en-US"/>
        </a:p>
      </dgm:t>
    </dgm:pt>
    <dgm:pt modelId="{F36DC0D0-B281-4C70-AF51-1D86DF3F4982}" type="pres">
      <dgm:prSet presAssocID="{A0EE215D-D12F-47EC-871E-471967C27836}" presName="sibTrans" presStyleCnt="0"/>
      <dgm:spPr/>
      <dgm:t>
        <a:bodyPr/>
        <a:lstStyle/>
        <a:p>
          <a:endParaRPr lang="en-US"/>
        </a:p>
      </dgm:t>
    </dgm:pt>
    <dgm:pt modelId="{ABDA03D2-7BCE-4E69-8399-D7C92A1349B8}" type="pres">
      <dgm:prSet presAssocID="{CD7B7203-6B09-4842-8687-FEF937449EAB}" presName="node" presStyleLbl="node1" presStyleIdx="2" presStyleCnt="4">
        <dgm:presLayoutVars>
          <dgm:bulletEnabled val="1"/>
        </dgm:presLayoutVars>
      </dgm:prSet>
      <dgm:spPr/>
      <dgm:t>
        <a:bodyPr/>
        <a:lstStyle/>
        <a:p>
          <a:endParaRPr lang="en-US"/>
        </a:p>
      </dgm:t>
    </dgm:pt>
    <dgm:pt modelId="{472EAFD7-029D-4C54-B687-DB414D74F403}" type="pres">
      <dgm:prSet presAssocID="{BF1C39F1-52F3-4541-AA29-F1673589B4C1}" presName="sibTrans" presStyleCnt="0"/>
      <dgm:spPr/>
      <dgm:t>
        <a:bodyPr/>
        <a:lstStyle/>
        <a:p>
          <a:endParaRPr lang="en-US"/>
        </a:p>
      </dgm:t>
    </dgm:pt>
    <dgm:pt modelId="{2F6D3D8D-762A-45D9-921C-26C3AD992ED7}" type="pres">
      <dgm:prSet presAssocID="{EE975796-B273-416F-89D2-91A33A5106AF}" presName="node" presStyleLbl="node1" presStyleIdx="3" presStyleCnt="4">
        <dgm:presLayoutVars>
          <dgm:bulletEnabled val="1"/>
        </dgm:presLayoutVars>
      </dgm:prSet>
      <dgm:spPr/>
      <dgm:t>
        <a:bodyPr/>
        <a:lstStyle/>
        <a:p>
          <a:endParaRPr lang="en-US"/>
        </a:p>
      </dgm:t>
    </dgm:pt>
  </dgm:ptLst>
  <dgm:cxnLst>
    <dgm:cxn modelId="{AC9615B1-418D-4B68-A6DF-609641304547}" srcId="{22875F27-BA1A-4B24-B7AA-3AB956EC41BD}" destId="{EE975796-B273-416F-89D2-91A33A5106AF}" srcOrd="3" destOrd="0" parTransId="{3925A5DD-0D74-48CB-967A-A0435A252BA2}" sibTransId="{89B8B8B1-1F1E-4101-9B9E-41B9721082D2}"/>
    <dgm:cxn modelId="{3530D05B-88D2-426B-9AAC-A4809012A104}" srcId="{22875F27-BA1A-4B24-B7AA-3AB956EC41BD}" destId="{A2CA672D-383B-4554-A16C-D26E97B014A4}" srcOrd="0" destOrd="0" parTransId="{7E517A93-7FC1-4372-A830-8556E3941A33}" sibTransId="{1C1B2D5D-4CD0-411D-916C-03A0DDDD2E9B}"/>
    <dgm:cxn modelId="{B1141DB1-DCF5-4EAE-B9C6-9D881712BE5F}" type="presOf" srcId="{A2CA672D-383B-4554-A16C-D26E97B014A4}" destId="{7B6351B7-68F4-4633-A361-72261F585412}" srcOrd="0" destOrd="0" presId="urn:microsoft.com/office/officeart/2005/8/layout/default#2"/>
    <dgm:cxn modelId="{9423511C-26DD-43E8-87C8-09A329EBA09C}" type="presOf" srcId="{77AE500B-E89A-4364-82CB-95824EB502FE}" destId="{BA1780C2-9637-45AF-BB60-F73956F42604}" srcOrd="0" destOrd="0" presId="urn:microsoft.com/office/officeart/2005/8/layout/default#2"/>
    <dgm:cxn modelId="{9C7F1C3F-11B0-4B70-AA1D-12C3F3A19C67}" srcId="{22875F27-BA1A-4B24-B7AA-3AB956EC41BD}" destId="{77AE500B-E89A-4364-82CB-95824EB502FE}" srcOrd="1" destOrd="0" parTransId="{D42F7AD0-7296-4011-AF72-3E654114F8FD}" sibTransId="{A0EE215D-D12F-47EC-871E-471967C27836}"/>
    <dgm:cxn modelId="{2B6B9C26-B1AD-4652-9189-176811135E5B}" srcId="{22875F27-BA1A-4B24-B7AA-3AB956EC41BD}" destId="{CD7B7203-6B09-4842-8687-FEF937449EAB}" srcOrd="2" destOrd="0" parTransId="{55A8D911-8ED2-400B-BABE-8BB9DCB90035}" sibTransId="{BF1C39F1-52F3-4541-AA29-F1673589B4C1}"/>
    <dgm:cxn modelId="{962B7662-3F6D-49C8-9D09-CBF7331E29A4}" type="presOf" srcId="{22875F27-BA1A-4B24-B7AA-3AB956EC41BD}" destId="{4AA988A2-5C16-4A34-9308-82521AE5DD00}" srcOrd="0" destOrd="0" presId="urn:microsoft.com/office/officeart/2005/8/layout/default#2"/>
    <dgm:cxn modelId="{B073E810-EE81-4A2A-AED8-1E4731BAC78D}" type="presOf" srcId="{EE975796-B273-416F-89D2-91A33A5106AF}" destId="{2F6D3D8D-762A-45D9-921C-26C3AD992ED7}" srcOrd="0" destOrd="0" presId="urn:microsoft.com/office/officeart/2005/8/layout/default#2"/>
    <dgm:cxn modelId="{F37557EE-1B8F-4C65-B28B-D8B5AD174F5A}" type="presOf" srcId="{CD7B7203-6B09-4842-8687-FEF937449EAB}" destId="{ABDA03D2-7BCE-4E69-8399-D7C92A1349B8}" srcOrd="0" destOrd="0" presId="urn:microsoft.com/office/officeart/2005/8/layout/default#2"/>
    <dgm:cxn modelId="{BE1364C3-3F8C-46D9-A249-DD1522DD8C3E}" type="presParOf" srcId="{4AA988A2-5C16-4A34-9308-82521AE5DD00}" destId="{7B6351B7-68F4-4633-A361-72261F585412}" srcOrd="0" destOrd="0" presId="urn:microsoft.com/office/officeart/2005/8/layout/default#2"/>
    <dgm:cxn modelId="{375334BD-BB41-4E25-9C96-E4964293020C}" type="presParOf" srcId="{4AA988A2-5C16-4A34-9308-82521AE5DD00}" destId="{8D3E4CAB-C31F-433C-9C00-2B2D6DA6B1DC}" srcOrd="1" destOrd="0" presId="urn:microsoft.com/office/officeart/2005/8/layout/default#2"/>
    <dgm:cxn modelId="{44F0E6EE-DE4F-4917-9B4E-E984B96168C2}" type="presParOf" srcId="{4AA988A2-5C16-4A34-9308-82521AE5DD00}" destId="{BA1780C2-9637-45AF-BB60-F73956F42604}" srcOrd="2" destOrd="0" presId="urn:microsoft.com/office/officeart/2005/8/layout/default#2"/>
    <dgm:cxn modelId="{499A3E66-9482-4593-8288-FEDAA53AF0AB}" type="presParOf" srcId="{4AA988A2-5C16-4A34-9308-82521AE5DD00}" destId="{F36DC0D0-B281-4C70-AF51-1D86DF3F4982}" srcOrd="3" destOrd="0" presId="urn:microsoft.com/office/officeart/2005/8/layout/default#2"/>
    <dgm:cxn modelId="{FE6DE526-6815-4025-B87F-31362F1D6E43}" type="presParOf" srcId="{4AA988A2-5C16-4A34-9308-82521AE5DD00}" destId="{ABDA03D2-7BCE-4E69-8399-D7C92A1349B8}" srcOrd="4" destOrd="0" presId="urn:microsoft.com/office/officeart/2005/8/layout/default#2"/>
    <dgm:cxn modelId="{71CE4DA4-9907-4677-B3BE-A0BB11B3E45D}" type="presParOf" srcId="{4AA988A2-5C16-4A34-9308-82521AE5DD00}" destId="{472EAFD7-029D-4C54-B687-DB414D74F403}" srcOrd="5" destOrd="0" presId="urn:microsoft.com/office/officeart/2005/8/layout/default#2"/>
    <dgm:cxn modelId="{995290CE-5C01-40CB-B662-54BE8299DF93}" type="presParOf" srcId="{4AA988A2-5C16-4A34-9308-82521AE5DD00}" destId="{2F6D3D8D-762A-45D9-921C-26C3AD992ED7}" srcOrd="6" destOrd="0" presId="urn:microsoft.com/office/officeart/2005/8/layout/defaul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8E7159-AB3D-4169-965F-275BED7204B2}" type="doc">
      <dgm:prSet loTypeId="urn:microsoft.com/office/officeart/2005/8/layout/default#3" loCatId="list" qsTypeId="urn:microsoft.com/office/officeart/2005/8/quickstyle/simple1#12" qsCatId="simple" csTypeId="urn:microsoft.com/office/officeart/2005/8/colors/colorful2" csCatId="colorful" phldr="1"/>
      <dgm:spPr/>
      <dgm:t>
        <a:bodyPr/>
        <a:lstStyle/>
        <a:p>
          <a:endParaRPr lang="en-US"/>
        </a:p>
      </dgm:t>
    </dgm:pt>
    <dgm:pt modelId="{38E95006-59C7-496E-B7A8-A4A04549F8BD}">
      <dgm:prSet phldrT="[Text]"/>
      <dgm:spPr/>
      <dgm:t>
        <a:bodyPr/>
        <a:lstStyle/>
        <a:p>
          <a:r>
            <a:rPr lang="en-US" dirty="0" smtClean="0"/>
            <a:t>Truck</a:t>
          </a:r>
          <a:endParaRPr lang="en-US" dirty="0"/>
        </a:p>
      </dgm:t>
    </dgm:pt>
    <dgm:pt modelId="{16969F08-13C5-4267-9C52-08F4CAC27FD3}" type="parTrans" cxnId="{587F1B03-4D5D-49E6-AE9D-6D1E025CD87C}">
      <dgm:prSet/>
      <dgm:spPr/>
      <dgm:t>
        <a:bodyPr/>
        <a:lstStyle/>
        <a:p>
          <a:endParaRPr lang="en-US"/>
        </a:p>
      </dgm:t>
    </dgm:pt>
    <dgm:pt modelId="{D67A43E2-C513-476C-A471-6C77199BBEAA}" type="sibTrans" cxnId="{587F1B03-4D5D-49E6-AE9D-6D1E025CD87C}">
      <dgm:prSet/>
      <dgm:spPr/>
      <dgm:t>
        <a:bodyPr/>
        <a:lstStyle/>
        <a:p>
          <a:endParaRPr lang="en-US"/>
        </a:p>
      </dgm:t>
    </dgm:pt>
    <dgm:pt modelId="{4F3361AE-562E-4767-941E-50E8B8751801}">
      <dgm:prSet/>
      <dgm:spPr/>
      <dgm:t>
        <a:bodyPr/>
        <a:lstStyle/>
        <a:p>
          <a:r>
            <a:rPr lang="en-US" dirty="0" smtClean="0"/>
            <a:t>Rail</a:t>
          </a:r>
        </a:p>
      </dgm:t>
    </dgm:pt>
    <dgm:pt modelId="{E1DFBB52-4DD4-4D52-A11A-A626F7343D3A}" type="parTrans" cxnId="{5CB32DE2-4739-43E5-94A3-5EA9578C8CC7}">
      <dgm:prSet/>
      <dgm:spPr/>
      <dgm:t>
        <a:bodyPr/>
        <a:lstStyle/>
        <a:p>
          <a:endParaRPr lang="en-US"/>
        </a:p>
      </dgm:t>
    </dgm:pt>
    <dgm:pt modelId="{570CC46E-4AEA-4E9C-A075-18BE210804FC}" type="sibTrans" cxnId="{5CB32DE2-4739-43E5-94A3-5EA9578C8CC7}">
      <dgm:prSet/>
      <dgm:spPr/>
      <dgm:t>
        <a:bodyPr/>
        <a:lstStyle/>
        <a:p>
          <a:endParaRPr lang="en-US"/>
        </a:p>
      </dgm:t>
    </dgm:pt>
    <dgm:pt modelId="{1772C438-8144-43CB-AAB9-72501A2C0CBF}">
      <dgm:prSet/>
      <dgm:spPr/>
      <dgm:t>
        <a:bodyPr/>
        <a:lstStyle/>
        <a:p>
          <a:r>
            <a:rPr lang="en-US" smtClean="0"/>
            <a:t>Water</a:t>
          </a:r>
          <a:endParaRPr lang="en-US" dirty="0" smtClean="0"/>
        </a:p>
      </dgm:t>
    </dgm:pt>
    <dgm:pt modelId="{7DC91E78-9CCA-430F-B62B-D15054756E78}" type="parTrans" cxnId="{3F6BF4EC-B3BD-4CBB-AA31-B7ECF502ECB5}">
      <dgm:prSet/>
      <dgm:spPr/>
      <dgm:t>
        <a:bodyPr/>
        <a:lstStyle/>
        <a:p>
          <a:endParaRPr lang="en-US"/>
        </a:p>
      </dgm:t>
    </dgm:pt>
    <dgm:pt modelId="{C7C50155-BA81-45C4-B671-94FBAF3114C0}" type="sibTrans" cxnId="{3F6BF4EC-B3BD-4CBB-AA31-B7ECF502ECB5}">
      <dgm:prSet/>
      <dgm:spPr/>
      <dgm:t>
        <a:bodyPr/>
        <a:lstStyle/>
        <a:p>
          <a:endParaRPr lang="en-US"/>
        </a:p>
      </dgm:t>
    </dgm:pt>
    <dgm:pt modelId="{76DAEF12-31A0-4815-BCB3-C7A011CAA943}">
      <dgm:prSet/>
      <dgm:spPr/>
      <dgm:t>
        <a:bodyPr/>
        <a:lstStyle/>
        <a:p>
          <a:r>
            <a:rPr lang="en-US" dirty="0" smtClean="0"/>
            <a:t>Pipeline</a:t>
          </a:r>
        </a:p>
      </dgm:t>
    </dgm:pt>
    <dgm:pt modelId="{C8D0529B-30AC-45A0-8806-AAF23C885854}" type="parTrans" cxnId="{B0A71887-4D95-440C-9376-9AE04660E6C5}">
      <dgm:prSet/>
      <dgm:spPr/>
      <dgm:t>
        <a:bodyPr/>
        <a:lstStyle/>
        <a:p>
          <a:endParaRPr lang="en-US"/>
        </a:p>
      </dgm:t>
    </dgm:pt>
    <dgm:pt modelId="{97EF0F2C-9848-4F64-9583-94DF3D459AC2}" type="sibTrans" cxnId="{B0A71887-4D95-440C-9376-9AE04660E6C5}">
      <dgm:prSet/>
      <dgm:spPr/>
      <dgm:t>
        <a:bodyPr/>
        <a:lstStyle/>
        <a:p>
          <a:endParaRPr lang="en-US"/>
        </a:p>
      </dgm:t>
    </dgm:pt>
    <dgm:pt modelId="{08480199-7281-440E-9891-BDCA8E02EC58}">
      <dgm:prSet/>
      <dgm:spPr/>
      <dgm:t>
        <a:bodyPr/>
        <a:lstStyle/>
        <a:p>
          <a:r>
            <a:rPr lang="en-US" dirty="0" smtClean="0"/>
            <a:t>Air</a:t>
          </a:r>
        </a:p>
      </dgm:t>
    </dgm:pt>
    <dgm:pt modelId="{29BE0159-148A-43E3-806E-94940598F102}" type="parTrans" cxnId="{870BEF30-8E40-4DD0-BE29-10AD22DEAED3}">
      <dgm:prSet/>
      <dgm:spPr/>
      <dgm:t>
        <a:bodyPr/>
        <a:lstStyle/>
        <a:p>
          <a:endParaRPr lang="en-US"/>
        </a:p>
      </dgm:t>
    </dgm:pt>
    <dgm:pt modelId="{4B3A9005-B53B-4432-88DF-1691591F4992}" type="sibTrans" cxnId="{870BEF30-8E40-4DD0-BE29-10AD22DEAED3}">
      <dgm:prSet/>
      <dgm:spPr/>
      <dgm:t>
        <a:bodyPr/>
        <a:lstStyle/>
        <a:p>
          <a:endParaRPr lang="en-US"/>
        </a:p>
      </dgm:t>
    </dgm:pt>
    <dgm:pt modelId="{662FE8BF-4E47-4EB6-A5C0-620934FDA1F1}">
      <dgm:prSet/>
      <dgm:spPr/>
      <dgm:t>
        <a:bodyPr/>
        <a:lstStyle/>
        <a:p>
          <a:r>
            <a:rPr lang="en-US" dirty="0" smtClean="0"/>
            <a:t>Internet</a:t>
          </a:r>
        </a:p>
      </dgm:t>
    </dgm:pt>
    <dgm:pt modelId="{48B3E172-23CE-443F-8CD4-FC084018CE32}" type="parTrans" cxnId="{53A9C5B4-BB9F-4205-832C-DE00396990DE}">
      <dgm:prSet/>
      <dgm:spPr/>
      <dgm:t>
        <a:bodyPr/>
        <a:lstStyle/>
        <a:p>
          <a:endParaRPr lang="en-US"/>
        </a:p>
      </dgm:t>
    </dgm:pt>
    <dgm:pt modelId="{E8CA453B-47A3-41AA-8766-EFB572BA2F81}" type="sibTrans" cxnId="{53A9C5B4-BB9F-4205-832C-DE00396990DE}">
      <dgm:prSet/>
      <dgm:spPr/>
      <dgm:t>
        <a:bodyPr/>
        <a:lstStyle/>
        <a:p>
          <a:endParaRPr lang="en-US"/>
        </a:p>
      </dgm:t>
    </dgm:pt>
    <dgm:pt modelId="{61A8DC85-D1B2-4844-BDF8-DDD9362492CD}" type="pres">
      <dgm:prSet presAssocID="{158E7159-AB3D-4169-965F-275BED7204B2}" presName="diagram" presStyleCnt="0">
        <dgm:presLayoutVars>
          <dgm:dir/>
          <dgm:resizeHandles val="exact"/>
        </dgm:presLayoutVars>
      </dgm:prSet>
      <dgm:spPr/>
      <dgm:t>
        <a:bodyPr/>
        <a:lstStyle/>
        <a:p>
          <a:endParaRPr lang="en-US"/>
        </a:p>
      </dgm:t>
    </dgm:pt>
    <dgm:pt modelId="{0B6DF204-F535-4287-BDBF-907B804A885E}" type="pres">
      <dgm:prSet presAssocID="{38E95006-59C7-496E-B7A8-A4A04549F8BD}" presName="node" presStyleLbl="node1" presStyleIdx="0" presStyleCnt="6">
        <dgm:presLayoutVars>
          <dgm:bulletEnabled val="1"/>
        </dgm:presLayoutVars>
      </dgm:prSet>
      <dgm:spPr/>
      <dgm:t>
        <a:bodyPr/>
        <a:lstStyle/>
        <a:p>
          <a:endParaRPr lang="en-US"/>
        </a:p>
      </dgm:t>
    </dgm:pt>
    <dgm:pt modelId="{6D0AF3C1-44FB-4C9E-8FA9-043ED9FF888C}" type="pres">
      <dgm:prSet presAssocID="{D67A43E2-C513-476C-A471-6C77199BBEAA}" presName="sibTrans" presStyleCnt="0"/>
      <dgm:spPr/>
      <dgm:t>
        <a:bodyPr/>
        <a:lstStyle/>
        <a:p>
          <a:endParaRPr lang="en-US"/>
        </a:p>
      </dgm:t>
    </dgm:pt>
    <dgm:pt modelId="{29F3269C-9FF4-4E9C-ACB5-72D057CD8FDA}" type="pres">
      <dgm:prSet presAssocID="{4F3361AE-562E-4767-941E-50E8B8751801}" presName="node" presStyleLbl="node1" presStyleIdx="1" presStyleCnt="6">
        <dgm:presLayoutVars>
          <dgm:bulletEnabled val="1"/>
        </dgm:presLayoutVars>
      </dgm:prSet>
      <dgm:spPr/>
      <dgm:t>
        <a:bodyPr/>
        <a:lstStyle/>
        <a:p>
          <a:endParaRPr lang="en-US"/>
        </a:p>
      </dgm:t>
    </dgm:pt>
    <dgm:pt modelId="{0E196FC2-A222-4D34-8C04-4E8F6916F769}" type="pres">
      <dgm:prSet presAssocID="{570CC46E-4AEA-4E9C-A075-18BE210804FC}" presName="sibTrans" presStyleCnt="0"/>
      <dgm:spPr/>
      <dgm:t>
        <a:bodyPr/>
        <a:lstStyle/>
        <a:p>
          <a:endParaRPr lang="en-US"/>
        </a:p>
      </dgm:t>
    </dgm:pt>
    <dgm:pt modelId="{D75F357A-4461-464B-B813-5E71CFC7E745}" type="pres">
      <dgm:prSet presAssocID="{1772C438-8144-43CB-AAB9-72501A2C0CBF}" presName="node" presStyleLbl="node1" presStyleIdx="2" presStyleCnt="6">
        <dgm:presLayoutVars>
          <dgm:bulletEnabled val="1"/>
        </dgm:presLayoutVars>
      </dgm:prSet>
      <dgm:spPr/>
      <dgm:t>
        <a:bodyPr/>
        <a:lstStyle/>
        <a:p>
          <a:endParaRPr lang="en-US"/>
        </a:p>
      </dgm:t>
    </dgm:pt>
    <dgm:pt modelId="{2A4B2AE1-EDB2-431A-AAEE-8F5BD63387B8}" type="pres">
      <dgm:prSet presAssocID="{C7C50155-BA81-45C4-B671-94FBAF3114C0}" presName="sibTrans" presStyleCnt="0"/>
      <dgm:spPr/>
      <dgm:t>
        <a:bodyPr/>
        <a:lstStyle/>
        <a:p>
          <a:endParaRPr lang="en-US"/>
        </a:p>
      </dgm:t>
    </dgm:pt>
    <dgm:pt modelId="{5924948B-6838-4BAA-B601-08E12DBFE7AF}" type="pres">
      <dgm:prSet presAssocID="{76DAEF12-31A0-4815-BCB3-C7A011CAA943}" presName="node" presStyleLbl="node1" presStyleIdx="3" presStyleCnt="6">
        <dgm:presLayoutVars>
          <dgm:bulletEnabled val="1"/>
        </dgm:presLayoutVars>
      </dgm:prSet>
      <dgm:spPr/>
      <dgm:t>
        <a:bodyPr/>
        <a:lstStyle/>
        <a:p>
          <a:endParaRPr lang="en-US"/>
        </a:p>
      </dgm:t>
    </dgm:pt>
    <dgm:pt modelId="{3D1C86F1-3763-4B85-B065-4215AF395B79}" type="pres">
      <dgm:prSet presAssocID="{97EF0F2C-9848-4F64-9583-94DF3D459AC2}" presName="sibTrans" presStyleCnt="0"/>
      <dgm:spPr/>
      <dgm:t>
        <a:bodyPr/>
        <a:lstStyle/>
        <a:p>
          <a:endParaRPr lang="en-US"/>
        </a:p>
      </dgm:t>
    </dgm:pt>
    <dgm:pt modelId="{08688A34-1518-4498-9F61-2A3AD959A6BE}" type="pres">
      <dgm:prSet presAssocID="{08480199-7281-440E-9891-BDCA8E02EC58}" presName="node" presStyleLbl="node1" presStyleIdx="4" presStyleCnt="6">
        <dgm:presLayoutVars>
          <dgm:bulletEnabled val="1"/>
        </dgm:presLayoutVars>
      </dgm:prSet>
      <dgm:spPr/>
      <dgm:t>
        <a:bodyPr/>
        <a:lstStyle/>
        <a:p>
          <a:endParaRPr lang="en-US"/>
        </a:p>
      </dgm:t>
    </dgm:pt>
    <dgm:pt modelId="{FAD03583-CEEF-41C1-BD5D-218072E7A64B}" type="pres">
      <dgm:prSet presAssocID="{4B3A9005-B53B-4432-88DF-1691591F4992}" presName="sibTrans" presStyleCnt="0"/>
      <dgm:spPr/>
      <dgm:t>
        <a:bodyPr/>
        <a:lstStyle/>
        <a:p>
          <a:endParaRPr lang="en-US"/>
        </a:p>
      </dgm:t>
    </dgm:pt>
    <dgm:pt modelId="{B3FB5044-423C-491B-ADF5-859026FB3D18}" type="pres">
      <dgm:prSet presAssocID="{662FE8BF-4E47-4EB6-A5C0-620934FDA1F1}" presName="node" presStyleLbl="node1" presStyleIdx="5" presStyleCnt="6">
        <dgm:presLayoutVars>
          <dgm:bulletEnabled val="1"/>
        </dgm:presLayoutVars>
      </dgm:prSet>
      <dgm:spPr/>
      <dgm:t>
        <a:bodyPr/>
        <a:lstStyle/>
        <a:p>
          <a:endParaRPr lang="en-US"/>
        </a:p>
      </dgm:t>
    </dgm:pt>
  </dgm:ptLst>
  <dgm:cxnLst>
    <dgm:cxn modelId="{53A9C5B4-BB9F-4205-832C-DE00396990DE}" srcId="{158E7159-AB3D-4169-965F-275BED7204B2}" destId="{662FE8BF-4E47-4EB6-A5C0-620934FDA1F1}" srcOrd="5" destOrd="0" parTransId="{48B3E172-23CE-443F-8CD4-FC084018CE32}" sibTransId="{E8CA453B-47A3-41AA-8766-EFB572BA2F81}"/>
    <dgm:cxn modelId="{D13D4A9A-08F7-43CD-8C77-B13CE142D48A}" type="presOf" srcId="{1772C438-8144-43CB-AAB9-72501A2C0CBF}" destId="{D75F357A-4461-464B-B813-5E71CFC7E745}" srcOrd="0" destOrd="0" presId="urn:microsoft.com/office/officeart/2005/8/layout/default#3"/>
    <dgm:cxn modelId="{B0A71887-4D95-440C-9376-9AE04660E6C5}" srcId="{158E7159-AB3D-4169-965F-275BED7204B2}" destId="{76DAEF12-31A0-4815-BCB3-C7A011CAA943}" srcOrd="3" destOrd="0" parTransId="{C8D0529B-30AC-45A0-8806-AAF23C885854}" sibTransId="{97EF0F2C-9848-4F64-9583-94DF3D459AC2}"/>
    <dgm:cxn modelId="{CF2D5E77-0BED-4EBC-B0F4-BB4B8CFE48AA}" type="presOf" srcId="{662FE8BF-4E47-4EB6-A5C0-620934FDA1F1}" destId="{B3FB5044-423C-491B-ADF5-859026FB3D18}" srcOrd="0" destOrd="0" presId="urn:microsoft.com/office/officeart/2005/8/layout/default#3"/>
    <dgm:cxn modelId="{D8FB6FC7-1729-4B81-BE93-79BC2CCF6ECF}" type="presOf" srcId="{76DAEF12-31A0-4815-BCB3-C7A011CAA943}" destId="{5924948B-6838-4BAA-B601-08E12DBFE7AF}" srcOrd="0" destOrd="0" presId="urn:microsoft.com/office/officeart/2005/8/layout/default#3"/>
    <dgm:cxn modelId="{93FCAC91-F8D0-4E78-AB66-7D4CF6B29038}" type="presOf" srcId="{4F3361AE-562E-4767-941E-50E8B8751801}" destId="{29F3269C-9FF4-4E9C-ACB5-72D057CD8FDA}" srcOrd="0" destOrd="0" presId="urn:microsoft.com/office/officeart/2005/8/layout/default#3"/>
    <dgm:cxn modelId="{E2A63754-FAE2-4175-8E17-B0680C9DDA33}" type="presOf" srcId="{08480199-7281-440E-9891-BDCA8E02EC58}" destId="{08688A34-1518-4498-9F61-2A3AD959A6BE}" srcOrd="0" destOrd="0" presId="urn:microsoft.com/office/officeart/2005/8/layout/default#3"/>
    <dgm:cxn modelId="{96493889-C8C5-4C94-8025-98056062678F}" type="presOf" srcId="{158E7159-AB3D-4169-965F-275BED7204B2}" destId="{61A8DC85-D1B2-4844-BDF8-DDD9362492CD}" srcOrd="0" destOrd="0" presId="urn:microsoft.com/office/officeart/2005/8/layout/default#3"/>
    <dgm:cxn modelId="{6E97FE67-6C48-4D8F-A621-28427839F45C}" type="presOf" srcId="{38E95006-59C7-496E-B7A8-A4A04549F8BD}" destId="{0B6DF204-F535-4287-BDBF-907B804A885E}" srcOrd="0" destOrd="0" presId="urn:microsoft.com/office/officeart/2005/8/layout/default#3"/>
    <dgm:cxn modelId="{587F1B03-4D5D-49E6-AE9D-6D1E025CD87C}" srcId="{158E7159-AB3D-4169-965F-275BED7204B2}" destId="{38E95006-59C7-496E-B7A8-A4A04549F8BD}" srcOrd="0" destOrd="0" parTransId="{16969F08-13C5-4267-9C52-08F4CAC27FD3}" sibTransId="{D67A43E2-C513-476C-A471-6C77199BBEAA}"/>
    <dgm:cxn modelId="{3F6BF4EC-B3BD-4CBB-AA31-B7ECF502ECB5}" srcId="{158E7159-AB3D-4169-965F-275BED7204B2}" destId="{1772C438-8144-43CB-AAB9-72501A2C0CBF}" srcOrd="2" destOrd="0" parTransId="{7DC91E78-9CCA-430F-B62B-D15054756E78}" sibTransId="{C7C50155-BA81-45C4-B671-94FBAF3114C0}"/>
    <dgm:cxn modelId="{870BEF30-8E40-4DD0-BE29-10AD22DEAED3}" srcId="{158E7159-AB3D-4169-965F-275BED7204B2}" destId="{08480199-7281-440E-9891-BDCA8E02EC58}" srcOrd="4" destOrd="0" parTransId="{29BE0159-148A-43E3-806E-94940598F102}" sibTransId="{4B3A9005-B53B-4432-88DF-1691591F4992}"/>
    <dgm:cxn modelId="{5CB32DE2-4739-43E5-94A3-5EA9578C8CC7}" srcId="{158E7159-AB3D-4169-965F-275BED7204B2}" destId="{4F3361AE-562E-4767-941E-50E8B8751801}" srcOrd="1" destOrd="0" parTransId="{E1DFBB52-4DD4-4D52-A11A-A626F7343D3A}" sibTransId="{570CC46E-4AEA-4E9C-A075-18BE210804FC}"/>
    <dgm:cxn modelId="{44A09893-B804-4FB6-8FB0-30E6CF6CA93D}" type="presParOf" srcId="{61A8DC85-D1B2-4844-BDF8-DDD9362492CD}" destId="{0B6DF204-F535-4287-BDBF-907B804A885E}" srcOrd="0" destOrd="0" presId="urn:microsoft.com/office/officeart/2005/8/layout/default#3"/>
    <dgm:cxn modelId="{8E96E869-4F45-4F64-BDB6-5629BB898684}" type="presParOf" srcId="{61A8DC85-D1B2-4844-BDF8-DDD9362492CD}" destId="{6D0AF3C1-44FB-4C9E-8FA9-043ED9FF888C}" srcOrd="1" destOrd="0" presId="urn:microsoft.com/office/officeart/2005/8/layout/default#3"/>
    <dgm:cxn modelId="{08466CEE-31B6-4766-8E90-992EFAE21547}" type="presParOf" srcId="{61A8DC85-D1B2-4844-BDF8-DDD9362492CD}" destId="{29F3269C-9FF4-4E9C-ACB5-72D057CD8FDA}" srcOrd="2" destOrd="0" presId="urn:microsoft.com/office/officeart/2005/8/layout/default#3"/>
    <dgm:cxn modelId="{6FC09A45-1852-4792-BA58-DE2A70BF6D24}" type="presParOf" srcId="{61A8DC85-D1B2-4844-BDF8-DDD9362492CD}" destId="{0E196FC2-A222-4D34-8C04-4E8F6916F769}" srcOrd="3" destOrd="0" presId="urn:microsoft.com/office/officeart/2005/8/layout/default#3"/>
    <dgm:cxn modelId="{18F13AA9-FFCB-4A9D-81A9-DBCB78F71813}" type="presParOf" srcId="{61A8DC85-D1B2-4844-BDF8-DDD9362492CD}" destId="{D75F357A-4461-464B-B813-5E71CFC7E745}" srcOrd="4" destOrd="0" presId="urn:microsoft.com/office/officeart/2005/8/layout/default#3"/>
    <dgm:cxn modelId="{D060B5B8-000B-4061-AFFE-E29C8E628F66}" type="presParOf" srcId="{61A8DC85-D1B2-4844-BDF8-DDD9362492CD}" destId="{2A4B2AE1-EDB2-431A-AAEE-8F5BD63387B8}" srcOrd="5" destOrd="0" presId="urn:microsoft.com/office/officeart/2005/8/layout/default#3"/>
    <dgm:cxn modelId="{804D60AE-4BCC-4BC6-BE0F-06DDDF30E749}" type="presParOf" srcId="{61A8DC85-D1B2-4844-BDF8-DDD9362492CD}" destId="{5924948B-6838-4BAA-B601-08E12DBFE7AF}" srcOrd="6" destOrd="0" presId="urn:microsoft.com/office/officeart/2005/8/layout/default#3"/>
    <dgm:cxn modelId="{2362B1C4-2FF5-4D86-A434-0DC05278F87E}" type="presParOf" srcId="{61A8DC85-D1B2-4844-BDF8-DDD9362492CD}" destId="{3D1C86F1-3763-4B85-B065-4215AF395B79}" srcOrd="7" destOrd="0" presId="urn:microsoft.com/office/officeart/2005/8/layout/default#3"/>
    <dgm:cxn modelId="{A00233ED-6CB0-4D1B-A631-352AE3BDE84D}" type="presParOf" srcId="{61A8DC85-D1B2-4844-BDF8-DDD9362492CD}" destId="{08688A34-1518-4498-9F61-2A3AD959A6BE}" srcOrd="8" destOrd="0" presId="urn:microsoft.com/office/officeart/2005/8/layout/default#3"/>
    <dgm:cxn modelId="{5752A778-BE2D-4882-AB89-4E19A1DE1549}" type="presParOf" srcId="{61A8DC85-D1B2-4844-BDF8-DDD9362492CD}" destId="{FAD03583-CEEF-41C1-BD5D-218072E7A64B}" srcOrd="9" destOrd="0" presId="urn:microsoft.com/office/officeart/2005/8/layout/default#3"/>
    <dgm:cxn modelId="{D4A0D092-3D38-41E2-BE08-617299F22609}" type="presParOf" srcId="{61A8DC85-D1B2-4844-BDF8-DDD9362492CD}" destId="{B3FB5044-423C-491B-ADF5-859026FB3D18}" srcOrd="10" destOrd="0" presId="urn:microsoft.com/office/officeart/2005/8/layout/default#3"/>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ヒラギノ角ゴ Pro W3" charset="-128"/>
                <a:cs typeface="+mn-cs"/>
              </a:defRPr>
            </a:lvl1pPr>
          </a:lstStyle>
          <a:p>
            <a:pPr>
              <a:defRPr/>
            </a:pPr>
            <a:fld id="{7B1C3E4E-8261-4599-ACE1-9F2CB77862A9}" type="datetime1">
              <a:rPr lang="en-US"/>
              <a:pPr>
                <a:defRPr/>
              </a:pPr>
              <a:t>12/28/2018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F7EB9C9F-ADC1-4E18-8B99-41B5B51503BD}"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82625" indent="-225425" algn="l" rtl="0" eaLnBrk="0" fontAlgn="base" hangingPunct="0">
      <a:spcBef>
        <a:spcPct val="0"/>
      </a:spcBef>
      <a:spcAft>
        <a:spcPct val="0"/>
      </a:spcAft>
      <a:buFont typeface="Arial" pitchFamily="34" charset="0"/>
      <a:buChar char="•"/>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ar-SA" smtClean="0"/>
          </a:p>
        </p:txBody>
      </p:sp>
      <p:sp>
        <p:nvSpPr>
          <p:cNvPr id="16388" name="Slide Number Placeholder 3"/>
          <p:cNvSpPr>
            <a:spLocks noGrp="1"/>
          </p:cNvSpPr>
          <p:nvPr>
            <p:ph type="sldNum" sz="quarter" idx="5"/>
          </p:nvPr>
        </p:nvSpPr>
        <p:spPr bwMode="auto">
          <a:noFill/>
          <a:ln>
            <a:miter lim="800000"/>
            <a:headEnd/>
            <a:tailEnd/>
          </a:ln>
        </p:spPr>
        <p:txBody>
          <a:bodyPr/>
          <a:lstStyle/>
          <a:p>
            <a:fld id="{F5FA1DE5-D295-47C4-9B02-B58AD0FA9058}"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p>
            <a:pPr>
              <a:defRPr/>
            </a:pPr>
            <a:r>
              <a:rPr lang="en-US" dirty="0" smtClean="0"/>
              <a:t>.</a:t>
            </a:r>
          </a:p>
        </p:txBody>
      </p:sp>
      <p:sp>
        <p:nvSpPr>
          <p:cNvPr id="34820" name="Slide Number Placeholder 3"/>
          <p:cNvSpPr>
            <a:spLocks noGrp="1"/>
          </p:cNvSpPr>
          <p:nvPr>
            <p:ph type="sldNum" sz="quarter" idx="5"/>
          </p:nvPr>
        </p:nvSpPr>
        <p:spPr bwMode="auto">
          <a:noFill/>
          <a:ln>
            <a:miter lim="800000"/>
            <a:headEnd/>
            <a:tailEnd/>
          </a:ln>
        </p:spPr>
        <p:txBody>
          <a:bodyPr/>
          <a:lstStyle/>
          <a:p>
            <a:fld id="{8A1A4CCB-D592-4F17-86C9-DCFE68A7E858}"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endParaRPr lang="fr-FR" smtClean="0"/>
          </a:p>
        </p:txBody>
      </p:sp>
      <p:sp>
        <p:nvSpPr>
          <p:cNvPr id="36868" name="Slide Number Placeholder 3"/>
          <p:cNvSpPr>
            <a:spLocks noGrp="1"/>
          </p:cNvSpPr>
          <p:nvPr>
            <p:ph type="sldNum" sz="quarter" idx="5"/>
          </p:nvPr>
        </p:nvSpPr>
        <p:spPr bwMode="auto">
          <a:noFill/>
          <a:ln>
            <a:miter lim="800000"/>
            <a:headEnd/>
            <a:tailEnd/>
          </a:ln>
        </p:spPr>
        <p:txBody>
          <a:bodyPr/>
          <a:lstStyle/>
          <a:p>
            <a:fld id="{3D63A8BA-A136-4210-825D-7FC8363D0A8C}"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7500" lnSpcReduction="20000"/>
          </a:bodyPr>
          <a:lstStyle/>
          <a:p>
            <a:pPr>
              <a:defRPr/>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6DD8564F-074C-4183-8CFE-F9FC65E97E51}"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fr-FR" i="1" smtClean="0"/>
          </a:p>
        </p:txBody>
      </p:sp>
      <p:sp>
        <p:nvSpPr>
          <p:cNvPr id="40964" name="Slide Number Placeholder 3"/>
          <p:cNvSpPr>
            <a:spLocks noGrp="1"/>
          </p:cNvSpPr>
          <p:nvPr>
            <p:ph type="sldNum" sz="quarter" idx="5"/>
          </p:nvPr>
        </p:nvSpPr>
        <p:spPr bwMode="auto">
          <a:noFill/>
          <a:ln>
            <a:miter lim="800000"/>
            <a:headEnd/>
            <a:tailEnd/>
          </a:ln>
        </p:spPr>
        <p:txBody>
          <a:bodyPr/>
          <a:lstStyle/>
          <a:p>
            <a:fld id="{2609B184-205E-4CA0-8B1A-0405A9BF9D99}"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fr-FR" smtClean="0"/>
          </a:p>
        </p:txBody>
      </p:sp>
      <p:sp>
        <p:nvSpPr>
          <p:cNvPr id="43012" name="Slide Number Placeholder 3"/>
          <p:cNvSpPr>
            <a:spLocks noGrp="1"/>
          </p:cNvSpPr>
          <p:nvPr>
            <p:ph type="sldNum" sz="quarter" idx="5"/>
          </p:nvPr>
        </p:nvSpPr>
        <p:spPr bwMode="auto">
          <a:noFill/>
          <a:ln>
            <a:miter lim="800000"/>
            <a:headEnd/>
            <a:tailEnd/>
          </a:ln>
        </p:spPr>
        <p:txBody>
          <a:bodyPr/>
          <a:lstStyle/>
          <a:p>
            <a:fld id="{FA15E9BA-F9C1-4E32-B264-0F2D2E36037A}"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fr-FR" smtClean="0"/>
          </a:p>
        </p:txBody>
      </p:sp>
      <p:sp>
        <p:nvSpPr>
          <p:cNvPr id="45060" name="Slide Number Placeholder 3"/>
          <p:cNvSpPr>
            <a:spLocks noGrp="1"/>
          </p:cNvSpPr>
          <p:nvPr>
            <p:ph type="sldNum" sz="quarter" idx="5"/>
          </p:nvPr>
        </p:nvSpPr>
        <p:spPr bwMode="auto">
          <a:noFill/>
          <a:ln>
            <a:miter lim="800000"/>
            <a:headEnd/>
            <a:tailEnd/>
          </a:ln>
        </p:spPr>
        <p:txBody>
          <a:bodyPr/>
          <a:lstStyle/>
          <a:p>
            <a:fld id="{1A138222-7347-4821-8C40-B5DA77FA3FBE}"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fr-FR" smtClean="0"/>
          </a:p>
        </p:txBody>
      </p:sp>
      <p:sp>
        <p:nvSpPr>
          <p:cNvPr id="47108" name="Slide Number Placeholder 3"/>
          <p:cNvSpPr>
            <a:spLocks noGrp="1"/>
          </p:cNvSpPr>
          <p:nvPr>
            <p:ph type="sldNum" sz="quarter" idx="5"/>
          </p:nvPr>
        </p:nvSpPr>
        <p:spPr bwMode="auto">
          <a:noFill/>
          <a:ln>
            <a:miter lim="800000"/>
            <a:headEnd/>
            <a:tailEnd/>
          </a:ln>
        </p:spPr>
        <p:txBody>
          <a:bodyPr/>
          <a:lstStyle/>
          <a:p>
            <a:fld id="{10A4431B-94A9-4968-8498-3529C7898745}"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p>
            <a:pPr>
              <a:defRPr/>
            </a:pPr>
            <a:endParaRPr lang="en-US" b="1"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55BDE541-D91F-40E3-A244-7B339C413B83}"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fr-FR" smtClean="0"/>
          </a:p>
        </p:txBody>
      </p:sp>
      <p:sp>
        <p:nvSpPr>
          <p:cNvPr id="51204" name="Slide Number Placeholder 3"/>
          <p:cNvSpPr>
            <a:spLocks noGrp="1"/>
          </p:cNvSpPr>
          <p:nvPr>
            <p:ph type="sldNum" sz="quarter" idx="5"/>
          </p:nvPr>
        </p:nvSpPr>
        <p:spPr bwMode="auto">
          <a:noFill/>
          <a:ln>
            <a:miter lim="800000"/>
            <a:headEnd/>
            <a:tailEnd/>
          </a:ln>
        </p:spPr>
        <p:txBody>
          <a:bodyPr/>
          <a:lstStyle/>
          <a:p>
            <a:fld id="{6788ECD7-01C7-46C2-9EAC-6011F752392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p>
            <a:pPr>
              <a:defRPr/>
            </a:pPr>
            <a:endParaRPr lang="en-US" dirty="0" smtClean="0"/>
          </a:p>
          <a:p>
            <a:pPr>
              <a:defRPr/>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95097C9F-D396-4D9B-9EC2-E5730F2FEEB9}"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r>
              <a:rPr lang="en-US" smtClean="0"/>
              <a:t>.</a:t>
            </a:r>
          </a:p>
        </p:txBody>
      </p:sp>
      <p:sp>
        <p:nvSpPr>
          <p:cNvPr id="18436" name="Slide Number Placeholder 3"/>
          <p:cNvSpPr>
            <a:spLocks noGrp="1"/>
          </p:cNvSpPr>
          <p:nvPr>
            <p:ph type="sldNum" sz="quarter" idx="5"/>
          </p:nvPr>
        </p:nvSpPr>
        <p:spPr bwMode="auto">
          <a:noFill/>
          <a:ln>
            <a:miter lim="800000"/>
            <a:headEnd/>
            <a:tailEnd/>
          </a:ln>
        </p:spPr>
        <p:txBody>
          <a:bodyPr/>
          <a:lstStyle/>
          <a:p>
            <a:fld id="{B4B6BC8F-5913-438A-9EFD-1F6FF80C8BD6}"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fr-FR" smtClean="0"/>
          </a:p>
        </p:txBody>
      </p:sp>
      <p:sp>
        <p:nvSpPr>
          <p:cNvPr id="55300" name="Slide Number Placeholder 3"/>
          <p:cNvSpPr>
            <a:spLocks noGrp="1"/>
          </p:cNvSpPr>
          <p:nvPr>
            <p:ph type="sldNum" sz="quarter" idx="5"/>
          </p:nvPr>
        </p:nvSpPr>
        <p:spPr bwMode="auto">
          <a:noFill/>
          <a:ln>
            <a:miter lim="800000"/>
            <a:headEnd/>
            <a:tailEnd/>
          </a:ln>
        </p:spPr>
        <p:txBody>
          <a:bodyPr/>
          <a:lstStyle/>
          <a:p>
            <a:fld id="{E05DDE5B-DC8B-4D68-BE7C-EE7230BEB653}"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fr-FR" smtClean="0"/>
          </a:p>
        </p:txBody>
      </p:sp>
      <p:sp>
        <p:nvSpPr>
          <p:cNvPr id="57348" name="Slide Number Placeholder 3"/>
          <p:cNvSpPr>
            <a:spLocks noGrp="1"/>
          </p:cNvSpPr>
          <p:nvPr>
            <p:ph type="sldNum" sz="quarter" idx="5"/>
          </p:nvPr>
        </p:nvSpPr>
        <p:spPr bwMode="auto">
          <a:noFill/>
          <a:ln>
            <a:miter lim="800000"/>
            <a:headEnd/>
            <a:tailEnd/>
          </a:ln>
        </p:spPr>
        <p:txBody>
          <a:bodyPr/>
          <a:lstStyle/>
          <a:p>
            <a:fld id="{5E02F5CB-5581-45F8-BB3C-8048F30474BA}"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fr-FR" smtClean="0"/>
          </a:p>
        </p:txBody>
      </p:sp>
      <p:sp>
        <p:nvSpPr>
          <p:cNvPr id="59396" name="Slide Number Placeholder 3"/>
          <p:cNvSpPr>
            <a:spLocks noGrp="1"/>
          </p:cNvSpPr>
          <p:nvPr>
            <p:ph type="sldNum" sz="quarter" idx="5"/>
          </p:nvPr>
        </p:nvSpPr>
        <p:spPr bwMode="auto">
          <a:noFill/>
          <a:ln>
            <a:miter lim="800000"/>
            <a:headEnd/>
            <a:tailEnd/>
          </a:ln>
        </p:spPr>
        <p:txBody>
          <a:bodyPr/>
          <a:lstStyle/>
          <a:p>
            <a:fld id="{6A92DD13-F749-4BFE-9EE3-55F69CBB940B}"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fr-FR" smtClean="0"/>
          </a:p>
        </p:txBody>
      </p:sp>
      <p:sp>
        <p:nvSpPr>
          <p:cNvPr id="61444" name="Slide Number Placeholder 3"/>
          <p:cNvSpPr>
            <a:spLocks noGrp="1"/>
          </p:cNvSpPr>
          <p:nvPr>
            <p:ph type="sldNum" sz="quarter" idx="5"/>
          </p:nvPr>
        </p:nvSpPr>
        <p:spPr bwMode="auto">
          <a:noFill/>
          <a:ln>
            <a:miter lim="800000"/>
            <a:headEnd/>
            <a:tailEnd/>
          </a:ln>
        </p:spPr>
        <p:txBody>
          <a:bodyPr/>
          <a:lstStyle/>
          <a:p>
            <a:fld id="{1BC070FC-03B4-4D3F-AE61-6FBE4194F9FC}"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p>
            <a:pPr>
              <a:defRPr/>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5CAED7E7-0CCF-4875-BD08-C2E9D285071A}"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a:bodyPr>
          <a:lstStyle/>
          <a:p>
            <a:pPr>
              <a:defRPr/>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FC759193-51E1-4806-B0D5-35591D4C0341}"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fr-FR" smtClean="0"/>
          </a:p>
        </p:txBody>
      </p:sp>
      <p:sp>
        <p:nvSpPr>
          <p:cNvPr id="67588" name="Slide Number Placeholder 3"/>
          <p:cNvSpPr>
            <a:spLocks noGrp="1"/>
          </p:cNvSpPr>
          <p:nvPr>
            <p:ph type="sldNum" sz="quarter" idx="5"/>
          </p:nvPr>
        </p:nvSpPr>
        <p:spPr bwMode="auto">
          <a:noFill/>
          <a:ln>
            <a:miter lim="800000"/>
            <a:headEnd/>
            <a:tailEnd/>
          </a:ln>
        </p:spPr>
        <p:txBody>
          <a:bodyPr/>
          <a:lstStyle/>
          <a:p>
            <a:fld id="{81D056E3-9F72-42AB-B3CF-F014885AFEE7}"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7500" lnSpcReduction="20000"/>
          </a:bodyPr>
          <a:lstStyle/>
          <a:p>
            <a:pPr>
              <a:defRPr/>
            </a:pP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E808F131-49BF-4511-BE95-7E60C1F1273B}"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fr-FR" smtClean="0"/>
          </a:p>
        </p:txBody>
      </p:sp>
      <p:sp>
        <p:nvSpPr>
          <p:cNvPr id="71684" name="Slide Number Placeholder 3"/>
          <p:cNvSpPr>
            <a:spLocks noGrp="1"/>
          </p:cNvSpPr>
          <p:nvPr>
            <p:ph type="sldNum" sz="quarter" idx="5"/>
          </p:nvPr>
        </p:nvSpPr>
        <p:spPr bwMode="auto">
          <a:noFill/>
          <a:ln>
            <a:miter lim="800000"/>
            <a:headEnd/>
            <a:tailEnd/>
          </a:ln>
        </p:spPr>
        <p:txBody>
          <a:bodyPr/>
          <a:lstStyle/>
          <a:p>
            <a:fld id="{BFC4B67F-A693-453D-AEF6-3DF156036E8F}"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7500" lnSpcReduction="20000"/>
          </a:bodyPr>
          <a:lstStyle/>
          <a:p>
            <a:pPr>
              <a:defRPr/>
            </a:pP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90C6BF93-989A-4BDE-80C8-2226678D703B}"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fr-FR" smtClean="0"/>
          </a:p>
        </p:txBody>
      </p:sp>
      <p:sp>
        <p:nvSpPr>
          <p:cNvPr id="20484" name="Slide Number Placeholder 3"/>
          <p:cNvSpPr>
            <a:spLocks noGrp="1"/>
          </p:cNvSpPr>
          <p:nvPr>
            <p:ph type="sldNum" sz="quarter" idx="5"/>
          </p:nvPr>
        </p:nvSpPr>
        <p:spPr bwMode="auto">
          <a:noFill/>
          <a:ln>
            <a:miter lim="800000"/>
            <a:headEnd/>
            <a:tailEnd/>
          </a:ln>
        </p:spPr>
        <p:txBody>
          <a:bodyPr/>
          <a:lstStyle/>
          <a:p>
            <a:fld id="{A7ED0916-718C-457B-9308-B0B0EF96DB77}"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47500" lnSpcReduction="20000"/>
          </a:bodyPr>
          <a:lstStyle/>
          <a:p>
            <a:pPr>
              <a:defRPr/>
            </a:pPr>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F5C40B29-081D-4CD3-A338-990A0796120C}"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p>
            <a:pPr>
              <a:defRPr/>
            </a:pPr>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1554FDF1-5505-4EAA-B51C-5A05292E7CAC}"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endParaRPr lang="fr-FR" smtClean="0"/>
          </a:p>
        </p:txBody>
      </p:sp>
      <p:sp>
        <p:nvSpPr>
          <p:cNvPr id="79876" name="Slide Number Placeholder 3"/>
          <p:cNvSpPr>
            <a:spLocks noGrp="1"/>
          </p:cNvSpPr>
          <p:nvPr>
            <p:ph type="sldNum" sz="quarter" idx="5"/>
          </p:nvPr>
        </p:nvSpPr>
        <p:spPr bwMode="auto">
          <a:noFill/>
          <a:ln>
            <a:miter lim="800000"/>
            <a:headEnd/>
            <a:tailEnd/>
          </a:ln>
        </p:spPr>
        <p:txBody>
          <a:bodyPr/>
          <a:lstStyle/>
          <a:p>
            <a:fld id="{215E11B2-2937-4C0B-A3B3-081360568B7E}"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marL="533400" indent="-533400"/>
            <a:endParaRPr lang="fr-FR" smtClean="0"/>
          </a:p>
        </p:txBody>
      </p:sp>
      <p:sp>
        <p:nvSpPr>
          <p:cNvPr id="81924" name="Slide Number Placeholder 3"/>
          <p:cNvSpPr>
            <a:spLocks noGrp="1"/>
          </p:cNvSpPr>
          <p:nvPr>
            <p:ph type="sldNum" sz="quarter" idx="5"/>
          </p:nvPr>
        </p:nvSpPr>
        <p:spPr bwMode="auto">
          <a:noFill/>
          <a:ln>
            <a:miter lim="800000"/>
            <a:headEnd/>
            <a:tailEnd/>
          </a:ln>
        </p:spPr>
        <p:txBody>
          <a:bodyPr/>
          <a:lstStyle/>
          <a:p>
            <a:fld id="{3D56637F-11E9-43E5-9CA4-0E8C390A0025}"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fr-FR" smtClean="0"/>
          </a:p>
        </p:txBody>
      </p:sp>
      <p:sp>
        <p:nvSpPr>
          <p:cNvPr id="83972" name="Slide Number Placeholder 3"/>
          <p:cNvSpPr>
            <a:spLocks noGrp="1"/>
          </p:cNvSpPr>
          <p:nvPr>
            <p:ph type="sldNum" sz="quarter" idx="5"/>
          </p:nvPr>
        </p:nvSpPr>
        <p:spPr bwMode="auto">
          <a:noFill/>
          <a:ln>
            <a:miter lim="800000"/>
            <a:headEnd/>
            <a:tailEnd/>
          </a:ln>
        </p:spPr>
        <p:txBody>
          <a:bodyPr/>
          <a:lstStyle/>
          <a:p>
            <a:fld id="{DF295A28-0286-416F-BBC6-BA9CB9F656A2}"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p:txBody>
          <a:bodyPr>
            <a:normAutofit fontScale="47500" lnSpcReduction="20000"/>
          </a:bodyPr>
          <a:lstStyle/>
          <a:p>
            <a:pPr>
              <a:defRPr/>
            </a:pP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3EAC779F-8ACA-4A20-9865-84D8499F5A9B}"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7500" lnSpcReduction="20000"/>
          </a:bodyPr>
          <a:lstStyle/>
          <a:p>
            <a:pPr>
              <a:defRPr/>
            </a:pPr>
            <a:endParaRPr lang="en-US" dirty="0" smtClean="0"/>
          </a:p>
        </p:txBody>
      </p:sp>
      <p:sp>
        <p:nvSpPr>
          <p:cNvPr id="88068" name="Slide Number Placeholder 3"/>
          <p:cNvSpPr>
            <a:spLocks noGrp="1"/>
          </p:cNvSpPr>
          <p:nvPr>
            <p:ph type="sldNum" sz="quarter" idx="5"/>
          </p:nvPr>
        </p:nvSpPr>
        <p:spPr bwMode="auto">
          <a:noFill/>
          <a:ln>
            <a:miter lim="800000"/>
            <a:headEnd/>
            <a:tailEnd/>
          </a:ln>
        </p:spPr>
        <p:txBody>
          <a:bodyPr/>
          <a:lstStyle/>
          <a:p>
            <a:fld id="{7C94AD2C-B322-4759-BE27-1D44570D1EEE}"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p>
            <a:pPr>
              <a:defRPr/>
            </a:pPr>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67CF9AEC-11AF-4DEF-AEE3-995958E2A678}"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55000" lnSpcReduction="20000"/>
          </a:bodyPr>
          <a:lstStyle/>
          <a:p>
            <a:pPr>
              <a:defRPr/>
            </a:pPr>
            <a:r>
              <a:rPr lang="en-US" dirty="0" smtClean="0"/>
              <a:t>.</a:t>
            </a:r>
          </a:p>
        </p:txBody>
      </p:sp>
      <p:sp>
        <p:nvSpPr>
          <p:cNvPr id="92164" name="Slide Number Placeholder 3"/>
          <p:cNvSpPr>
            <a:spLocks noGrp="1"/>
          </p:cNvSpPr>
          <p:nvPr>
            <p:ph type="sldNum" sz="quarter" idx="5"/>
          </p:nvPr>
        </p:nvSpPr>
        <p:spPr bwMode="auto">
          <a:noFill/>
          <a:ln>
            <a:miter lim="800000"/>
            <a:headEnd/>
            <a:tailEnd/>
          </a:ln>
        </p:spPr>
        <p:txBody>
          <a:bodyPr/>
          <a:lstStyle/>
          <a:p>
            <a:fld id="{B06522EC-AFC2-4DC1-9203-BA3D8A489571}"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endParaRPr lang="fr-FR" smtClean="0"/>
          </a:p>
        </p:txBody>
      </p:sp>
      <p:sp>
        <p:nvSpPr>
          <p:cNvPr id="94212" name="Slide Number Placeholder 3"/>
          <p:cNvSpPr>
            <a:spLocks noGrp="1"/>
          </p:cNvSpPr>
          <p:nvPr>
            <p:ph type="sldNum" sz="quarter" idx="5"/>
          </p:nvPr>
        </p:nvSpPr>
        <p:spPr bwMode="auto">
          <a:noFill/>
          <a:ln>
            <a:miter lim="800000"/>
            <a:headEnd/>
            <a:tailEnd/>
          </a:ln>
        </p:spPr>
        <p:txBody>
          <a:bodyPr/>
          <a:lstStyle/>
          <a:p>
            <a:fld id="{04F500D7-AED5-41DC-8112-261B40383079}"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fr-FR" smtClean="0"/>
          </a:p>
        </p:txBody>
      </p:sp>
      <p:sp>
        <p:nvSpPr>
          <p:cNvPr id="22532" name="Slide Number Placeholder 3"/>
          <p:cNvSpPr>
            <a:spLocks noGrp="1"/>
          </p:cNvSpPr>
          <p:nvPr>
            <p:ph type="sldNum" sz="quarter" idx="5"/>
          </p:nvPr>
        </p:nvSpPr>
        <p:spPr bwMode="auto">
          <a:noFill/>
          <a:ln>
            <a:miter lim="800000"/>
            <a:headEnd/>
            <a:tailEnd/>
          </a:ln>
        </p:spPr>
        <p:txBody>
          <a:bodyPr/>
          <a:lstStyle/>
          <a:p>
            <a:fld id="{AF06AD53-B18D-491C-8201-3BDBD2CD4BDA}"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0000" lnSpcReduction="20000"/>
          </a:bodyPr>
          <a:lstStyle/>
          <a:p>
            <a:pPr>
              <a:defRPr/>
            </a:pPr>
            <a:endParaRPr lang="en-US" dirty="0" smtClean="0"/>
          </a:p>
        </p:txBody>
      </p:sp>
      <p:sp>
        <p:nvSpPr>
          <p:cNvPr id="96260" name="Slide Number Placeholder 3"/>
          <p:cNvSpPr>
            <a:spLocks noGrp="1"/>
          </p:cNvSpPr>
          <p:nvPr>
            <p:ph type="sldNum" sz="quarter" idx="5"/>
          </p:nvPr>
        </p:nvSpPr>
        <p:spPr bwMode="auto">
          <a:noFill/>
          <a:ln>
            <a:miter lim="800000"/>
            <a:headEnd/>
            <a:tailEnd/>
          </a:ln>
        </p:spPr>
        <p:txBody>
          <a:bodyPr/>
          <a:lstStyle/>
          <a:p>
            <a:fld id="{3A307596-A8EC-442E-BB13-77F8281AA2A9}"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pPr>
              <a:defRPr/>
            </a:pPr>
            <a:endParaRPr lang="en-US" dirty="0" smtClean="0"/>
          </a:p>
        </p:txBody>
      </p:sp>
      <p:sp>
        <p:nvSpPr>
          <p:cNvPr id="98308" name="Slide Number Placeholder 3"/>
          <p:cNvSpPr>
            <a:spLocks noGrp="1"/>
          </p:cNvSpPr>
          <p:nvPr>
            <p:ph type="sldNum" sz="quarter" idx="5"/>
          </p:nvPr>
        </p:nvSpPr>
        <p:spPr bwMode="auto">
          <a:noFill/>
          <a:ln>
            <a:miter lim="800000"/>
            <a:headEnd/>
            <a:tailEnd/>
          </a:ln>
        </p:spPr>
        <p:txBody>
          <a:bodyPr/>
          <a:lstStyle/>
          <a:p>
            <a:fld id="{C427F92E-2B49-449D-8417-F0EC5F6F54F1}" type="slidenum">
              <a:rPr lang="en-US"/>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fr-FR" smtClean="0"/>
          </a:p>
        </p:txBody>
      </p:sp>
      <p:sp>
        <p:nvSpPr>
          <p:cNvPr id="24580" name="Slide Number Placeholder 3"/>
          <p:cNvSpPr>
            <a:spLocks noGrp="1"/>
          </p:cNvSpPr>
          <p:nvPr>
            <p:ph type="sldNum" sz="quarter" idx="5"/>
          </p:nvPr>
        </p:nvSpPr>
        <p:spPr bwMode="auto">
          <a:noFill/>
          <a:ln>
            <a:miter lim="800000"/>
            <a:headEnd/>
            <a:tailEnd/>
          </a:ln>
        </p:spPr>
        <p:txBody>
          <a:bodyPr/>
          <a:lstStyle/>
          <a:p>
            <a:fld id="{2A0277A5-E0BB-4B02-A213-59B05AB262E7}"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pPr>
              <a:defRPr/>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887D92DD-F487-493A-9DBF-9C22FFE9F78A}"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fr-FR" smtClean="0"/>
          </a:p>
        </p:txBody>
      </p:sp>
      <p:sp>
        <p:nvSpPr>
          <p:cNvPr id="28676" name="Slide Number Placeholder 3"/>
          <p:cNvSpPr>
            <a:spLocks noGrp="1"/>
          </p:cNvSpPr>
          <p:nvPr>
            <p:ph type="sldNum" sz="quarter" idx="5"/>
          </p:nvPr>
        </p:nvSpPr>
        <p:spPr bwMode="auto">
          <a:noFill/>
          <a:ln>
            <a:miter lim="800000"/>
            <a:headEnd/>
            <a:tailEnd/>
          </a:ln>
        </p:spPr>
        <p:txBody>
          <a:bodyPr/>
          <a:lstStyle/>
          <a:p>
            <a:fld id="{D08F600F-5E23-4AE1-B328-A1952B0CFF16}"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fr-FR" smtClean="0"/>
          </a:p>
        </p:txBody>
      </p:sp>
      <p:sp>
        <p:nvSpPr>
          <p:cNvPr id="30724" name="Slide Number Placeholder 3"/>
          <p:cNvSpPr>
            <a:spLocks noGrp="1"/>
          </p:cNvSpPr>
          <p:nvPr>
            <p:ph type="sldNum" sz="quarter" idx="5"/>
          </p:nvPr>
        </p:nvSpPr>
        <p:spPr bwMode="auto">
          <a:noFill/>
          <a:ln>
            <a:miter lim="800000"/>
            <a:headEnd/>
            <a:tailEnd/>
          </a:ln>
        </p:spPr>
        <p:txBody>
          <a:bodyPr/>
          <a:lstStyle/>
          <a:p>
            <a:fld id="{C7B4551D-E8EE-4186-9B2C-4BC7CF2E8B1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p:txBody>
          <a:bodyPr>
            <a:normAutofit fontScale="92500" lnSpcReduction="20000"/>
          </a:bodyPr>
          <a:lstStyle/>
          <a:p>
            <a:pPr marL="457200" lvl="1" indent="0">
              <a:buFont typeface="Arial" pitchFamily="34" charset="0"/>
              <a:buNone/>
              <a:defRPr/>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41045456-0018-4B72-89B8-D6C686FE544A}"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096000" y="6477000"/>
            <a:ext cx="2117725" cy="228600"/>
          </a:xfrm>
          <a:prstGeom prst="rect">
            <a:avLst/>
          </a:prstGeom>
          <a:noFill/>
          <a:ln w="9525">
            <a:noFill/>
            <a:round/>
            <a:headEnd/>
            <a:tailEnd/>
          </a:ln>
          <a:effectLst/>
        </p:spPr>
        <p:txBody>
          <a:bodyPr lIns="0" tIns="0" rIns="0" bIns="0"/>
          <a:lstStyle/>
          <a:p>
            <a:pPr algn="ctr" eaLnBrk="1" hangingPunct="1">
              <a:lnSpc>
                <a:spcPct val="102000"/>
              </a:lnSpc>
              <a:buFont typeface="Wingdings" pitchFamily="2" charset="2"/>
              <a:buNone/>
              <a:tabLst>
                <a:tab pos="723900" algn="l"/>
                <a:tab pos="1447800" algn="l"/>
                <a:tab pos="2171700" algn="l"/>
              </a:tabLst>
            </a:pPr>
            <a:r>
              <a:rPr lang="en-US" sz="1600" b="1">
                <a:cs typeface="Tahoma" pitchFamily="34" charset="0"/>
              </a:rPr>
              <a:t> 12 - </a:t>
            </a:r>
            <a:fld id="{049A8193-9DA7-4026-ACDD-8B96AD1A3581}" type="slidenum">
              <a:rPr lang="en-US" sz="1600" b="1">
                <a:cs typeface="Tahoma" pitchFamily="34" charset="0"/>
              </a:rPr>
              <a:pPr algn="ctr" eaLnBrk="1" hangingPunct="1">
                <a:lnSpc>
                  <a:spcPct val="102000"/>
                </a:lnSpc>
                <a:buFont typeface="Wingdings" pitchFamily="2" charset="2"/>
                <a:buNone/>
                <a:tabLst>
                  <a:tab pos="723900" algn="l"/>
                  <a:tab pos="1447800" algn="l"/>
                  <a:tab pos="2171700" algn="l"/>
                </a:tabLst>
              </a:pPr>
              <a:t>‹N°›</a:t>
            </a:fld>
            <a:endParaRPr lang="en-US" sz="1600" b="1">
              <a:cs typeface="Tahoma" pitchFamily="34"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p:spPr>
        <p:txBody>
          <a:bodyPr lIns="0" tIns="0" rIns="0" bIns="0"/>
          <a:lstStyle/>
          <a:p>
            <a:pPr eaLnBrk="1" hangingPunct="1">
              <a:lnSpc>
                <a:spcPct val="102000"/>
              </a:lnSpc>
              <a:buFont typeface="Wingdings" pitchFamily="2" charset="2"/>
              <a:buNone/>
              <a:tabLst>
                <a:tab pos="723900" algn="l"/>
                <a:tab pos="1447800" algn="l"/>
                <a:tab pos="2171700" algn="l"/>
              </a:tabLst>
            </a:pPr>
            <a:r>
              <a:rPr lang="en-US" sz="1400" b="1">
                <a:solidFill>
                  <a:srgbClr val="A6A6A6"/>
                </a:solidFill>
                <a:cs typeface="Tahoma" pitchFamily="34" charset="0"/>
              </a:rPr>
              <a:t>Copyright © 2012 Pearson Education, Inc.  </a:t>
            </a:r>
          </a:p>
          <a:p>
            <a:pPr eaLnBrk="1" hangingPunct="1">
              <a:lnSpc>
                <a:spcPct val="102000"/>
              </a:lnSpc>
              <a:buFont typeface="Wingdings" pitchFamily="2" charset="2"/>
              <a:buNone/>
              <a:tabLst>
                <a:tab pos="723900" algn="l"/>
                <a:tab pos="1447800" algn="l"/>
                <a:tab pos="2171700" algn="l"/>
              </a:tabLst>
            </a:pPr>
            <a:r>
              <a:rPr lang="en-US" sz="1400" b="1">
                <a:solidFill>
                  <a:srgbClr val="A6A6A6"/>
                </a:solidFill>
                <a:cs typeface="Tahoma" pitchFamily="34"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017713"/>
            <a:ext cx="39814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72050" y="2017713"/>
            <a:ext cx="39830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72050" y="4151313"/>
            <a:ext cx="39830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
        <p:nvSpPr>
          <p:cNvPr id="7" name="Footer Placeholder 6"/>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fld id="{188F3846-CADD-47C6-81C9-4A1092096A71}" type="datetime1">
              <a:rPr lang="en-US"/>
              <a:pPr>
                <a:defRPr/>
              </a:pPr>
              <a:t>12/28/2018</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D968BF0-8E86-4593-ADF9-2C03FB4F28C7}"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fld id="{D48DF9D3-E2E3-4C42-B6F2-C7571D5093F2}" type="datetime1">
              <a:rPr lang="en-US"/>
              <a:pPr>
                <a:defRPr/>
              </a:pPr>
              <a:t>12/28/2018</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60EC901-12E1-435E-820D-F1BDE6870C06}"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6" name="Date Placeholder 4"/>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
        <p:nvSpPr>
          <p:cNvPr id="8" name="Footer Placeholder 5"/>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17713"/>
            <a:ext cx="39814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72050" y="2017713"/>
            <a:ext cx="39830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p:nvSpPr>
        <p:spPr bwMode="auto">
          <a:xfrm>
            <a:off x="6096000" y="6477000"/>
            <a:ext cx="2117725" cy="228600"/>
          </a:xfrm>
          <a:prstGeom prst="rect">
            <a:avLst/>
          </a:prstGeom>
          <a:noFill/>
          <a:ln w="9525">
            <a:noFill/>
            <a:round/>
            <a:headEnd/>
            <a:tailEnd/>
          </a:ln>
          <a:effectLst/>
        </p:spPr>
        <p:txBody>
          <a:bodyPr lIns="0" tIns="0" rIns="0" bIns="0"/>
          <a:lstStyle/>
          <a:p>
            <a:pPr algn="ctr" eaLnBrk="1" hangingPunct="1">
              <a:lnSpc>
                <a:spcPct val="102000"/>
              </a:lnSpc>
              <a:buFont typeface="Wingdings" pitchFamily="2" charset="2"/>
              <a:buNone/>
              <a:tabLst>
                <a:tab pos="723900" algn="l"/>
                <a:tab pos="1447800" algn="l"/>
                <a:tab pos="2171700" algn="l"/>
              </a:tabLst>
            </a:pPr>
            <a:r>
              <a:rPr lang="en-US" sz="1600" b="1">
                <a:cs typeface="Tahoma" pitchFamily="34" charset="0"/>
              </a:rPr>
              <a:t>12 - </a:t>
            </a:r>
            <a:fld id="{7EAD1786-B09D-492B-9DA5-6877838065A8}" type="slidenum">
              <a:rPr lang="en-US" sz="1600" b="1">
                <a:cs typeface="Tahoma" pitchFamily="34" charset="0"/>
              </a:rPr>
              <a:pPr algn="ctr" eaLnBrk="1" hangingPunct="1">
                <a:lnSpc>
                  <a:spcPct val="102000"/>
                </a:lnSpc>
                <a:buFont typeface="Wingdings" pitchFamily="2" charset="2"/>
                <a:buNone/>
                <a:tabLst>
                  <a:tab pos="723900" algn="l"/>
                  <a:tab pos="1447800" algn="l"/>
                  <a:tab pos="2171700" algn="l"/>
                </a:tabLst>
              </a:pPr>
              <a:t>‹N°›</a:t>
            </a:fld>
            <a:endParaRPr lang="en-US" sz="1600" b="1">
              <a:cs typeface="Tahoma" pitchFamily="34" charset="0"/>
            </a:endParaRPr>
          </a:p>
        </p:txBody>
      </p:sp>
      <p:sp>
        <p:nvSpPr>
          <p:cNvPr id="1029" name="Rectangle 5"/>
          <p:cNvSpPr txBox="1">
            <a:spLocks noChangeArrowheads="1"/>
          </p:cNvSpPr>
          <p:nvPr/>
        </p:nvSpPr>
        <p:spPr bwMode="auto">
          <a:xfrm>
            <a:off x="76200" y="6400800"/>
            <a:ext cx="4495800" cy="762000"/>
          </a:xfrm>
          <a:prstGeom prst="rect">
            <a:avLst/>
          </a:prstGeom>
          <a:noFill/>
          <a:ln w="9525">
            <a:noFill/>
            <a:round/>
            <a:headEnd/>
            <a:tailEnd/>
          </a:ln>
        </p:spPr>
        <p:txBody>
          <a:bodyPr lIns="0" tIns="0" rIns="0" bIns="0"/>
          <a:lstStyle/>
          <a:p>
            <a:pPr eaLnBrk="1" hangingPunct="1">
              <a:lnSpc>
                <a:spcPct val="102000"/>
              </a:lnSpc>
              <a:buFont typeface="Wingdings" pitchFamily="2" charset="2"/>
              <a:buNone/>
              <a:tabLst>
                <a:tab pos="723900" algn="l"/>
                <a:tab pos="1447800" algn="l"/>
                <a:tab pos="2171700" algn="l"/>
              </a:tabLst>
            </a:pPr>
            <a:r>
              <a:rPr lang="en-US" sz="1400" b="1">
                <a:solidFill>
                  <a:srgbClr val="A6A6A6"/>
                </a:solidFill>
                <a:cs typeface="Tahoma" pitchFamily="34" charset="0"/>
              </a:rPr>
              <a:t>Copyright © 2012 Pearson Education, Inc.  </a:t>
            </a:r>
          </a:p>
          <a:p>
            <a:pPr eaLnBrk="1" hangingPunct="1">
              <a:lnSpc>
                <a:spcPct val="102000"/>
              </a:lnSpc>
              <a:buFont typeface="Wingdings" pitchFamily="2" charset="2"/>
              <a:buNone/>
              <a:tabLst>
                <a:tab pos="723900" algn="l"/>
                <a:tab pos="1447800" algn="l"/>
                <a:tab pos="2171700" algn="l"/>
              </a:tabLst>
            </a:pPr>
            <a:r>
              <a:rPr lang="en-US" sz="1400" b="1">
                <a:solidFill>
                  <a:srgbClr val="A6A6A6"/>
                </a:solidFill>
                <a:cs typeface="Tahoma" pitchFamily="34" charset="0"/>
              </a:rPr>
              <a:t>Publishing as Prentice Hall</a:t>
            </a:r>
          </a:p>
        </p:txBody>
      </p:sp>
    </p:spTree>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dia.pearsoncmg.com/ph/bp/bp_akamai/ebert/Hasbro.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peapod.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fender.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914400" y="2209800"/>
            <a:ext cx="7162800" cy="1470025"/>
          </a:xfrm>
        </p:spPr>
        <p:txBody>
          <a:bodyPr/>
          <a:lstStyle/>
          <a:p>
            <a:pPr eaLnBrk="1" hangingPunct="1"/>
            <a:r>
              <a:rPr lang="en-US" smtClean="0"/>
              <a:t/>
            </a:r>
            <a:br>
              <a:rPr lang="en-US" smtClean="0"/>
            </a:br>
            <a:r>
              <a:rPr lang="en-US" smtClean="0"/>
              <a:t>Chapter Twelve</a:t>
            </a:r>
          </a:p>
        </p:txBody>
      </p:sp>
      <p:sp>
        <p:nvSpPr>
          <p:cNvPr id="15363" name="Subtitle 2"/>
          <p:cNvSpPr>
            <a:spLocks noGrp="1"/>
          </p:cNvSpPr>
          <p:nvPr>
            <p:ph type="subTitle" idx="1"/>
          </p:nvPr>
        </p:nvSpPr>
        <p:spPr>
          <a:xfrm>
            <a:off x="1295400" y="3810000"/>
            <a:ext cx="6400800" cy="1752600"/>
          </a:xfrm>
        </p:spPr>
        <p:txBody>
          <a:bodyPr/>
          <a:lstStyle/>
          <a:p>
            <a:r>
              <a:rPr lang="en-US" b="1" smtClean="0"/>
              <a:t>Marketing Channels:   Delivering Customer Value</a:t>
            </a:r>
          </a:p>
        </p:txBody>
      </p:sp>
      <p:sp>
        <p:nvSpPr>
          <p:cNvPr id="1536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The Nature and Importance of   Marketing Channels</a:t>
            </a:r>
          </a:p>
        </p:txBody>
      </p:sp>
      <p:sp>
        <p:nvSpPr>
          <p:cNvPr id="33795" name="Rectangle 3"/>
          <p:cNvSpPr>
            <a:spLocks noGrp="1" noChangeArrowheads="1"/>
          </p:cNvSpPr>
          <p:nvPr>
            <p:ph type="body" sz="quarter" idx="13"/>
          </p:nvPr>
        </p:nvSpPr>
        <p:spPr>
          <a:xfrm>
            <a:off x="914400" y="1828800"/>
            <a:ext cx="7162800" cy="381000"/>
          </a:xfrm>
        </p:spPr>
        <p:txBody>
          <a:bodyPr/>
          <a:lstStyle/>
          <a:p>
            <a:r>
              <a:rPr lang="en-US" smtClean="0"/>
              <a:t>Number of Channel Levels </a:t>
            </a:r>
          </a:p>
          <a:p>
            <a:endParaRPr lang="en-US" smtClean="0"/>
          </a:p>
        </p:txBody>
      </p:sp>
      <p:pic>
        <p:nvPicPr>
          <p:cNvPr id="33796" name="Picture 9" descr="Movie%20icon">
            <a:hlinkClick r:id="rId3"/>
          </p:cNvPr>
          <p:cNvPicPr>
            <a:picLocks noChangeAspect="1" noChangeArrowheads="1"/>
          </p:cNvPicPr>
          <p:nvPr/>
        </p:nvPicPr>
        <p:blipFill>
          <a:blip r:embed="rId4"/>
          <a:srcRect/>
          <a:stretch>
            <a:fillRect/>
          </a:stretch>
        </p:blipFill>
        <p:spPr bwMode="auto">
          <a:xfrm>
            <a:off x="8229600" y="152400"/>
            <a:ext cx="703263" cy="793750"/>
          </a:xfrm>
          <a:prstGeom prst="rect">
            <a:avLst/>
          </a:prstGeom>
          <a:noFill/>
          <a:ln w="9525">
            <a:noFill/>
            <a:miter lim="800000"/>
            <a:headEnd/>
            <a:tailEnd/>
          </a:ln>
        </p:spPr>
      </p:pic>
      <p:pic>
        <p:nvPicPr>
          <p:cNvPr id="33797" name="Picture 6" descr="fig12_02wo"/>
          <p:cNvPicPr>
            <a:picLocks noChangeAspect="1" noChangeArrowheads="1"/>
          </p:cNvPicPr>
          <p:nvPr/>
        </p:nvPicPr>
        <p:blipFill>
          <a:blip r:embed="rId5"/>
          <a:srcRect/>
          <a:stretch>
            <a:fillRect/>
          </a:stretch>
        </p:blipFill>
        <p:spPr bwMode="auto">
          <a:xfrm>
            <a:off x="523875" y="2738438"/>
            <a:ext cx="7705725" cy="3357562"/>
          </a:xfrm>
          <a:prstGeom prst="rect">
            <a:avLst/>
          </a:prstGeom>
          <a:noFill/>
          <a:ln w="9525">
            <a:noFill/>
            <a:miter lim="800000"/>
            <a:headEnd/>
            <a:tailEnd/>
          </a:ln>
        </p:spPr>
      </p:pic>
      <p:sp>
        <p:nvSpPr>
          <p:cNvPr id="3379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The Nature and Importance of  Marketing Channels</a:t>
            </a:r>
          </a:p>
        </p:txBody>
      </p:sp>
      <p:sp>
        <p:nvSpPr>
          <p:cNvPr id="35843" name="Rectangle 3"/>
          <p:cNvSpPr>
            <a:spLocks noGrp="1" noChangeArrowheads="1"/>
          </p:cNvSpPr>
          <p:nvPr>
            <p:ph idx="1"/>
          </p:nvPr>
        </p:nvSpPr>
        <p:spPr/>
        <p:txBody>
          <a:bodyPr/>
          <a:lstStyle/>
          <a:p>
            <a:pPr>
              <a:buFontTx/>
              <a:buNone/>
            </a:pPr>
            <a:r>
              <a:rPr lang="en-US" smtClean="0"/>
              <a:t>Connected by types of flows:</a:t>
            </a:r>
          </a:p>
          <a:p>
            <a:r>
              <a:rPr lang="en-US" smtClean="0"/>
              <a:t>Physical flow of products</a:t>
            </a:r>
          </a:p>
          <a:p>
            <a:r>
              <a:rPr lang="en-US" smtClean="0"/>
              <a:t>Flow of ownership</a:t>
            </a:r>
          </a:p>
          <a:p>
            <a:r>
              <a:rPr lang="en-US" smtClean="0"/>
              <a:t>Payment flow</a:t>
            </a:r>
          </a:p>
          <a:p>
            <a:r>
              <a:rPr lang="en-US" smtClean="0"/>
              <a:t>Information flow</a:t>
            </a:r>
          </a:p>
          <a:p>
            <a:r>
              <a:rPr lang="en-US" smtClean="0"/>
              <a:t>Promotion flow</a:t>
            </a:r>
          </a:p>
        </p:txBody>
      </p:sp>
      <p:sp>
        <p:nvSpPr>
          <p:cNvPr id="35844" name="Text Placeholder 6"/>
          <p:cNvSpPr>
            <a:spLocks noGrp="1"/>
          </p:cNvSpPr>
          <p:nvPr>
            <p:ph type="body" sz="quarter" idx="13"/>
          </p:nvPr>
        </p:nvSpPr>
        <p:spPr/>
        <p:txBody>
          <a:bodyPr/>
          <a:lstStyle/>
          <a:p>
            <a:pPr>
              <a:spcBef>
                <a:spcPct val="0"/>
              </a:spcBef>
            </a:pPr>
            <a:r>
              <a:rPr lang="en-US" smtClean="0"/>
              <a:t>Number of Channel Levels</a:t>
            </a:r>
          </a:p>
          <a:p>
            <a:pPr>
              <a:spcBef>
                <a:spcPct val="0"/>
              </a:spcBef>
            </a:pPr>
            <a:endParaRPr lang="en-US" smtClean="0"/>
          </a:p>
        </p:txBody>
      </p:sp>
      <p:sp>
        <p:nvSpPr>
          <p:cNvPr id="3584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200" smtClean="0"/>
              <a:t>Channel Behavior and Organization</a:t>
            </a:r>
          </a:p>
        </p:txBody>
      </p:sp>
      <p:sp>
        <p:nvSpPr>
          <p:cNvPr id="37891" name="Rectangle 3"/>
          <p:cNvSpPr>
            <a:spLocks noGrp="1" noChangeArrowheads="1"/>
          </p:cNvSpPr>
          <p:nvPr>
            <p:ph idx="1"/>
          </p:nvPr>
        </p:nvSpPr>
        <p:spPr>
          <a:xfrm>
            <a:off x="685800" y="2133600"/>
            <a:ext cx="7772400" cy="4114800"/>
          </a:xfrm>
        </p:spPr>
        <p:txBody>
          <a:bodyPr/>
          <a:lstStyle/>
          <a:p>
            <a:pPr marL="533400" indent="-533400">
              <a:buFontTx/>
              <a:buNone/>
            </a:pPr>
            <a:r>
              <a:rPr lang="en-US" b="1" smtClean="0"/>
              <a:t>Marketing channel </a:t>
            </a:r>
            <a:r>
              <a:rPr lang="en-US" smtClean="0"/>
              <a:t>consists of firms that have partnered for their common good with each member playing a specialized role</a:t>
            </a:r>
          </a:p>
          <a:p>
            <a:pPr marL="533400" indent="-533400">
              <a:lnSpc>
                <a:spcPct val="80000"/>
              </a:lnSpc>
              <a:buFontTx/>
              <a:buNone/>
            </a:pPr>
            <a:r>
              <a:rPr lang="en-US" b="1" smtClean="0"/>
              <a:t>Channel conflict</a:t>
            </a:r>
            <a:r>
              <a:rPr lang="en-US" smtClean="0"/>
              <a:t> refers to disagreement over goals, roles, and rewards by channel members</a:t>
            </a:r>
          </a:p>
          <a:p>
            <a:pPr marL="533400" indent="-533400">
              <a:lnSpc>
                <a:spcPct val="80000"/>
              </a:lnSpc>
            </a:pPr>
            <a:r>
              <a:rPr lang="en-US" smtClean="0"/>
              <a:t>Horizontal conflict</a:t>
            </a:r>
          </a:p>
          <a:p>
            <a:pPr marL="533400" indent="-533400">
              <a:lnSpc>
                <a:spcPct val="80000"/>
              </a:lnSpc>
            </a:pPr>
            <a:r>
              <a:rPr lang="en-US" smtClean="0"/>
              <a:t>Vertical conflict</a:t>
            </a:r>
          </a:p>
        </p:txBody>
      </p:sp>
      <p:sp>
        <p:nvSpPr>
          <p:cNvPr id="37892" name="Text Placeholder 3"/>
          <p:cNvSpPr>
            <a:spLocks noGrp="1"/>
          </p:cNvSpPr>
          <p:nvPr>
            <p:ph type="body" sz="quarter" idx="13"/>
          </p:nvPr>
        </p:nvSpPr>
        <p:spPr/>
        <p:txBody>
          <a:bodyPr/>
          <a:lstStyle/>
          <a:p>
            <a:pPr>
              <a:spcBef>
                <a:spcPct val="0"/>
              </a:spcBef>
            </a:pPr>
            <a:r>
              <a:rPr lang="en-US" smtClean="0"/>
              <a:t>Channel Behavior </a:t>
            </a:r>
          </a:p>
          <a:p>
            <a:pPr>
              <a:spcBef>
                <a:spcPct val="0"/>
              </a:spcBef>
            </a:pPr>
            <a:endParaRPr lang="en-US" smtClean="0">
              <a:latin typeface="Arial" pitchFamily="34" charset="0"/>
            </a:endParaRPr>
          </a:p>
        </p:txBody>
      </p:sp>
      <p:sp>
        <p:nvSpPr>
          <p:cNvPr id="3789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200" smtClean="0"/>
              <a:t>Channel Behavior and Organization</a:t>
            </a:r>
          </a:p>
        </p:txBody>
      </p:sp>
      <p:sp>
        <p:nvSpPr>
          <p:cNvPr id="39939" name="Rectangle 3"/>
          <p:cNvSpPr>
            <a:spLocks noGrp="1" noChangeArrowheads="1"/>
          </p:cNvSpPr>
          <p:nvPr>
            <p:ph idx="1"/>
          </p:nvPr>
        </p:nvSpPr>
        <p:spPr>
          <a:xfrm>
            <a:off x="685800" y="2133600"/>
            <a:ext cx="7772400" cy="4114800"/>
          </a:xfrm>
        </p:spPr>
        <p:txBody>
          <a:bodyPr/>
          <a:lstStyle/>
          <a:p>
            <a:pPr marL="533400" indent="-533400">
              <a:buFontTx/>
              <a:buNone/>
            </a:pPr>
            <a:r>
              <a:rPr lang="en-US" b="1" smtClean="0"/>
              <a:t>Conventional distribution systems </a:t>
            </a:r>
            <a:r>
              <a:rPr lang="en-US" smtClean="0"/>
              <a:t>consist of one or more independent producers, wholesalers, and retailers. Each seeks to maximize its own profits, and there is little control over the other members and no formal means for assigning roles and resolving conflict.</a:t>
            </a:r>
          </a:p>
        </p:txBody>
      </p:sp>
      <p:sp>
        <p:nvSpPr>
          <p:cNvPr id="39940" name="Text Placeholder 3"/>
          <p:cNvSpPr>
            <a:spLocks noGrp="1"/>
          </p:cNvSpPr>
          <p:nvPr>
            <p:ph type="body" sz="quarter" idx="13"/>
          </p:nvPr>
        </p:nvSpPr>
        <p:spPr/>
        <p:txBody>
          <a:bodyPr/>
          <a:lstStyle/>
          <a:p>
            <a:pPr>
              <a:spcBef>
                <a:spcPct val="0"/>
              </a:spcBef>
            </a:pPr>
            <a:r>
              <a:rPr lang="en-US" smtClean="0"/>
              <a:t>Conventional Distributions Systems </a:t>
            </a:r>
          </a:p>
          <a:p>
            <a:pPr>
              <a:spcBef>
                <a:spcPct val="0"/>
              </a:spcBef>
            </a:pPr>
            <a:endParaRPr lang="en-US" smtClean="0">
              <a:latin typeface="Arial" pitchFamily="34" charset="0"/>
            </a:endParaRPr>
          </a:p>
        </p:txBody>
      </p:sp>
      <p:sp>
        <p:nvSpPr>
          <p:cNvPr id="3994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200" smtClean="0"/>
              <a:t>Channel Behavior and Organization</a:t>
            </a:r>
          </a:p>
        </p:txBody>
      </p:sp>
      <p:sp>
        <p:nvSpPr>
          <p:cNvPr id="41987" name="Rectangle 3"/>
          <p:cNvSpPr>
            <a:spLocks noGrp="1" noChangeArrowheads="1"/>
          </p:cNvSpPr>
          <p:nvPr>
            <p:ph idx="1"/>
          </p:nvPr>
        </p:nvSpPr>
        <p:spPr/>
        <p:txBody>
          <a:bodyPr/>
          <a:lstStyle/>
          <a:p>
            <a:pPr marL="533400" indent="-533400">
              <a:lnSpc>
                <a:spcPct val="90000"/>
              </a:lnSpc>
              <a:buFontTx/>
              <a:buNone/>
            </a:pPr>
            <a:endParaRPr lang="en-US" sz="2800" smtClean="0">
              <a:solidFill>
                <a:srgbClr val="1A643E"/>
              </a:solidFill>
            </a:endParaRPr>
          </a:p>
          <a:p>
            <a:pPr marL="533400" indent="-533400">
              <a:lnSpc>
                <a:spcPct val="90000"/>
              </a:lnSpc>
              <a:buFontTx/>
              <a:buNone/>
            </a:pPr>
            <a:r>
              <a:rPr lang="en-US" sz="2800" b="1" smtClean="0"/>
              <a:t>Vertical marketing systems (VMSs)</a:t>
            </a:r>
            <a:r>
              <a:rPr lang="en-US" sz="2800" smtClean="0"/>
              <a:t> provide channel leadership and consist of producers, wholesalers, and retailers acting as a unified system and consist of:</a:t>
            </a:r>
          </a:p>
          <a:p>
            <a:pPr marL="533400" indent="-533400">
              <a:lnSpc>
                <a:spcPct val="90000"/>
              </a:lnSpc>
            </a:pPr>
            <a:r>
              <a:rPr lang="en-US" sz="2800" smtClean="0"/>
              <a:t>Corporate marketing systems</a:t>
            </a:r>
          </a:p>
          <a:p>
            <a:pPr marL="533400" indent="-533400">
              <a:lnSpc>
                <a:spcPct val="90000"/>
              </a:lnSpc>
            </a:pPr>
            <a:r>
              <a:rPr lang="en-US" sz="2800" smtClean="0"/>
              <a:t>Contractual marketing systems</a:t>
            </a:r>
          </a:p>
          <a:p>
            <a:pPr marL="533400" indent="-533400">
              <a:lnSpc>
                <a:spcPct val="90000"/>
              </a:lnSpc>
            </a:pPr>
            <a:r>
              <a:rPr lang="en-US" sz="2800" smtClean="0"/>
              <a:t>Administered marketing systems</a:t>
            </a:r>
          </a:p>
        </p:txBody>
      </p:sp>
      <p:sp>
        <p:nvSpPr>
          <p:cNvPr id="41988" name="Text Placeholder 3"/>
          <p:cNvSpPr>
            <a:spLocks noGrp="1"/>
          </p:cNvSpPr>
          <p:nvPr>
            <p:ph type="body" sz="quarter" idx="13"/>
          </p:nvPr>
        </p:nvSpPr>
        <p:spPr/>
        <p:txBody>
          <a:bodyPr/>
          <a:lstStyle/>
          <a:p>
            <a:pPr>
              <a:spcBef>
                <a:spcPct val="0"/>
              </a:spcBef>
            </a:pPr>
            <a:r>
              <a:rPr lang="en-US" smtClean="0"/>
              <a:t>Vertical Marketing Systems </a:t>
            </a:r>
          </a:p>
          <a:p>
            <a:pPr>
              <a:spcBef>
                <a:spcPct val="0"/>
              </a:spcBef>
            </a:pPr>
            <a:endParaRPr lang="en-US" smtClean="0">
              <a:latin typeface="Arial" pitchFamily="34" charset="0"/>
            </a:endParaRPr>
          </a:p>
        </p:txBody>
      </p:sp>
      <p:sp>
        <p:nvSpPr>
          <p:cNvPr id="4198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nSpc>
                <a:spcPct val="100000"/>
              </a:lnSpc>
            </a:pPr>
            <a:r>
              <a:rPr lang="en-US" smtClean="0"/>
              <a:t/>
            </a:r>
            <a:br>
              <a:rPr lang="en-US" smtClean="0"/>
            </a:br>
            <a:r>
              <a:rPr lang="en-US" sz="3200" smtClean="0"/>
              <a:t>Channel Behavior and Organization</a:t>
            </a:r>
          </a:p>
        </p:txBody>
      </p:sp>
      <p:sp>
        <p:nvSpPr>
          <p:cNvPr id="44035" name="Content Placeholder 5"/>
          <p:cNvSpPr>
            <a:spLocks noGrp="1"/>
          </p:cNvSpPr>
          <p:nvPr>
            <p:ph idx="1"/>
          </p:nvPr>
        </p:nvSpPr>
        <p:spPr>
          <a:xfrm>
            <a:off x="381000" y="2286000"/>
            <a:ext cx="3657600" cy="3962400"/>
          </a:xfrm>
        </p:spPr>
        <p:txBody>
          <a:bodyPr/>
          <a:lstStyle/>
          <a:p>
            <a:pPr>
              <a:buFontTx/>
              <a:buNone/>
            </a:pPr>
            <a:r>
              <a:rPr lang="en-US" sz="2800" b="1" smtClean="0"/>
              <a:t>Corporate vertical marketing system </a:t>
            </a:r>
            <a:r>
              <a:rPr lang="en-US" sz="2800" smtClean="0"/>
              <a:t>integrates successive stages of production and distribution under single ownership </a:t>
            </a:r>
          </a:p>
          <a:p>
            <a:endParaRPr lang="en-US" sz="2800" smtClean="0"/>
          </a:p>
        </p:txBody>
      </p:sp>
      <p:sp>
        <p:nvSpPr>
          <p:cNvPr id="44036" name="Rectangle 3"/>
          <p:cNvSpPr>
            <a:spLocks noGrp="1" noChangeArrowheads="1"/>
          </p:cNvSpPr>
          <p:nvPr>
            <p:ph type="body" sz="quarter" idx="13"/>
          </p:nvPr>
        </p:nvSpPr>
        <p:spPr>
          <a:xfrm>
            <a:off x="914400" y="1752600"/>
            <a:ext cx="7162800" cy="457200"/>
          </a:xfrm>
        </p:spPr>
        <p:txBody>
          <a:bodyPr/>
          <a:lstStyle/>
          <a:p>
            <a:pPr>
              <a:spcBef>
                <a:spcPct val="0"/>
              </a:spcBef>
            </a:pPr>
            <a:r>
              <a:rPr lang="en-US" smtClean="0"/>
              <a:t>Vertical Marketing Systems</a:t>
            </a:r>
          </a:p>
          <a:p>
            <a:pPr>
              <a:spcBef>
                <a:spcPct val="0"/>
              </a:spcBef>
            </a:pPr>
            <a:endParaRPr lang="en-US" smtClean="0"/>
          </a:p>
        </p:txBody>
      </p:sp>
      <p:pic>
        <p:nvPicPr>
          <p:cNvPr id="44037" name="Picture 7" descr="ph12_05"/>
          <p:cNvPicPr>
            <a:picLocks noChangeAspect="1" noChangeArrowheads="1"/>
          </p:cNvPicPr>
          <p:nvPr/>
        </p:nvPicPr>
        <p:blipFill>
          <a:blip r:embed="rId3"/>
          <a:srcRect/>
          <a:stretch>
            <a:fillRect/>
          </a:stretch>
        </p:blipFill>
        <p:spPr bwMode="auto">
          <a:xfrm>
            <a:off x="3962400" y="2438400"/>
            <a:ext cx="4572000" cy="2822575"/>
          </a:xfrm>
          <a:prstGeom prst="rect">
            <a:avLst/>
          </a:prstGeom>
          <a:noFill/>
          <a:ln w="9525">
            <a:noFill/>
            <a:miter lim="800000"/>
            <a:headEnd/>
            <a:tailEnd/>
          </a:ln>
        </p:spPr>
      </p:pic>
      <p:sp>
        <p:nvSpPr>
          <p:cNvPr id="4403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Channel Behavior and Organization</a:t>
            </a:r>
          </a:p>
        </p:txBody>
      </p:sp>
      <p:sp>
        <p:nvSpPr>
          <p:cNvPr id="46083" name="Rectangle 3"/>
          <p:cNvSpPr>
            <a:spLocks noGrp="1" noChangeArrowheads="1"/>
          </p:cNvSpPr>
          <p:nvPr>
            <p:ph idx="1"/>
          </p:nvPr>
        </p:nvSpPr>
        <p:spPr/>
        <p:txBody>
          <a:bodyPr/>
          <a:lstStyle/>
          <a:p>
            <a:pPr marL="533400" indent="-533400">
              <a:buFontTx/>
              <a:buNone/>
            </a:pPr>
            <a:endParaRPr lang="en-US" sz="2800" smtClean="0"/>
          </a:p>
          <a:p>
            <a:pPr marL="533400" indent="-533400">
              <a:buFontTx/>
              <a:buNone/>
            </a:pPr>
            <a:r>
              <a:rPr lang="en-US" sz="3000" b="1" smtClean="0"/>
              <a:t>Contractual vertical marketing system</a:t>
            </a:r>
            <a:r>
              <a:rPr lang="en-US" sz="3000" smtClean="0"/>
              <a:t> consists of independent firms at different levels of production and distribution who join together through contracts to obtain more economies or sales impact than each could achieve alone. The most common form is the franchise organization.</a:t>
            </a:r>
          </a:p>
        </p:txBody>
      </p:sp>
      <p:sp>
        <p:nvSpPr>
          <p:cNvPr id="46084" name="Text Placeholder 3"/>
          <p:cNvSpPr>
            <a:spLocks noGrp="1"/>
          </p:cNvSpPr>
          <p:nvPr>
            <p:ph type="body" sz="quarter" idx="13"/>
          </p:nvPr>
        </p:nvSpPr>
        <p:spPr/>
        <p:txBody>
          <a:bodyPr/>
          <a:lstStyle/>
          <a:p>
            <a:pPr>
              <a:spcBef>
                <a:spcPct val="0"/>
              </a:spcBef>
            </a:pPr>
            <a:r>
              <a:rPr lang="en-US" smtClean="0"/>
              <a:t>Vertical Marketing Systems </a:t>
            </a:r>
          </a:p>
          <a:p>
            <a:pPr>
              <a:spcBef>
                <a:spcPct val="0"/>
              </a:spcBef>
            </a:pPr>
            <a:endParaRPr lang="en-US" smtClean="0">
              <a:latin typeface="Arial" pitchFamily="34" charset="0"/>
            </a:endParaRPr>
          </a:p>
        </p:txBody>
      </p:sp>
      <p:sp>
        <p:nvSpPr>
          <p:cNvPr id="4608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smtClean="0"/>
              <a:t>Channel Behavior and Organization</a:t>
            </a:r>
          </a:p>
        </p:txBody>
      </p:sp>
      <p:sp>
        <p:nvSpPr>
          <p:cNvPr id="48131" name="Rectangle 3"/>
          <p:cNvSpPr>
            <a:spLocks noGrp="1" noChangeArrowheads="1"/>
          </p:cNvSpPr>
          <p:nvPr>
            <p:ph idx="1"/>
          </p:nvPr>
        </p:nvSpPr>
        <p:spPr>
          <a:xfrm>
            <a:off x="685800" y="1981200"/>
            <a:ext cx="8153400" cy="4114800"/>
          </a:xfrm>
        </p:spPr>
        <p:txBody>
          <a:bodyPr/>
          <a:lstStyle/>
          <a:p>
            <a:pPr marL="533400" indent="-533400">
              <a:buFontTx/>
              <a:buNone/>
            </a:pPr>
            <a:endParaRPr lang="en-US" sz="1200" smtClean="0"/>
          </a:p>
          <a:p>
            <a:pPr marL="533400" indent="-533400">
              <a:buFontTx/>
              <a:buNone/>
            </a:pPr>
            <a:r>
              <a:rPr lang="en-US" b="1" smtClean="0"/>
              <a:t>Franchise organization</a:t>
            </a:r>
            <a:r>
              <a:rPr lang="en-US" smtClean="0"/>
              <a:t> links several stages in the production distribution process</a:t>
            </a:r>
          </a:p>
          <a:p>
            <a:pPr marL="914400" lvl="1" indent="-457200"/>
            <a:r>
              <a:rPr lang="en-US" smtClean="0"/>
              <a:t>Manufacturer-sponsored retailer franchise system</a:t>
            </a:r>
          </a:p>
          <a:p>
            <a:pPr marL="914400" lvl="1" indent="-457200"/>
            <a:r>
              <a:rPr lang="en-US" smtClean="0"/>
              <a:t>Manufacturer-sponsored wholesaler franchise system</a:t>
            </a:r>
          </a:p>
          <a:p>
            <a:pPr marL="914400" lvl="1" indent="-457200"/>
            <a:r>
              <a:rPr lang="en-US" smtClean="0"/>
              <a:t>Service firm-sponsored retailer franchise system</a:t>
            </a:r>
          </a:p>
        </p:txBody>
      </p:sp>
      <p:sp>
        <p:nvSpPr>
          <p:cNvPr id="48132" name="Text Placeholder 4"/>
          <p:cNvSpPr>
            <a:spLocks noGrp="1"/>
          </p:cNvSpPr>
          <p:nvPr>
            <p:ph type="body" sz="quarter" idx="13"/>
          </p:nvPr>
        </p:nvSpPr>
        <p:spPr/>
        <p:txBody>
          <a:bodyPr/>
          <a:lstStyle/>
          <a:p>
            <a:pPr>
              <a:spcBef>
                <a:spcPct val="0"/>
              </a:spcBef>
            </a:pPr>
            <a:r>
              <a:rPr lang="en-US" smtClean="0"/>
              <a:t>Vertical Marketing Systems </a:t>
            </a:r>
          </a:p>
          <a:p>
            <a:pPr>
              <a:spcBef>
                <a:spcPct val="0"/>
              </a:spcBef>
            </a:pPr>
            <a:endParaRPr lang="en-US" smtClean="0">
              <a:latin typeface="Arial" pitchFamily="34" charset="0"/>
            </a:endParaRPr>
          </a:p>
        </p:txBody>
      </p:sp>
      <p:sp>
        <p:nvSpPr>
          <p:cNvPr id="48133" name="Rectangle 3"/>
          <p:cNvSpPr>
            <a:spLocks noChangeArrowheads="1"/>
          </p:cNvSpPr>
          <p:nvPr/>
        </p:nvSpPr>
        <p:spPr bwMode="auto">
          <a:xfrm>
            <a:off x="609600" y="66294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Channel Behavior and Organization</a:t>
            </a:r>
          </a:p>
        </p:txBody>
      </p:sp>
      <p:sp>
        <p:nvSpPr>
          <p:cNvPr id="50179" name="Rectangle 3"/>
          <p:cNvSpPr>
            <a:spLocks noGrp="1" noChangeArrowheads="1"/>
          </p:cNvSpPr>
          <p:nvPr>
            <p:ph idx="1"/>
          </p:nvPr>
        </p:nvSpPr>
        <p:spPr/>
        <p:txBody>
          <a:bodyPr/>
          <a:lstStyle/>
          <a:p>
            <a:pPr marL="533400" indent="-533400">
              <a:buFontTx/>
              <a:buNone/>
            </a:pPr>
            <a:endParaRPr lang="en-US" sz="2800" smtClean="0"/>
          </a:p>
          <a:p>
            <a:pPr marL="914400" lvl="1" indent="-457200">
              <a:buFontTx/>
              <a:buNone/>
            </a:pPr>
            <a:r>
              <a:rPr lang="en-US" b="1" smtClean="0"/>
              <a:t>Administered vertical marketing</a:t>
            </a:r>
            <a:r>
              <a:rPr lang="en-US" smtClean="0"/>
              <a:t> </a:t>
            </a:r>
            <a:r>
              <a:rPr lang="en-US" b="1" smtClean="0"/>
              <a:t>system</a:t>
            </a:r>
            <a:r>
              <a:rPr lang="en-US" smtClean="0"/>
              <a:t> has a few dominant channel members without common ownership. Leadership comes from size and power.</a:t>
            </a:r>
          </a:p>
        </p:txBody>
      </p:sp>
      <p:sp>
        <p:nvSpPr>
          <p:cNvPr id="50180" name="Text Placeholder 3"/>
          <p:cNvSpPr>
            <a:spLocks noGrp="1"/>
          </p:cNvSpPr>
          <p:nvPr>
            <p:ph type="body" sz="quarter" idx="13"/>
          </p:nvPr>
        </p:nvSpPr>
        <p:spPr>
          <a:xfrm>
            <a:off x="990600" y="1447800"/>
            <a:ext cx="7162800" cy="381000"/>
          </a:xfrm>
        </p:spPr>
        <p:txBody>
          <a:bodyPr/>
          <a:lstStyle/>
          <a:p>
            <a:pPr>
              <a:spcBef>
                <a:spcPct val="0"/>
              </a:spcBef>
            </a:pPr>
            <a:r>
              <a:rPr lang="en-US" smtClean="0"/>
              <a:t>Vertical Marketing Systems </a:t>
            </a:r>
          </a:p>
          <a:p>
            <a:pPr>
              <a:spcBef>
                <a:spcPct val="0"/>
              </a:spcBef>
            </a:pPr>
            <a:endParaRPr lang="en-US" smtClean="0">
              <a:latin typeface="Arial" pitchFamily="34" charset="0"/>
            </a:endParaRPr>
          </a:p>
        </p:txBody>
      </p:sp>
      <p:sp>
        <p:nvSpPr>
          <p:cNvPr id="5018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Channel Behavior and Organization</a:t>
            </a:r>
          </a:p>
        </p:txBody>
      </p:sp>
      <p:sp>
        <p:nvSpPr>
          <p:cNvPr id="52227" name="Rectangle 3"/>
          <p:cNvSpPr>
            <a:spLocks noGrp="1" noChangeArrowheads="1"/>
          </p:cNvSpPr>
          <p:nvPr>
            <p:ph idx="1"/>
          </p:nvPr>
        </p:nvSpPr>
        <p:spPr>
          <a:xfrm>
            <a:off x="228600" y="2209800"/>
            <a:ext cx="4191000" cy="4343400"/>
          </a:xfrm>
        </p:spPr>
        <p:txBody>
          <a:bodyPr/>
          <a:lstStyle/>
          <a:p>
            <a:pPr marL="228600" lvl="1" indent="-171450">
              <a:lnSpc>
                <a:spcPct val="80000"/>
              </a:lnSpc>
              <a:buFontTx/>
              <a:buNone/>
            </a:pPr>
            <a:r>
              <a:rPr lang="en-US" b="1" smtClean="0"/>
              <a:t>Horizontal marketing systems</a:t>
            </a:r>
            <a:r>
              <a:rPr lang="en-US" smtClean="0"/>
              <a:t> are when two or more companies at one level join together to follow a new marketing opportunity. Companies combine financial, production, or marketing resources to accomplish more than any one company could alone.</a:t>
            </a:r>
          </a:p>
        </p:txBody>
      </p:sp>
      <p:sp>
        <p:nvSpPr>
          <p:cNvPr id="52228" name="Text Placeholder 3"/>
          <p:cNvSpPr>
            <a:spLocks noGrp="1"/>
          </p:cNvSpPr>
          <p:nvPr>
            <p:ph type="body" sz="quarter" idx="13"/>
          </p:nvPr>
        </p:nvSpPr>
        <p:spPr/>
        <p:txBody>
          <a:bodyPr/>
          <a:lstStyle/>
          <a:p>
            <a:pPr>
              <a:spcBef>
                <a:spcPct val="0"/>
              </a:spcBef>
            </a:pPr>
            <a:r>
              <a:rPr lang="en-US" smtClean="0"/>
              <a:t>Horizontal Marketing System</a:t>
            </a:r>
          </a:p>
          <a:p>
            <a:pPr>
              <a:spcBef>
                <a:spcPct val="0"/>
              </a:spcBef>
            </a:pPr>
            <a:endParaRPr lang="en-US" smtClean="0">
              <a:latin typeface="Arial" pitchFamily="34" charset="0"/>
            </a:endParaRPr>
          </a:p>
        </p:txBody>
      </p:sp>
      <p:pic>
        <p:nvPicPr>
          <p:cNvPr id="52229" name="Picture 4" descr="ph12_06.jpg"/>
          <p:cNvPicPr>
            <a:picLocks noChangeAspect="1"/>
          </p:cNvPicPr>
          <p:nvPr/>
        </p:nvPicPr>
        <p:blipFill>
          <a:blip r:embed="rId3"/>
          <a:srcRect/>
          <a:stretch>
            <a:fillRect/>
          </a:stretch>
        </p:blipFill>
        <p:spPr bwMode="auto">
          <a:xfrm>
            <a:off x="4419600" y="2667000"/>
            <a:ext cx="4038600" cy="2852738"/>
          </a:xfrm>
          <a:prstGeom prst="rect">
            <a:avLst/>
          </a:prstGeom>
          <a:noFill/>
          <a:ln w="9525">
            <a:noFill/>
            <a:miter lim="800000"/>
            <a:headEnd/>
            <a:tailEnd/>
          </a:ln>
        </p:spPr>
      </p:pic>
      <p:sp>
        <p:nvSpPr>
          <p:cNvPr id="5223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Marketing Channels:  Delivering Customer Value</a:t>
            </a:r>
          </a:p>
        </p:txBody>
      </p:sp>
      <p:sp>
        <p:nvSpPr>
          <p:cNvPr id="17411" name="Rectangle 3"/>
          <p:cNvSpPr>
            <a:spLocks noGrp="1" noChangeArrowheads="1"/>
          </p:cNvSpPr>
          <p:nvPr>
            <p:ph idx="1"/>
          </p:nvPr>
        </p:nvSpPr>
        <p:spPr/>
        <p:txBody>
          <a:bodyPr/>
          <a:lstStyle/>
          <a:p>
            <a:r>
              <a:rPr lang="en-US" sz="2600" smtClean="0"/>
              <a:t>Supply Chains and the Value Delivery Network</a:t>
            </a:r>
          </a:p>
          <a:p>
            <a:r>
              <a:rPr lang="en-US" sz="2600" smtClean="0"/>
              <a:t>The Nature and Importance of Marketing Channels</a:t>
            </a:r>
          </a:p>
          <a:p>
            <a:r>
              <a:rPr lang="en-US" sz="2600" smtClean="0"/>
              <a:t>Channel Behavior and Organization</a:t>
            </a:r>
          </a:p>
          <a:p>
            <a:r>
              <a:rPr lang="en-US" sz="2600" smtClean="0"/>
              <a:t>Channel Design Decisions</a:t>
            </a:r>
          </a:p>
          <a:p>
            <a:r>
              <a:rPr lang="en-US" sz="2600" smtClean="0"/>
              <a:t>Channel Management Decisions</a:t>
            </a:r>
          </a:p>
          <a:p>
            <a:r>
              <a:rPr lang="en-US" sz="2600" smtClean="0"/>
              <a:t>Public Policy and Distribution Decisions</a:t>
            </a:r>
          </a:p>
          <a:p>
            <a:r>
              <a:rPr lang="en-US" sz="2600" smtClean="0"/>
              <a:t>Marketing Logistics and Supply Chain Management</a:t>
            </a:r>
          </a:p>
        </p:txBody>
      </p:sp>
      <p:sp>
        <p:nvSpPr>
          <p:cNvPr id="17412" name="Text Placeholder 3"/>
          <p:cNvSpPr>
            <a:spLocks noGrp="1"/>
          </p:cNvSpPr>
          <p:nvPr>
            <p:ph type="body" sz="quarter" idx="13"/>
          </p:nvPr>
        </p:nvSpPr>
        <p:spPr/>
        <p:txBody>
          <a:bodyPr/>
          <a:lstStyle/>
          <a:p>
            <a:pPr>
              <a:spcBef>
                <a:spcPct val="0"/>
              </a:spcBef>
            </a:pPr>
            <a:r>
              <a:rPr lang="en-US" smtClean="0"/>
              <a:t>Topic Outline</a:t>
            </a:r>
          </a:p>
        </p:txBody>
      </p:sp>
      <p:sp>
        <p:nvSpPr>
          <p:cNvPr id="1741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Channel Behavior and Organization</a:t>
            </a:r>
          </a:p>
        </p:txBody>
      </p:sp>
      <p:sp>
        <p:nvSpPr>
          <p:cNvPr id="54275" name="Rectangle 3"/>
          <p:cNvSpPr>
            <a:spLocks noGrp="1" noChangeArrowheads="1"/>
          </p:cNvSpPr>
          <p:nvPr>
            <p:ph idx="1"/>
          </p:nvPr>
        </p:nvSpPr>
        <p:spPr>
          <a:xfrm>
            <a:off x="685800" y="2743200"/>
            <a:ext cx="7772400" cy="4114800"/>
          </a:xfrm>
        </p:spPr>
        <p:txBody>
          <a:bodyPr/>
          <a:lstStyle/>
          <a:p>
            <a:pPr marL="914400" lvl="1" indent="-457200">
              <a:buFontTx/>
              <a:buNone/>
            </a:pPr>
            <a:r>
              <a:rPr lang="en-US" b="1" smtClean="0"/>
              <a:t>Multichannel Distribution systems (Hybrid marketing channels)</a:t>
            </a:r>
            <a:r>
              <a:rPr lang="en-US" smtClean="0"/>
              <a:t> are when a single firm sets up two or more marketing channels to reach one or more customer segments</a:t>
            </a:r>
          </a:p>
        </p:txBody>
      </p:sp>
      <p:sp>
        <p:nvSpPr>
          <p:cNvPr id="54276" name="Text Placeholder 4"/>
          <p:cNvSpPr>
            <a:spLocks noGrp="1"/>
          </p:cNvSpPr>
          <p:nvPr>
            <p:ph type="body" sz="quarter" idx="13"/>
          </p:nvPr>
        </p:nvSpPr>
        <p:spPr/>
        <p:txBody>
          <a:bodyPr/>
          <a:lstStyle/>
          <a:p>
            <a:pPr marL="533400" indent="-533400">
              <a:spcBef>
                <a:spcPct val="0"/>
              </a:spcBef>
            </a:pPr>
            <a:r>
              <a:rPr lang="en-US" sz="2400" smtClean="0"/>
              <a:t>Multichannel Distribution Systems </a:t>
            </a:r>
          </a:p>
          <a:p>
            <a:pPr marL="533400" indent="-533400">
              <a:spcBef>
                <a:spcPct val="0"/>
              </a:spcBef>
            </a:pPr>
            <a:r>
              <a:rPr lang="en-US" sz="2400" smtClean="0"/>
              <a:t>Hybrid Marketing Channels</a:t>
            </a:r>
          </a:p>
          <a:p>
            <a:pPr marL="533400" indent="-533400">
              <a:spcBef>
                <a:spcPct val="0"/>
              </a:spcBef>
            </a:pPr>
            <a:endParaRPr lang="en-US" sz="2400" smtClean="0">
              <a:latin typeface="Arial" pitchFamily="34" charset="0"/>
            </a:endParaRPr>
          </a:p>
        </p:txBody>
      </p:sp>
      <p:pic>
        <p:nvPicPr>
          <p:cNvPr id="54277"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543800" y="5867400"/>
            <a:ext cx="530225" cy="530225"/>
          </a:xfrm>
          <a:prstGeom prst="rect">
            <a:avLst/>
          </a:prstGeom>
          <a:noFill/>
          <a:ln w="9525">
            <a:noFill/>
            <a:miter lim="800000"/>
            <a:headEnd/>
            <a:tailEnd/>
          </a:ln>
        </p:spPr>
      </p:pic>
      <p:sp>
        <p:nvSpPr>
          <p:cNvPr id="5427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81000"/>
            <a:ext cx="9144000" cy="1371600"/>
          </a:xfrm>
        </p:spPr>
        <p:txBody>
          <a:bodyPr/>
          <a:lstStyle/>
          <a:p>
            <a:r>
              <a:rPr lang="en-US" sz="3200" smtClean="0"/>
              <a:t>Channel Behavior and Organization</a:t>
            </a:r>
          </a:p>
        </p:txBody>
      </p:sp>
      <p:sp>
        <p:nvSpPr>
          <p:cNvPr id="56323" name="Rectangle 3"/>
          <p:cNvSpPr>
            <a:spLocks noGrp="1" noChangeArrowheads="1"/>
          </p:cNvSpPr>
          <p:nvPr>
            <p:ph type="body" sz="quarter" idx="13"/>
          </p:nvPr>
        </p:nvSpPr>
        <p:spPr>
          <a:xfrm>
            <a:off x="990600" y="1447800"/>
            <a:ext cx="7162800" cy="228600"/>
          </a:xfrm>
        </p:spPr>
        <p:txBody>
          <a:bodyPr/>
          <a:lstStyle/>
          <a:p>
            <a:pPr>
              <a:lnSpc>
                <a:spcPct val="90000"/>
              </a:lnSpc>
            </a:pPr>
            <a:r>
              <a:rPr lang="en-US" sz="2400" smtClean="0"/>
              <a:t>Multichannel Distribution System </a:t>
            </a:r>
          </a:p>
          <a:p>
            <a:pPr>
              <a:lnSpc>
                <a:spcPct val="90000"/>
              </a:lnSpc>
            </a:pPr>
            <a:endParaRPr lang="en-US" sz="2000" smtClean="0"/>
          </a:p>
          <a:p>
            <a:pPr>
              <a:lnSpc>
                <a:spcPct val="90000"/>
              </a:lnSpc>
            </a:pPr>
            <a:endParaRPr lang="en-US" sz="2000" smtClean="0"/>
          </a:p>
        </p:txBody>
      </p:sp>
      <p:pic>
        <p:nvPicPr>
          <p:cNvPr id="56324" name="Picture 6" descr="fig12_04wo"/>
          <p:cNvPicPr>
            <a:picLocks noChangeAspect="1" noChangeArrowheads="1"/>
          </p:cNvPicPr>
          <p:nvPr/>
        </p:nvPicPr>
        <p:blipFill>
          <a:blip r:embed="rId3"/>
          <a:srcRect/>
          <a:stretch>
            <a:fillRect/>
          </a:stretch>
        </p:blipFill>
        <p:spPr bwMode="auto">
          <a:xfrm>
            <a:off x="1143000" y="2209800"/>
            <a:ext cx="6781800" cy="4130675"/>
          </a:xfrm>
          <a:prstGeom prst="rect">
            <a:avLst/>
          </a:prstGeom>
          <a:noFill/>
          <a:ln w="9525">
            <a:noFill/>
            <a:miter lim="800000"/>
            <a:headEnd/>
            <a:tailEnd/>
          </a:ln>
        </p:spPr>
      </p:pic>
      <p:sp>
        <p:nvSpPr>
          <p:cNvPr id="5632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200" smtClean="0"/>
              <a:t>Channel Behavior and Organization</a:t>
            </a:r>
          </a:p>
        </p:txBody>
      </p:sp>
      <p:sp>
        <p:nvSpPr>
          <p:cNvPr id="58371" name="Rectangle 3"/>
          <p:cNvSpPr>
            <a:spLocks noGrp="1" noChangeArrowheads="1"/>
          </p:cNvSpPr>
          <p:nvPr>
            <p:ph idx="1"/>
          </p:nvPr>
        </p:nvSpPr>
        <p:spPr>
          <a:xfrm>
            <a:off x="3733800" y="1981200"/>
            <a:ext cx="4724400" cy="4114800"/>
          </a:xfrm>
        </p:spPr>
        <p:txBody>
          <a:bodyPr/>
          <a:lstStyle/>
          <a:p>
            <a:pPr marL="533400" indent="-533400" algn="ctr">
              <a:buFontTx/>
              <a:buNone/>
            </a:pPr>
            <a:endParaRPr lang="en-US" sz="2400" b="1" i="1" smtClean="0">
              <a:latin typeface="Times New Roman" pitchFamily="18" charset="0"/>
            </a:endParaRPr>
          </a:p>
          <a:p>
            <a:pPr marL="533400" indent="-533400">
              <a:buFontTx/>
              <a:buNone/>
            </a:pPr>
            <a:r>
              <a:rPr lang="en-US" sz="2800" b="1" smtClean="0"/>
              <a:t>Disintermediation</a:t>
            </a:r>
            <a:r>
              <a:rPr lang="en-US" sz="2800" smtClean="0"/>
              <a:t> occurs when product or service producers cut out intermediaries and go directly to final buyers, or when radically new types of channel intermediaries displace traditional ones</a:t>
            </a:r>
          </a:p>
        </p:txBody>
      </p:sp>
      <p:sp>
        <p:nvSpPr>
          <p:cNvPr id="58372" name="Text Placeholder 5"/>
          <p:cNvSpPr>
            <a:spLocks noGrp="1"/>
          </p:cNvSpPr>
          <p:nvPr>
            <p:ph type="body" sz="quarter" idx="13"/>
          </p:nvPr>
        </p:nvSpPr>
        <p:spPr/>
        <p:txBody>
          <a:bodyPr/>
          <a:lstStyle/>
          <a:p>
            <a:pPr>
              <a:spcBef>
                <a:spcPct val="0"/>
              </a:spcBef>
            </a:pPr>
            <a:r>
              <a:rPr lang="en-US" smtClean="0"/>
              <a:t>Changing Channel Organization</a:t>
            </a:r>
          </a:p>
          <a:p>
            <a:pPr>
              <a:spcBef>
                <a:spcPct val="0"/>
              </a:spcBef>
            </a:pPr>
            <a:endParaRPr lang="en-US" smtClean="0">
              <a:latin typeface="Arial" pitchFamily="34" charset="0"/>
            </a:endParaRPr>
          </a:p>
        </p:txBody>
      </p:sp>
      <p:pic>
        <p:nvPicPr>
          <p:cNvPr id="58373"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620000" y="5867400"/>
            <a:ext cx="530225" cy="530225"/>
          </a:xfrm>
          <a:prstGeom prst="rect">
            <a:avLst/>
          </a:prstGeom>
          <a:noFill/>
          <a:ln w="9525">
            <a:noFill/>
            <a:miter lim="800000"/>
            <a:headEnd/>
            <a:tailEnd/>
          </a:ln>
        </p:spPr>
      </p:pic>
      <p:pic>
        <p:nvPicPr>
          <p:cNvPr id="58374" name="Picture 6" descr="ph12_07.jpg"/>
          <p:cNvPicPr>
            <a:picLocks noChangeAspect="1"/>
          </p:cNvPicPr>
          <p:nvPr/>
        </p:nvPicPr>
        <p:blipFill>
          <a:blip r:embed="rId5"/>
          <a:srcRect r="45570"/>
          <a:stretch>
            <a:fillRect/>
          </a:stretch>
        </p:blipFill>
        <p:spPr bwMode="auto">
          <a:xfrm>
            <a:off x="228600" y="2438400"/>
            <a:ext cx="3276600" cy="3521075"/>
          </a:xfrm>
          <a:prstGeom prst="rect">
            <a:avLst/>
          </a:prstGeom>
          <a:noFill/>
          <a:ln w="9525">
            <a:noFill/>
            <a:miter lim="800000"/>
            <a:headEnd/>
            <a:tailEnd/>
          </a:ln>
        </p:spPr>
      </p:pic>
      <p:sp>
        <p:nvSpPr>
          <p:cNvPr id="5837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609600"/>
            <a:ext cx="9144000" cy="1143000"/>
          </a:xfrm>
        </p:spPr>
        <p:txBody>
          <a:bodyPr/>
          <a:lstStyle/>
          <a:p>
            <a:r>
              <a:rPr lang="en-US" sz="3200" smtClean="0"/>
              <a:t>Channel Design Decisions</a:t>
            </a:r>
          </a:p>
        </p:txBody>
      </p:sp>
      <p:graphicFrame>
        <p:nvGraphicFramePr>
          <p:cNvPr id="4" name="Diagram 3"/>
          <p:cNvGraphicFramePr/>
          <p:nvPr/>
        </p:nvGraphicFramePr>
        <p:xfrm>
          <a:off x="1139792" y="1814200"/>
          <a:ext cx="6858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2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Channel Design Decisions</a:t>
            </a:r>
          </a:p>
        </p:txBody>
      </p:sp>
      <p:sp>
        <p:nvSpPr>
          <p:cNvPr id="62467" name="Rectangle 3"/>
          <p:cNvSpPr>
            <a:spLocks noGrp="1" noChangeArrowheads="1"/>
          </p:cNvSpPr>
          <p:nvPr>
            <p:ph idx="1"/>
          </p:nvPr>
        </p:nvSpPr>
        <p:spPr/>
        <p:txBody>
          <a:bodyPr/>
          <a:lstStyle/>
          <a:p>
            <a:pPr marL="533400" indent="-533400" algn="ctr">
              <a:buFontTx/>
              <a:buNone/>
            </a:pPr>
            <a:endParaRPr lang="en-US" sz="2400" b="1" i="1" smtClean="0">
              <a:solidFill>
                <a:srgbClr val="1A643E"/>
              </a:solidFill>
              <a:latin typeface="Times New Roman" pitchFamily="18" charset="0"/>
            </a:endParaRPr>
          </a:p>
          <a:p>
            <a:pPr marL="533400" indent="-533400"/>
            <a:r>
              <a:rPr lang="en-US" sz="2800" smtClean="0"/>
              <a:t>Find out what target consumers want from the channel</a:t>
            </a:r>
          </a:p>
          <a:p>
            <a:pPr marL="533400" indent="-533400"/>
            <a:r>
              <a:rPr lang="en-US" sz="2800" smtClean="0"/>
              <a:t>What segments to serve</a:t>
            </a:r>
          </a:p>
          <a:p>
            <a:pPr marL="533400" indent="-533400"/>
            <a:r>
              <a:rPr lang="en-US" sz="2800" smtClean="0"/>
              <a:t>Best channels to use</a:t>
            </a:r>
          </a:p>
          <a:p>
            <a:pPr marL="533400" indent="-533400"/>
            <a:r>
              <a:rPr lang="en-US" sz="2800" smtClean="0"/>
              <a:t>Minimize the cost of meeting customer service requirements</a:t>
            </a:r>
          </a:p>
        </p:txBody>
      </p:sp>
      <p:sp>
        <p:nvSpPr>
          <p:cNvPr id="62468" name="Text Placeholder 3"/>
          <p:cNvSpPr>
            <a:spLocks noGrp="1"/>
          </p:cNvSpPr>
          <p:nvPr>
            <p:ph type="body" sz="quarter" idx="13"/>
          </p:nvPr>
        </p:nvSpPr>
        <p:spPr/>
        <p:txBody>
          <a:bodyPr/>
          <a:lstStyle/>
          <a:p>
            <a:pPr>
              <a:spcBef>
                <a:spcPct val="0"/>
              </a:spcBef>
            </a:pPr>
            <a:r>
              <a:rPr lang="en-US" smtClean="0"/>
              <a:t>Analyzing Consumer Needs</a:t>
            </a:r>
          </a:p>
          <a:p>
            <a:pPr>
              <a:spcBef>
                <a:spcPct val="0"/>
              </a:spcBef>
            </a:pPr>
            <a:endParaRPr lang="en-US" smtClean="0">
              <a:latin typeface="Arial" pitchFamily="34" charset="0"/>
            </a:endParaRPr>
          </a:p>
        </p:txBody>
      </p:sp>
      <p:sp>
        <p:nvSpPr>
          <p:cNvPr id="6246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mtClean="0"/>
              <a:t>Channel Design Decisions</a:t>
            </a:r>
          </a:p>
        </p:txBody>
      </p:sp>
      <p:sp>
        <p:nvSpPr>
          <p:cNvPr id="64515" name="Rectangle 3"/>
          <p:cNvSpPr>
            <a:spLocks noGrp="1" noChangeArrowheads="1"/>
          </p:cNvSpPr>
          <p:nvPr>
            <p:ph idx="1"/>
          </p:nvPr>
        </p:nvSpPr>
        <p:spPr/>
        <p:txBody>
          <a:bodyPr/>
          <a:lstStyle/>
          <a:p>
            <a:pPr marL="533400" indent="-533400" algn="ctr">
              <a:buFontTx/>
              <a:buNone/>
            </a:pPr>
            <a:endParaRPr lang="en-US" sz="2400" b="1" i="1" smtClean="0">
              <a:solidFill>
                <a:srgbClr val="1A643E"/>
              </a:solidFill>
              <a:latin typeface="Times New Roman" pitchFamily="18" charset="0"/>
            </a:endParaRPr>
          </a:p>
          <a:p>
            <a:pPr marL="533400" indent="-533400"/>
            <a:r>
              <a:rPr lang="en-US" sz="2800" smtClean="0"/>
              <a:t>Determine targeted levels of customer service</a:t>
            </a:r>
          </a:p>
          <a:p>
            <a:pPr marL="533400" indent="-533400"/>
            <a:r>
              <a:rPr lang="en-US" sz="2800" smtClean="0"/>
              <a:t>Balance consumer needs not only against the feasibility and costs of meeting these needs but also against customer price preferences</a:t>
            </a:r>
          </a:p>
        </p:txBody>
      </p:sp>
      <p:sp>
        <p:nvSpPr>
          <p:cNvPr id="64516" name="Text Placeholder 3"/>
          <p:cNvSpPr>
            <a:spLocks noGrp="1"/>
          </p:cNvSpPr>
          <p:nvPr>
            <p:ph type="body" sz="quarter" idx="13"/>
          </p:nvPr>
        </p:nvSpPr>
        <p:spPr/>
        <p:txBody>
          <a:bodyPr/>
          <a:lstStyle/>
          <a:p>
            <a:pPr>
              <a:spcBef>
                <a:spcPct val="0"/>
              </a:spcBef>
            </a:pPr>
            <a:r>
              <a:rPr lang="en-US" smtClean="0"/>
              <a:t>Setting Channel Objectives</a:t>
            </a:r>
          </a:p>
          <a:p>
            <a:pPr>
              <a:spcBef>
                <a:spcPct val="0"/>
              </a:spcBef>
            </a:pPr>
            <a:endParaRPr lang="en-US" smtClean="0">
              <a:latin typeface="Arial" pitchFamily="34" charset="0"/>
            </a:endParaRPr>
          </a:p>
        </p:txBody>
      </p:sp>
      <p:sp>
        <p:nvSpPr>
          <p:cNvPr id="6451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
            </a:r>
            <a:br>
              <a:rPr lang="en-US" smtClean="0"/>
            </a:br>
            <a:r>
              <a:rPr lang="en-US" smtClean="0"/>
              <a:t>Channel Design Decisions</a:t>
            </a:r>
          </a:p>
        </p:txBody>
      </p:sp>
      <p:sp>
        <p:nvSpPr>
          <p:cNvPr id="66563" name="Rectangle 3"/>
          <p:cNvSpPr>
            <a:spLocks noGrp="1" noChangeArrowheads="1"/>
          </p:cNvSpPr>
          <p:nvPr>
            <p:ph idx="1"/>
          </p:nvPr>
        </p:nvSpPr>
        <p:spPr/>
        <p:txBody>
          <a:bodyPr/>
          <a:lstStyle/>
          <a:p>
            <a:endParaRPr lang="en-US" smtClean="0"/>
          </a:p>
          <a:p>
            <a:r>
              <a:rPr lang="en-US" smtClean="0"/>
              <a:t>Types of intermediaries</a:t>
            </a:r>
          </a:p>
          <a:p>
            <a:r>
              <a:rPr lang="en-US" smtClean="0"/>
              <a:t>Number of marketing intermediaries</a:t>
            </a:r>
          </a:p>
          <a:p>
            <a:r>
              <a:rPr lang="en-US" smtClean="0"/>
              <a:t>Responsibilities of channel members</a:t>
            </a:r>
          </a:p>
        </p:txBody>
      </p:sp>
      <p:sp>
        <p:nvSpPr>
          <p:cNvPr id="66564" name="Text Placeholder 3"/>
          <p:cNvSpPr>
            <a:spLocks noGrp="1"/>
          </p:cNvSpPr>
          <p:nvPr>
            <p:ph type="body" sz="quarter" idx="13"/>
          </p:nvPr>
        </p:nvSpPr>
        <p:spPr/>
        <p:txBody>
          <a:bodyPr/>
          <a:lstStyle/>
          <a:p>
            <a:pPr>
              <a:spcBef>
                <a:spcPct val="0"/>
              </a:spcBef>
            </a:pPr>
            <a:r>
              <a:rPr lang="en-US" smtClean="0"/>
              <a:t>Identifying Major Alternatives</a:t>
            </a:r>
          </a:p>
          <a:p>
            <a:pPr>
              <a:spcBef>
                <a:spcPct val="0"/>
              </a:spcBef>
            </a:pPr>
            <a:endParaRPr lang="en-US" smtClean="0"/>
          </a:p>
        </p:txBody>
      </p:sp>
      <p:sp>
        <p:nvSpPr>
          <p:cNvPr id="6656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381000"/>
            <a:ext cx="7772400" cy="1143000"/>
          </a:xfrm>
        </p:spPr>
        <p:txBody>
          <a:bodyPr/>
          <a:lstStyle/>
          <a:p>
            <a:r>
              <a:rPr lang="en-US" sz="4000" smtClean="0"/>
              <a:t>Channel Design Decisions</a:t>
            </a:r>
          </a:p>
        </p:txBody>
      </p:sp>
      <p:sp>
        <p:nvSpPr>
          <p:cNvPr id="68611" name="Rectangle 3"/>
          <p:cNvSpPr>
            <a:spLocks noGrp="1" noChangeArrowheads="1"/>
          </p:cNvSpPr>
          <p:nvPr>
            <p:ph type="body" sz="quarter" idx="13"/>
          </p:nvPr>
        </p:nvSpPr>
        <p:spPr>
          <a:xfrm>
            <a:off x="914400" y="1371600"/>
            <a:ext cx="7162800" cy="381000"/>
          </a:xfrm>
        </p:spPr>
        <p:txBody>
          <a:bodyPr/>
          <a:lstStyle/>
          <a:p>
            <a:r>
              <a:rPr lang="en-US" smtClean="0"/>
              <a:t>Identifying Major Alternatives</a:t>
            </a:r>
          </a:p>
        </p:txBody>
      </p:sp>
      <p:graphicFrame>
        <p:nvGraphicFramePr>
          <p:cNvPr id="4" name="Diagram 3"/>
          <p:cNvGraphicFramePr/>
          <p:nvPr/>
        </p:nvGraphicFramePr>
        <p:xfrm>
          <a:off x="1600200" y="2133600"/>
          <a:ext cx="5943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61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
            </a:r>
            <a:br>
              <a:rPr lang="en-US" smtClean="0"/>
            </a:br>
            <a:r>
              <a:rPr lang="en-US" smtClean="0"/>
              <a:t>Channel Design Decisions</a:t>
            </a:r>
          </a:p>
        </p:txBody>
      </p:sp>
      <p:sp>
        <p:nvSpPr>
          <p:cNvPr id="70659" name="Rectangle 3"/>
          <p:cNvSpPr>
            <a:spLocks noGrp="1" noChangeArrowheads="1"/>
          </p:cNvSpPr>
          <p:nvPr>
            <p:ph idx="1"/>
          </p:nvPr>
        </p:nvSpPr>
        <p:spPr>
          <a:xfrm>
            <a:off x="685800" y="1981200"/>
            <a:ext cx="4114800" cy="4114800"/>
          </a:xfrm>
        </p:spPr>
        <p:txBody>
          <a:bodyPr/>
          <a:lstStyle/>
          <a:p>
            <a:endParaRPr lang="en-US" smtClean="0"/>
          </a:p>
          <a:p>
            <a:pPr>
              <a:buFontTx/>
              <a:buNone/>
            </a:pPr>
            <a:r>
              <a:rPr lang="en-US" smtClean="0"/>
              <a:t>Each alternative should be evaluated against:</a:t>
            </a:r>
          </a:p>
          <a:p>
            <a:pPr lvl="1"/>
            <a:r>
              <a:rPr lang="en-US" smtClean="0"/>
              <a:t>Economic criteria</a:t>
            </a:r>
          </a:p>
          <a:p>
            <a:pPr lvl="1"/>
            <a:r>
              <a:rPr lang="en-US" smtClean="0"/>
              <a:t>Control</a:t>
            </a:r>
          </a:p>
          <a:p>
            <a:pPr lvl="1"/>
            <a:r>
              <a:rPr lang="en-US" smtClean="0"/>
              <a:t>Adaptability criteria</a:t>
            </a:r>
          </a:p>
        </p:txBody>
      </p:sp>
      <p:sp>
        <p:nvSpPr>
          <p:cNvPr id="70660" name="Text Placeholder 3"/>
          <p:cNvSpPr>
            <a:spLocks noGrp="1"/>
          </p:cNvSpPr>
          <p:nvPr>
            <p:ph type="body" sz="quarter" idx="13"/>
          </p:nvPr>
        </p:nvSpPr>
        <p:spPr/>
        <p:txBody>
          <a:bodyPr/>
          <a:lstStyle/>
          <a:p>
            <a:pPr>
              <a:spcBef>
                <a:spcPct val="0"/>
              </a:spcBef>
            </a:pPr>
            <a:r>
              <a:rPr lang="en-US" smtClean="0"/>
              <a:t>Evaluating the Major Alternatives</a:t>
            </a:r>
          </a:p>
          <a:p>
            <a:pPr>
              <a:spcBef>
                <a:spcPct val="0"/>
              </a:spcBef>
            </a:pPr>
            <a:endParaRPr lang="en-US" smtClean="0"/>
          </a:p>
        </p:txBody>
      </p:sp>
      <p:pic>
        <p:nvPicPr>
          <p:cNvPr id="70661" name="Picture 4" descr="ph12_09.jpg"/>
          <p:cNvPicPr>
            <a:picLocks noChangeAspect="1"/>
          </p:cNvPicPr>
          <p:nvPr/>
        </p:nvPicPr>
        <p:blipFill>
          <a:blip r:embed="rId3"/>
          <a:srcRect/>
          <a:stretch>
            <a:fillRect/>
          </a:stretch>
        </p:blipFill>
        <p:spPr bwMode="auto">
          <a:xfrm>
            <a:off x="4876800" y="2133600"/>
            <a:ext cx="3322638" cy="3848100"/>
          </a:xfrm>
          <a:prstGeom prst="rect">
            <a:avLst/>
          </a:prstGeom>
          <a:noFill/>
          <a:ln w="9525">
            <a:noFill/>
            <a:miter lim="800000"/>
            <a:headEnd/>
            <a:tailEnd/>
          </a:ln>
        </p:spPr>
      </p:pic>
      <p:sp>
        <p:nvSpPr>
          <p:cNvPr id="7066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228600"/>
            <a:ext cx="9144000" cy="1143000"/>
          </a:xfrm>
        </p:spPr>
        <p:txBody>
          <a:bodyPr/>
          <a:lstStyle/>
          <a:p>
            <a:r>
              <a:rPr lang="en-US" smtClean="0"/>
              <a:t>Channel Design Decisions</a:t>
            </a:r>
          </a:p>
        </p:txBody>
      </p:sp>
      <p:sp>
        <p:nvSpPr>
          <p:cNvPr id="72707" name="Content Placeholder 5"/>
          <p:cNvSpPr>
            <a:spLocks noGrp="1"/>
          </p:cNvSpPr>
          <p:nvPr>
            <p:ph idx="1"/>
          </p:nvPr>
        </p:nvSpPr>
        <p:spPr>
          <a:xfrm>
            <a:off x="5029200" y="2057400"/>
            <a:ext cx="3733800" cy="4114800"/>
          </a:xfrm>
        </p:spPr>
        <p:txBody>
          <a:bodyPr/>
          <a:lstStyle/>
          <a:p>
            <a:r>
              <a:rPr lang="en-US" sz="3000" smtClean="0"/>
              <a:t>Channel systems can vary from country to country</a:t>
            </a:r>
          </a:p>
          <a:p>
            <a:r>
              <a:rPr lang="en-US" sz="3000" smtClean="0"/>
              <a:t>Must be able to adapt channel strategies to the existing structures within each country</a:t>
            </a:r>
          </a:p>
          <a:p>
            <a:endParaRPr lang="en-US" smtClean="0"/>
          </a:p>
        </p:txBody>
      </p:sp>
      <p:sp>
        <p:nvSpPr>
          <p:cNvPr id="72708" name="Rectangle 3"/>
          <p:cNvSpPr>
            <a:spLocks noGrp="1" noChangeArrowheads="1"/>
          </p:cNvSpPr>
          <p:nvPr>
            <p:ph type="body" sz="quarter" idx="13"/>
          </p:nvPr>
        </p:nvSpPr>
        <p:spPr/>
        <p:txBody>
          <a:bodyPr/>
          <a:lstStyle/>
          <a:p>
            <a:pPr>
              <a:spcBef>
                <a:spcPct val="0"/>
              </a:spcBef>
            </a:pPr>
            <a:endParaRPr lang="en-US" smtClean="0"/>
          </a:p>
          <a:p>
            <a:pPr>
              <a:spcBef>
                <a:spcPct val="0"/>
              </a:spcBef>
            </a:pPr>
            <a:endParaRPr lang="en-US" smtClean="0"/>
          </a:p>
        </p:txBody>
      </p:sp>
      <p:sp>
        <p:nvSpPr>
          <p:cNvPr id="72709" name="Text Box 11"/>
          <p:cNvSpPr txBox="1">
            <a:spLocks noChangeArrowheads="1"/>
          </p:cNvSpPr>
          <p:nvPr/>
        </p:nvSpPr>
        <p:spPr bwMode="auto">
          <a:xfrm>
            <a:off x="1066800" y="1219200"/>
            <a:ext cx="6970713" cy="523875"/>
          </a:xfrm>
          <a:prstGeom prst="rect">
            <a:avLst/>
          </a:prstGeom>
          <a:noFill/>
          <a:ln w="9525">
            <a:noFill/>
            <a:miter lim="800000"/>
            <a:headEnd/>
            <a:tailEnd/>
          </a:ln>
        </p:spPr>
        <p:txBody>
          <a:bodyPr wrap="none">
            <a:spAutoFit/>
          </a:bodyPr>
          <a:lstStyle/>
          <a:p>
            <a:pPr eaLnBrk="1" hangingPunct="1"/>
            <a:r>
              <a:rPr lang="en-US" sz="2800" b="1">
                <a:solidFill>
                  <a:schemeClr val="tx2"/>
                </a:solidFill>
                <a:latin typeface="Calibri" pitchFamily="34" charset="0"/>
              </a:rPr>
              <a:t>Designing International Distribution Channels</a:t>
            </a:r>
            <a:endParaRPr lang="en-US" sz="2400" b="1">
              <a:solidFill>
                <a:schemeClr val="tx2"/>
              </a:solidFill>
              <a:latin typeface="Calibri" pitchFamily="34" charset="0"/>
            </a:endParaRPr>
          </a:p>
        </p:txBody>
      </p:sp>
      <p:pic>
        <p:nvPicPr>
          <p:cNvPr id="72710" name="Picture 8" descr="ph12_10"/>
          <p:cNvPicPr>
            <a:picLocks noChangeAspect="1" noChangeArrowheads="1"/>
          </p:cNvPicPr>
          <p:nvPr/>
        </p:nvPicPr>
        <p:blipFill>
          <a:blip r:embed="rId3"/>
          <a:srcRect/>
          <a:stretch>
            <a:fillRect/>
          </a:stretch>
        </p:blipFill>
        <p:spPr bwMode="auto">
          <a:xfrm>
            <a:off x="381000" y="2438400"/>
            <a:ext cx="4471988" cy="3232150"/>
          </a:xfrm>
          <a:prstGeom prst="rect">
            <a:avLst/>
          </a:prstGeom>
          <a:noFill/>
          <a:ln w="9525">
            <a:noFill/>
            <a:miter lim="800000"/>
            <a:headEnd/>
            <a:tailEnd/>
          </a:ln>
        </p:spPr>
      </p:pic>
      <p:sp>
        <p:nvSpPr>
          <p:cNvPr id="7271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Supply Chains and the </a:t>
            </a:r>
            <a:br>
              <a:rPr lang="en-US" sz="3200" smtClean="0"/>
            </a:br>
            <a:r>
              <a:rPr lang="en-US" sz="3200" smtClean="0"/>
              <a:t>Value Delivery Network</a:t>
            </a:r>
          </a:p>
        </p:txBody>
      </p:sp>
      <p:sp>
        <p:nvSpPr>
          <p:cNvPr id="19459" name="Rectangle 3"/>
          <p:cNvSpPr>
            <a:spLocks noGrp="1" noChangeArrowheads="1"/>
          </p:cNvSpPr>
          <p:nvPr>
            <p:ph idx="1"/>
          </p:nvPr>
        </p:nvSpPr>
        <p:spPr>
          <a:xfrm>
            <a:off x="685800" y="1752600"/>
            <a:ext cx="7772400" cy="4114800"/>
          </a:xfrm>
        </p:spPr>
        <p:txBody>
          <a:bodyPr/>
          <a:lstStyle/>
          <a:p>
            <a:pPr marL="533400" indent="-533400">
              <a:lnSpc>
                <a:spcPct val="80000"/>
              </a:lnSpc>
              <a:buFontTx/>
              <a:buNone/>
            </a:pPr>
            <a:endParaRPr lang="en-US" b="1" smtClean="0"/>
          </a:p>
          <a:p>
            <a:pPr marL="533400" indent="-533400">
              <a:lnSpc>
                <a:spcPct val="80000"/>
              </a:lnSpc>
              <a:buFontTx/>
              <a:buNone/>
            </a:pPr>
            <a:r>
              <a:rPr lang="en-US" b="1" smtClean="0"/>
              <a:t>Upstream partners </a:t>
            </a:r>
            <a:r>
              <a:rPr lang="en-US" smtClean="0"/>
              <a:t>include raw material suppliers, components, parts, information, finances, and expertise to create a product or service</a:t>
            </a:r>
          </a:p>
          <a:p>
            <a:pPr marL="533400" indent="-533400">
              <a:lnSpc>
                <a:spcPct val="80000"/>
              </a:lnSpc>
              <a:buFontTx/>
              <a:buNone/>
            </a:pPr>
            <a:endParaRPr lang="en-US" sz="1200" smtClean="0"/>
          </a:p>
          <a:p>
            <a:pPr marL="533400" indent="-533400">
              <a:lnSpc>
                <a:spcPct val="80000"/>
              </a:lnSpc>
              <a:buFontTx/>
              <a:buNone/>
            </a:pPr>
            <a:r>
              <a:rPr lang="en-US" b="1" smtClean="0"/>
              <a:t>Downstream partners </a:t>
            </a:r>
            <a:r>
              <a:rPr lang="en-US" smtClean="0"/>
              <a:t>include the marketing channels or distribution channels that look toward the customer, including retailers and wholesalers</a:t>
            </a:r>
          </a:p>
        </p:txBody>
      </p:sp>
      <p:sp>
        <p:nvSpPr>
          <p:cNvPr id="19460" name="Text Placeholder 3"/>
          <p:cNvSpPr>
            <a:spLocks noGrp="1"/>
          </p:cNvSpPr>
          <p:nvPr>
            <p:ph type="body" sz="quarter" idx="13"/>
          </p:nvPr>
        </p:nvSpPr>
        <p:spPr>
          <a:xfrm>
            <a:off x="990600" y="1600200"/>
            <a:ext cx="7162800" cy="381000"/>
          </a:xfrm>
        </p:spPr>
        <p:txBody>
          <a:bodyPr/>
          <a:lstStyle/>
          <a:p>
            <a:pPr>
              <a:spcBef>
                <a:spcPct val="0"/>
              </a:spcBef>
            </a:pPr>
            <a:r>
              <a:rPr lang="en-US" smtClean="0"/>
              <a:t>Supply Chain Partners</a:t>
            </a:r>
          </a:p>
          <a:p>
            <a:pPr>
              <a:spcBef>
                <a:spcPct val="0"/>
              </a:spcBef>
            </a:pPr>
            <a:endParaRPr lang="en-US" smtClean="0">
              <a:latin typeface="Arial" pitchFamily="34" charset="0"/>
            </a:endParaRPr>
          </a:p>
        </p:txBody>
      </p:sp>
      <p:sp>
        <p:nvSpPr>
          <p:cNvPr id="194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mtClean="0"/>
              <a:t>Channel Management Decisions</a:t>
            </a:r>
          </a:p>
        </p:txBody>
      </p:sp>
      <p:graphicFrame>
        <p:nvGraphicFramePr>
          <p:cNvPr id="4" name="Diagram 3"/>
          <p:cNvGraphicFramePr/>
          <p:nvPr/>
        </p:nvGraphicFramePr>
        <p:xfrm>
          <a:off x="247650" y="1905000"/>
          <a:ext cx="82296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75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200" smtClean="0"/>
              <a:t>Public Policy and Distribution Decisions</a:t>
            </a:r>
          </a:p>
        </p:txBody>
      </p:sp>
      <p:sp>
        <p:nvSpPr>
          <p:cNvPr id="76803" name="Rectangle 3"/>
          <p:cNvSpPr>
            <a:spLocks noGrp="1" noChangeArrowheads="1"/>
          </p:cNvSpPr>
          <p:nvPr>
            <p:ph idx="1"/>
          </p:nvPr>
        </p:nvSpPr>
        <p:spPr/>
        <p:txBody>
          <a:bodyPr/>
          <a:lstStyle/>
          <a:p>
            <a:pPr marL="533400" indent="-533400">
              <a:buFontTx/>
              <a:buNone/>
            </a:pPr>
            <a:r>
              <a:rPr lang="en-US" sz="2800" b="1" smtClean="0"/>
              <a:t>Exclusive distribution</a:t>
            </a:r>
            <a:r>
              <a:rPr lang="en-US" sz="2800" smtClean="0"/>
              <a:t> is when the seller allows only certain outlets to carry its products</a:t>
            </a:r>
          </a:p>
          <a:p>
            <a:pPr marL="533400" indent="-533400">
              <a:buFontTx/>
              <a:buNone/>
            </a:pPr>
            <a:r>
              <a:rPr lang="en-US" sz="2800" b="1" smtClean="0"/>
              <a:t>Exclusive dealing</a:t>
            </a:r>
            <a:r>
              <a:rPr lang="en-US" sz="2800" smtClean="0"/>
              <a:t> is when the seller requires that the sellers not handle competitor’s products</a:t>
            </a:r>
          </a:p>
          <a:p>
            <a:pPr marL="533400" indent="-533400">
              <a:lnSpc>
                <a:spcPct val="90000"/>
              </a:lnSpc>
              <a:buFontTx/>
              <a:buNone/>
            </a:pPr>
            <a:r>
              <a:rPr lang="en-US" sz="2800" b="1" smtClean="0"/>
              <a:t>Exclusive territorial agreements</a:t>
            </a:r>
            <a:r>
              <a:rPr lang="en-US" sz="2800" smtClean="0"/>
              <a:t> are where producer or seller limit territory</a:t>
            </a:r>
          </a:p>
          <a:p>
            <a:pPr marL="533400" indent="-533400">
              <a:lnSpc>
                <a:spcPct val="90000"/>
              </a:lnSpc>
              <a:buFontTx/>
              <a:buNone/>
            </a:pPr>
            <a:r>
              <a:rPr lang="en-US" sz="2800" b="1" smtClean="0"/>
              <a:t>Tying agreements </a:t>
            </a:r>
            <a:r>
              <a:rPr lang="en-US" sz="2800" smtClean="0"/>
              <a:t>are agreements where the dealer must take most or all of the line</a:t>
            </a:r>
          </a:p>
        </p:txBody>
      </p:sp>
      <p:sp>
        <p:nvSpPr>
          <p:cNvPr id="7680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228600"/>
            <a:ext cx="8763000" cy="1143000"/>
          </a:xfrm>
        </p:spPr>
        <p:txBody>
          <a:bodyPr/>
          <a:lstStyle/>
          <a:p>
            <a:r>
              <a:rPr lang="en-US" sz="3200" smtClean="0"/>
              <a:t>Marketing Logistics and Supply Chain Management</a:t>
            </a:r>
          </a:p>
        </p:txBody>
      </p:sp>
      <p:sp>
        <p:nvSpPr>
          <p:cNvPr id="78851" name="Rectangle 3"/>
          <p:cNvSpPr>
            <a:spLocks noGrp="1" noChangeArrowheads="1"/>
          </p:cNvSpPr>
          <p:nvPr>
            <p:ph idx="1"/>
          </p:nvPr>
        </p:nvSpPr>
        <p:spPr>
          <a:xfrm>
            <a:off x="304800" y="2133600"/>
            <a:ext cx="5181600" cy="3962400"/>
          </a:xfrm>
        </p:spPr>
        <p:txBody>
          <a:bodyPr/>
          <a:lstStyle/>
          <a:p>
            <a:pPr marL="533400" indent="-533400">
              <a:buFontTx/>
              <a:buNone/>
            </a:pPr>
            <a:r>
              <a:rPr lang="en-US" sz="2800" b="1" smtClean="0"/>
              <a:t>Marketing logistics</a:t>
            </a:r>
            <a:r>
              <a:rPr lang="en-US" sz="2800" smtClean="0"/>
              <a:t> (physical distribution) involves planning, implementing, and controlling the physical flow of goods, services, and related information from points of origin to points of consumption to meet consumer requirements at a profit</a:t>
            </a:r>
          </a:p>
        </p:txBody>
      </p:sp>
      <p:sp>
        <p:nvSpPr>
          <p:cNvPr id="78852" name="Text Placeholder 3"/>
          <p:cNvSpPr>
            <a:spLocks noGrp="1"/>
          </p:cNvSpPr>
          <p:nvPr>
            <p:ph type="body" sz="quarter" idx="13"/>
          </p:nvPr>
        </p:nvSpPr>
        <p:spPr>
          <a:xfrm>
            <a:off x="0" y="1447800"/>
            <a:ext cx="9144000" cy="381000"/>
          </a:xfrm>
        </p:spPr>
        <p:txBody>
          <a:bodyPr/>
          <a:lstStyle/>
          <a:p>
            <a:pPr>
              <a:spcBef>
                <a:spcPct val="0"/>
              </a:spcBef>
            </a:pPr>
            <a:r>
              <a:rPr lang="en-US" smtClean="0"/>
              <a:t>Nature and Importance of Marketing Logistics</a:t>
            </a:r>
          </a:p>
          <a:p>
            <a:pPr>
              <a:spcBef>
                <a:spcPct val="0"/>
              </a:spcBef>
            </a:pPr>
            <a:endParaRPr lang="en-US" smtClean="0">
              <a:latin typeface="Arial" pitchFamily="34" charset="0"/>
            </a:endParaRPr>
          </a:p>
        </p:txBody>
      </p:sp>
      <p:pic>
        <p:nvPicPr>
          <p:cNvPr id="78853" name="Picture 4" descr="ph12_13.jpg"/>
          <p:cNvPicPr>
            <a:picLocks noChangeAspect="1"/>
          </p:cNvPicPr>
          <p:nvPr/>
        </p:nvPicPr>
        <p:blipFill>
          <a:blip r:embed="rId3" cstate="print"/>
          <a:srcRect/>
          <a:stretch>
            <a:fillRect/>
          </a:stretch>
        </p:blipFill>
        <p:spPr bwMode="auto">
          <a:xfrm>
            <a:off x="5638800" y="2438400"/>
            <a:ext cx="2867025" cy="2890838"/>
          </a:xfrm>
          <a:prstGeom prst="rect">
            <a:avLst/>
          </a:prstGeom>
          <a:noFill/>
          <a:ln w="9525">
            <a:noFill/>
            <a:miter lim="800000"/>
            <a:headEnd/>
            <a:tailEnd/>
          </a:ln>
        </p:spPr>
      </p:pic>
      <p:sp>
        <p:nvSpPr>
          <p:cNvPr id="7885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457200"/>
            <a:ext cx="7772400" cy="1143000"/>
          </a:xfrm>
        </p:spPr>
        <p:txBody>
          <a:bodyPr/>
          <a:lstStyle/>
          <a:p>
            <a:r>
              <a:rPr lang="en-US" sz="3200" smtClean="0"/>
              <a:t>Marketing Logistics and Supply Chain Management</a:t>
            </a:r>
          </a:p>
        </p:txBody>
      </p:sp>
      <p:sp>
        <p:nvSpPr>
          <p:cNvPr id="80899" name="Rectangle 3"/>
          <p:cNvSpPr>
            <a:spLocks noGrp="1" noChangeArrowheads="1"/>
          </p:cNvSpPr>
          <p:nvPr>
            <p:ph type="body" sz="quarter" idx="13"/>
          </p:nvPr>
        </p:nvSpPr>
        <p:spPr>
          <a:xfrm>
            <a:off x="0" y="1600200"/>
            <a:ext cx="9144000" cy="381000"/>
          </a:xfrm>
        </p:spPr>
        <p:txBody>
          <a:bodyPr/>
          <a:lstStyle/>
          <a:p>
            <a:r>
              <a:rPr lang="en-US" smtClean="0"/>
              <a:t>Nature and Importance of Marketing Logistics</a:t>
            </a:r>
          </a:p>
          <a:p>
            <a:endParaRPr lang="en-US" smtClean="0"/>
          </a:p>
        </p:txBody>
      </p:sp>
      <p:pic>
        <p:nvPicPr>
          <p:cNvPr id="80900" name="Picture 6" descr="fig12_05wo"/>
          <p:cNvPicPr>
            <a:picLocks noChangeAspect="1" noChangeArrowheads="1"/>
          </p:cNvPicPr>
          <p:nvPr/>
        </p:nvPicPr>
        <p:blipFill>
          <a:blip r:embed="rId3"/>
          <a:srcRect/>
          <a:stretch>
            <a:fillRect/>
          </a:stretch>
        </p:blipFill>
        <p:spPr bwMode="auto">
          <a:xfrm>
            <a:off x="381000" y="2667000"/>
            <a:ext cx="8382000" cy="2038350"/>
          </a:xfrm>
          <a:prstGeom prst="rect">
            <a:avLst/>
          </a:prstGeom>
          <a:noFill/>
          <a:ln w="9525">
            <a:noFill/>
            <a:miter lim="800000"/>
            <a:headEnd/>
            <a:tailEnd/>
          </a:ln>
        </p:spPr>
      </p:pic>
      <p:sp>
        <p:nvSpPr>
          <p:cNvPr id="8090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228600"/>
            <a:ext cx="9144000" cy="1143000"/>
          </a:xfrm>
        </p:spPr>
        <p:txBody>
          <a:bodyPr/>
          <a:lstStyle/>
          <a:p>
            <a:r>
              <a:rPr lang="en-US" sz="3200" smtClean="0"/>
              <a:t>Marketing Logistics and Supply Chain Management</a:t>
            </a:r>
          </a:p>
        </p:txBody>
      </p:sp>
      <p:sp>
        <p:nvSpPr>
          <p:cNvPr id="82947" name="Rectangle 3"/>
          <p:cNvSpPr>
            <a:spLocks noGrp="1" noChangeArrowheads="1"/>
          </p:cNvSpPr>
          <p:nvPr>
            <p:ph idx="1"/>
          </p:nvPr>
        </p:nvSpPr>
        <p:spPr>
          <a:xfrm>
            <a:off x="685800" y="2362200"/>
            <a:ext cx="7772400" cy="4114800"/>
          </a:xfrm>
        </p:spPr>
        <p:txBody>
          <a:bodyPr/>
          <a:lstStyle/>
          <a:p>
            <a:pPr marL="533400" indent="-533400">
              <a:buFontTx/>
              <a:buNone/>
            </a:pPr>
            <a:r>
              <a:rPr lang="en-US" b="1" smtClean="0"/>
              <a:t>Supply chain management</a:t>
            </a:r>
            <a:r>
              <a:rPr lang="en-US" smtClean="0"/>
              <a:t> is the process of managing upstream and downstream value-added flows of materials, final goods, and related information among suppliers, the company, resellers, and final consumers</a:t>
            </a:r>
          </a:p>
        </p:txBody>
      </p:sp>
      <p:sp>
        <p:nvSpPr>
          <p:cNvPr id="82948" name="Text Placeholder 3"/>
          <p:cNvSpPr>
            <a:spLocks noGrp="1"/>
          </p:cNvSpPr>
          <p:nvPr>
            <p:ph type="body" sz="quarter" idx="13"/>
          </p:nvPr>
        </p:nvSpPr>
        <p:spPr>
          <a:xfrm>
            <a:off x="0" y="1447800"/>
            <a:ext cx="9144000" cy="381000"/>
          </a:xfrm>
        </p:spPr>
        <p:txBody>
          <a:bodyPr/>
          <a:lstStyle/>
          <a:p>
            <a:pPr>
              <a:spcBef>
                <a:spcPct val="0"/>
              </a:spcBef>
            </a:pPr>
            <a:r>
              <a:rPr lang="en-US" smtClean="0"/>
              <a:t>Nature and Importance of Marketing Logistics</a:t>
            </a:r>
          </a:p>
          <a:p>
            <a:pPr>
              <a:spcBef>
                <a:spcPct val="0"/>
              </a:spcBef>
            </a:pPr>
            <a:endParaRPr lang="en-US" smtClean="0"/>
          </a:p>
        </p:txBody>
      </p:sp>
      <p:sp>
        <p:nvSpPr>
          <p:cNvPr id="8294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609600"/>
            <a:ext cx="9144000" cy="1143000"/>
          </a:xfrm>
        </p:spPr>
        <p:txBody>
          <a:bodyPr/>
          <a:lstStyle/>
          <a:p>
            <a:r>
              <a:rPr lang="en-US" sz="3200" smtClean="0"/>
              <a:t>Marketing Logistics and Supply Chain Management</a:t>
            </a:r>
          </a:p>
        </p:txBody>
      </p:sp>
      <p:sp>
        <p:nvSpPr>
          <p:cNvPr id="84995" name="Rectangle 3"/>
          <p:cNvSpPr>
            <a:spLocks noGrp="1" noChangeArrowheads="1"/>
          </p:cNvSpPr>
          <p:nvPr>
            <p:ph idx="1"/>
          </p:nvPr>
        </p:nvSpPr>
        <p:spPr>
          <a:xfrm>
            <a:off x="685800" y="1828800"/>
            <a:ext cx="7772400" cy="4114800"/>
          </a:xfrm>
        </p:spPr>
        <p:txBody>
          <a:bodyPr/>
          <a:lstStyle/>
          <a:p>
            <a:pPr algn="ctr">
              <a:buFontTx/>
              <a:buNone/>
            </a:pPr>
            <a:r>
              <a:rPr lang="en-US" sz="2800" b="1" smtClean="0">
                <a:solidFill>
                  <a:schemeClr val="tx2"/>
                </a:solidFill>
              </a:rPr>
              <a:t>Major Logistics Functions</a:t>
            </a:r>
          </a:p>
          <a:p>
            <a:pPr algn="ctr">
              <a:buFontTx/>
              <a:buNone/>
            </a:pPr>
            <a:endParaRPr lang="en-US" b="1" i="1" smtClean="0">
              <a:solidFill>
                <a:srgbClr val="1A643E"/>
              </a:solidFill>
            </a:endParaRPr>
          </a:p>
        </p:txBody>
      </p:sp>
      <p:graphicFrame>
        <p:nvGraphicFramePr>
          <p:cNvPr id="4" name="Diagram 3"/>
          <p:cNvGraphicFramePr/>
          <p:nvPr/>
        </p:nvGraphicFramePr>
        <p:xfrm>
          <a:off x="1524000" y="2370137"/>
          <a:ext cx="6096000" cy="406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99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228600"/>
            <a:ext cx="9144000" cy="1143000"/>
          </a:xfrm>
        </p:spPr>
        <p:txBody>
          <a:bodyPr/>
          <a:lstStyle/>
          <a:p>
            <a:r>
              <a:rPr lang="en-US" sz="3600" smtClean="0"/>
              <a:t>Marketing Logistics and Supply Chain Management</a:t>
            </a:r>
          </a:p>
        </p:txBody>
      </p:sp>
      <p:sp>
        <p:nvSpPr>
          <p:cNvPr id="2" name="Content Placeholder 6"/>
          <p:cNvSpPr>
            <a:spLocks noGrp="1"/>
          </p:cNvSpPr>
          <p:nvPr>
            <p:ph idx="1"/>
          </p:nvPr>
        </p:nvSpPr>
        <p:spPr/>
        <p:txBody>
          <a:bodyPr/>
          <a:lstStyle/>
          <a:p>
            <a:pPr>
              <a:defRPr/>
            </a:pPr>
            <a:r>
              <a:rPr lang="en-US" dirty="0" smtClean="0"/>
              <a:t>How many</a:t>
            </a:r>
          </a:p>
          <a:p>
            <a:pPr>
              <a:defRPr/>
            </a:pPr>
            <a:r>
              <a:rPr lang="en-US" dirty="0" smtClean="0"/>
              <a:t>What types</a:t>
            </a:r>
          </a:p>
          <a:p>
            <a:pPr>
              <a:defRPr/>
            </a:pPr>
            <a:r>
              <a:rPr lang="en-US" dirty="0" smtClean="0"/>
              <a:t>Where to locate</a:t>
            </a:r>
          </a:p>
          <a:p>
            <a:pPr>
              <a:defRPr/>
            </a:pPr>
            <a:r>
              <a:rPr lang="en-US" dirty="0" smtClean="0"/>
              <a:t>Warehouses</a:t>
            </a:r>
          </a:p>
          <a:p>
            <a:pPr>
              <a:defRPr/>
            </a:pPr>
            <a:r>
              <a:rPr lang="en-US" dirty="0" smtClean="0"/>
              <a:t>Distribution centers</a:t>
            </a:r>
          </a:p>
          <a:p>
            <a:pPr marL="0" indent="0">
              <a:buFontTx/>
              <a:buNone/>
              <a:defRPr/>
            </a:pPr>
            <a:endParaRPr lang="en-US" dirty="0" smtClean="0"/>
          </a:p>
        </p:txBody>
      </p:sp>
      <p:sp>
        <p:nvSpPr>
          <p:cNvPr id="87044" name="Rectangle 3"/>
          <p:cNvSpPr>
            <a:spLocks noGrp="1" noChangeArrowheads="1"/>
          </p:cNvSpPr>
          <p:nvPr>
            <p:ph type="body" sz="quarter" idx="13"/>
          </p:nvPr>
        </p:nvSpPr>
        <p:spPr/>
        <p:txBody>
          <a:bodyPr/>
          <a:lstStyle/>
          <a:p>
            <a:pPr>
              <a:spcBef>
                <a:spcPct val="0"/>
              </a:spcBef>
            </a:pPr>
            <a:r>
              <a:rPr lang="en-US" smtClean="0"/>
              <a:t>Warehousing Decisions</a:t>
            </a:r>
          </a:p>
        </p:txBody>
      </p:sp>
      <p:sp>
        <p:nvSpPr>
          <p:cNvPr id="8704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28600"/>
            <a:ext cx="9144000" cy="1143000"/>
          </a:xfrm>
        </p:spPr>
        <p:txBody>
          <a:bodyPr/>
          <a:lstStyle/>
          <a:p>
            <a:r>
              <a:rPr lang="en-US" sz="3200" smtClean="0"/>
              <a:t>Marketing Logistics and Supply Chain Management</a:t>
            </a:r>
          </a:p>
        </p:txBody>
      </p:sp>
      <p:sp>
        <p:nvSpPr>
          <p:cNvPr id="89091" name="Content Placeholder 6"/>
          <p:cNvSpPr>
            <a:spLocks noGrp="1"/>
          </p:cNvSpPr>
          <p:nvPr>
            <p:ph idx="1"/>
          </p:nvPr>
        </p:nvSpPr>
        <p:spPr>
          <a:xfrm>
            <a:off x="685800" y="2209800"/>
            <a:ext cx="7772400" cy="4114800"/>
          </a:xfrm>
        </p:spPr>
        <p:txBody>
          <a:bodyPr/>
          <a:lstStyle/>
          <a:p>
            <a:r>
              <a:rPr lang="en-US" smtClean="0"/>
              <a:t>Just-in-time systems</a:t>
            </a:r>
          </a:p>
          <a:p>
            <a:r>
              <a:rPr lang="en-US" smtClean="0"/>
              <a:t>RFID</a:t>
            </a:r>
          </a:p>
          <a:p>
            <a:pPr lvl="1"/>
            <a:r>
              <a:rPr lang="en-US" smtClean="0"/>
              <a:t>Knowing exact product location</a:t>
            </a:r>
          </a:p>
          <a:p>
            <a:r>
              <a:rPr lang="en-US" smtClean="0"/>
              <a:t>Smart shelves</a:t>
            </a:r>
          </a:p>
          <a:p>
            <a:pPr lvl="1"/>
            <a:r>
              <a:rPr lang="en-US" smtClean="0"/>
              <a:t>Placing orders automatically</a:t>
            </a:r>
          </a:p>
          <a:p>
            <a:endParaRPr lang="en-US" smtClean="0"/>
          </a:p>
        </p:txBody>
      </p:sp>
      <p:sp>
        <p:nvSpPr>
          <p:cNvPr id="89092" name="Rectangle 3"/>
          <p:cNvSpPr>
            <a:spLocks noGrp="1" noChangeArrowheads="1"/>
          </p:cNvSpPr>
          <p:nvPr>
            <p:ph type="body" sz="quarter" idx="13"/>
          </p:nvPr>
        </p:nvSpPr>
        <p:spPr/>
        <p:txBody>
          <a:bodyPr/>
          <a:lstStyle/>
          <a:p>
            <a:pPr>
              <a:spcBef>
                <a:spcPct val="0"/>
              </a:spcBef>
            </a:pPr>
            <a:r>
              <a:rPr lang="en-US" smtClean="0"/>
              <a:t>Inventory Management</a:t>
            </a:r>
          </a:p>
        </p:txBody>
      </p:sp>
      <p:sp>
        <p:nvSpPr>
          <p:cNvPr id="8909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228600"/>
            <a:ext cx="9144000" cy="1143000"/>
          </a:xfrm>
        </p:spPr>
        <p:txBody>
          <a:bodyPr/>
          <a:lstStyle/>
          <a:p>
            <a:r>
              <a:rPr lang="en-US" sz="2800" smtClean="0">
                <a:solidFill>
                  <a:srgbClr val="0000FF"/>
                </a:solidFill>
              </a:rPr>
              <a:t/>
            </a:r>
            <a:br>
              <a:rPr lang="en-US" sz="2800" smtClean="0">
                <a:solidFill>
                  <a:srgbClr val="0000FF"/>
                </a:solidFill>
              </a:rPr>
            </a:br>
            <a:r>
              <a:rPr lang="en-US" sz="3200" smtClean="0"/>
              <a:t>Marketing Logistics and Supply Chain Management</a:t>
            </a:r>
          </a:p>
        </p:txBody>
      </p:sp>
      <p:sp>
        <p:nvSpPr>
          <p:cNvPr id="91139" name="Rectangle 3"/>
          <p:cNvSpPr>
            <a:spLocks noGrp="1" noChangeArrowheads="1"/>
          </p:cNvSpPr>
          <p:nvPr>
            <p:ph type="body" sz="quarter" idx="13"/>
          </p:nvPr>
        </p:nvSpPr>
        <p:spPr>
          <a:xfrm>
            <a:off x="990600" y="1524000"/>
            <a:ext cx="7162800" cy="381000"/>
          </a:xfrm>
        </p:spPr>
        <p:txBody>
          <a:bodyPr/>
          <a:lstStyle/>
          <a:p>
            <a:pPr>
              <a:spcBef>
                <a:spcPct val="0"/>
              </a:spcBef>
            </a:pPr>
            <a:r>
              <a:rPr lang="en-US" smtClean="0"/>
              <a:t>Major Logistics Functions</a:t>
            </a:r>
          </a:p>
          <a:p>
            <a:pPr>
              <a:spcBef>
                <a:spcPct val="0"/>
              </a:spcBef>
            </a:pPr>
            <a:endParaRPr lang="en-US" sz="2000" smtClean="0"/>
          </a:p>
        </p:txBody>
      </p:sp>
      <p:sp>
        <p:nvSpPr>
          <p:cNvPr id="91140" name="Content Placeholder 5"/>
          <p:cNvSpPr>
            <a:spLocks noGrp="1"/>
          </p:cNvSpPr>
          <p:nvPr>
            <p:ph idx="1"/>
          </p:nvPr>
        </p:nvSpPr>
        <p:spPr>
          <a:xfrm>
            <a:off x="1066800" y="2209800"/>
            <a:ext cx="7010400" cy="1828800"/>
          </a:xfrm>
        </p:spPr>
        <p:txBody>
          <a:bodyPr/>
          <a:lstStyle/>
          <a:p>
            <a:pPr marL="533400" indent="-533400">
              <a:buFontTx/>
              <a:buNone/>
            </a:pPr>
            <a:r>
              <a:rPr lang="en-US" sz="2800" b="1" smtClean="0"/>
              <a:t>Transportation </a:t>
            </a:r>
            <a:r>
              <a:rPr lang="en-US" sz="2800" smtClean="0"/>
              <a:t>affects the pricing of products, delivery performance, and condition of the goods when they arrive</a:t>
            </a:r>
          </a:p>
          <a:p>
            <a:pPr marL="533400" indent="-533400"/>
            <a:endParaRPr lang="en-US" sz="2600" smtClean="0"/>
          </a:p>
        </p:txBody>
      </p:sp>
      <p:graphicFrame>
        <p:nvGraphicFramePr>
          <p:cNvPr id="8" name="Diagram 7"/>
          <p:cNvGraphicFramePr/>
          <p:nvPr/>
        </p:nvGraphicFramePr>
        <p:xfrm>
          <a:off x="2119078" y="3810000"/>
          <a:ext cx="51054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14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228600"/>
            <a:ext cx="9144000" cy="1143000"/>
          </a:xfrm>
        </p:spPr>
        <p:txBody>
          <a:bodyPr/>
          <a:lstStyle/>
          <a:p>
            <a:r>
              <a:rPr lang="en-US" sz="3200" smtClean="0"/>
              <a:t>Marketing Logistics and Supply Chain Management</a:t>
            </a:r>
          </a:p>
        </p:txBody>
      </p:sp>
      <p:sp>
        <p:nvSpPr>
          <p:cNvPr id="93187" name="Rectangle 3"/>
          <p:cNvSpPr>
            <a:spLocks noGrp="1" noChangeArrowheads="1"/>
          </p:cNvSpPr>
          <p:nvPr>
            <p:ph idx="1"/>
          </p:nvPr>
        </p:nvSpPr>
        <p:spPr>
          <a:xfrm>
            <a:off x="990600" y="1981200"/>
            <a:ext cx="7162800" cy="4114800"/>
          </a:xfrm>
        </p:spPr>
        <p:txBody>
          <a:bodyPr/>
          <a:lstStyle/>
          <a:p>
            <a:pPr marL="533400" indent="-533400" algn="ctr">
              <a:buFontTx/>
              <a:buNone/>
            </a:pPr>
            <a:endParaRPr lang="en-US" sz="2800" b="1" i="1" smtClean="0">
              <a:solidFill>
                <a:srgbClr val="1A643E"/>
              </a:solidFill>
            </a:endParaRPr>
          </a:p>
          <a:p>
            <a:pPr marL="533400" indent="-533400">
              <a:buFontTx/>
              <a:buNone/>
            </a:pPr>
            <a:r>
              <a:rPr lang="en-US" sz="2800" b="1" smtClean="0"/>
              <a:t>Logistics information management</a:t>
            </a:r>
            <a:r>
              <a:rPr lang="en-US" sz="2800" smtClean="0"/>
              <a:t> is the management of the flow of information, including customer orders, billing, inventory levels, and customer data</a:t>
            </a:r>
            <a:r>
              <a:rPr lang="en-US" sz="2800" b="1" smtClean="0"/>
              <a:t> </a:t>
            </a:r>
          </a:p>
          <a:p>
            <a:pPr marL="533400" indent="-533400"/>
            <a:r>
              <a:rPr lang="en-US" sz="2800" smtClean="0"/>
              <a:t>EDI (electronic data interchange)</a:t>
            </a:r>
          </a:p>
          <a:p>
            <a:pPr marL="533400" indent="-533400"/>
            <a:r>
              <a:rPr lang="en-US" sz="2800" smtClean="0"/>
              <a:t>VMI (vendor-managed inventory)</a:t>
            </a:r>
          </a:p>
        </p:txBody>
      </p:sp>
      <p:sp>
        <p:nvSpPr>
          <p:cNvPr id="93188" name="Text Placeholder 3"/>
          <p:cNvSpPr>
            <a:spLocks noGrp="1"/>
          </p:cNvSpPr>
          <p:nvPr>
            <p:ph type="body" sz="quarter" idx="13"/>
          </p:nvPr>
        </p:nvSpPr>
        <p:spPr>
          <a:xfrm>
            <a:off x="990600" y="1676400"/>
            <a:ext cx="7162800" cy="381000"/>
          </a:xfrm>
        </p:spPr>
        <p:txBody>
          <a:bodyPr/>
          <a:lstStyle/>
          <a:p>
            <a:pPr>
              <a:spcBef>
                <a:spcPct val="0"/>
              </a:spcBef>
            </a:pPr>
            <a:r>
              <a:rPr lang="en-US" smtClean="0"/>
              <a:t>Logistics Information Management</a:t>
            </a:r>
          </a:p>
          <a:p>
            <a:pPr>
              <a:spcBef>
                <a:spcPct val="0"/>
              </a:spcBef>
            </a:pPr>
            <a:endParaRPr lang="en-US" smtClean="0"/>
          </a:p>
        </p:txBody>
      </p:sp>
      <p:sp>
        <p:nvSpPr>
          <p:cNvPr id="9318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200" smtClean="0"/>
              <a:t>Supply Chains and the </a:t>
            </a:r>
            <a:br>
              <a:rPr lang="en-US" sz="3200" smtClean="0"/>
            </a:br>
            <a:r>
              <a:rPr lang="en-US" sz="3200" smtClean="0"/>
              <a:t>Value Delivery Network</a:t>
            </a:r>
          </a:p>
        </p:txBody>
      </p:sp>
      <p:sp>
        <p:nvSpPr>
          <p:cNvPr id="2" name="Rectangle 3"/>
          <p:cNvSpPr>
            <a:spLocks noGrp="1" noChangeArrowheads="1"/>
          </p:cNvSpPr>
          <p:nvPr>
            <p:ph idx="1"/>
          </p:nvPr>
        </p:nvSpPr>
        <p:spPr/>
        <p:txBody>
          <a:bodyPr/>
          <a:lstStyle/>
          <a:p>
            <a:pPr marL="533400" indent="-533400">
              <a:lnSpc>
                <a:spcPct val="90000"/>
              </a:lnSpc>
              <a:buFontTx/>
              <a:buNone/>
              <a:defRPr/>
            </a:pPr>
            <a:r>
              <a:rPr lang="en-US" sz="3000" b="1" dirty="0" smtClean="0"/>
              <a:t>Supply chain</a:t>
            </a:r>
            <a:r>
              <a:rPr lang="en-US" sz="3000" dirty="0" smtClean="0"/>
              <a:t> “make and sell” view includes the firm’s raw materials, productive inputs, and factory capacity</a:t>
            </a:r>
          </a:p>
          <a:p>
            <a:pPr marL="533400" indent="-533400">
              <a:lnSpc>
                <a:spcPct val="90000"/>
              </a:lnSpc>
              <a:buFontTx/>
              <a:buNone/>
              <a:defRPr/>
            </a:pPr>
            <a:endParaRPr lang="en-US" sz="1200" dirty="0" smtClean="0"/>
          </a:p>
          <a:p>
            <a:pPr marL="533400" indent="-533400">
              <a:lnSpc>
                <a:spcPct val="90000"/>
              </a:lnSpc>
              <a:buFontTx/>
              <a:buNone/>
              <a:defRPr/>
            </a:pPr>
            <a:r>
              <a:rPr lang="en-US" sz="3000" b="1" dirty="0" smtClean="0"/>
              <a:t>Demand chain</a:t>
            </a:r>
            <a:r>
              <a:rPr lang="en-US" sz="3000" dirty="0" smtClean="0"/>
              <a:t> “sense and respond” view suggests that planning starts with the needs of the target customer, and the firm responds to these needs by organizing a chain of resources and activities with the goal of creating customer value</a:t>
            </a:r>
          </a:p>
          <a:p>
            <a:pPr marL="0" indent="0">
              <a:lnSpc>
                <a:spcPct val="90000"/>
              </a:lnSpc>
              <a:buFontTx/>
              <a:buNone/>
              <a:defRPr/>
            </a:pPr>
            <a:endParaRPr lang="en-US" sz="2800" dirty="0" smtClean="0"/>
          </a:p>
        </p:txBody>
      </p:sp>
      <p:sp>
        <p:nvSpPr>
          <p:cNvPr id="21508" name="Text Placeholder 3"/>
          <p:cNvSpPr>
            <a:spLocks noGrp="1"/>
          </p:cNvSpPr>
          <p:nvPr>
            <p:ph type="body" sz="quarter" idx="13"/>
          </p:nvPr>
        </p:nvSpPr>
        <p:spPr/>
        <p:txBody>
          <a:bodyPr/>
          <a:lstStyle/>
          <a:p>
            <a:pPr>
              <a:spcBef>
                <a:spcPct val="0"/>
              </a:spcBef>
            </a:pPr>
            <a:r>
              <a:rPr lang="en-US" smtClean="0"/>
              <a:t>Supply Chain Views</a:t>
            </a:r>
          </a:p>
          <a:p>
            <a:pPr>
              <a:spcBef>
                <a:spcPct val="0"/>
              </a:spcBef>
            </a:pPr>
            <a:endParaRPr lang="en-US" smtClean="0">
              <a:latin typeface="Arial" pitchFamily="34" charset="0"/>
            </a:endParaRPr>
          </a:p>
        </p:txBody>
      </p:sp>
      <p:sp>
        <p:nvSpPr>
          <p:cNvPr id="215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228600"/>
            <a:ext cx="9144000" cy="1143000"/>
          </a:xfrm>
        </p:spPr>
        <p:txBody>
          <a:bodyPr/>
          <a:lstStyle/>
          <a:p>
            <a:r>
              <a:rPr lang="en-US" sz="3200" smtClean="0"/>
              <a:t>Marketing Logistics and Supply Chain Management</a:t>
            </a:r>
          </a:p>
        </p:txBody>
      </p:sp>
      <p:sp>
        <p:nvSpPr>
          <p:cNvPr id="95235" name="Rectangle 3"/>
          <p:cNvSpPr>
            <a:spLocks noGrp="1" noChangeArrowheads="1"/>
          </p:cNvSpPr>
          <p:nvPr>
            <p:ph idx="1"/>
          </p:nvPr>
        </p:nvSpPr>
        <p:spPr>
          <a:xfrm>
            <a:off x="152400" y="2438400"/>
            <a:ext cx="4343400" cy="4114800"/>
          </a:xfrm>
        </p:spPr>
        <p:txBody>
          <a:bodyPr/>
          <a:lstStyle/>
          <a:p>
            <a:pPr marL="285750" indent="-285750">
              <a:buFontTx/>
              <a:buNone/>
            </a:pPr>
            <a:r>
              <a:rPr lang="en-US" sz="2800" b="1" smtClean="0"/>
              <a:t>Integrated logistics management </a:t>
            </a:r>
            <a:r>
              <a:rPr lang="en-US" sz="2800" smtClean="0"/>
              <a:t>is the recognition that providing customer service and trimming distribution costs requires teamwork internally and externally</a:t>
            </a:r>
          </a:p>
        </p:txBody>
      </p:sp>
      <p:sp>
        <p:nvSpPr>
          <p:cNvPr id="95236" name="Text Placeholder 3"/>
          <p:cNvSpPr>
            <a:spLocks noGrp="1"/>
          </p:cNvSpPr>
          <p:nvPr>
            <p:ph type="body" sz="quarter" idx="13"/>
          </p:nvPr>
        </p:nvSpPr>
        <p:spPr/>
        <p:txBody>
          <a:bodyPr/>
          <a:lstStyle/>
          <a:p>
            <a:pPr>
              <a:spcBef>
                <a:spcPct val="0"/>
              </a:spcBef>
            </a:pPr>
            <a:r>
              <a:rPr lang="en-US" smtClean="0"/>
              <a:t>Integrated Logistics Management</a:t>
            </a:r>
          </a:p>
          <a:p>
            <a:pPr>
              <a:spcBef>
                <a:spcPct val="0"/>
              </a:spcBef>
            </a:pPr>
            <a:endParaRPr lang="en-US" smtClean="0"/>
          </a:p>
        </p:txBody>
      </p:sp>
      <p:pic>
        <p:nvPicPr>
          <p:cNvPr id="95237" name="Picture 4" descr="ph12_16.jpg"/>
          <p:cNvPicPr>
            <a:picLocks noChangeAspect="1"/>
          </p:cNvPicPr>
          <p:nvPr/>
        </p:nvPicPr>
        <p:blipFill>
          <a:blip r:embed="rId3"/>
          <a:srcRect/>
          <a:stretch>
            <a:fillRect/>
          </a:stretch>
        </p:blipFill>
        <p:spPr bwMode="auto">
          <a:xfrm>
            <a:off x="4462463" y="2438400"/>
            <a:ext cx="3995737" cy="3276600"/>
          </a:xfrm>
          <a:prstGeom prst="rect">
            <a:avLst/>
          </a:prstGeom>
          <a:noFill/>
          <a:ln w="9525">
            <a:noFill/>
            <a:miter lim="800000"/>
            <a:headEnd/>
            <a:tailEnd/>
          </a:ln>
        </p:spPr>
      </p:pic>
      <p:sp>
        <p:nvSpPr>
          <p:cNvPr id="9523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3200" smtClean="0"/>
              <a:t>Marketing Logistics and           </a:t>
            </a:r>
            <a:br>
              <a:rPr lang="en-US" sz="3200" smtClean="0"/>
            </a:br>
            <a:r>
              <a:rPr lang="en-US" sz="3200" smtClean="0"/>
              <a:t>Supply Chain Management</a:t>
            </a:r>
          </a:p>
        </p:txBody>
      </p:sp>
      <p:sp>
        <p:nvSpPr>
          <p:cNvPr id="97283" name="Content Placeholder 4"/>
          <p:cNvSpPr>
            <a:spLocks noGrp="1"/>
          </p:cNvSpPr>
          <p:nvPr>
            <p:ph idx="1"/>
          </p:nvPr>
        </p:nvSpPr>
        <p:spPr>
          <a:xfrm>
            <a:off x="4267200" y="2286000"/>
            <a:ext cx="3733800" cy="4114800"/>
          </a:xfrm>
        </p:spPr>
        <p:txBody>
          <a:bodyPr/>
          <a:lstStyle/>
          <a:p>
            <a:pPr marL="176213" indent="-176213">
              <a:buFontTx/>
              <a:buNone/>
            </a:pPr>
            <a:r>
              <a:rPr lang="en-US" sz="2800" b="1" smtClean="0"/>
              <a:t>Third-party logistics</a:t>
            </a:r>
            <a:r>
              <a:rPr lang="en-US" sz="2800" smtClean="0"/>
              <a:t> is the outsourcing of logistics functions to third-party logistics providers (3PLs)</a:t>
            </a:r>
          </a:p>
          <a:p>
            <a:pPr marL="176213" indent="-176213"/>
            <a:endParaRPr lang="en-US" sz="2800" smtClean="0"/>
          </a:p>
        </p:txBody>
      </p:sp>
      <p:sp>
        <p:nvSpPr>
          <p:cNvPr id="97284" name="Rectangle 3"/>
          <p:cNvSpPr>
            <a:spLocks noGrp="1" noChangeArrowheads="1"/>
          </p:cNvSpPr>
          <p:nvPr>
            <p:ph type="body" sz="quarter" idx="13"/>
          </p:nvPr>
        </p:nvSpPr>
        <p:spPr/>
        <p:txBody>
          <a:bodyPr/>
          <a:lstStyle/>
          <a:p>
            <a:pPr>
              <a:lnSpc>
                <a:spcPct val="90000"/>
              </a:lnSpc>
              <a:spcBef>
                <a:spcPct val="0"/>
              </a:spcBef>
            </a:pPr>
            <a:r>
              <a:rPr lang="en-US" smtClean="0"/>
              <a:t>Integrated Logistics Management</a:t>
            </a:r>
          </a:p>
          <a:p>
            <a:pPr>
              <a:lnSpc>
                <a:spcPct val="90000"/>
              </a:lnSpc>
              <a:spcBef>
                <a:spcPct val="0"/>
              </a:spcBef>
            </a:pPr>
            <a:endParaRPr lang="en-US" sz="2000" i="1" smtClean="0"/>
          </a:p>
        </p:txBody>
      </p:sp>
      <p:pic>
        <p:nvPicPr>
          <p:cNvPr id="97285" name="Picture 5" descr="ph12_17.jpg"/>
          <p:cNvPicPr>
            <a:picLocks noChangeAspect="1"/>
          </p:cNvPicPr>
          <p:nvPr/>
        </p:nvPicPr>
        <p:blipFill>
          <a:blip r:embed="rId3"/>
          <a:srcRect/>
          <a:stretch>
            <a:fillRect/>
          </a:stretch>
        </p:blipFill>
        <p:spPr bwMode="auto">
          <a:xfrm>
            <a:off x="457200" y="1979613"/>
            <a:ext cx="3352800" cy="4344987"/>
          </a:xfrm>
          <a:prstGeom prst="rect">
            <a:avLst/>
          </a:prstGeom>
          <a:noFill/>
          <a:ln w="9525">
            <a:noFill/>
            <a:miter lim="800000"/>
            <a:headEnd/>
            <a:tailEnd/>
          </a:ln>
        </p:spPr>
      </p:pic>
      <p:sp>
        <p:nvSpPr>
          <p:cNvPr id="9728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200" smtClean="0"/>
              <a:t>Supply Chains and the </a:t>
            </a:r>
            <a:br>
              <a:rPr lang="en-US" sz="3200" smtClean="0"/>
            </a:br>
            <a:r>
              <a:rPr lang="en-US" sz="3200" smtClean="0"/>
              <a:t>Value Delivery Network</a:t>
            </a:r>
          </a:p>
        </p:txBody>
      </p:sp>
      <p:sp>
        <p:nvSpPr>
          <p:cNvPr id="23555" name="Content Placeholder 6"/>
          <p:cNvSpPr>
            <a:spLocks noGrp="1"/>
          </p:cNvSpPr>
          <p:nvPr>
            <p:ph idx="1"/>
          </p:nvPr>
        </p:nvSpPr>
        <p:spPr>
          <a:xfrm>
            <a:off x="685800" y="2209800"/>
            <a:ext cx="4191000" cy="4114800"/>
          </a:xfrm>
        </p:spPr>
        <p:txBody>
          <a:bodyPr/>
          <a:lstStyle/>
          <a:p>
            <a:pPr>
              <a:buFontTx/>
              <a:buNone/>
            </a:pPr>
            <a:r>
              <a:rPr lang="en-US" sz="2800" b="1" smtClean="0"/>
              <a:t>Value delivery network</a:t>
            </a:r>
            <a:r>
              <a:rPr lang="en-US" sz="2800" smtClean="0"/>
              <a:t> is the firm’s suppliers, distributors, and ultimately customers who partner with each other to improve the performance of the entire system</a:t>
            </a:r>
          </a:p>
          <a:p>
            <a:endParaRPr lang="en-US" sz="2800" smtClean="0"/>
          </a:p>
        </p:txBody>
      </p:sp>
      <p:sp>
        <p:nvSpPr>
          <p:cNvPr id="23556" name="Rectangle 3"/>
          <p:cNvSpPr>
            <a:spLocks noGrp="1" noChangeArrowheads="1"/>
          </p:cNvSpPr>
          <p:nvPr>
            <p:ph type="body" sz="quarter" idx="13"/>
          </p:nvPr>
        </p:nvSpPr>
        <p:spPr/>
        <p:txBody>
          <a:bodyPr/>
          <a:lstStyle/>
          <a:p>
            <a:pPr marL="533400" indent="-533400">
              <a:lnSpc>
                <a:spcPct val="90000"/>
              </a:lnSpc>
              <a:spcBef>
                <a:spcPct val="0"/>
              </a:spcBef>
            </a:pPr>
            <a:r>
              <a:rPr lang="en-US" smtClean="0"/>
              <a:t>Value Delivery Network</a:t>
            </a:r>
          </a:p>
          <a:p>
            <a:pPr marL="533400" indent="-533400">
              <a:lnSpc>
                <a:spcPct val="90000"/>
              </a:lnSpc>
              <a:spcBef>
                <a:spcPct val="0"/>
              </a:spcBef>
            </a:pPr>
            <a:endParaRPr lang="en-US" smtClean="0">
              <a:latin typeface="Arial" pitchFamily="34" charset="0"/>
            </a:endParaRPr>
          </a:p>
        </p:txBody>
      </p:sp>
      <p:pic>
        <p:nvPicPr>
          <p:cNvPr id="23557" name="Picture 4" descr="ph12_03.jpg"/>
          <p:cNvPicPr>
            <a:picLocks noChangeAspect="1"/>
          </p:cNvPicPr>
          <p:nvPr/>
        </p:nvPicPr>
        <p:blipFill>
          <a:blip r:embed="rId3"/>
          <a:srcRect/>
          <a:stretch>
            <a:fillRect/>
          </a:stretch>
        </p:blipFill>
        <p:spPr bwMode="auto">
          <a:xfrm>
            <a:off x="5029200" y="2057400"/>
            <a:ext cx="2819400" cy="4229100"/>
          </a:xfrm>
          <a:prstGeom prst="rect">
            <a:avLst/>
          </a:prstGeom>
          <a:noFill/>
          <a:ln w="9525">
            <a:noFill/>
            <a:miter lim="800000"/>
            <a:headEnd/>
            <a:tailEnd/>
          </a:ln>
        </p:spPr>
      </p:pic>
      <p:sp>
        <p:nvSpPr>
          <p:cNvPr id="2355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200" smtClean="0"/>
              <a:t>The Nature and Importance of   Marketing Channels</a:t>
            </a:r>
          </a:p>
        </p:txBody>
      </p:sp>
      <p:sp>
        <p:nvSpPr>
          <p:cNvPr id="25603" name="Rectangle 3"/>
          <p:cNvSpPr>
            <a:spLocks noGrp="1" noChangeArrowheads="1"/>
          </p:cNvSpPr>
          <p:nvPr>
            <p:ph idx="1"/>
          </p:nvPr>
        </p:nvSpPr>
        <p:spPr>
          <a:xfrm>
            <a:off x="685800" y="1905000"/>
            <a:ext cx="7772400" cy="4114800"/>
          </a:xfrm>
        </p:spPr>
        <p:txBody>
          <a:bodyPr/>
          <a:lstStyle/>
          <a:p>
            <a:pPr marL="533400" indent="-533400">
              <a:buFontTx/>
              <a:buNone/>
            </a:pPr>
            <a:endParaRPr lang="en-US" b="1" smtClean="0">
              <a:solidFill>
                <a:srgbClr val="1A643E"/>
              </a:solidFill>
            </a:endParaRPr>
          </a:p>
          <a:p>
            <a:pPr marL="533400" indent="-533400">
              <a:buFontTx/>
              <a:buNone/>
            </a:pPr>
            <a:r>
              <a:rPr lang="en-US" b="1" smtClean="0"/>
              <a:t>Intermediaries</a:t>
            </a:r>
            <a:r>
              <a:rPr lang="en-US" smtClean="0"/>
              <a:t> offer producers greater efficiency in making goods available to target markets. Through their contacts, experience, specialization, and scale of operations, intermediaries usually offer the firm more than it can achieve on its own.</a:t>
            </a:r>
          </a:p>
        </p:txBody>
      </p:sp>
      <p:sp>
        <p:nvSpPr>
          <p:cNvPr id="25604" name="Text Placeholder 3"/>
          <p:cNvSpPr>
            <a:spLocks noGrp="1"/>
          </p:cNvSpPr>
          <p:nvPr>
            <p:ph type="body" sz="quarter" idx="13"/>
          </p:nvPr>
        </p:nvSpPr>
        <p:spPr/>
        <p:txBody>
          <a:bodyPr/>
          <a:lstStyle/>
          <a:p>
            <a:pPr>
              <a:spcBef>
                <a:spcPct val="0"/>
              </a:spcBef>
            </a:pPr>
            <a:r>
              <a:rPr lang="en-US" smtClean="0"/>
              <a:t>How Channel Members Add Value</a:t>
            </a:r>
          </a:p>
          <a:p>
            <a:pPr>
              <a:spcBef>
                <a:spcPct val="0"/>
              </a:spcBef>
            </a:pPr>
            <a:endParaRPr lang="en-US" smtClean="0">
              <a:latin typeface="Arial" pitchFamily="34" charset="0"/>
            </a:endParaRPr>
          </a:p>
        </p:txBody>
      </p:sp>
      <p:sp>
        <p:nvSpPr>
          <p:cNvPr id="2560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1143000"/>
          </a:xfrm>
        </p:spPr>
        <p:txBody>
          <a:bodyPr/>
          <a:lstStyle/>
          <a:p>
            <a:r>
              <a:rPr lang="en-US" smtClean="0"/>
              <a:t/>
            </a:r>
            <a:br>
              <a:rPr lang="en-US" smtClean="0"/>
            </a:br>
            <a:r>
              <a:rPr lang="en-US" smtClean="0"/>
              <a:t>The Nature and Importance of   Marketing Channels</a:t>
            </a:r>
          </a:p>
        </p:txBody>
      </p:sp>
      <p:sp>
        <p:nvSpPr>
          <p:cNvPr id="27651" name="Content Placeholder 6"/>
          <p:cNvSpPr>
            <a:spLocks noGrp="1"/>
          </p:cNvSpPr>
          <p:nvPr>
            <p:ph idx="1"/>
          </p:nvPr>
        </p:nvSpPr>
        <p:spPr>
          <a:xfrm>
            <a:off x="685800" y="1981200"/>
            <a:ext cx="8001000" cy="4114800"/>
          </a:xfrm>
        </p:spPr>
        <p:txBody>
          <a:bodyPr/>
          <a:lstStyle/>
          <a:p>
            <a:r>
              <a:rPr lang="en-US" smtClean="0"/>
              <a:t>From an economic view, intermediaries transform the assortment of products into assortments wanted by consumers</a:t>
            </a:r>
          </a:p>
          <a:p>
            <a:r>
              <a:rPr lang="en-US" smtClean="0"/>
              <a:t>Channel members add value by bridging the major time, place, and possession gaps that separate goods and services from users</a:t>
            </a:r>
          </a:p>
          <a:p>
            <a:r>
              <a:rPr lang="en-US" smtClean="0"/>
              <a:t>Intermediaries offer the firm more than it can achieve on its own</a:t>
            </a:r>
          </a:p>
          <a:p>
            <a:endParaRPr lang="en-US" smtClean="0"/>
          </a:p>
        </p:txBody>
      </p:sp>
      <p:sp>
        <p:nvSpPr>
          <p:cNvPr id="27652" name="Rectangle 3"/>
          <p:cNvSpPr>
            <a:spLocks noGrp="1" noChangeArrowheads="1"/>
          </p:cNvSpPr>
          <p:nvPr>
            <p:ph type="body" sz="quarter" idx="13"/>
          </p:nvPr>
        </p:nvSpPr>
        <p:spPr>
          <a:xfrm>
            <a:off x="990600" y="1295400"/>
            <a:ext cx="7162800" cy="381000"/>
          </a:xfrm>
        </p:spPr>
        <p:txBody>
          <a:bodyPr/>
          <a:lstStyle/>
          <a:p>
            <a:pPr>
              <a:spcBef>
                <a:spcPct val="0"/>
              </a:spcBef>
            </a:pPr>
            <a:r>
              <a:rPr lang="en-US" smtClean="0"/>
              <a:t>How Channel Members Add Value</a:t>
            </a:r>
          </a:p>
          <a:p>
            <a:pPr>
              <a:spcBef>
                <a:spcPct val="0"/>
              </a:spcBef>
            </a:pPr>
            <a:endParaRPr lang="en-US" smtClean="0"/>
          </a:p>
        </p:txBody>
      </p:sp>
      <p:sp>
        <p:nvSpPr>
          <p:cNvPr id="276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57200"/>
            <a:ext cx="7772400" cy="1143000"/>
          </a:xfrm>
        </p:spPr>
        <p:txBody>
          <a:bodyPr/>
          <a:lstStyle/>
          <a:p>
            <a:r>
              <a:rPr lang="en-US" smtClean="0"/>
              <a:t>The Nature and Importance of   Marketing Channels</a:t>
            </a:r>
          </a:p>
        </p:txBody>
      </p:sp>
      <p:sp>
        <p:nvSpPr>
          <p:cNvPr id="29699" name="Rectangle 3"/>
          <p:cNvSpPr>
            <a:spLocks noGrp="1" noChangeArrowheads="1"/>
          </p:cNvSpPr>
          <p:nvPr>
            <p:ph type="body" sz="quarter" idx="13"/>
          </p:nvPr>
        </p:nvSpPr>
        <p:spPr/>
        <p:txBody>
          <a:bodyPr/>
          <a:lstStyle/>
          <a:p>
            <a:r>
              <a:rPr lang="en-US" smtClean="0"/>
              <a:t>How Channel Members Add Value</a:t>
            </a:r>
          </a:p>
          <a:p>
            <a:endParaRPr lang="en-US" smtClean="0"/>
          </a:p>
        </p:txBody>
      </p:sp>
      <p:pic>
        <p:nvPicPr>
          <p:cNvPr id="29700" name="Picture 6" descr="fig12_01wo"/>
          <p:cNvPicPr>
            <a:picLocks noChangeAspect="1" noChangeArrowheads="1"/>
          </p:cNvPicPr>
          <p:nvPr/>
        </p:nvPicPr>
        <p:blipFill>
          <a:blip r:embed="rId3"/>
          <a:srcRect/>
          <a:stretch>
            <a:fillRect/>
          </a:stretch>
        </p:blipFill>
        <p:spPr bwMode="auto">
          <a:xfrm>
            <a:off x="304800" y="2427288"/>
            <a:ext cx="8153400" cy="3363912"/>
          </a:xfrm>
          <a:prstGeom prst="rect">
            <a:avLst/>
          </a:prstGeom>
          <a:noFill/>
          <a:ln w="9525">
            <a:noFill/>
            <a:miter lim="800000"/>
            <a:headEnd/>
            <a:tailEnd/>
          </a:ln>
        </p:spPr>
      </p:pic>
      <p:sp>
        <p:nvSpPr>
          <p:cNvPr id="2970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The Nature and Importance of   Marketing Channels</a:t>
            </a:r>
          </a:p>
        </p:txBody>
      </p:sp>
      <p:sp>
        <p:nvSpPr>
          <p:cNvPr id="31747" name="Rectangle 3"/>
          <p:cNvSpPr>
            <a:spLocks noGrp="1" noChangeArrowheads="1"/>
          </p:cNvSpPr>
          <p:nvPr>
            <p:ph type="body" sz="quarter" idx="13"/>
          </p:nvPr>
        </p:nvSpPr>
        <p:spPr>
          <a:xfrm>
            <a:off x="914400" y="1828800"/>
            <a:ext cx="7162800" cy="381000"/>
          </a:xfrm>
        </p:spPr>
        <p:txBody>
          <a:bodyPr/>
          <a:lstStyle/>
          <a:p>
            <a:r>
              <a:rPr lang="en-US" smtClean="0"/>
              <a:t>How Channel Members Add Value</a:t>
            </a:r>
          </a:p>
          <a:p>
            <a:endParaRPr lang="en-US" smtClean="0"/>
          </a:p>
          <a:p>
            <a:endParaRPr lang="en-US" smtClean="0"/>
          </a:p>
          <a:p>
            <a:endParaRPr lang="en-US" smtClean="0"/>
          </a:p>
        </p:txBody>
      </p:sp>
      <p:graphicFrame>
        <p:nvGraphicFramePr>
          <p:cNvPr id="4" name="Diagram 3"/>
          <p:cNvGraphicFramePr/>
          <p:nvPr/>
        </p:nvGraphicFramePr>
        <p:xfrm>
          <a:off x="1524000" y="2362200"/>
          <a:ext cx="6096000" cy="406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pPr eaLnBrk="1" hangingPunct="1"/>
            <a:r>
              <a:rPr lang="en-US" sz="800"/>
              <a:t>Copyright ©2014 by Pearson Education, Inc. All rights reserved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TotalTime>
  <Words>1792</Words>
  <Application>Microsoft Macintosh PowerPoint</Application>
  <PresentationFormat>Affichage à l'écran (4:3)</PresentationFormat>
  <Paragraphs>290</Paragraphs>
  <Slides>41</Slides>
  <Notes>41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41</vt:i4>
      </vt:variant>
    </vt:vector>
  </HeadingPairs>
  <TitlesOfParts>
    <vt:vector size="49" baseType="lpstr">
      <vt:lpstr>Arial</vt:lpstr>
      <vt:lpstr>ヒラギノ角ゴ Pro W3</vt:lpstr>
      <vt:lpstr>Calibri</vt:lpstr>
      <vt:lpstr>MS PGothic</vt:lpstr>
      <vt:lpstr>Tahoma</vt:lpstr>
      <vt:lpstr>Wingdings</vt:lpstr>
      <vt:lpstr>Times New Roman</vt:lpstr>
      <vt:lpstr>1_Blank Presentation</vt:lpstr>
      <vt:lpstr> Chapter Twelve</vt:lpstr>
      <vt:lpstr>Marketing Channels:  Delivering Customer Value</vt:lpstr>
      <vt:lpstr> Supply Chains and the  Value Delivery Network</vt:lpstr>
      <vt:lpstr>Supply Chains and the  Value Delivery Network</vt:lpstr>
      <vt:lpstr>Supply Chains and the  Value Delivery Network</vt:lpstr>
      <vt:lpstr>The Nature and Importance of   Marketing Channels</vt:lpstr>
      <vt:lpstr> The Nature and Importance of   Marketing Channels</vt:lpstr>
      <vt:lpstr>The Nature and Importance of   Marketing Channels</vt:lpstr>
      <vt:lpstr>The Nature and Importance of   Marketing Channels</vt:lpstr>
      <vt:lpstr>The Nature and Importance of   Marketing Channels</vt:lpstr>
      <vt:lpstr>The Nature and Importance of  Marketing Channels</vt:lpstr>
      <vt:lpstr>Channel Behavior and Organization</vt:lpstr>
      <vt:lpstr>Channel Behavior and Organization</vt:lpstr>
      <vt:lpstr>Channel Behavior and Organization</vt:lpstr>
      <vt:lpstr> Channel Behavior and Organization</vt:lpstr>
      <vt:lpstr> Channel Behavior and Organization</vt:lpstr>
      <vt:lpstr>Channel Behavior and Organization</vt:lpstr>
      <vt:lpstr> Channel Behavior and Organization</vt:lpstr>
      <vt:lpstr> Channel Behavior and Organization</vt:lpstr>
      <vt:lpstr> Channel Behavior and Organization</vt:lpstr>
      <vt:lpstr>Channel Behavior and Organization</vt:lpstr>
      <vt:lpstr>Channel Behavior and Organization</vt:lpstr>
      <vt:lpstr>Channel Design Decisions</vt:lpstr>
      <vt:lpstr> Channel Design Decisions</vt:lpstr>
      <vt:lpstr> Channel Design Decisions</vt:lpstr>
      <vt:lpstr> Channel Design Decisions</vt:lpstr>
      <vt:lpstr>Channel Design Decisions</vt:lpstr>
      <vt:lpstr> Channel Design Decisions</vt:lpstr>
      <vt:lpstr>Channel Design Decisions</vt:lpstr>
      <vt:lpstr> Channel Management Decisions</vt:lpstr>
      <vt:lpstr>Public Policy and Distribution Decisions</vt:lpstr>
      <vt:lpstr>Marketing Logistics and Supply Chain Management</vt:lpstr>
      <vt:lpstr>Marketing Logistics and Supply Chain Management</vt:lpstr>
      <vt:lpstr>Marketing Logistics and Supply Chain Management</vt:lpstr>
      <vt:lpstr>Marketing Logistics and Supply Chain Management</vt:lpstr>
      <vt:lpstr>Marketing Logistics and Supply Chain Management</vt:lpstr>
      <vt:lpstr>Marketing Logistics and Supply Chain Management</vt:lpstr>
      <vt:lpstr> Marketing Logistics and Supply Chain Management</vt:lpstr>
      <vt:lpstr>Marketing Logistics and Supply Chain Management</vt:lpstr>
      <vt:lpstr>Marketing Logistics and Supply Chain Management</vt:lpstr>
      <vt:lpstr>Marketing Logistics and            Supply Chain Management</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TOSHIBA</cp:lastModifiedBy>
  <cp:revision>102</cp:revision>
  <dcterms:created xsi:type="dcterms:W3CDTF">2009-02-11T00:05:17Z</dcterms:created>
  <dcterms:modified xsi:type="dcterms:W3CDTF">2018-12-28T11:23:17Z</dcterms:modified>
</cp:coreProperties>
</file>