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2" r:id="rId7"/>
    <p:sldId id="263"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31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EE0C15-96F6-40A8-96DE-4253805FFEB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9F1BB1EA-C03E-4B92-B933-1E24C1311D7F}">
      <dgm:prSet phldrT="[نص]" custT="1"/>
      <dgm:spPr/>
      <dgm:t>
        <a:bodyPr/>
        <a:lstStyle/>
        <a:p>
          <a:pPr rtl="1"/>
          <a:r>
            <a:rPr lang="ar-SA" sz="3600" b="1" dirty="0" smtClean="0"/>
            <a:t>خطوات كتابة خطة البحث</a:t>
          </a:r>
          <a:endParaRPr lang="ar-SA" sz="3600" b="1" dirty="0"/>
        </a:p>
      </dgm:t>
    </dgm:pt>
    <dgm:pt modelId="{455580ED-88A3-4F38-A05E-203768DCEEFE}" type="parTrans" cxnId="{66D93E69-A376-4D84-A2C0-6BF5D406F857}">
      <dgm:prSet/>
      <dgm:spPr/>
      <dgm:t>
        <a:bodyPr/>
        <a:lstStyle/>
        <a:p>
          <a:pPr rtl="1"/>
          <a:endParaRPr lang="ar-SA"/>
        </a:p>
      </dgm:t>
    </dgm:pt>
    <dgm:pt modelId="{37D62740-14F2-49B8-AF34-0109A32398F8}" type="sibTrans" cxnId="{66D93E69-A376-4D84-A2C0-6BF5D406F857}">
      <dgm:prSet/>
      <dgm:spPr/>
      <dgm:t>
        <a:bodyPr/>
        <a:lstStyle/>
        <a:p>
          <a:pPr rtl="1"/>
          <a:endParaRPr lang="ar-SA"/>
        </a:p>
      </dgm:t>
    </dgm:pt>
    <dgm:pt modelId="{8C07FF70-BD33-4493-B9F0-3DA9635E084C}">
      <dgm:prSet phldrT="[نص]" custT="1"/>
      <dgm:spPr/>
      <dgm:t>
        <a:bodyPr/>
        <a:lstStyle/>
        <a:p>
          <a:pPr rtl="1"/>
          <a:r>
            <a:rPr lang="ar-SA" sz="2400" b="1" dirty="0" smtClean="0"/>
            <a:t>أهمية البحث</a:t>
          </a:r>
          <a:endParaRPr lang="ar-SA" sz="2400" b="1" dirty="0"/>
        </a:p>
      </dgm:t>
    </dgm:pt>
    <dgm:pt modelId="{B6E4A09B-4342-4EF0-ABCE-053E17A0E49F}" type="parTrans" cxnId="{1C78DC3A-B213-47FE-AAC7-9C9209710E9E}">
      <dgm:prSet/>
      <dgm:spPr/>
      <dgm:t>
        <a:bodyPr/>
        <a:lstStyle/>
        <a:p>
          <a:pPr rtl="1"/>
          <a:endParaRPr lang="ar-SA"/>
        </a:p>
      </dgm:t>
    </dgm:pt>
    <dgm:pt modelId="{D0E916A4-FAAA-4E75-B5F1-A527976D67E3}" type="sibTrans" cxnId="{1C78DC3A-B213-47FE-AAC7-9C9209710E9E}">
      <dgm:prSet/>
      <dgm:spPr/>
      <dgm:t>
        <a:bodyPr/>
        <a:lstStyle/>
        <a:p>
          <a:pPr rtl="1"/>
          <a:endParaRPr lang="ar-SA"/>
        </a:p>
      </dgm:t>
    </dgm:pt>
    <dgm:pt modelId="{D90322C0-7442-493A-AA35-240E5205CF44}">
      <dgm:prSet phldrT="[نص]" custT="1"/>
      <dgm:spPr/>
      <dgm:t>
        <a:bodyPr/>
        <a:lstStyle/>
        <a:p>
          <a:pPr rtl="1"/>
          <a:r>
            <a:rPr lang="ar-SA" sz="2400" b="1" dirty="0" smtClean="0"/>
            <a:t>أسئلة البحث</a:t>
          </a:r>
          <a:endParaRPr lang="ar-SA" sz="2400" b="1" dirty="0"/>
        </a:p>
      </dgm:t>
    </dgm:pt>
    <dgm:pt modelId="{6F791523-416A-473B-B811-685C1BF04332}" type="parTrans" cxnId="{C3B09948-9A8A-430B-ACC2-47FB9345AAAB}">
      <dgm:prSet/>
      <dgm:spPr/>
      <dgm:t>
        <a:bodyPr/>
        <a:lstStyle/>
        <a:p>
          <a:pPr rtl="1"/>
          <a:endParaRPr lang="ar-SA"/>
        </a:p>
      </dgm:t>
    </dgm:pt>
    <dgm:pt modelId="{FBB12998-5034-4078-B13C-C013A5B8D91C}" type="sibTrans" cxnId="{C3B09948-9A8A-430B-ACC2-47FB9345AAAB}">
      <dgm:prSet/>
      <dgm:spPr/>
      <dgm:t>
        <a:bodyPr/>
        <a:lstStyle/>
        <a:p>
          <a:pPr rtl="1"/>
          <a:endParaRPr lang="ar-SA"/>
        </a:p>
      </dgm:t>
    </dgm:pt>
    <dgm:pt modelId="{F4C2048A-3B50-4082-99E8-A0BFF61AB7D1}">
      <dgm:prSet phldrT="[نص]" custT="1"/>
      <dgm:spPr/>
      <dgm:t>
        <a:bodyPr/>
        <a:lstStyle/>
        <a:p>
          <a:pPr rtl="1"/>
          <a:r>
            <a:rPr lang="ar-SA" sz="2400" b="0" dirty="0" smtClean="0"/>
            <a:t>مشكلة البحث</a:t>
          </a:r>
          <a:endParaRPr lang="ar-SA" sz="2400" b="0" dirty="0"/>
        </a:p>
      </dgm:t>
    </dgm:pt>
    <dgm:pt modelId="{F2A0622C-F1C8-4D10-97D0-B839210AA029}" type="parTrans" cxnId="{C33BF26B-F6C8-404E-8262-3C71C1EB8183}">
      <dgm:prSet/>
      <dgm:spPr/>
      <dgm:t>
        <a:bodyPr/>
        <a:lstStyle/>
        <a:p>
          <a:pPr rtl="1"/>
          <a:endParaRPr lang="ar-SA"/>
        </a:p>
      </dgm:t>
    </dgm:pt>
    <dgm:pt modelId="{962A127B-31E4-436C-AB37-BC4F46257DE2}" type="sibTrans" cxnId="{C33BF26B-F6C8-404E-8262-3C71C1EB8183}">
      <dgm:prSet/>
      <dgm:spPr/>
      <dgm:t>
        <a:bodyPr/>
        <a:lstStyle/>
        <a:p>
          <a:pPr rtl="1"/>
          <a:endParaRPr lang="ar-SA"/>
        </a:p>
      </dgm:t>
    </dgm:pt>
    <dgm:pt modelId="{98851EC7-53B1-4D0A-B546-F3723B265F63}">
      <dgm:prSet custT="1"/>
      <dgm:spPr/>
      <dgm:t>
        <a:bodyPr/>
        <a:lstStyle/>
        <a:p>
          <a:pPr rtl="1"/>
          <a:r>
            <a:rPr lang="ar-SA" sz="2000" b="1" dirty="0" smtClean="0"/>
            <a:t>الدراسات السابقة</a:t>
          </a:r>
          <a:endParaRPr lang="ar-SA" sz="2000" b="1" dirty="0"/>
        </a:p>
      </dgm:t>
    </dgm:pt>
    <dgm:pt modelId="{25EF50F1-D1E8-4CC5-9175-AAAE908BE816}" type="parTrans" cxnId="{6697B975-C308-42FE-B3F5-ACFE585E9238}">
      <dgm:prSet/>
      <dgm:spPr/>
      <dgm:t>
        <a:bodyPr/>
        <a:lstStyle/>
        <a:p>
          <a:pPr rtl="1"/>
          <a:endParaRPr lang="ar-SA"/>
        </a:p>
      </dgm:t>
    </dgm:pt>
    <dgm:pt modelId="{66E4510A-268B-48C9-92A4-C7ECE2599C0B}" type="sibTrans" cxnId="{6697B975-C308-42FE-B3F5-ACFE585E9238}">
      <dgm:prSet/>
      <dgm:spPr/>
      <dgm:t>
        <a:bodyPr/>
        <a:lstStyle/>
        <a:p>
          <a:pPr rtl="1"/>
          <a:endParaRPr lang="ar-SA"/>
        </a:p>
      </dgm:t>
    </dgm:pt>
    <dgm:pt modelId="{8A8E7A4F-8D39-4454-9971-9412F42F6B35}">
      <dgm:prSet custT="1"/>
      <dgm:spPr/>
      <dgm:t>
        <a:bodyPr/>
        <a:lstStyle/>
        <a:p>
          <a:pPr rtl="1"/>
          <a:r>
            <a:rPr lang="ar-SA" sz="2000" b="0" dirty="0" smtClean="0"/>
            <a:t>مصطلحات البحث</a:t>
          </a:r>
          <a:endParaRPr lang="ar-SA" sz="2000" b="0" dirty="0"/>
        </a:p>
      </dgm:t>
    </dgm:pt>
    <dgm:pt modelId="{2F6C57A3-22CA-4F2C-B910-26E1F81D7C7F}" type="parTrans" cxnId="{76731924-B133-4CD4-8D21-78D06E756963}">
      <dgm:prSet/>
      <dgm:spPr/>
      <dgm:t>
        <a:bodyPr/>
        <a:lstStyle/>
        <a:p>
          <a:pPr rtl="1"/>
          <a:endParaRPr lang="ar-SA"/>
        </a:p>
      </dgm:t>
    </dgm:pt>
    <dgm:pt modelId="{1C79A8A9-6C68-43A4-A821-0E69B0A7530A}" type="sibTrans" cxnId="{76731924-B133-4CD4-8D21-78D06E756963}">
      <dgm:prSet/>
      <dgm:spPr/>
      <dgm:t>
        <a:bodyPr/>
        <a:lstStyle/>
        <a:p>
          <a:pPr rtl="1"/>
          <a:endParaRPr lang="ar-SA"/>
        </a:p>
      </dgm:t>
    </dgm:pt>
    <dgm:pt modelId="{77AC215A-2E31-4960-84B6-569F1B463BC7}">
      <dgm:prSet custT="1"/>
      <dgm:spPr/>
      <dgm:t>
        <a:bodyPr/>
        <a:lstStyle/>
        <a:p>
          <a:pPr rtl="1"/>
          <a:r>
            <a:rPr lang="ar-SA" sz="2000" b="1" dirty="0" smtClean="0"/>
            <a:t>حدود البحث</a:t>
          </a:r>
          <a:endParaRPr lang="ar-SA" sz="2000" b="1" dirty="0"/>
        </a:p>
      </dgm:t>
    </dgm:pt>
    <dgm:pt modelId="{5D9C3501-F9F9-4308-A605-0FEC98D56DE2}" type="parTrans" cxnId="{48D07338-E50A-4AA3-B596-3DEA77964C28}">
      <dgm:prSet/>
      <dgm:spPr/>
      <dgm:t>
        <a:bodyPr/>
        <a:lstStyle/>
        <a:p>
          <a:pPr rtl="1"/>
          <a:endParaRPr lang="ar-SA"/>
        </a:p>
      </dgm:t>
    </dgm:pt>
    <dgm:pt modelId="{80BD3C38-079D-44CF-9BEE-2CB0CB0CBD6C}" type="sibTrans" cxnId="{48D07338-E50A-4AA3-B596-3DEA77964C28}">
      <dgm:prSet/>
      <dgm:spPr/>
      <dgm:t>
        <a:bodyPr/>
        <a:lstStyle/>
        <a:p>
          <a:pPr rtl="1"/>
          <a:endParaRPr lang="ar-SA"/>
        </a:p>
      </dgm:t>
    </dgm:pt>
    <dgm:pt modelId="{8CBAF607-BFF0-4120-A44F-26F9BE132742}">
      <dgm:prSet custT="1"/>
      <dgm:spPr/>
      <dgm:t>
        <a:bodyPr/>
        <a:lstStyle/>
        <a:p>
          <a:pPr rtl="1"/>
          <a:r>
            <a:rPr lang="ar-SA" sz="1800" b="1" dirty="0" smtClean="0"/>
            <a:t>مقدمة تعريفية</a:t>
          </a:r>
          <a:endParaRPr lang="ar-SA" sz="1800" b="1" dirty="0" smtClean="0"/>
        </a:p>
        <a:p>
          <a:pPr rtl="1"/>
          <a:r>
            <a:rPr lang="ar-SA" sz="1800" b="1" dirty="0" smtClean="0"/>
            <a:t>بفكرة البحث</a:t>
          </a:r>
          <a:endParaRPr lang="ar-SA" sz="1800" b="1" dirty="0"/>
        </a:p>
      </dgm:t>
    </dgm:pt>
    <dgm:pt modelId="{711B619E-6D0B-4445-AF91-63E0C4AF9CC6}" type="parTrans" cxnId="{71C4C268-9417-4D72-B216-1D5C80D53D67}">
      <dgm:prSet/>
      <dgm:spPr/>
      <dgm:t>
        <a:bodyPr/>
        <a:lstStyle/>
        <a:p>
          <a:pPr rtl="1"/>
          <a:endParaRPr lang="ar-SA"/>
        </a:p>
      </dgm:t>
    </dgm:pt>
    <dgm:pt modelId="{01FD0C19-CD64-490A-BCF7-F7D52339D320}" type="sibTrans" cxnId="{71C4C268-9417-4D72-B216-1D5C80D53D67}">
      <dgm:prSet/>
      <dgm:spPr/>
      <dgm:t>
        <a:bodyPr/>
        <a:lstStyle/>
        <a:p>
          <a:pPr rtl="1"/>
          <a:endParaRPr lang="ar-SA"/>
        </a:p>
      </dgm:t>
    </dgm:pt>
    <dgm:pt modelId="{F965B1EC-6045-4B62-8A34-F2763A3D3B5D}">
      <dgm:prSet custT="1"/>
      <dgm:spPr/>
      <dgm:t>
        <a:bodyPr/>
        <a:lstStyle/>
        <a:p>
          <a:pPr rtl="1"/>
          <a:r>
            <a:rPr lang="ar-SA" sz="2000" b="1" dirty="0" smtClean="0"/>
            <a:t>عنوان </a:t>
          </a:r>
          <a:r>
            <a:rPr lang="ar-SA" sz="2000" b="1" dirty="0" smtClean="0"/>
            <a:t>البحث</a:t>
          </a:r>
          <a:endParaRPr lang="ar-SA" sz="2000" b="1" dirty="0"/>
        </a:p>
      </dgm:t>
    </dgm:pt>
    <dgm:pt modelId="{2BF8EA66-A9D6-4704-B4E4-044CE2BB8B4E}" type="parTrans" cxnId="{01D07E2C-9441-42DD-A01C-F340E6151CAC}">
      <dgm:prSet/>
      <dgm:spPr/>
      <dgm:t>
        <a:bodyPr/>
        <a:lstStyle/>
        <a:p>
          <a:pPr rtl="1"/>
          <a:endParaRPr lang="ar-SA"/>
        </a:p>
      </dgm:t>
    </dgm:pt>
    <dgm:pt modelId="{F391514F-B088-4205-BD9E-0F5B48FC978C}" type="sibTrans" cxnId="{01D07E2C-9441-42DD-A01C-F340E6151CAC}">
      <dgm:prSet/>
      <dgm:spPr/>
      <dgm:t>
        <a:bodyPr/>
        <a:lstStyle/>
        <a:p>
          <a:pPr rtl="1"/>
          <a:endParaRPr lang="ar-SA"/>
        </a:p>
      </dgm:t>
    </dgm:pt>
    <dgm:pt modelId="{0FCC07AF-EF67-4B7E-9841-82BFD7DDC658}">
      <dgm:prSet custT="1"/>
      <dgm:spPr/>
      <dgm:t>
        <a:bodyPr/>
        <a:lstStyle/>
        <a:p>
          <a:pPr rtl="1"/>
          <a:r>
            <a:rPr lang="ar-SA" sz="2000" b="1" dirty="0" smtClean="0"/>
            <a:t>تقسيم البحث</a:t>
          </a:r>
        </a:p>
        <a:p>
          <a:pPr rtl="1"/>
          <a:r>
            <a:rPr lang="ar-SA" sz="2000" b="1" dirty="0" smtClean="0"/>
            <a:t>«</a:t>
          </a:r>
          <a:r>
            <a:rPr lang="ar-SA" sz="2000" b="1" dirty="0" err="1" smtClean="0"/>
            <a:t>هيكلالبحث</a:t>
          </a:r>
          <a:r>
            <a:rPr lang="ar-SA" sz="2000" b="1" dirty="0" smtClean="0"/>
            <a:t>»</a:t>
          </a:r>
          <a:r>
            <a:rPr lang="ar-SA" sz="2000" dirty="0" smtClean="0"/>
            <a:t> </a:t>
          </a:r>
          <a:endParaRPr lang="ar-SA" sz="2000" dirty="0"/>
        </a:p>
      </dgm:t>
    </dgm:pt>
    <dgm:pt modelId="{4C7A27F2-78AF-48AF-8DD9-C76316E2A814}" type="parTrans" cxnId="{0722C735-0D42-4BB4-A379-818DB03AA43C}">
      <dgm:prSet/>
      <dgm:spPr/>
      <dgm:t>
        <a:bodyPr/>
        <a:lstStyle/>
        <a:p>
          <a:pPr rtl="1"/>
          <a:endParaRPr lang="ar-SA"/>
        </a:p>
      </dgm:t>
    </dgm:pt>
    <dgm:pt modelId="{0E3AAC97-43A1-4456-B759-26C581E09A27}" type="sibTrans" cxnId="{0722C735-0D42-4BB4-A379-818DB03AA43C}">
      <dgm:prSet/>
      <dgm:spPr/>
      <dgm:t>
        <a:bodyPr/>
        <a:lstStyle/>
        <a:p>
          <a:pPr rtl="1"/>
          <a:endParaRPr lang="ar-SA"/>
        </a:p>
      </dgm:t>
    </dgm:pt>
    <dgm:pt modelId="{847BD66A-63F6-4695-B8C1-990746FAD8F8}">
      <dgm:prSet custT="1"/>
      <dgm:spPr/>
      <dgm:t>
        <a:bodyPr/>
        <a:lstStyle/>
        <a:p>
          <a:pPr rtl="1"/>
          <a:r>
            <a:rPr lang="ar-SA" sz="2000" b="1" dirty="0" smtClean="0"/>
            <a:t>منهج البحث</a:t>
          </a:r>
          <a:endParaRPr lang="ar-SA" sz="2000" b="1" dirty="0"/>
        </a:p>
      </dgm:t>
    </dgm:pt>
    <dgm:pt modelId="{1A9482B7-5560-4FEB-8596-9833CF9D7D3A}" type="parTrans" cxnId="{FC59EE47-55B8-4524-9B2A-42C33D3672C3}">
      <dgm:prSet/>
      <dgm:spPr/>
      <dgm:t>
        <a:bodyPr/>
        <a:lstStyle/>
        <a:p>
          <a:pPr rtl="1"/>
          <a:endParaRPr lang="ar-SA"/>
        </a:p>
      </dgm:t>
    </dgm:pt>
    <dgm:pt modelId="{7F072316-6F7B-41C7-AFF3-B1895569E3DC}" type="sibTrans" cxnId="{FC59EE47-55B8-4524-9B2A-42C33D3672C3}">
      <dgm:prSet/>
      <dgm:spPr/>
      <dgm:t>
        <a:bodyPr/>
        <a:lstStyle/>
        <a:p>
          <a:pPr rtl="1"/>
          <a:endParaRPr lang="ar-SA"/>
        </a:p>
      </dgm:t>
    </dgm:pt>
    <dgm:pt modelId="{0C967DAA-00B8-4AA6-8662-C3A6D20ABE3A}" type="pres">
      <dgm:prSet presAssocID="{C3EE0C15-96F6-40A8-96DE-4253805FFEB1}" presName="hierChild1" presStyleCnt="0">
        <dgm:presLayoutVars>
          <dgm:orgChart val="1"/>
          <dgm:chPref val="1"/>
          <dgm:dir/>
          <dgm:animOne val="branch"/>
          <dgm:animLvl val="lvl"/>
          <dgm:resizeHandles/>
        </dgm:presLayoutVars>
      </dgm:prSet>
      <dgm:spPr/>
      <dgm:t>
        <a:bodyPr/>
        <a:lstStyle/>
        <a:p>
          <a:pPr rtl="1"/>
          <a:endParaRPr lang="ar-SA"/>
        </a:p>
      </dgm:t>
    </dgm:pt>
    <dgm:pt modelId="{E46E6235-75E8-40ED-9960-FC2E70C5D9C7}" type="pres">
      <dgm:prSet presAssocID="{9F1BB1EA-C03E-4B92-B933-1E24C1311D7F}" presName="hierRoot1" presStyleCnt="0">
        <dgm:presLayoutVars>
          <dgm:hierBranch val="init"/>
        </dgm:presLayoutVars>
      </dgm:prSet>
      <dgm:spPr/>
    </dgm:pt>
    <dgm:pt modelId="{1AFB8594-2CB8-44EC-914C-0FA0DEE0E090}" type="pres">
      <dgm:prSet presAssocID="{9F1BB1EA-C03E-4B92-B933-1E24C1311D7F}" presName="rootComposite1" presStyleCnt="0"/>
      <dgm:spPr/>
    </dgm:pt>
    <dgm:pt modelId="{85CB714B-3D7E-444E-B079-8C5F02B420A0}" type="pres">
      <dgm:prSet presAssocID="{9F1BB1EA-C03E-4B92-B933-1E24C1311D7F}" presName="rootText1" presStyleLbl="node0" presStyleIdx="0" presStyleCnt="1" custScaleX="422602" custScaleY="275471" custLinFactY="-50078" custLinFactNeighborX="-29" custLinFactNeighborY="-100000">
        <dgm:presLayoutVars>
          <dgm:chPref val="3"/>
        </dgm:presLayoutVars>
      </dgm:prSet>
      <dgm:spPr/>
      <dgm:t>
        <a:bodyPr/>
        <a:lstStyle/>
        <a:p>
          <a:pPr rtl="1"/>
          <a:endParaRPr lang="ar-SA"/>
        </a:p>
      </dgm:t>
    </dgm:pt>
    <dgm:pt modelId="{3026A400-945A-4109-94FD-F3B02CFF4E0F}" type="pres">
      <dgm:prSet presAssocID="{9F1BB1EA-C03E-4B92-B933-1E24C1311D7F}" presName="rootConnector1" presStyleLbl="node1" presStyleIdx="0" presStyleCnt="0"/>
      <dgm:spPr/>
      <dgm:t>
        <a:bodyPr/>
        <a:lstStyle/>
        <a:p>
          <a:pPr rtl="1"/>
          <a:endParaRPr lang="ar-SA"/>
        </a:p>
      </dgm:t>
    </dgm:pt>
    <dgm:pt modelId="{FD39E4C6-554C-436C-BBBC-67414B37816C}" type="pres">
      <dgm:prSet presAssocID="{9F1BB1EA-C03E-4B92-B933-1E24C1311D7F}" presName="hierChild2" presStyleCnt="0"/>
      <dgm:spPr/>
    </dgm:pt>
    <dgm:pt modelId="{FBD21382-826B-4E1C-9A8B-ADC68409BE35}" type="pres">
      <dgm:prSet presAssocID="{4C7A27F2-78AF-48AF-8DD9-C76316E2A814}" presName="Name37" presStyleLbl="parChTrans1D2" presStyleIdx="0" presStyleCnt="10"/>
      <dgm:spPr/>
      <dgm:t>
        <a:bodyPr/>
        <a:lstStyle/>
        <a:p>
          <a:pPr rtl="1"/>
          <a:endParaRPr lang="ar-SA"/>
        </a:p>
      </dgm:t>
    </dgm:pt>
    <dgm:pt modelId="{529CC904-D663-4A30-9CAE-21AC0A7BABE8}" type="pres">
      <dgm:prSet presAssocID="{0FCC07AF-EF67-4B7E-9841-82BFD7DDC658}" presName="hierRoot2" presStyleCnt="0">
        <dgm:presLayoutVars>
          <dgm:hierBranch val="init"/>
        </dgm:presLayoutVars>
      </dgm:prSet>
      <dgm:spPr/>
    </dgm:pt>
    <dgm:pt modelId="{CE333302-A5D7-46BB-A3BD-E7EC4E9D1371}" type="pres">
      <dgm:prSet presAssocID="{0FCC07AF-EF67-4B7E-9841-82BFD7DDC658}" presName="rootComposite" presStyleCnt="0"/>
      <dgm:spPr/>
    </dgm:pt>
    <dgm:pt modelId="{2A38FF93-DDC6-4DDB-AE91-EE75F8DF0D8F}" type="pres">
      <dgm:prSet presAssocID="{0FCC07AF-EF67-4B7E-9841-82BFD7DDC658}" presName="rootText" presStyleLbl="node2" presStyleIdx="0" presStyleCnt="10" custScaleX="121500" custScaleY="395945" custLinFactNeighborX="12011">
        <dgm:presLayoutVars>
          <dgm:chPref val="3"/>
        </dgm:presLayoutVars>
      </dgm:prSet>
      <dgm:spPr/>
      <dgm:t>
        <a:bodyPr/>
        <a:lstStyle/>
        <a:p>
          <a:pPr rtl="1"/>
          <a:endParaRPr lang="ar-SA"/>
        </a:p>
      </dgm:t>
    </dgm:pt>
    <dgm:pt modelId="{178E70EE-DC12-4A85-8CC5-45B9915CB4E5}" type="pres">
      <dgm:prSet presAssocID="{0FCC07AF-EF67-4B7E-9841-82BFD7DDC658}" presName="rootConnector" presStyleLbl="node2" presStyleIdx="0" presStyleCnt="10"/>
      <dgm:spPr/>
      <dgm:t>
        <a:bodyPr/>
        <a:lstStyle/>
        <a:p>
          <a:pPr rtl="1"/>
          <a:endParaRPr lang="ar-SA"/>
        </a:p>
      </dgm:t>
    </dgm:pt>
    <dgm:pt modelId="{0DE6974F-DC6B-425E-9435-A7DD2510925F}" type="pres">
      <dgm:prSet presAssocID="{0FCC07AF-EF67-4B7E-9841-82BFD7DDC658}" presName="hierChild4" presStyleCnt="0"/>
      <dgm:spPr/>
    </dgm:pt>
    <dgm:pt modelId="{74C91850-35A7-41D4-8124-FCAC1BC72B6D}" type="pres">
      <dgm:prSet presAssocID="{0FCC07AF-EF67-4B7E-9841-82BFD7DDC658}" presName="hierChild5" presStyleCnt="0"/>
      <dgm:spPr/>
    </dgm:pt>
    <dgm:pt modelId="{59C23155-4A39-4AF9-A595-12E71CD21EFB}" type="pres">
      <dgm:prSet presAssocID="{1A9482B7-5560-4FEB-8596-9833CF9D7D3A}" presName="Name37" presStyleLbl="parChTrans1D2" presStyleIdx="1" presStyleCnt="10"/>
      <dgm:spPr/>
      <dgm:t>
        <a:bodyPr/>
        <a:lstStyle/>
        <a:p>
          <a:pPr rtl="1"/>
          <a:endParaRPr lang="ar-SA"/>
        </a:p>
      </dgm:t>
    </dgm:pt>
    <dgm:pt modelId="{90FD7699-667C-4EAC-89C5-DE8EF6808940}" type="pres">
      <dgm:prSet presAssocID="{847BD66A-63F6-4695-B8C1-990746FAD8F8}" presName="hierRoot2" presStyleCnt="0">
        <dgm:presLayoutVars>
          <dgm:hierBranch val="init"/>
        </dgm:presLayoutVars>
      </dgm:prSet>
      <dgm:spPr/>
    </dgm:pt>
    <dgm:pt modelId="{BD8EF367-9ED7-4893-9848-0D2319F56ED9}" type="pres">
      <dgm:prSet presAssocID="{847BD66A-63F6-4695-B8C1-990746FAD8F8}" presName="rootComposite" presStyleCnt="0"/>
      <dgm:spPr/>
    </dgm:pt>
    <dgm:pt modelId="{C75E9518-BCF3-4C03-83EA-D4BA23FBDBF3}" type="pres">
      <dgm:prSet presAssocID="{847BD66A-63F6-4695-B8C1-990746FAD8F8}" presName="rootText" presStyleLbl="node2" presStyleIdx="1" presStyleCnt="10" custScaleY="314958" custLinFactX="62628" custLinFactNeighborX="100000" custLinFactNeighborY="1241">
        <dgm:presLayoutVars>
          <dgm:chPref val="3"/>
        </dgm:presLayoutVars>
      </dgm:prSet>
      <dgm:spPr/>
      <dgm:t>
        <a:bodyPr/>
        <a:lstStyle/>
        <a:p>
          <a:pPr rtl="1"/>
          <a:endParaRPr lang="ar-SA"/>
        </a:p>
      </dgm:t>
    </dgm:pt>
    <dgm:pt modelId="{80ADA316-A753-46F2-A78F-DE4F6006E47C}" type="pres">
      <dgm:prSet presAssocID="{847BD66A-63F6-4695-B8C1-990746FAD8F8}" presName="rootConnector" presStyleLbl="node2" presStyleIdx="1" presStyleCnt="10"/>
      <dgm:spPr/>
      <dgm:t>
        <a:bodyPr/>
        <a:lstStyle/>
        <a:p>
          <a:pPr rtl="1"/>
          <a:endParaRPr lang="ar-SA"/>
        </a:p>
      </dgm:t>
    </dgm:pt>
    <dgm:pt modelId="{0440B119-3323-45FA-BD03-D9114C378E91}" type="pres">
      <dgm:prSet presAssocID="{847BD66A-63F6-4695-B8C1-990746FAD8F8}" presName="hierChild4" presStyleCnt="0"/>
      <dgm:spPr/>
    </dgm:pt>
    <dgm:pt modelId="{F88BD57A-5501-4EDF-AAF6-735C373CD120}" type="pres">
      <dgm:prSet presAssocID="{847BD66A-63F6-4695-B8C1-990746FAD8F8}" presName="hierChild5" presStyleCnt="0"/>
      <dgm:spPr/>
    </dgm:pt>
    <dgm:pt modelId="{D92F241B-11FC-4FAB-820F-C38FFC5413C7}" type="pres">
      <dgm:prSet presAssocID="{5D9C3501-F9F9-4308-A605-0FEC98D56DE2}" presName="Name37" presStyleLbl="parChTrans1D2" presStyleIdx="2" presStyleCnt="10"/>
      <dgm:spPr/>
      <dgm:t>
        <a:bodyPr/>
        <a:lstStyle/>
        <a:p>
          <a:pPr rtl="1"/>
          <a:endParaRPr lang="ar-SA"/>
        </a:p>
      </dgm:t>
    </dgm:pt>
    <dgm:pt modelId="{CE7E8965-FE75-48C2-A833-BCD667ED6E1C}" type="pres">
      <dgm:prSet presAssocID="{77AC215A-2E31-4960-84B6-569F1B463BC7}" presName="hierRoot2" presStyleCnt="0">
        <dgm:presLayoutVars>
          <dgm:hierBranch val="init"/>
        </dgm:presLayoutVars>
      </dgm:prSet>
      <dgm:spPr/>
    </dgm:pt>
    <dgm:pt modelId="{9441AADD-10FC-4162-89EB-744668F49CB4}" type="pres">
      <dgm:prSet presAssocID="{77AC215A-2E31-4960-84B6-569F1B463BC7}" presName="rootComposite" presStyleCnt="0"/>
      <dgm:spPr/>
    </dgm:pt>
    <dgm:pt modelId="{356BE148-D568-4E8E-ADBB-40C2DF353522}" type="pres">
      <dgm:prSet presAssocID="{77AC215A-2E31-4960-84B6-569F1B463BC7}" presName="rootText" presStyleLbl="node2" presStyleIdx="2" presStyleCnt="10" custScaleX="137138" custScaleY="339915" custLinFactX="-10667" custLinFactNeighborX="-100000" custLinFactNeighborY="7894">
        <dgm:presLayoutVars>
          <dgm:chPref val="3"/>
        </dgm:presLayoutVars>
      </dgm:prSet>
      <dgm:spPr/>
      <dgm:t>
        <a:bodyPr/>
        <a:lstStyle/>
        <a:p>
          <a:pPr rtl="1"/>
          <a:endParaRPr lang="ar-SA"/>
        </a:p>
      </dgm:t>
    </dgm:pt>
    <dgm:pt modelId="{DD327A41-8517-49B4-846E-68E1033B18E0}" type="pres">
      <dgm:prSet presAssocID="{77AC215A-2E31-4960-84B6-569F1B463BC7}" presName="rootConnector" presStyleLbl="node2" presStyleIdx="2" presStyleCnt="10"/>
      <dgm:spPr/>
      <dgm:t>
        <a:bodyPr/>
        <a:lstStyle/>
        <a:p>
          <a:pPr rtl="1"/>
          <a:endParaRPr lang="ar-SA"/>
        </a:p>
      </dgm:t>
    </dgm:pt>
    <dgm:pt modelId="{F16EAE74-2A6F-4F10-B9B0-0D16F8337284}" type="pres">
      <dgm:prSet presAssocID="{77AC215A-2E31-4960-84B6-569F1B463BC7}" presName="hierChild4" presStyleCnt="0"/>
      <dgm:spPr/>
    </dgm:pt>
    <dgm:pt modelId="{C56588DD-9EF7-4B95-91D0-8B9FD0D3951B}" type="pres">
      <dgm:prSet presAssocID="{77AC215A-2E31-4960-84B6-569F1B463BC7}" presName="hierChild5" presStyleCnt="0"/>
      <dgm:spPr/>
    </dgm:pt>
    <dgm:pt modelId="{B2CF7E45-BDF8-44A7-81BD-EC38CC6CC134}" type="pres">
      <dgm:prSet presAssocID="{2F6C57A3-22CA-4F2C-B910-26E1F81D7C7F}" presName="Name37" presStyleLbl="parChTrans1D2" presStyleIdx="3" presStyleCnt="10"/>
      <dgm:spPr/>
      <dgm:t>
        <a:bodyPr/>
        <a:lstStyle/>
        <a:p>
          <a:pPr rtl="1"/>
          <a:endParaRPr lang="ar-SA"/>
        </a:p>
      </dgm:t>
    </dgm:pt>
    <dgm:pt modelId="{9454B5E6-08A7-4008-8C20-1D396E492B3A}" type="pres">
      <dgm:prSet presAssocID="{8A8E7A4F-8D39-4454-9971-9412F42F6B35}" presName="hierRoot2" presStyleCnt="0">
        <dgm:presLayoutVars>
          <dgm:hierBranch val="init"/>
        </dgm:presLayoutVars>
      </dgm:prSet>
      <dgm:spPr/>
    </dgm:pt>
    <dgm:pt modelId="{BAF48556-96E1-43E1-A040-C62861DFCF1D}" type="pres">
      <dgm:prSet presAssocID="{8A8E7A4F-8D39-4454-9971-9412F42F6B35}" presName="rootComposite" presStyleCnt="0"/>
      <dgm:spPr/>
    </dgm:pt>
    <dgm:pt modelId="{4B805BCD-0D89-483B-8BFC-2892F6768943}" type="pres">
      <dgm:prSet presAssocID="{8A8E7A4F-8D39-4454-9971-9412F42F6B35}" presName="rootText" presStyleLbl="node2" presStyleIdx="3" presStyleCnt="10" custScaleX="156527" custScaleY="297744">
        <dgm:presLayoutVars>
          <dgm:chPref val="3"/>
        </dgm:presLayoutVars>
      </dgm:prSet>
      <dgm:spPr/>
      <dgm:t>
        <a:bodyPr/>
        <a:lstStyle/>
        <a:p>
          <a:pPr rtl="1"/>
          <a:endParaRPr lang="ar-SA"/>
        </a:p>
      </dgm:t>
    </dgm:pt>
    <dgm:pt modelId="{C518B37E-896F-47AF-BE4F-CD41B44F3D9A}" type="pres">
      <dgm:prSet presAssocID="{8A8E7A4F-8D39-4454-9971-9412F42F6B35}" presName="rootConnector" presStyleLbl="node2" presStyleIdx="3" presStyleCnt="10"/>
      <dgm:spPr/>
      <dgm:t>
        <a:bodyPr/>
        <a:lstStyle/>
        <a:p>
          <a:pPr rtl="1"/>
          <a:endParaRPr lang="ar-SA"/>
        </a:p>
      </dgm:t>
    </dgm:pt>
    <dgm:pt modelId="{31985261-8F2C-4B90-B373-A2ED60F517C5}" type="pres">
      <dgm:prSet presAssocID="{8A8E7A4F-8D39-4454-9971-9412F42F6B35}" presName="hierChild4" presStyleCnt="0"/>
      <dgm:spPr/>
    </dgm:pt>
    <dgm:pt modelId="{0749E2FE-BCAE-420B-868A-FF52293A9712}" type="pres">
      <dgm:prSet presAssocID="{8A8E7A4F-8D39-4454-9971-9412F42F6B35}" presName="hierChild5" presStyleCnt="0"/>
      <dgm:spPr/>
    </dgm:pt>
    <dgm:pt modelId="{55CAAE88-D38F-4AAD-96B2-06F479573A92}" type="pres">
      <dgm:prSet presAssocID="{25EF50F1-D1E8-4CC5-9175-AAAE908BE816}" presName="Name37" presStyleLbl="parChTrans1D2" presStyleIdx="4" presStyleCnt="10"/>
      <dgm:spPr/>
      <dgm:t>
        <a:bodyPr/>
        <a:lstStyle/>
        <a:p>
          <a:pPr rtl="1"/>
          <a:endParaRPr lang="ar-SA"/>
        </a:p>
      </dgm:t>
    </dgm:pt>
    <dgm:pt modelId="{A1DB1253-6C43-4428-ADF9-CCCD1FDAADE4}" type="pres">
      <dgm:prSet presAssocID="{98851EC7-53B1-4D0A-B546-F3723B265F63}" presName="hierRoot2" presStyleCnt="0">
        <dgm:presLayoutVars>
          <dgm:hierBranch val="init"/>
        </dgm:presLayoutVars>
      </dgm:prSet>
      <dgm:spPr/>
    </dgm:pt>
    <dgm:pt modelId="{ABD436FE-2913-462F-8E92-2D1EBC3C7052}" type="pres">
      <dgm:prSet presAssocID="{98851EC7-53B1-4D0A-B546-F3723B265F63}" presName="rootComposite" presStyleCnt="0"/>
      <dgm:spPr/>
    </dgm:pt>
    <dgm:pt modelId="{3E2F9D1C-0671-460A-A035-C01851995DE6}" type="pres">
      <dgm:prSet presAssocID="{98851EC7-53B1-4D0A-B546-F3723B265F63}" presName="rootText" presStyleLbl="node2" presStyleIdx="4" presStyleCnt="10" custScaleX="151485" custScaleY="297745">
        <dgm:presLayoutVars>
          <dgm:chPref val="3"/>
        </dgm:presLayoutVars>
      </dgm:prSet>
      <dgm:spPr/>
      <dgm:t>
        <a:bodyPr/>
        <a:lstStyle/>
        <a:p>
          <a:pPr rtl="1"/>
          <a:endParaRPr lang="ar-SA"/>
        </a:p>
      </dgm:t>
    </dgm:pt>
    <dgm:pt modelId="{C094AFAF-D616-4DAD-B235-123CE849DC6C}" type="pres">
      <dgm:prSet presAssocID="{98851EC7-53B1-4D0A-B546-F3723B265F63}" presName="rootConnector" presStyleLbl="node2" presStyleIdx="4" presStyleCnt="10"/>
      <dgm:spPr/>
      <dgm:t>
        <a:bodyPr/>
        <a:lstStyle/>
        <a:p>
          <a:pPr rtl="1"/>
          <a:endParaRPr lang="ar-SA"/>
        </a:p>
      </dgm:t>
    </dgm:pt>
    <dgm:pt modelId="{B5A8E796-87C5-428D-95FD-5833581E5CFA}" type="pres">
      <dgm:prSet presAssocID="{98851EC7-53B1-4D0A-B546-F3723B265F63}" presName="hierChild4" presStyleCnt="0"/>
      <dgm:spPr/>
    </dgm:pt>
    <dgm:pt modelId="{EB74FC90-7541-4BB6-BD2E-E3077C5E318B}" type="pres">
      <dgm:prSet presAssocID="{98851EC7-53B1-4D0A-B546-F3723B265F63}" presName="hierChild5" presStyleCnt="0"/>
      <dgm:spPr/>
    </dgm:pt>
    <dgm:pt modelId="{289C958D-DB4E-4776-B063-6AA07734CB20}" type="pres">
      <dgm:prSet presAssocID="{B6E4A09B-4342-4EF0-ABCE-053E17A0E49F}" presName="Name37" presStyleLbl="parChTrans1D2" presStyleIdx="5" presStyleCnt="10"/>
      <dgm:spPr/>
      <dgm:t>
        <a:bodyPr/>
        <a:lstStyle/>
        <a:p>
          <a:pPr rtl="1"/>
          <a:endParaRPr lang="ar-SA"/>
        </a:p>
      </dgm:t>
    </dgm:pt>
    <dgm:pt modelId="{201ECB6E-67AC-450E-AD96-033D7458867F}" type="pres">
      <dgm:prSet presAssocID="{8C07FF70-BD33-4493-B9F0-3DA9635E084C}" presName="hierRoot2" presStyleCnt="0">
        <dgm:presLayoutVars>
          <dgm:hierBranch val="init"/>
        </dgm:presLayoutVars>
      </dgm:prSet>
      <dgm:spPr/>
    </dgm:pt>
    <dgm:pt modelId="{8EEA4F49-96BC-43FF-B2B2-A4EA8394A704}" type="pres">
      <dgm:prSet presAssocID="{8C07FF70-BD33-4493-B9F0-3DA9635E084C}" presName="rootComposite" presStyleCnt="0"/>
      <dgm:spPr/>
    </dgm:pt>
    <dgm:pt modelId="{06D11451-97F0-4DF0-B070-C8A005F2BC11}" type="pres">
      <dgm:prSet presAssocID="{8C07FF70-BD33-4493-B9F0-3DA9635E084C}" presName="rootText" presStyleLbl="node2" presStyleIdx="5" presStyleCnt="10" custScaleX="123527" custScaleY="309382">
        <dgm:presLayoutVars>
          <dgm:chPref val="3"/>
        </dgm:presLayoutVars>
      </dgm:prSet>
      <dgm:spPr/>
      <dgm:t>
        <a:bodyPr/>
        <a:lstStyle/>
        <a:p>
          <a:pPr rtl="1"/>
          <a:endParaRPr lang="ar-SA"/>
        </a:p>
      </dgm:t>
    </dgm:pt>
    <dgm:pt modelId="{C0D23047-0101-4D98-B643-1C7FFED3C32E}" type="pres">
      <dgm:prSet presAssocID="{8C07FF70-BD33-4493-B9F0-3DA9635E084C}" presName="rootConnector" presStyleLbl="node2" presStyleIdx="5" presStyleCnt="10"/>
      <dgm:spPr/>
      <dgm:t>
        <a:bodyPr/>
        <a:lstStyle/>
        <a:p>
          <a:pPr rtl="1"/>
          <a:endParaRPr lang="ar-SA"/>
        </a:p>
      </dgm:t>
    </dgm:pt>
    <dgm:pt modelId="{72365A20-7F0B-4A33-AD6B-220F5F68342B}" type="pres">
      <dgm:prSet presAssocID="{8C07FF70-BD33-4493-B9F0-3DA9635E084C}" presName="hierChild4" presStyleCnt="0"/>
      <dgm:spPr/>
    </dgm:pt>
    <dgm:pt modelId="{B9DEF6E9-E9EC-415C-BAD2-E93460E6562B}" type="pres">
      <dgm:prSet presAssocID="{8C07FF70-BD33-4493-B9F0-3DA9635E084C}" presName="hierChild5" presStyleCnt="0"/>
      <dgm:spPr/>
    </dgm:pt>
    <dgm:pt modelId="{FD850A3C-7CDF-45BC-805D-7E239AEF9B16}" type="pres">
      <dgm:prSet presAssocID="{6F791523-416A-473B-B811-685C1BF04332}" presName="Name37" presStyleLbl="parChTrans1D2" presStyleIdx="6" presStyleCnt="10"/>
      <dgm:spPr/>
      <dgm:t>
        <a:bodyPr/>
        <a:lstStyle/>
        <a:p>
          <a:pPr rtl="1"/>
          <a:endParaRPr lang="ar-SA"/>
        </a:p>
      </dgm:t>
    </dgm:pt>
    <dgm:pt modelId="{58B255EC-4427-4452-B152-7861134B9007}" type="pres">
      <dgm:prSet presAssocID="{D90322C0-7442-493A-AA35-240E5205CF44}" presName="hierRoot2" presStyleCnt="0">
        <dgm:presLayoutVars>
          <dgm:hierBranch val="init"/>
        </dgm:presLayoutVars>
      </dgm:prSet>
      <dgm:spPr/>
    </dgm:pt>
    <dgm:pt modelId="{CD1DCB45-3034-4A06-ADA1-653691A01D71}" type="pres">
      <dgm:prSet presAssocID="{D90322C0-7442-493A-AA35-240E5205CF44}" presName="rootComposite" presStyleCnt="0"/>
      <dgm:spPr/>
    </dgm:pt>
    <dgm:pt modelId="{FEE7BE56-9510-47A9-9252-737DA89EAAB3}" type="pres">
      <dgm:prSet presAssocID="{D90322C0-7442-493A-AA35-240E5205CF44}" presName="rootText" presStyleLbl="node2" presStyleIdx="6" presStyleCnt="10" custScaleX="122496" custScaleY="315952">
        <dgm:presLayoutVars>
          <dgm:chPref val="3"/>
        </dgm:presLayoutVars>
      </dgm:prSet>
      <dgm:spPr/>
      <dgm:t>
        <a:bodyPr/>
        <a:lstStyle/>
        <a:p>
          <a:pPr rtl="1"/>
          <a:endParaRPr lang="ar-SA"/>
        </a:p>
      </dgm:t>
    </dgm:pt>
    <dgm:pt modelId="{88451784-EA11-473E-98F8-6C4AAF58AB6A}" type="pres">
      <dgm:prSet presAssocID="{D90322C0-7442-493A-AA35-240E5205CF44}" presName="rootConnector" presStyleLbl="node2" presStyleIdx="6" presStyleCnt="10"/>
      <dgm:spPr/>
      <dgm:t>
        <a:bodyPr/>
        <a:lstStyle/>
        <a:p>
          <a:pPr rtl="1"/>
          <a:endParaRPr lang="ar-SA"/>
        </a:p>
      </dgm:t>
    </dgm:pt>
    <dgm:pt modelId="{FFB2A7C7-84F8-48F0-9CCA-B4EF1E9C51CE}" type="pres">
      <dgm:prSet presAssocID="{D90322C0-7442-493A-AA35-240E5205CF44}" presName="hierChild4" presStyleCnt="0"/>
      <dgm:spPr/>
    </dgm:pt>
    <dgm:pt modelId="{DA01B370-09F6-467B-9D06-EDF78357000B}" type="pres">
      <dgm:prSet presAssocID="{D90322C0-7442-493A-AA35-240E5205CF44}" presName="hierChild5" presStyleCnt="0"/>
      <dgm:spPr/>
    </dgm:pt>
    <dgm:pt modelId="{BBDA7492-C1F0-493D-AA71-A48AF76B5579}" type="pres">
      <dgm:prSet presAssocID="{F2A0622C-F1C8-4D10-97D0-B839210AA029}" presName="Name37" presStyleLbl="parChTrans1D2" presStyleIdx="7" presStyleCnt="10"/>
      <dgm:spPr/>
      <dgm:t>
        <a:bodyPr/>
        <a:lstStyle/>
        <a:p>
          <a:pPr rtl="1"/>
          <a:endParaRPr lang="ar-SA"/>
        </a:p>
      </dgm:t>
    </dgm:pt>
    <dgm:pt modelId="{3200B7B1-6814-404D-A457-F01635AC6A4E}" type="pres">
      <dgm:prSet presAssocID="{F4C2048A-3B50-4082-99E8-A0BFF61AB7D1}" presName="hierRoot2" presStyleCnt="0">
        <dgm:presLayoutVars>
          <dgm:hierBranch val="init"/>
        </dgm:presLayoutVars>
      </dgm:prSet>
      <dgm:spPr/>
    </dgm:pt>
    <dgm:pt modelId="{12FDEA6E-FE25-4634-AE78-B0B923A47012}" type="pres">
      <dgm:prSet presAssocID="{F4C2048A-3B50-4082-99E8-A0BFF61AB7D1}" presName="rootComposite" presStyleCnt="0"/>
      <dgm:spPr/>
    </dgm:pt>
    <dgm:pt modelId="{A9709E7E-5E76-4FA4-A469-8F3EDB4F25AA}" type="pres">
      <dgm:prSet presAssocID="{F4C2048A-3B50-4082-99E8-A0BFF61AB7D1}" presName="rootText" presStyleLbl="node2" presStyleIdx="7" presStyleCnt="10" custScaleX="129783" custScaleY="323037">
        <dgm:presLayoutVars>
          <dgm:chPref val="3"/>
        </dgm:presLayoutVars>
      </dgm:prSet>
      <dgm:spPr/>
      <dgm:t>
        <a:bodyPr/>
        <a:lstStyle/>
        <a:p>
          <a:pPr rtl="1"/>
          <a:endParaRPr lang="ar-SA"/>
        </a:p>
      </dgm:t>
    </dgm:pt>
    <dgm:pt modelId="{C303E173-D350-4CE3-9DC4-B40728A6A291}" type="pres">
      <dgm:prSet presAssocID="{F4C2048A-3B50-4082-99E8-A0BFF61AB7D1}" presName="rootConnector" presStyleLbl="node2" presStyleIdx="7" presStyleCnt="10"/>
      <dgm:spPr/>
      <dgm:t>
        <a:bodyPr/>
        <a:lstStyle/>
        <a:p>
          <a:pPr rtl="1"/>
          <a:endParaRPr lang="ar-SA"/>
        </a:p>
      </dgm:t>
    </dgm:pt>
    <dgm:pt modelId="{275467C5-5F87-496D-B012-E48DFB56E798}" type="pres">
      <dgm:prSet presAssocID="{F4C2048A-3B50-4082-99E8-A0BFF61AB7D1}" presName="hierChild4" presStyleCnt="0"/>
      <dgm:spPr/>
    </dgm:pt>
    <dgm:pt modelId="{6F8D3C08-4A0A-4330-A685-F5211ED757C1}" type="pres">
      <dgm:prSet presAssocID="{F4C2048A-3B50-4082-99E8-A0BFF61AB7D1}" presName="hierChild5" presStyleCnt="0"/>
      <dgm:spPr/>
    </dgm:pt>
    <dgm:pt modelId="{18ECD613-A224-4424-ABEB-0F9C66EF1D0D}" type="pres">
      <dgm:prSet presAssocID="{711B619E-6D0B-4445-AF91-63E0C4AF9CC6}" presName="Name37" presStyleLbl="parChTrans1D2" presStyleIdx="8" presStyleCnt="10"/>
      <dgm:spPr/>
      <dgm:t>
        <a:bodyPr/>
        <a:lstStyle/>
        <a:p>
          <a:pPr rtl="1"/>
          <a:endParaRPr lang="ar-SA"/>
        </a:p>
      </dgm:t>
    </dgm:pt>
    <dgm:pt modelId="{BE6581A7-806C-494A-B53A-199C41155869}" type="pres">
      <dgm:prSet presAssocID="{8CBAF607-BFF0-4120-A44F-26F9BE132742}" presName="hierRoot2" presStyleCnt="0">
        <dgm:presLayoutVars>
          <dgm:hierBranch val="init"/>
        </dgm:presLayoutVars>
      </dgm:prSet>
      <dgm:spPr/>
    </dgm:pt>
    <dgm:pt modelId="{3ED2445F-A1FE-4308-8B22-027C66AD106E}" type="pres">
      <dgm:prSet presAssocID="{8CBAF607-BFF0-4120-A44F-26F9BE132742}" presName="rootComposite" presStyleCnt="0"/>
      <dgm:spPr/>
    </dgm:pt>
    <dgm:pt modelId="{C8BBB5C0-6EF3-4A28-99C4-6108D72D0271}" type="pres">
      <dgm:prSet presAssocID="{8CBAF607-BFF0-4120-A44F-26F9BE132742}" presName="rootText" presStyleLbl="node2" presStyleIdx="8" presStyleCnt="10" custScaleX="116068" custScaleY="325055" custLinFactNeighborX="-6318">
        <dgm:presLayoutVars>
          <dgm:chPref val="3"/>
        </dgm:presLayoutVars>
      </dgm:prSet>
      <dgm:spPr/>
      <dgm:t>
        <a:bodyPr/>
        <a:lstStyle/>
        <a:p>
          <a:pPr rtl="1"/>
          <a:endParaRPr lang="ar-SA"/>
        </a:p>
      </dgm:t>
    </dgm:pt>
    <dgm:pt modelId="{E85626BC-2E59-4D3F-AE45-6E9427CAA412}" type="pres">
      <dgm:prSet presAssocID="{8CBAF607-BFF0-4120-A44F-26F9BE132742}" presName="rootConnector" presStyleLbl="node2" presStyleIdx="8" presStyleCnt="10"/>
      <dgm:spPr/>
      <dgm:t>
        <a:bodyPr/>
        <a:lstStyle/>
        <a:p>
          <a:pPr rtl="1"/>
          <a:endParaRPr lang="ar-SA"/>
        </a:p>
      </dgm:t>
    </dgm:pt>
    <dgm:pt modelId="{F8FF6265-3AC2-4CFB-B43E-B41E350AC919}" type="pres">
      <dgm:prSet presAssocID="{8CBAF607-BFF0-4120-A44F-26F9BE132742}" presName="hierChild4" presStyleCnt="0"/>
      <dgm:spPr/>
    </dgm:pt>
    <dgm:pt modelId="{03467993-086C-4EB5-9D8B-B5120FEDB77F}" type="pres">
      <dgm:prSet presAssocID="{8CBAF607-BFF0-4120-A44F-26F9BE132742}" presName="hierChild5" presStyleCnt="0"/>
      <dgm:spPr/>
    </dgm:pt>
    <dgm:pt modelId="{1A5E01F5-A48F-47BF-B59A-E735DB5C74F6}" type="pres">
      <dgm:prSet presAssocID="{2BF8EA66-A9D6-4704-B4E4-044CE2BB8B4E}" presName="Name37" presStyleLbl="parChTrans1D2" presStyleIdx="9" presStyleCnt="10"/>
      <dgm:spPr/>
      <dgm:t>
        <a:bodyPr/>
        <a:lstStyle/>
        <a:p>
          <a:pPr rtl="1"/>
          <a:endParaRPr lang="ar-SA"/>
        </a:p>
      </dgm:t>
    </dgm:pt>
    <dgm:pt modelId="{585D0EE3-1AF0-490B-85DC-3796DE81005D}" type="pres">
      <dgm:prSet presAssocID="{F965B1EC-6045-4B62-8A34-F2763A3D3B5D}" presName="hierRoot2" presStyleCnt="0">
        <dgm:presLayoutVars>
          <dgm:hierBranch val="init"/>
        </dgm:presLayoutVars>
      </dgm:prSet>
      <dgm:spPr/>
    </dgm:pt>
    <dgm:pt modelId="{19BF188D-A0FC-4FA9-BCDC-B25DF5AA18BC}" type="pres">
      <dgm:prSet presAssocID="{F965B1EC-6045-4B62-8A34-F2763A3D3B5D}" presName="rootComposite" presStyleCnt="0"/>
      <dgm:spPr/>
    </dgm:pt>
    <dgm:pt modelId="{DADEABF5-3EA8-4D2A-840A-20F8846AF49B}" type="pres">
      <dgm:prSet presAssocID="{F965B1EC-6045-4B62-8A34-F2763A3D3B5D}" presName="rootText" presStyleLbl="node2" presStyleIdx="9" presStyleCnt="10" custScaleX="110854" custScaleY="347467">
        <dgm:presLayoutVars>
          <dgm:chPref val="3"/>
        </dgm:presLayoutVars>
      </dgm:prSet>
      <dgm:spPr/>
      <dgm:t>
        <a:bodyPr/>
        <a:lstStyle/>
        <a:p>
          <a:pPr rtl="1"/>
          <a:endParaRPr lang="ar-SA"/>
        </a:p>
      </dgm:t>
    </dgm:pt>
    <dgm:pt modelId="{E99C27F1-264C-4AB0-9CCC-22C5C967602A}" type="pres">
      <dgm:prSet presAssocID="{F965B1EC-6045-4B62-8A34-F2763A3D3B5D}" presName="rootConnector" presStyleLbl="node2" presStyleIdx="9" presStyleCnt="10"/>
      <dgm:spPr/>
      <dgm:t>
        <a:bodyPr/>
        <a:lstStyle/>
        <a:p>
          <a:pPr rtl="1"/>
          <a:endParaRPr lang="ar-SA"/>
        </a:p>
      </dgm:t>
    </dgm:pt>
    <dgm:pt modelId="{58CC7CD2-0FB5-48CD-A53B-24E3D08628EC}" type="pres">
      <dgm:prSet presAssocID="{F965B1EC-6045-4B62-8A34-F2763A3D3B5D}" presName="hierChild4" presStyleCnt="0"/>
      <dgm:spPr/>
    </dgm:pt>
    <dgm:pt modelId="{0675AC44-D590-4A41-94A8-69F4B93F1245}" type="pres">
      <dgm:prSet presAssocID="{F965B1EC-6045-4B62-8A34-F2763A3D3B5D}" presName="hierChild5" presStyleCnt="0"/>
      <dgm:spPr/>
    </dgm:pt>
    <dgm:pt modelId="{972F8ACC-A066-4197-80DD-CA7285C0B9CF}" type="pres">
      <dgm:prSet presAssocID="{9F1BB1EA-C03E-4B92-B933-1E24C1311D7F}" presName="hierChild3" presStyleCnt="0"/>
      <dgm:spPr/>
    </dgm:pt>
  </dgm:ptLst>
  <dgm:cxnLst>
    <dgm:cxn modelId="{B0B40795-B7A5-4DC0-B615-3A6B5CF1BF44}" type="presOf" srcId="{5D9C3501-F9F9-4308-A605-0FEC98D56DE2}" destId="{D92F241B-11FC-4FAB-820F-C38FFC5413C7}" srcOrd="0" destOrd="0" presId="urn:microsoft.com/office/officeart/2005/8/layout/orgChart1"/>
    <dgm:cxn modelId="{9AC3EAED-0DE4-4E2C-8BAB-1CF4285D31AC}" type="presOf" srcId="{98851EC7-53B1-4D0A-B546-F3723B265F63}" destId="{3E2F9D1C-0671-460A-A035-C01851995DE6}" srcOrd="0" destOrd="0" presId="urn:microsoft.com/office/officeart/2005/8/layout/orgChart1"/>
    <dgm:cxn modelId="{7612B450-F5B4-406A-B082-BF1E4FF7490F}" type="presOf" srcId="{1A9482B7-5560-4FEB-8596-9833CF9D7D3A}" destId="{59C23155-4A39-4AF9-A595-12E71CD21EFB}" srcOrd="0" destOrd="0" presId="urn:microsoft.com/office/officeart/2005/8/layout/orgChart1"/>
    <dgm:cxn modelId="{01D07E2C-9441-42DD-A01C-F340E6151CAC}" srcId="{9F1BB1EA-C03E-4B92-B933-1E24C1311D7F}" destId="{F965B1EC-6045-4B62-8A34-F2763A3D3B5D}" srcOrd="9" destOrd="0" parTransId="{2BF8EA66-A9D6-4704-B4E4-044CE2BB8B4E}" sibTransId="{F391514F-B088-4205-BD9E-0F5B48FC978C}"/>
    <dgm:cxn modelId="{9EFFDAD1-62CC-4FDB-8CD2-27210BF399D5}" type="presOf" srcId="{9F1BB1EA-C03E-4B92-B933-1E24C1311D7F}" destId="{85CB714B-3D7E-444E-B079-8C5F02B420A0}" srcOrd="0" destOrd="0" presId="urn:microsoft.com/office/officeart/2005/8/layout/orgChart1"/>
    <dgm:cxn modelId="{44571E52-7E72-4802-832A-176C9B57DC44}" type="presOf" srcId="{2F6C57A3-22CA-4F2C-B910-26E1F81D7C7F}" destId="{B2CF7E45-BDF8-44A7-81BD-EC38CC6CC134}" srcOrd="0" destOrd="0" presId="urn:microsoft.com/office/officeart/2005/8/layout/orgChart1"/>
    <dgm:cxn modelId="{81359379-1EC8-4B9B-B017-5A276DC761F8}" type="presOf" srcId="{77AC215A-2E31-4960-84B6-569F1B463BC7}" destId="{DD327A41-8517-49B4-846E-68E1033B18E0}" srcOrd="1" destOrd="0" presId="urn:microsoft.com/office/officeart/2005/8/layout/orgChart1"/>
    <dgm:cxn modelId="{E02C98CB-9581-43D0-A059-CA9FAC508D02}" type="presOf" srcId="{F2A0622C-F1C8-4D10-97D0-B839210AA029}" destId="{BBDA7492-C1F0-493D-AA71-A48AF76B5579}" srcOrd="0" destOrd="0" presId="urn:microsoft.com/office/officeart/2005/8/layout/orgChart1"/>
    <dgm:cxn modelId="{D81EA1D5-56FB-4AA7-ACAA-887E4C45DB12}" type="presOf" srcId="{25EF50F1-D1E8-4CC5-9175-AAAE908BE816}" destId="{55CAAE88-D38F-4AAD-96B2-06F479573A92}" srcOrd="0" destOrd="0" presId="urn:microsoft.com/office/officeart/2005/8/layout/orgChart1"/>
    <dgm:cxn modelId="{37B538CC-2EEC-4D7D-AB90-1F8B69142F55}" type="presOf" srcId="{8A8E7A4F-8D39-4454-9971-9412F42F6B35}" destId="{C518B37E-896F-47AF-BE4F-CD41B44F3D9A}" srcOrd="1" destOrd="0" presId="urn:microsoft.com/office/officeart/2005/8/layout/orgChart1"/>
    <dgm:cxn modelId="{B775D0E2-97A2-4E7C-A5A5-4A3DF23448C9}" type="presOf" srcId="{F4C2048A-3B50-4082-99E8-A0BFF61AB7D1}" destId="{C303E173-D350-4CE3-9DC4-B40728A6A291}" srcOrd="1" destOrd="0" presId="urn:microsoft.com/office/officeart/2005/8/layout/orgChart1"/>
    <dgm:cxn modelId="{68294762-8012-4860-A377-096934ABBC1B}" type="presOf" srcId="{0FCC07AF-EF67-4B7E-9841-82BFD7DDC658}" destId="{2A38FF93-DDC6-4DDB-AE91-EE75F8DF0D8F}" srcOrd="0" destOrd="0" presId="urn:microsoft.com/office/officeart/2005/8/layout/orgChart1"/>
    <dgm:cxn modelId="{2AB99A26-E783-4BC4-A9EB-0CDAEB75B4F7}" type="presOf" srcId="{711B619E-6D0B-4445-AF91-63E0C4AF9CC6}" destId="{18ECD613-A224-4424-ABEB-0F9C66EF1D0D}" srcOrd="0" destOrd="0" presId="urn:microsoft.com/office/officeart/2005/8/layout/orgChart1"/>
    <dgm:cxn modelId="{A12BA0DD-D433-46C3-95C1-232EF6351A4C}" type="presOf" srcId="{77AC215A-2E31-4960-84B6-569F1B463BC7}" destId="{356BE148-D568-4E8E-ADBB-40C2DF353522}" srcOrd="0" destOrd="0" presId="urn:microsoft.com/office/officeart/2005/8/layout/orgChart1"/>
    <dgm:cxn modelId="{68E44008-E851-431D-9B76-AFB8DAE51559}" type="presOf" srcId="{9F1BB1EA-C03E-4B92-B933-1E24C1311D7F}" destId="{3026A400-945A-4109-94FD-F3B02CFF4E0F}" srcOrd="1" destOrd="0" presId="urn:microsoft.com/office/officeart/2005/8/layout/orgChart1"/>
    <dgm:cxn modelId="{FFEEFA59-3A13-4049-AF5A-2973FD94636D}" type="presOf" srcId="{D90322C0-7442-493A-AA35-240E5205CF44}" destId="{88451784-EA11-473E-98F8-6C4AAF58AB6A}" srcOrd="1" destOrd="0" presId="urn:microsoft.com/office/officeart/2005/8/layout/orgChart1"/>
    <dgm:cxn modelId="{48D07338-E50A-4AA3-B596-3DEA77964C28}" srcId="{9F1BB1EA-C03E-4B92-B933-1E24C1311D7F}" destId="{77AC215A-2E31-4960-84B6-569F1B463BC7}" srcOrd="2" destOrd="0" parTransId="{5D9C3501-F9F9-4308-A605-0FEC98D56DE2}" sibTransId="{80BD3C38-079D-44CF-9BEE-2CB0CB0CBD6C}"/>
    <dgm:cxn modelId="{76731924-B133-4CD4-8D21-78D06E756963}" srcId="{9F1BB1EA-C03E-4B92-B933-1E24C1311D7F}" destId="{8A8E7A4F-8D39-4454-9971-9412F42F6B35}" srcOrd="3" destOrd="0" parTransId="{2F6C57A3-22CA-4F2C-B910-26E1F81D7C7F}" sibTransId="{1C79A8A9-6C68-43A4-A821-0E69B0A7530A}"/>
    <dgm:cxn modelId="{6697B975-C308-42FE-B3F5-ACFE585E9238}" srcId="{9F1BB1EA-C03E-4B92-B933-1E24C1311D7F}" destId="{98851EC7-53B1-4D0A-B546-F3723B265F63}" srcOrd="4" destOrd="0" parTransId="{25EF50F1-D1E8-4CC5-9175-AAAE908BE816}" sibTransId="{66E4510A-268B-48C9-92A4-C7ECE2599C0B}"/>
    <dgm:cxn modelId="{9630772B-98EE-42CB-ADB5-06BBCFDAFC7F}" type="presOf" srcId="{0FCC07AF-EF67-4B7E-9841-82BFD7DDC658}" destId="{178E70EE-DC12-4A85-8CC5-45B9915CB4E5}" srcOrd="1" destOrd="0" presId="urn:microsoft.com/office/officeart/2005/8/layout/orgChart1"/>
    <dgm:cxn modelId="{CD3B8E64-9ADC-4079-AA4E-D4BDB3546B6F}" type="presOf" srcId="{D90322C0-7442-493A-AA35-240E5205CF44}" destId="{FEE7BE56-9510-47A9-9252-737DA89EAAB3}" srcOrd="0" destOrd="0" presId="urn:microsoft.com/office/officeart/2005/8/layout/orgChart1"/>
    <dgm:cxn modelId="{82599EDF-33C4-4963-80A7-CC7C4A8BF28C}" type="presOf" srcId="{8C07FF70-BD33-4493-B9F0-3DA9635E084C}" destId="{C0D23047-0101-4D98-B643-1C7FFED3C32E}" srcOrd="1" destOrd="0" presId="urn:microsoft.com/office/officeart/2005/8/layout/orgChart1"/>
    <dgm:cxn modelId="{71C4C268-9417-4D72-B216-1D5C80D53D67}" srcId="{9F1BB1EA-C03E-4B92-B933-1E24C1311D7F}" destId="{8CBAF607-BFF0-4120-A44F-26F9BE132742}" srcOrd="8" destOrd="0" parTransId="{711B619E-6D0B-4445-AF91-63E0C4AF9CC6}" sibTransId="{01FD0C19-CD64-490A-BCF7-F7D52339D320}"/>
    <dgm:cxn modelId="{76511E2E-FD85-492A-A38B-6E00687613A0}" type="presOf" srcId="{2BF8EA66-A9D6-4704-B4E4-044CE2BB8B4E}" destId="{1A5E01F5-A48F-47BF-B59A-E735DB5C74F6}" srcOrd="0" destOrd="0" presId="urn:microsoft.com/office/officeart/2005/8/layout/orgChart1"/>
    <dgm:cxn modelId="{E2B64C79-0303-4058-A4B1-7C795C85D43F}" type="presOf" srcId="{F4C2048A-3B50-4082-99E8-A0BFF61AB7D1}" destId="{A9709E7E-5E76-4FA4-A469-8F3EDB4F25AA}" srcOrd="0" destOrd="0" presId="urn:microsoft.com/office/officeart/2005/8/layout/orgChart1"/>
    <dgm:cxn modelId="{C3B09948-9A8A-430B-ACC2-47FB9345AAAB}" srcId="{9F1BB1EA-C03E-4B92-B933-1E24C1311D7F}" destId="{D90322C0-7442-493A-AA35-240E5205CF44}" srcOrd="6" destOrd="0" parTransId="{6F791523-416A-473B-B811-685C1BF04332}" sibTransId="{FBB12998-5034-4078-B13C-C013A5B8D91C}"/>
    <dgm:cxn modelId="{0FEF553A-2A81-415E-8DBA-8485706D32C4}" type="presOf" srcId="{F965B1EC-6045-4B62-8A34-F2763A3D3B5D}" destId="{E99C27F1-264C-4AB0-9CCC-22C5C967602A}" srcOrd="1" destOrd="0" presId="urn:microsoft.com/office/officeart/2005/8/layout/orgChart1"/>
    <dgm:cxn modelId="{66D93E69-A376-4D84-A2C0-6BF5D406F857}" srcId="{C3EE0C15-96F6-40A8-96DE-4253805FFEB1}" destId="{9F1BB1EA-C03E-4B92-B933-1E24C1311D7F}" srcOrd="0" destOrd="0" parTransId="{455580ED-88A3-4F38-A05E-203768DCEEFE}" sibTransId="{37D62740-14F2-49B8-AF34-0109A32398F8}"/>
    <dgm:cxn modelId="{89B4B8FE-2EFF-4011-A346-020488928E2D}" type="presOf" srcId="{8CBAF607-BFF0-4120-A44F-26F9BE132742}" destId="{C8BBB5C0-6EF3-4A28-99C4-6108D72D0271}" srcOrd="0" destOrd="0" presId="urn:microsoft.com/office/officeart/2005/8/layout/orgChart1"/>
    <dgm:cxn modelId="{D04F48B2-1DFC-49DB-B727-3560151E0732}" type="presOf" srcId="{6F791523-416A-473B-B811-685C1BF04332}" destId="{FD850A3C-7CDF-45BC-805D-7E239AEF9B16}" srcOrd="0" destOrd="0" presId="urn:microsoft.com/office/officeart/2005/8/layout/orgChart1"/>
    <dgm:cxn modelId="{548DE143-3959-448E-B74D-A7D8E98E8091}" type="presOf" srcId="{847BD66A-63F6-4695-B8C1-990746FAD8F8}" destId="{80ADA316-A753-46F2-A78F-DE4F6006E47C}" srcOrd="1" destOrd="0" presId="urn:microsoft.com/office/officeart/2005/8/layout/orgChart1"/>
    <dgm:cxn modelId="{FC59EE47-55B8-4524-9B2A-42C33D3672C3}" srcId="{9F1BB1EA-C03E-4B92-B933-1E24C1311D7F}" destId="{847BD66A-63F6-4695-B8C1-990746FAD8F8}" srcOrd="1" destOrd="0" parTransId="{1A9482B7-5560-4FEB-8596-9833CF9D7D3A}" sibTransId="{7F072316-6F7B-41C7-AFF3-B1895569E3DC}"/>
    <dgm:cxn modelId="{DAB692E4-0197-4167-9C27-0EDE44BB1FC6}" type="presOf" srcId="{8C07FF70-BD33-4493-B9F0-3DA9635E084C}" destId="{06D11451-97F0-4DF0-B070-C8A005F2BC11}" srcOrd="0" destOrd="0" presId="urn:microsoft.com/office/officeart/2005/8/layout/orgChart1"/>
    <dgm:cxn modelId="{8C36DF19-EA80-4DBF-9B38-3D79A2EE5DE8}" type="presOf" srcId="{F965B1EC-6045-4B62-8A34-F2763A3D3B5D}" destId="{DADEABF5-3EA8-4D2A-840A-20F8846AF49B}" srcOrd="0" destOrd="0" presId="urn:microsoft.com/office/officeart/2005/8/layout/orgChart1"/>
    <dgm:cxn modelId="{D1F805BD-8B23-49E3-9783-DA0D1BE2AB21}" type="presOf" srcId="{847BD66A-63F6-4695-B8C1-990746FAD8F8}" destId="{C75E9518-BCF3-4C03-83EA-D4BA23FBDBF3}" srcOrd="0" destOrd="0" presId="urn:microsoft.com/office/officeart/2005/8/layout/orgChart1"/>
    <dgm:cxn modelId="{A0A619F3-184B-4F72-AFB5-56444E15B74A}" type="presOf" srcId="{8A8E7A4F-8D39-4454-9971-9412F42F6B35}" destId="{4B805BCD-0D89-483B-8BFC-2892F6768943}" srcOrd="0" destOrd="0" presId="urn:microsoft.com/office/officeart/2005/8/layout/orgChart1"/>
    <dgm:cxn modelId="{FA8D46E6-DEAB-428D-85B6-A3E9A057C465}" type="presOf" srcId="{8CBAF607-BFF0-4120-A44F-26F9BE132742}" destId="{E85626BC-2E59-4D3F-AE45-6E9427CAA412}" srcOrd="1" destOrd="0" presId="urn:microsoft.com/office/officeart/2005/8/layout/orgChart1"/>
    <dgm:cxn modelId="{540D31FF-1942-4D3D-B24D-2C9784907383}" type="presOf" srcId="{98851EC7-53B1-4D0A-B546-F3723B265F63}" destId="{C094AFAF-D616-4DAD-B235-123CE849DC6C}" srcOrd="1" destOrd="0" presId="urn:microsoft.com/office/officeart/2005/8/layout/orgChart1"/>
    <dgm:cxn modelId="{B0C62986-A782-440C-8E2B-6E575BE661AA}" type="presOf" srcId="{B6E4A09B-4342-4EF0-ABCE-053E17A0E49F}" destId="{289C958D-DB4E-4776-B063-6AA07734CB20}" srcOrd="0" destOrd="0" presId="urn:microsoft.com/office/officeart/2005/8/layout/orgChart1"/>
    <dgm:cxn modelId="{1C78DC3A-B213-47FE-AAC7-9C9209710E9E}" srcId="{9F1BB1EA-C03E-4B92-B933-1E24C1311D7F}" destId="{8C07FF70-BD33-4493-B9F0-3DA9635E084C}" srcOrd="5" destOrd="0" parTransId="{B6E4A09B-4342-4EF0-ABCE-053E17A0E49F}" sibTransId="{D0E916A4-FAAA-4E75-B5F1-A527976D67E3}"/>
    <dgm:cxn modelId="{4BFF0DB3-C6FA-48AC-B994-8A5EA33E8C9F}" type="presOf" srcId="{C3EE0C15-96F6-40A8-96DE-4253805FFEB1}" destId="{0C967DAA-00B8-4AA6-8662-C3A6D20ABE3A}" srcOrd="0" destOrd="0" presId="urn:microsoft.com/office/officeart/2005/8/layout/orgChart1"/>
    <dgm:cxn modelId="{0722C735-0D42-4BB4-A379-818DB03AA43C}" srcId="{9F1BB1EA-C03E-4B92-B933-1E24C1311D7F}" destId="{0FCC07AF-EF67-4B7E-9841-82BFD7DDC658}" srcOrd="0" destOrd="0" parTransId="{4C7A27F2-78AF-48AF-8DD9-C76316E2A814}" sibTransId="{0E3AAC97-43A1-4456-B759-26C581E09A27}"/>
    <dgm:cxn modelId="{2C50670B-7E50-44B9-A528-39ABAB4F494B}" type="presOf" srcId="{4C7A27F2-78AF-48AF-8DD9-C76316E2A814}" destId="{FBD21382-826B-4E1C-9A8B-ADC68409BE35}" srcOrd="0" destOrd="0" presId="urn:microsoft.com/office/officeart/2005/8/layout/orgChart1"/>
    <dgm:cxn modelId="{C33BF26B-F6C8-404E-8262-3C71C1EB8183}" srcId="{9F1BB1EA-C03E-4B92-B933-1E24C1311D7F}" destId="{F4C2048A-3B50-4082-99E8-A0BFF61AB7D1}" srcOrd="7" destOrd="0" parTransId="{F2A0622C-F1C8-4D10-97D0-B839210AA029}" sibTransId="{962A127B-31E4-436C-AB37-BC4F46257DE2}"/>
    <dgm:cxn modelId="{93611614-DE8D-4CFA-ADDF-E15668CEAE81}" type="presParOf" srcId="{0C967DAA-00B8-4AA6-8662-C3A6D20ABE3A}" destId="{E46E6235-75E8-40ED-9960-FC2E70C5D9C7}" srcOrd="0" destOrd="0" presId="urn:microsoft.com/office/officeart/2005/8/layout/orgChart1"/>
    <dgm:cxn modelId="{EC066930-37B6-4182-8227-0BFDD274B235}" type="presParOf" srcId="{E46E6235-75E8-40ED-9960-FC2E70C5D9C7}" destId="{1AFB8594-2CB8-44EC-914C-0FA0DEE0E090}" srcOrd="0" destOrd="0" presId="urn:microsoft.com/office/officeart/2005/8/layout/orgChart1"/>
    <dgm:cxn modelId="{CB609EF4-0CC6-4FE9-836B-BEA6FF29616B}" type="presParOf" srcId="{1AFB8594-2CB8-44EC-914C-0FA0DEE0E090}" destId="{85CB714B-3D7E-444E-B079-8C5F02B420A0}" srcOrd="0" destOrd="0" presId="urn:microsoft.com/office/officeart/2005/8/layout/orgChart1"/>
    <dgm:cxn modelId="{9952D470-8D1D-4206-BDE0-93D7556B3C1D}" type="presParOf" srcId="{1AFB8594-2CB8-44EC-914C-0FA0DEE0E090}" destId="{3026A400-945A-4109-94FD-F3B02CFF4E0F}" srcOrd="1" destOrd="0" presId="urn:microsoft.com/office/officeart/2005/8/layout/orgChart1"/>
    <dgm:cxn modelId="{C0FCAFD2-988A-4552-B06D-B61CAD801282}" type="presParOf" srcId="{E46E6235-75E8-40ED-9960-FC2E70C5D9C7}" destId="{FD39E4C6-554C-436C-BBBC-67414B37816C}" srcOrd="1" destOrd="0" presId="urn:microsoft.com/office/officeart/2005/8/layout/orgChart1"/>
    <dgm:cxn modelId="{D10E010D-1E1D-4643-A482-7A1B6CA41215}" type="presParOf" srcId="{FD39E4C6-554C-436C-BBBC-67414B37816C}" destId="{FBD21382-826B-4E1C-9A8B-ADC68409BE35}" srcOrd="0" destOrd="0" presId="urn:microsoft.com/office/officeart/2005/8/layout/orgChart1"/>
    <dgm:cxn modelId="{EAD68058-30D8-414D-8F54-EEAE44F2B701}" type="presParOf" srcId="{FD39E4C6-554C-436C-BBBC-67414B37816C}" destId="{529CC904-D663-4A30-9CAE-21AC0A7BABE8}" srcOrd="1" destOrd="0" presId="urn:microsoft.com/office/officeart/2005/8/layout/orgChart1"/>
    <dgm:cxn modelId="{88ECD699-A198-45EF-902B-46DACC6B5810}" type="presParOf" srcId="{529CC904-D663-4A30-9CAE-21AC0A7BABE8}" destId="{CE333302-A5D7-46BB-A3BD-E7EC4E9D1371}" srcOrd="0" destOrd="0" presId="urn:microsoft.com/office/officeart/2005/8/layout/orgChart1"/>
    <dgm:cxn modelId="{0C4B3A91-1433-47FA-8F26-D3204EB8645C}" type="presParOf" srcId="{CE333302-A5D7-46BB-A3BD-E7EC4E9D1371}" destId="{2A38FF93-DDC6-4DDB-AE91-EE75F8DF0D8F}" srcOrd="0" destOrd="0" presId="urn:microsoft.com/office/officeart/2005/8/layout/orgChart1"/>
    <dgm:cxn modelId="{3F3BCCA7-7DB9-4DEF-B8C9-4B2F4C07397C}" type="presParOf" srcId="{CE333302-A5D7-46BB-A3BD-E7EC4E9D1371}" destId="{178E70EE-DC12-4A85-8CC5-45B9915CB4E5}" srcOrd="1" destOrd="0" presId="urn:microsoft.com/office/officeart/2005/8/layout/orgChart1"/>
    <dgm:cxn modelId="{42415670-03B3-46A8-A50D-BC2E1926764A}" type="presParOf" srcId="{529CC904-D663-4A30-9CAE-21AC0A7BABE8}" destId="{0DE6974F-DC6B-425E-9435-A7DD2510925F}" srcOrd="1" destOrd="0" presId="urn:microsoft.com/office/officeart/2005/8/layout/orgChart1"/>
    <dgm:cxn modelId="{1104D011-7974-43A7-B9CA-D57DC1C5A933}" type="presParOf" srcId="{529CC904-D663-4A30-9CAE-21AC0A7BABE8}" destId="{74C91850-35A7-41D4-8124-FCAC1BC72B6D}" srcOrd="2" destOrd="0" presId="urn:microsoft.com/office/officeart/2005/8/layout/orgChart1"/>
    <dgm:cxn modelId="{55A30F53-5B4D-4FAD-A54D-2F21D69C94E0}" type="presParOf" srcId="{FD39E4C6-554C-436C-BBBC-67414B37816C}" destId="{59C23155-4A39-4AF9-A595-12E71CD21EFB}" srcOrd="2" destOrd="0" presId="urn:microsoft.com/office/officeart/2005/8/layout/orgChart1"/>
    <dgm:cxn modelId="{7BC76D1D-A51C-4ABC-A148-68E3FAA8D227}" type="presParOf" srcId="{FD39E4C6-554C-436C-BBBC-67414B37816C}" destId="{90FD7699-667C-4EAC-89C5-DE8EF6808940}" srcOrd="3" destOrd="0" presId="urn:microsoft.com/office/officeart/2005/8/layout/orgChart1"/>
    <dgm:cxn modelId="{33D58456-B7C7-4EF0-95E5-53DDC9219A94}" type="presParOf" srcId="{90FD7699-667C-4EAC-89C5-DE8EF6808940}" destId="{BD8EF367-9ED7-4893-9848-0D2319F56ED9}" srcOrd="0" destOrd="0" presId="urn:microsoft.com/office/officeart/2005/8/layout/orgChart1"/>
    <dgm:cxn modelId="{AF0A7C54-4898-433F-A296-4ABC2C50E058}" type="presParOf" srcId="{BD8EF367-9ED7-4893-9848-0D2319F56ED9}" destId="{C75E9518-BCF3-4C03-83EA-D4BA23FBDBF3}" srcOrd="0" destOrd="0" presId="urn:microsoft.com/office/officeart/2005/8/layout/orgChart1"/>
    <dgm:cxn modelId="{720FB5B1-4837-4C75-A73C-82499A2A644A}" type="presParOf" srcId="{BD8EF367-9ED7-4893-9848-0D2319F56ED9}" destId="{80ADA316-A753-46F2-A78F-DE4F6006E47C}" srcOrd="1" destOrd="0" presId="urn:microsoft.com/office/officeart/2005/8/layout/orgChart1"/>
    <dgm:cxn modelId="{B7AA0923-F24B-4395-B36C-835F79D5EBAD}" type="presParOf" srcId="{90FD7699-667C-4EAC-89C5-DE8EF6808940}" destId="{0440B119-3323-45FA-BD03-D9114C378E91}" srcOrd="1" destOrd="0" presId="urn:microsoft.com/office/officeart/2005/8/layout/orgChart1"/>
    <dgm:cxn modelId="{7EC0B67E-598C-42EE-A706-7FA63DD154D0}" type="presParOf" srcId="{90FD7699-667C-4EAC-89C5-DE8EF6808940}" destId="{F88BD57A-5501-4EDF-AAF6-735C373CD120}" srcOrd="2" destOrd="0" presId="urn:microsoft.com/office/officeart/2005/8/layout/orgChart1"/>
    <dgm:cxn modelId="{7D2E7FCB-6EC9-48A7-871F-F27DEB7F1BCF}" type="presParOf" srcId="{FD39E4C6-554C-436C-BBBC-67414B37816C}" destId="{D92F241B-11FC-4FAB-820F-C38FFC5413C7}" srcOrd="4" destOrd="0" presId="urn:microsoft.com/office/officeart/2005/8/layout/orgChart1"/>
    <dgm:cxn modelId="{FE0903A2-DF4B-473B-A324-86ECABFB5418}" type="presParOf" srcId="{FD39E4C6-554C-436C-BBBC-67414B37816C}" destId="{CE7E8965-FE75-48C2-A833-BCD667ED6E1C}" srcOrd="5" destOrd="0" presId="urn:microsoft.com/office/officeart/2005/8/layout/orgChart1"/>
    <dgm:cxn modelId="{4EB1D978-D821-4DA1-9F92-2DB1A86EA24C}" type="presParOf" srcId="{CE7E8965-FE75-48C2-A833-BCD667ED6E1C}" destId="{9441AADD-10FC-4162-89EB-744668F49CB4}" srcOrd="0" destOrd="0" presId="urn:microsoft.com/office/officeart/2005/8/layout/orgChart1"/>
    <dgm:cxn modelId="{42350ED3-B63D-4814-8F02-7E95C2E4C3D5}" type="presParOf" srcId="{9441AADD-10FC-4162-89EB-744668F49CB4}" destId="{356BE148-D568-4E8E-ADBB-40C2DF353522}" srcOrd="0" destOrd="0" presId="urn:microsoft.com/office/officeart/2005/8/layout/orgChart1"/>
    <dgm:cxn modelId="{AF19B172-0A36-4955-A41B-DF30A0E3CADA}" type="presParOf" srcId="{9441AADD-10FC-4162-89EB-744668F49CB4}" destId="{DD327A41-8517-49B4-846E-68E1033B18E0}" srcOrd="1" destOrd="0" presId="urn:microsoft.com/office/officeart/2005/8/layout/orgChart1"/>
    <dgm:cxn modelId="{8E10283F-5A6E-4AF1-B78B-AC0B1F61E1B2}" type="presParOf" srcId="{CE7E8965-FE75-48C2-A833-BCD667ED6E1C}" destId="{F16EAE74-2A6F-4F10-B9B0-0D16F8337284}" srcOrd="1" destOrd="0" presId="urn:microsoft.com/office/officeart/2005/8/layout/orgChart1"/>
    <dgm:cxn modelId="{C56784E2-48CE-4B98-AFD8-CCABFB8E248D}" type="presParOf" srcId="{CE7E8965-FE75-48C2-A833-BCD667ED6E1C}" destId="{C56588DD-9EF7-4B95-91D0-8B9FD0D3951B}" srcOrd="2" destOrd="0" presId="urn:microsoft.com/office/officeart/2005/8/layout/orgChart1"/>
    <dgm:cxn modelId="{EE904EE8-55AA-4438-875D-0C4261150F8B}" type="presParOf" srcId="{FD39E4C6-554C-436C-BBBC-67414B37816C}" destId="{B2CF7E45-BDF8-44A7-81BD-EC38CC6CC134}" srcOrd="6" destOrd="0" presId="urn:microsoft.com/office/officeart/2005/8/layout/orgChart1"/>
    <dgm:cxn modelId="{5AD3A400-8D95-4C77-B59A-49C5939F9E5C}" type="presParOf" srcId="{FD39E4C6-554C-436C-BBBC-67414B37816C}" destId="{9454B5E6-08A7-4008-8C20-1D396E492B3A}" srcOrd="7" destOrd="0" presId="urn:microsoft.com/office/officeart/2005/8/layout/orgChart1"/>
    <dgm:cxn modelId="{1F5807E6-F254-4FEE-B044-FF3EA344A47D}" type="presParOf" srcId="{9454B5E6-08A7-4008-8C20-1D396E492B3A}" destId="{BAF48556-96E1-43E1-A040-C62861DFCF1D}" srcOrd="0" destOrd="0" presId="urn:microsoft.com/office/officeart/2005/8/layout/orgChart1"/>
    <dgm:cxn modelId="{9889B29B-85E9-4356-9AA2-848185980CC5}" type="presParOf" srcId="{BAF48556-96E1-43E1-A040-C62861DFCF1D}" destId="{4B805BCD-0D89-483B-8BFC-2892F6768943}" srcOrd="0" destOrd="0" presId="urn:microsoft.com/office/officeart/2005/8/layout/orgChart1"/>
    <dgm:cxn modelId="{B2A66DED-1BD1-4A07-A9D9-CDDC292922DE}" type="presParOf" srcId="{BAF48556-96E1-43E1-A040-C62861DFCF1D}" destId="{C518B37E-896F-47AF-BE4F-CD41B44F3D9A}" srcOrd="1" destOrd="0" presId="urn:microsoft.com/office/officeart/2005/8/layout/orgChart1"/>
    <dgm:cxn modelId="{6DCC46C3-C382-46F1-AF82-3EA69F9CA48D}" type="presParOf" srcId="{9454B5E6-08A7-4008-8C20-1D396E492B3A}" destId="{31985261-8F2C-4B90-B373-A2ED60F517C5}" srcOrd="1" destOrd="0" presId="urn:microsoft.com/office/officeart/2005/8/layout/orgChart1"/>
    <dgm:cxn modelId="{824DEA3F-8C2E-4A35-B449-5EB87CE5005E}" type="presParOf" srcId="{9454B5E6-08A7-4008-8C20-1D396E492B3A}" destId="{0749E2FE-BCAE-420B-868A-FF52293A9712}" srcOrd="2" destOrd="0" presId="urn:microsoft.com/office/officeart/2005/8/layout/orgChart1"/>
    <dgm:cxn modelId="{F240AD40-2F94-460E-8498-AB9839FEB7DF}" type="presParOf" srcId="{FD39E4C6-554C-436C-BBBC-67414B37816C}" destId="{55CAAE88-D38F-4AAD-96B2-06F479573A92}" srcOrd="8" destOrd="0" presId="urn:microsoft.com/office/officeart/2005/8/layout/orgChart1"/>
    <dgm:cxn modelId="{05B0A6C9-5EB7-4D68-90A2-4EBEFC79969B}" type="presParOf" srcId="{FD39E4C6-554C-436C-BBBC-67414B37816C}" destId="{A1DB1253-6C43-4428-ADF9-CCCD1FDAADE4}" srcOrd="9" destOrd="0" presId="urn:microsoft.com/office/officeart/2005/8/layout/orgChart1"/>
    <dgm:cxn modelId="{1D69361C-DBC0-47C9-B54D-31BFEA9FC882}" type="presParOf" srcId="{A1DB1253-6C43-4428-ADF9-CCCD1FDAADE4}" destId="{ABD436FE-2913-462F-8E92-2D1EBC3C7052}" srcOrd="0" destOrd="0" presId="urn:microsoft.com/office/officeart/2005/8/layout/orgChart1"/>
    <dgm:cxn modelId="{EE859FCD-5114-46C8-828B-3F59F902EC39}" type="presParOf" srcId="{ABD436FE-2913-462F-8E92-2D1EBC3C7052}" destId="{3E2F9D1C-0671-460A-A035-C01851995DE6}" srcOrd="0" destOrd="0" presId="urn:microsoft.com/office/officeart/2005/8/layout/orgChart1"/>
    <dgm:cxn modelId="{5C4019DA-F455-4577-A728-3645096DC3C0}" type="presParOf" srcId="{ABD436FE-2913-462F-8E92-2D1EBC3C7052}" destId="{C094AFAF-D616-4DAD-B235-123CE849DC6C}" srcOrd="1" destOrd="0" presId="urn:microsoft.com/office/officeart/2005/8/layout/orgChart1"/>
    <dgm:cxn modelId="{1F1C866D-6C8D-4C65-B3BA-D2BAC99D3DC3}" type="presParOf" srcId="{A1DB1253-6C43-4428-ADF9-CCCD1FDAADE4}" destId="{B5A8E796-87C5-428D-95FD-5833581E5CFA}" srcOrd="1" destOrd="0" presId="urn:microsoft.com/office/officeart/2005/8/layout/orgChart1"/>
    <dgm:cxn modelId="{1788E54A-0BD7-40A9-939A-BE591DED354E}" type="presParOf" srcId="{A1DB1253-6C43-4428-ADF9-CCCD1FDAADE4}" destId="{EB74FC90-7541-4BB6-BD2E-E3077C5E318B}" srcOrd="2" destOrd="0" presId="urn:microsoft.com/office/officeart/2005/8/layout/orgChart1"/>
    <dgm:cxn modelId="{31776858-58B0-498C-BB45-5F46D02B0B09}" type="presParOf" srcId="{FD39E4C6-554C-436C-BBBC-67414B37816C}" destId="{289C958D-DB4E-4776-B063-6AA07734CB20}" srcOrd="10" destOrd="0" presId="urn:microsoft.com/office/officeart/2005/8/layout/orgChart1"/>
    <dgm:cxn modelId="{6B614B25-C2D0-4018-BCD1-E3D30A031247}" type="presParOf" srcId="{FD39E4C6-554C-436C-BBBC-67414B37816C}" destId="{201ECB6E-67AC-450E-AD96-033D7458867F}" srcOrd="11" destOrd="0" presId="urn:microsoft.com/office/officeart/2005/8/layout/orgChart1"/>
    <dgm:cxn modelId="{1283B234-1294-4F67-997F-A4502BC8886C}" type="presParOf" srcId="{201ECB6E-67AC-450E-AD96-033D7458867F}" destId="{8EEA4F49-96BC-43FF-B2B2-A4EA8394A704}" srcOrd="0" destOrd="0" presId="urn:microsoft.com/office/officeart/2005/8/layout/orgChart1"/>
    <dgm:cxn modelId="{0433476E-1A1A-4A63-BBA1-B37F714F6976}" type="presParOf" srcId="{8EEA4F49-96BC-43FF-B2B2-A4EA8394A704}" destId="{06D11451-97F0-4DF0-B070-C8A005F2BC11}" srcOrd="0" destOrd="0" presId="urn:microsoft.com/office/officeart/2005/8/layout/orgChart1"/>
    <dgm:cxn modelId="{2711458F-7292-485D-AA0E-9C4E85757378}" type="presParOf" srcId="{8EEA4F49-96BC-43FF-B2B2-A4EA8394A704}" destId="{C0D23047-0101-4D98-B643-1C7FFED3C32E}" srcOrd="1" destOrd="0" presId="urn:microsoft.com/office/officeart/2005/8/layout/orgChart1"/>
    <dgm:cxn modelId="{77847A27-D751-41BF-9CF4-0B8312D8D332}" type="presParOf" srcId="{201ECB6E-67AC-450E-AD96-033D7458867F}" destId="{72365A20-7F0B-4A33-AD6B-220F5F68342B}" srcOrd="1" destOrd="0" presId="urn:microsoft.com/office/officeart/2005/8/layout/orgChart1"/>
    <dgm:cxn modelId="{3E1B1AE6-6D1F-4366-911A-C1586FF0B1FA}" type="presParOf" srcId="{201ECB6E-67AC-450E-AD96-033D7458867F}" destId="{B9DEF6E9-E9EC-415C-BAD2-E93460E6562B}" srcOrd="2" destOrd="0" presId="urn:microsoft.com/office/officeart/2005/8/layout/orgChart1"/>
    <dgm:cxn modelId="{1BF0837B-ACD7-4F19-9D46-93F9F4E3F5F8}" type="presParOf" srcId="{FD39E4C6-554C-436C-BBBC-67414B37816C}" destId="{FD850A3C-7CDF-45BC-805D-7E239AEF9B16}" srcOrd="12" destOrd="0" presId="urn:microsoft.com/office/officeart/2005/8/layout/orgChart1"/>
    <dgm:cxn modelId="{D5EC178D-0D44-4BCB-8858-2FFE5138B706}" type="presParOf" srcId="{FD39E4C6-554C-436C-BBBC-67414B37816C}" destId="{58B255EC-4427-4452-B152-7861134B9007}" srcOrd="13" destOrd="0" presId="urn:microsoft.com/office/officeart/2005/8/layout/orgChart1"/>
    <dgm:cxn modelId="{7C779B9D-DD74-4D00-A748-18FE3BA552CE}" type="presParOf" srcId="{58B255EC-4427-4452-B152-7861134B9007}" destId="{CD1DCB45-3034-4A06-ADA1-653691A01D71}" srcOrd="0" destOrd="0" presId="urn:microsoft.com/office/officeart/2005/8/layout/orgChart1"/>
    <dgm:cxn modelId="{68798DFC-B63A-4936-A5FF-A2B53D7165BF}" type="presParOf" srcId="{CD1DCB45-3034-4A06-ADA1-653691A01D71}" destId="{FEE7BE56-9510-47A9-9252-737DA89EAAB3}" srcOrd="0" destOrd="0" presId="urn:microsoft.com/office/officeart/2005/8/layout/orgChart1"/>
    <dgm:cxn modelId="{3AF149C7-9264-4BE1-95B1-37FA114FC69F}" type="presParOf" srcId="{CD1DCB45-3034-4A06-ADA1-653691A01D71}" destId="{88451784-EA11-473E-98F8-6C4AAF58AB6A}" srcOrd="1" destOrd="0" presId="urn:microsoft.com/office/officeart/2005/8/layout/orgChart1"/>
    <dgm:cxn modelId="{112C7E67-2706-4585-B58F-AB069563E9C9}" type="presParOf" srcId="{58B255EC-4427-4452-B152-7861134B9007}" destId="{FFB2A7C7-84F8-48F0-9CCA-B4EF1E9C51CE}" srcOrd="1" destOrd="0" presId="urn:microsoft.com/office/officeart/2005/8/layout/orgChart1"/>
    <dgm:cxn modelId="{14444F08-5B79-4E7D-B210-AAAA8D6E3918}" type="presParOf" srcId="{58B255EC-4427-4452-B152-7861134B9007}" destId="{DA01B370-09F6-467B-9D06-EDF78357000B}" srcOrd="2" destOrd="0" presId="urn:microsoft.com/office/officeart/2005/8/layout/orgChart1"/>
    <dgm:cxn modelId="{56B38D7B-02ED-4F9F-B424-822D48CDD71B}" type="presParOf" srcId="{FD39E4C6-554C-436C-BBBC-67414B37816C}" destId="{BBDA7492-C1F0-493D-AA71-A48AF76B5579}" srcOrd="14" destOrd="0" presId="urn:microsoft.com/office/officeart/2005/8/layout/orgChart1"/>
    <dgm:cxn modelId="{BAAC486C-FF16-4D48-847F-42C2FB082482}" type="presParOf" srcId="{FD39E4C6-554C-436C-BBBC-67414B37816C}" destId="{3200B7B1-6814-404D-A457-F01635AC6A4E}" srcOrd="15" destOrd="0" presId="urn:microsoft.com/office/officeart/2005/8/layout/orgChart1"/>
    <dgm:cxn modelId="{9E6CECE7-9DCC-481F-8833-02549AB2C135}" type="presParOf" srcId="{3200B7B1-6814-404D-A457-F01635AC6A4E}" destId="{12FDEA6E-FE25-4634-AE78-B0B923A47012}" srcOrd="0" destOrd="0" presId="urn:microsoft.com/office/officeart/2005/8/layout/orgChart1"/>
    <dgm:cxn modelId="{46DFE5AD-1BAA-4B39-8E2A-5BF9A01A98D5}" type="presParOf" srcId="{12FDEA6E-FE25-4634-AE78-B0B923A47012}" destId="{A9709E7E-5E76-4FA4-A469-8F3EDB4F25AA}" srcOrd="0" destOrd="0" presId="urn:microsoft.com/office/officeart/2005/8/layout/orgChart1"/>
    <dgm:cxn modelId="{DDDFADED-81BC-4A7A-BA00-E38974F6C74C}" type="presParOf" srcId="{12FDEA6E-FE25-4634-AE78-B0B923A47012}" destId="{C303E173-D350-4CE3-9DC4-B40728A6A291}" srcOrd="1" destOrd="0" presId="urn:microsoft.com/office/officeart/2005/8/layout/orgChart1"/>
    <dgm:cxn modelId="{C91240A5-ABBA-4E19-BFCC-737B3E8B79FB}" type="presParOf" srcId="{3200B7B1-6814-404D-A457-F01635AC6A4E}" destId="{275467C5-5F87-496D-B012-E48DFB56E798}" srcOrd="1" destOrd="0" presId="urn:microsoft.com/office/officeart/2005/8/layout/orgChart1"/>
    <dgm:cxn modelId="{6859D7FE-7C2C-4328-BE0B-49957637B9CE}" type="presParOf" srcId="{3200B7B1-6814-404D-A457-F01635AC6A4E}" destId="{6F8D3C08-4A0A-4330-A685-F5211ED757C1}" srcOrd="2" destOrd="0" presId="urn:microsoft.com/office/officeart/2005/8/layout/orgChart1"/>
    <dgm:cxn modelId="{7CC4D0F2-40EA-4E6F-BC10-3BBEE1D669CD}" type="presParOf" srcId="{FD39E4C6-554C-436C-BBBC-67414B37816C}" destId="{18ECD613-A224-4424-ABEB-0F9C66EF1D0D}" srcOrd="16" destOrd="0" presId="urn:microsoft.com/office/officeart/2005/8/layout/orgChart1"/>
    <dgm:cxn modelId="{633A1954-8C11-4672-B9A7-A828CDD77AC9}" type="presParOf" srcId="{FD39E4C6-554C-436C-BBBC-67414B37816C}" destId="{BE6581A7-806C-494A-B53A-199C41155869}" srcOrd="17" destOrd="0" presId="urn:microsoft.com/office/officeart/2005/8/layout/orgChart1"/>
    <dgm:cxn modelId="{B23604BD-BE2B-4ADD-B31C-136551FC5F8D}" type="presParOf" srcId="{BE6581A7-806C-494A-B53A-199C41155869}" destId="{3ED2445F-A1FE-4308-8B22-027C66AD106E}" srcOrd="0" destOrd="0" presId="urn:microsoft.com/office/officeart/2005/8/layout/orgChart1"/>
    <dgm:cxn modelId="{BF0F39BA-D685-489C-AB6F-29365701C77A}" type="presParOf" srcId="{3ED2445F-A1FE-4308-8B22-027C66AD106E}" destId="{C8BBB5C0-6EF3-4A28-99C4-6108D72D0271}" srcOrd="0" destOrd="0" presId="urn:microsoft.com/office/officeart/2005/8/layout/orgChart1"/>
    <dgm:cxn modelId="{6D1DBB9E-0E22-402B-8C7E-8693462BB75A}" type="presParOf" srcId="{3ED2445F-A1FE-4308-8B22-027C66AD106E}" destId="{E85626BC-2E59-4D3F-AE45-6E9427CAA412}" srcOrd="1" destOrd="0" presId="urn:microsoft.com/office/officeart/2005/8/layout/orgChart1"/>
    <dgm:cxn modelId="{6A8EBE21-7AFA-469D-BCE7-A08F75C0F059}" type="presParOf" srcId="{BE6581A7-806C-494A-B53A-199C41155869}" destId="{F8FF6265-3AC2-4CFB-B43E-B41E350AC919}" srcOrd="1" destOrd="0" presId="urn:microsoft.com/office/officeart/2005/8/layout/orgChart1"/>
    <dgm:cxn modelId="{9007B657-FA27-4B85-A9D0-F7C4B46D4082}" type="presParOf" srcId="{BE6581A7-806C-494A-B53A-199C41155869}" destId="{03467993-086C-4EB5-9D8B-B5120FEDB77F}" srcOrd="2" destOrd="0" presId="urn:microsoft.com/office/officeart/2005/8/layout/orgChart1"/>
    <dgm:cxn modelId="{F48CC665-5CED-4878-8B4F-792CB663822B}" type="presParOf" srcId="{FD39E4C6-554C-436C-BBBC-67414B37816C}" destId="{1A5E01F5-A48F-47BF-B59A-E735DB5C74F6}" srcOrd="18" destOrd="0" presId="urn:microsoft.com/office/officeart/2005/8/layout/orgChart1"/>
    <dgm:cxn modelId="{7D5AA03F-C0E8-4E58-BF77-AE120FACDC5A}" type="presParOf" srcId="{FD39E4C6-554C-436C-BBBC-67414B37816C}" destId="{585D0EE3-1AF0-490B-85DC-3796DE81005D}" srcOrd="19" destOrd="0" presId="urn:microsoft.com/office/officeart/2005/8/layout/orgChart1"/>
    <dgm:cxn modelId="{944BD1F0-2814-4FCA-BDF0-C6AF4DC74524}" type="presParOf" srcId="{585D0EE3-1AF0-490B-85DC-3796DE81005D}" destId="{19BF188D-A0FC-4FA9-BCDC-B25DF5AA18BC}" srcOrd="0" destOrd="0" presId="urn:microsoft.com/office/officeart/2005/8/layout/orgChart1"/>
    <dgm:cxn modelId="{37C459A3-80CD-4248-8DFA-6EB476D80D19}" type="presParOf" srcId="{19BF188D-A0FC-4FA9-BCDC-B25DF5AA18BC}" destId="{DADEABF5-3EA8-4D2A-840A-20F8846AF49B}" srcOrd="0" destOrd="0" presId="urn:microsoft.com/office/officeart/2005/8/layout/orgChart1"/>
    <dgm:cxn modelId="{642FAA26-7320-4A9E-80D5-DB25DE0A8BE8}" type="presParOf" srcId="{19BF188D-A0FC-4FA9-BCDC-B25DF5AA18BC}" destId="{E99C27F1-264C-4AB0-9CCC-22C5C967602A}" srcOrd="1" destOrd="0" presId="urn:microsoft.com/office/officeart/2005/8/layout/orgChart1"/>
    <dgm:cxn modelId="{4D9567C3-ADB4-40B4-A1E0-9F5B5208831A}" type="presParOf" srcId="{585D0EE3-1AF0-490B-85DC-3796DE81005D}" destId="{58CC7CD2-0FB5-48CD-A53B-24E3D08628EC}" srcOrd="1" destOrd="0" presId="urn:microsoft.com/office/officeart/2005/8/layout/orgChart1"/>
    <dgm:cxn modelId="{EDD8B75B-D82F-4544-8869-CEB0FDE3B6A8}" type="presParOf" srcId="{585D0EE3-1AF0-490B-85DC-3796DE81005D}" destId="{0675AC44-D590-4A41-94A8-69F4B93F1245}" srcOrd="2" destOrd="0" presId="urn:microsoft.com/office/officeart/2005/8/layout/orgChart1"/>
    <dgm:cxn modelId="{20FF666E-7849-4685-9B58-04F4C64065EB}" type="presParOf" srcId="{E46E6235-75E8-40ED-9960-FC2E70C5D9C7}" destId="{972F8ACC-A066-4197-80DD-CA7285C0B9C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E01F5-A48F-47BF-B59A-E735DB5C74F6}">
      <dsp:nvSpPr>
        <dsp:cNvPr id="0" name=""/>
        <dsp:cNvSpPr/>
      </dsp:nvSpPr>
      <dsp:spPr>
        <a:xfrm>
          <a:off x="5822718" y="1098968"/>
          <a:ext cx="5376067" cy="757448"/>
        </a:xfrm>
        <a:custGeom>
          <a:avLst/>
          <a:gdLst/>
          <a:ahLst/>
          <a:cxnLst/>
          <a:rect l="0" t="0" r="0" b="0"/>
          <a:pathLst>
            <a:path>
              <a:moveTo>
                <a:pt x="0" y="0"/>
              </a:moveTo>
              <a:lnTo>
                <a:pt x="0" y="673670"/>
              </a:lnTo>
              <a:lnTo>
                <a:pt x="5376067" y="673670"/>
              </a:lnTo>
              <a:lnTo>
                <a:pt x="5376067"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ECD613-A224-4424-ABEB-0F9C66EF1D0D}">
      <dsp:nvSpPr>
        <dsp:cNvPr id="0" name=""/>
        <dsp:cNvSpPr/>
      </dsp:nvSpPr>
      <dsp:spPr>
        <a:xfrm>
          <a:off x="5822718" y="1098968"/>
          <a:ext cx="4252814" cy="757448"/>
        </a:xfrm>
        <a:custGeom>
          <a:avLst/>
          <a:gdLst/>
          <a:ahLst/>
          <a:cxnLst/>
          <a:rect l="0" t="0" r="0" b="0"/>
          <a:pathLst>
            <a:path>
              <a:moveTo>
                <a:pt x="0" y="0"/>
              </a:moveTo>
              <a:lnTo>
                <a:pt x="0" y="673670"/>
              </a:lnTo>
              <a:lnTo>
                <a:pt x="4252814" y="673670"/>
              </a:lnTo>
              <a:lnTo>
                <a:pt x="4252814"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DA7492-C1F0-493D-AA71-A48AF76B5579}">
      <dsp:nvSpPr>
        <dsp:cNvPr id="0" name=""/>
        <dsp:cNvSpPr/>
      </dsp:nvSpPr>
      <dsp:spPr>
        <a:xfrm>
          <a:off x="5822718" y="1098968"/>
          <a:ext cx="3154867" cy="757448"/>
        </a:xfrm>
        <a:custGeom>
          <a:avLst/>
          <a:gdLst/>
          <a:ahLst/>
          <a:cxnLst/>
          <a:rect l="0" t="0" r="0" b="0"/>
          <a:pathLst>
            <a:path>
              <a:moveTo>
                <a:pt x="0" y="0"/>
              </a:moveTo>
              <a:lnTo>
                <a:pt x="0" y="673670"/>
              </a:lnTo>
              <a:lnTo>
                <a:pt x="3154867" y="673670"/>
              </a:lnTo>
              <a:lnTo>
                <a:pt x="3154867"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850A3C-7CDF-45BC-805D-7E239AEF9B16}">
      <dsp:nvSpPr>
        <dsp:cNvPr id="0" name=""/>
        <dsp:cNvSpPr/>
      </dsp:nvSpPr>
      <dsp:spPr>
        <a:xfrm>
          <a:off x="5822718" y="1098968"/>
          <a:ext cx="1980865" cy="757448"/>
        </a:xfrm>
        <a:custGeom>
          <a:avLst/>
          <a:gdLst/>
          <a:ahLst/>
          <a:cxnLst/>
          <a:rect l="0" t="0" r="0" b="0"/>
          <a:pathLst>
            <a:path>
              <a:moveTo>
                <a:pt x="0" y="0"/>
              </a:moveTo>
              <a:lnTo>
                <a:pt x="0" y="673670"/>
              </a:lnTo>
              <a:lnTo>
                <a:pt x="1980865" y="673670"/>
              </a:lnTo>
              <a:lnTo>
                <a:pt x="1980865"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9C958D-DB4E-4776-B063-6AA07734CB20}">
      <dsp:nvSpPr>
        <dsp:cNvPr id="0" name=""/>
        <dsp:cNvSpPr/>
      </dsp:nvSpPr>
      <dsp:spPr>
        <a:xfrm>
          <a:off x="5822718" y="1098968"/>
          <a:ext cx="831821" cy="757448"/>
        </a:xfrm>
        <a:custGeom>
          <a:avLst/>
          <a:gdLst/>
          <a:ahLst/>
          <a:cxnLst/>
          <a:rect l="0" t="0" r="0" b="0"/>
          <a:pathLst>
            <a:path>
              <a:moveTo>
                <a:pt x="0" y="0"/>
              </a:moveTo>
              <a:lnTo>
                <a:pt x="0" y="673670"/>
              </a:lnTo>
              <a:lnTo>
                <a:pt x="831821" y="673670"/>
              </a:lnTo>
              <a:lnTo>
                <a:pt x="831821"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CAAE88-D38F-4AAD-96B2-06F479573A92}">
      <dsp:nvSpPr>
        <dsp:cNvPr id="0" name=""/>
        <dsp:cNvSpPr/>
      </dsp:nvSpPr>
      <dsp:spPr>
        <a:xfrm>
          <a:off x="5389846" y="1098968"/>
          <a:ext cx="432871" cy="757448"/>
        </a:xfrm>
        <a:custGeom>
          <a:avLst/>
          <a:gdLst/>
          <a:ahLst/>
          <a:cxnLst/>
          <a:rect l="0" t="0" r="0" b="0"/>
          <a:pathLst>
            <a:path>
              <a:moveTo>
                <a:pt x="432871" y="0"/>
              </a:moveTo>
              <a:lnTo>
                <a:pt x="432871" y="673670"/>
              </a:lnTo>
              <a:lnTo>
                <a:pt x="0" y="673670"/>
              </a:lnTo>
              <a:lnTo>
                <a:pt x="0"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CF7E45-BDF8-44A7-81BD-EC38CC6CC134}">
      <dsp:nvSpPr>
        <dsp:cNvPr id="0" name=""/>
        <dsp:cNvSpPr/>
      </dsp:nvSpPr>
      <dsp:spPr>
        <a:xfrm>
          <a:off x="3993502" y="1098968"/>
          <a:ext cx="1829215" cy="757448"/>
        </a:xfrm>
        <a:custGeom>
          <a:avLst/>
          <a:gdLst/>
          <a:ahLst/>
          <a:cxnLst/>
          <a:rect l="0" t="0" r="0" b="0"/>
          <a:pathLst>
            <a:path>
              <a:moveTo>
                <a:pt x="1829215" y="0"/>
              </a:moveTo>
              <a:lnTo>
                <a:pt x="1829215" y="673670"/>
              </a:lnTo>
              <a:lnTo>
                <a:pt x="0" y="673670"/>
              </a:lnTo>
              <a:lnTo>
                <a:pt x="0"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2F241B-11FC-4FAB-820F-C38FFC5413C7}">
      <dsp:nvSpPr>
        <dsp:cNvPr id="0" name=""/>
        <dsp:cNvSpPr/>
      </dsp:nvSpPr>
      <dsp:spPr>
        <a:xfrm>
          <a:off x="1771401" y="1098968"/>
          <a:ext cx="4051317" cy="788940"/>
        </a:xfrm>
        <a:custGeom>
          <a:avLst/>
          <a:gdLst/>
          <a:ahLst/>
          <a:cxnLst/>
          <a:rect l="0" t="0" r="0" b="0"/>
          <a:pathLst>
            <a:path>
              <a:moveTo>
                <a:pt x="4051317" y="0"/>
              </a:moveTo>
              <a:lnTo>
                <a:pt x="4051317" y="705163"/>
              </a:lnTo>
              <a:lnTo>
                <a:pt x="0" y="705163"/>
              </a:lnTo>
              <a:lnTo>
                <a:pt x="0" y="78894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C23155-4A39-4AF9-A595-12E71CD21EFB}">
      <dsp:nvSpPr>
        <dsp:cNvPr id="0" name=""/>
        <dsp:cNvSpPr/>
      </dsp:nvSpPr>
      <dsp:spPr>
        <a:xfrm>
          <a:off x="2838379" y="1098968"/>
          <a:ext cx="2984339" cy="762399"/>
        </a:xfrm>
        <a:custGeom>
          <a:avLst/>
          <a:gdLst/>
          <a:ahLst/>
          <a:cxnLst/>
          <a:rect l="0" t="0" r="0" b="0"/>
          <a:pathLst>
            <a:path>
              <a:moveTo>
                <a:pt x="2984339" y="0"/>
              </a:moveTo>
              <a:lnTo>
                <a:pt x="2984339" y="678621"/>
              </a:lnTo>
              <a:lnTo>
                <a:pt x="0" y="678621"/>
              </a:lnTo>
              <a:lnTo>
                <a:pt x="0" y="7623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D21382-826B-4E1C-9A8B-ADC68409BE35}">
      <dsp:nvSpPr>
        <dsp:cNvPr id="0" name=""/>
        <dsp:cNvSpPr/>
      </dsp:nvSpPr>
      <dsp:spPr>
        <a:xfrm>
          <a:off x="585419" y="1098968"/>
          <a:ext cx="5237299" cy="757448"/>
        </a:xfrm>
        <a:custGeom>
          <a:avLst/>
          <a:gdLst/>
          <a:ahLst/>
          <a:cxnLst/>
          <a:rect l="0" t="0" r="0" b="0"/>
          <a:pathLst>
            <a:path>
              <a:moveTo>
                <a:pt x="5237299" y="0"/>
              </a:moveTo>
              <a:lnTo>
                <a:pt x="5237299" y="673670"/>
              </a:lnTo>
              <a:lnTo>
                <a:pt x="0" y="673670"/>
              </a:lnTo>
              <a:lnTo>
                <a:pt x="0" y="7574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CB714B-3D7E-444E-B079-8C5F02B420A0}">
      <dsp:nvSpPr>
        <dsp:cNvPr id="0" name=""/>
        <dsp:cNvSpPr/>
      </dsp:nvSpPr>
      <dsp:spPr>
        <a:xfrm>
          <a:off x="4136782" y="0"/>
          <a:ext cx="3371871" cy="109896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b="1" kern="1200" dirty="0" smtClean="0"/>
            <a:t>خطوات كتابة خطة البحث</a:t>
          </a:r>
          <a:endParaRPr lang="ar-SA" sz="3600" b="1" kern="1200" dirty="0"/>
        </a:p>
      </dsp:txBody>
      <dsp:txXfrm>
        <a:off x="4136782" y="0"/>
        <a:ext cx="3371871" cy="1098968"/>
      </dsp:txXfrm>
    </dsp:sp>
    <dsp:sp modelId="{2A38FF93-DDC6-4DDB-AE91-EE75F8DF0D8F}">
      <dsp:nvSpPr>
        <dsp:cNvPr id="0" name=""/>
        <dsp:cNvSpPr/>
      </dsp:nvSpPr>
      <dsp:spPr>
        <a:xfrm>
          <a:off x="100705" y="1856417"/>
          <a:ext cx="969428" cy="15795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تقسيم البحث</a:t>
          </a:r>
        </a:p>
        <a:p>
          <a:pPr lvl="0" algn="ctr" defTabSz="889000" rtl="1">
            <a:lnSpc>
              <a:spcPct val="90000"/>
            </a:lnSpc>
            <a:spcBef>
              <a:spcPct val="0"/>
            </a:spcBef>
            <a:spcAft>
              <a:spcPct val="35000"/>
            </a:spcAft>
          </a:pPr>
          <a:r>
            <a:rPr lang="ar-SA" sz="2000" b="1" kern="1200" dirty="0" smtClean="0"/>
            <a:t>«</a:t>
          </a:r>
          <a:r>
            <a:rPr lang="ar-SA" sz="2000" b="1" kern="1200" dirty="0" err="1" smtClean="0"/>
            <a:t>هيكلالبحث</a:t>
          </a:r>
          <a:r>
            <a:rPr lang="ar-SA" sz="2000" b="1" kern="1200" dirty="0" smtClean="0"/>
            <a:t>»</a:t>
          </a:r>
          <a:r>
            <a:rPr lang="ar-SA" sz="2000" kern="1200" dirty="0" smtClean="0"/>
            <a:t> </a:t>
          </a:r>
          <a:endParaRPr lang="ar-SA" sz="2000" kern="1200" dirty="0"/>
        </a:p>
      </dsp:txBody>
      <dsp:txXfrm>
        <a:off x="100705" y="1856417"/>
        <a:ext cx="969428" cy="1579589"/>
      </dsp:txXfrm>
    </dsp:sp>
    <dsp:sp modelId="{C75E9518-BCF3-4C03-83EA-D4BA23FBDBF3}">
      <dsp:nvSpPr>
        <dsp:cNvPr id="0" name=""/>
        <dsp:cNvSpPr/>
      </dsp:nvSpPr>
      <dsp:spPr>
        <a:xfrm>
          <a:off x="2439437" y="1861368"/>
          <a:ext cx="797883" cy="125649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منهج البحث</a:t>
          </a:r>
          <a:endParaRPr lang="ar-SA" sz="2000" b="1" kern="1200" dirty="0"/>
        </a:p>
      </dsp:txBody>
      <dsp:txXfrm>
        <a:off x="2439437" y="1861368"/>
        <a:ext cx="797883" cy="1256498"/>
      </dsp:txXfrm>
    </dsp:sp>
    <dsp:sp modelId="{356BE148-D568-4E8E-ADBB-40C2DF353522}">
      <dsp:nvSpPr>
        <dsp:cNvPr id="0" name=""/>
        <dsp:cNvSpPr/>
      </dsp:nvSpPr>
      <dsp:spPr>
        <a:xfrm>
          <a:off x="1224300" y="1887909"/>
          <a:ext cx="1094201" cy="135606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حدود البحث</a:t>
          </a:r>
          <a:endParaRPr lang="ar-SA" sz="2000" b="1" kern="1200" dirty="0"/>
        </a:p>
      </dsp:txBody>
      <dsp:txXfrm>
        <a:off x="1224300" y="1887909"/>
        <a:ext cx="1094201" cy="1356062"/>
      </dsp:txXfrm>
    </dsp:sp>
    <dsp:sp modelId="{4B805BCD-0D89-483B-8BFC-2892F6768943}">
      <dsp:nvSpPr>
        <dsp:cNvPr id="0" name=""/>
        <dsp:cNvSpPr/>
      </dsp:nvSpPr>
      <dsp:spPr>
        <a:xfrm>
          <a:off x="3369051" y="1856417"/>
          <a:ext cx="1248903" cy="118782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0" kern="1200" dirty="0" smtClean="0"/>
            <a:t>مصطلحات البحث</a:t>
          </a:r>
          <a:endParaRPr lang="ar-SA" sz="2000" b="0" kern="1200" dirty="0"/>
        </a:p>
      </dsp:txBody>
      <dsp:txXfrm>
        <a:off x="3369051" y="1856417"/>
        <a:ext cx="1248903" cy="1187825"/>
      </dsp:txXfrm>
    </dsp:sp>
    <dsp:sp modelId="{3E2F9D1C-0671-460A-A035-C01851995DE6}">
      <dsp:nvSpPr>
        <dsp:cNvPr id="0" name=""/>
        <dsp:cNvSpPr/>
      </dsp:nvSpPr>
      <dsp:spPr>
        <a:xfrm>
          <a:off x="4785509" y="1856417"/>
          <a:ext cx="1208673" cy="118782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الدراسات السابقة</a:t>
          </a:r>
          <a:endParaRPr lang="ar-SA" sz="2000" b="1" kern="1200" dirty="0"/>
        </a:p>
      </dsp:txBody>
      <dsp:txXfrm>
        <a:off x="4785509" y="1856417"/>
        <a:ext cx="1208673" cy="1187829"/>
      </dsp:txXfrm>
    </dsp:sp>
    <dsp:sp modelId="{06D11451-97F0-4DF0-B070-C8A005F2BC11}">
      <dsp:nvSpPr>
        <dsp:cNvPr id="0" name=""/>
        <dsp:cNvSpPr/>
      </dsp:nvSpPr>
      <dsp:spPr>
        <a:xfrm>
          <a:off x="6161739" y="1856417"/>
          <a:ext cx="985601" cy="123425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أهمية البحث</a:t>
          </a:r>
          <a:endParaRPr lang="ar-SA" sz="2400" b="1" kern="1200" dirty="0"/>
        </a:p>
      </dsp:txBody>
      <dsp:txXfrm>
        <a:off x="6161739" y="1856417"/>
        <a:ext cx="985601" cy="1234253"/>
      </dsp:txXfrm>
    </dsp:sp>
    <dsp:sp modelId="{FEE7BE56-9510-47A9-9252-737DA89EAAB3}">
      <dsp:nvSpPr>
        <dsp:cNvPr id="0" name=""/>
        <dsp:cNvSpPr/>
      </dsp:nvSpPr>
      <dsp:spPr>
        <a:xfrm>
          <a:off x="7314896" y="1856417"/>
          <a:ext cx="977375" cy="126046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أسئلة البحث</a:t>
          </a:r>
          <a:endParaRPr lang="ar-SA" sz="2400" b="1" kern="1200" dirty="0"/>
        </a:p>
      </dsp:txBody>
      <dsp:txXfrm>
        <a:off x="7314896" y="1856417"/>
        <a:ext cx="977375" cy="1260464"/>
      </dsp:txXfrm>
    </dsp:sp>
    <dsp:sp modelId="{A9709E7E-5E76-4FA4-A469-8F3EDB4F25AA}">
      <dsp:nvSpPr>
        <dsp:cNvPr id="0" name=""/>
        <dsp:cNvSpPr/>
      </dsp:nvSpPr>
      <dsp:spPr>
        <a:xfrm>
          <a:off x="8459827" y="1856417"/>
          <a:ext cx="1035517" cy="128872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0" kern="1200" dirty="0" smtClean="0"/>
            <a:t>مشكلة البحث</a:t>
          </a:r>
          <a:endParaRPr lang="ar-SA" sz="2400" b="0" kern="1200" dirty="0"/>
        </a:p>
      </dsp:txBody>
      <dsp:txXfrm>
        <a:off x="8459827" y="1856417"/>
        <a:ext cx="1035517" cy="1288729"/>
      </dsp:txXfrm>
    </dsp:sp>
    <dsp:sp modelId="{C8BBB5C0-6EF3-4A28-99C4-6108D72D0271}">
      <dsp:nvSpPr>
        <dsp:cNvPr id="0" name=""/>
        <dsp:cNvSpPr/>
      </dsp:nvSpPr>
      <dsp:spPr>
        <a:xfrm>
          <a:off x="9612489" y="1856417"/>
          <a:ext cx="926087" cy="129678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مقدمة تعريفية</a:t>
          </a:r>
          <a:endParaRPr lang="ar-SA" sz="1800" b="1" kern="1200" dirty="0" smtClean="0"/>
        </a:p>
        <a:p>
          <a:pPr lvl="0" algn="ctr" defTabSz="800100" rtl="1">
            <a:lnSpc>
              <a:spcPct val="90000"/>
            </a:lnSpc>
            <a:spcBef>
              <a:spcPct val="0"/>
            </a:spcBef>
            <a:spcAft>
              <a:spcPct val="35000"/>
            </a:spcAft>
          </a:pPr>
          <a:r>
            <a:rPr lang="ar-SA" sz="1800" b="1" kern="1200" dirty="0" smtClean="0"/>
            <a:t>بفكرة البحث</a:t>
          </a:r>
          <a:endParaRPr lang="ar-SA" sz="1800" b="1" kern="1200" dirty="0"/>
        </a:p>
      </dsp:txBody>
      <dsp:txXfrm>
        <a:off x="9612489" y="1856417"/>
        <a:ext cx="926087" cy="1296780"/>
      </dsp:txXfrm>
    </dsp:sp>
    <dsp:sp modelId="{DADEABF5-3EA8-4D2A-840A-20F8846AF49B}">
      <dsp:nvSpPr>
        <dsp:cNvPr id="0" name=""/>
        <dsp:cNvSpPr/>
      </dsp:nvSpPr>
      <dsp:spPr>
        <a:xfrm>
          <a:off x="10756542" y="1856417"/>
          <a:ext cx="884485" cy="138619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t>عنوان </a:t>
          </a:r>
          <a:r>
            <a:rPr lang="ar-SA" sz="2000" b="1" kern="1200" dirty="0" smtClean="0"/>
            <a:t>البحث</a:t>
          </a:r>
          <a:endParaRPr lang="ar-SA" sz="2000" b="1" kern="1200" dirty="0"/>
        </a:p>
      </dsp:txBody>
      <dsp:txXfrm>
        <a:off x="10756542" y="1856417"/>
        <a:ext cx="884485" cy="138619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11/22/2015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11/22/2015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0867" y="905934"/>
            <a:ext cx="7766936" cy="1646302"/>
          </a:xfrm>
        </p:spPr>
        <p:txBody>
          <a:bodyPr/>
          <a:lstStyle/>
          <a:p>
            <a:r>
              <a:rPr lang="ar-SA" sz="11500" dirty="0" smtClean="0">
                <a:latin typeface="Arabic Typesetting" panose="03020402040406030203" pitchFamily="66" charset="-78"/>
                <a:cs typeface="Arabic Typesetting" panose="03020402040406030203" pitchFamily="66" charset="-78"/>
              </a:rPr>
              <a:t>كتابة خطة البحث</a:t>
            </a:r>
            <a:endParaRPr lang="ar-SA" sz="11500" dirty="0">
              <a:latin typeface="Arabic Typesetting" panose="03020402040406030203" pitchFamily="66" charset="-78"/>
              <a:cs typeface="Arabic Typesetting" panose="03020402040406030203" pitchFamily="66"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48413">
            <a:off x="2806700" y="3556000"/>
            <a:ext cx="1905000" cy="1905000"/>
          </a:xfrm>
          <a:prstGeom prst="rect">
            <a:avLst/>
          </a:prstGeom>
        </p:spPr>
      </p:pic>
    </p:spTree>
    <p:extLst>
      <p:ext uri="{BB962C8B-B14F-4D97-AF65-F5344CB8AC3E}">
        <p14:creationId xmlns:p14="http://schemas.microsoft.com/office/powerpoint/2010/main" val="727265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746298552"/>
              </p:ext>
            </p:extLst>
          </p:nvPr>
        </p:nvGraphicFramePr>
        <p:xfrm>
          <a:off x="381000" y="596901"/>
          <a:ext cx="11645900" cy="4025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2840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39234" y="203200"/>
            <a:ext cx="8596668" cy="1320800"/>
          </a:xfrm>
        </p:spPr>
        <p:txBody>
          <a:bodyPr/>
          <a:lstStyle/>
          <a:p>
            <a:pPr algn="ctr"/>
            <a:r>
              <a:rPr lang="ar-SA" dirty="0" smtClean="0"/>
              <a:t>مقاصد التأليف</a:t>
            </a:r>
            <a:endParaRPr lang="ar-SA" dirty="0"/>
          </a:p>
        </p:txBody>
      </p:sp>
      <p:sp>
        <p:nvSpPr>
          <p:cNvPr id="3" name="عنصر نائب للمحتوى 2"/>
          <p:cNvSpPr>
            <a:spLocks noGrp="1"/>
          </p:cNvSpPr>
          <p:nvPr>
            <p:ph idx="1"/>
          </p:nvPr>
        </p:nvSpPr>
        <p:spPr>
          <a:xfrm>
            <a:off x="639234" y="992189"/>
            <a:ext cx="8682566" cy="1585911"/>
          </a:xfrm>
        </p:spPr>
        <p:txBody>
          <a:bodyPr>
            <a:noAutofit/>
          </a:bodyPr>
          <a:lstStyle/>
          <a:p>
            <a:r>
              <a:rPr lang="ar-SA" sz="2000" dirty="0" smtClean="0"/>
              <a:t>استنباط العلم بموضوعه ، وتقويم أبوابه وفصوله، أو استنباط مسائل ومباحث تعرض للعالم . كما حدث في الأصول ، فقد تكلم الشافعي في الأدلة الشرعية ولخصها، ثم جاء الأحناف فاستوعبوا مسائل القياس ولخصوها .</a:t>
            </a:r>
          </a:p>
          <a:p>
            <a:r>
              <a:rPr lang="ar-SA" sz="2000" dirty="0" smtClean="0"/>
              <a:t>شرح ما استغلق على الأفهام من كلام المتقدمين.</a:t>
            </a:r>
          </a:p>
          <a:p>
            <a:r>
              <a:rPr lang="ar-SA" sz="2000" dirty="0" smtClean="0"/>
              <a:t>العثور على خطأ في كلام المتقدمين، ممن اشتهر فضله، فيؤلف كتابه لتوضيح ذلك الخطأ بالأدلة والبراهين القاطعة.</a:t>
            </a:r>
          </a:p>
          <a:p>
            <a:r>
              <a:rPr lang="ar-SA" sz="2000" dirty="0" smtClean="0"/>
              <a:t>أن يكون الفن الواحد قد نقصت منه مسائل وفصول ، فيقصد الباحث أن يتمم تلك المسائل.</a:t>
            </a:r>
          </a:p>
          <a:p>
            <a:r>
              <a:rPr lang="ar-SA" sz="2000" dirty="0" smtClean="0"/>
              <a:t>أن تكون المسائل قد وقعت غير مرتبة ولا منتظمة فيقوم الباحث بترتيبها وتنظيمها، كما هذب ابن أبي زيد العتيبية في رواية العتبى عن أصحاب مالك، وجعلها في المدونة حتى استغنى الناس بالمدونة عن أصلها وهو العتيبية . </a:t>
            </a:r>
          </a:p>
          <a:p>
            <a:r>
              <a:rPr lang="ar-SA" sz="2000" dirty="0" smtClean="0"/>
              <a:t>أن تكون مسائل العلم مفرق بين فنون علوم أخرى ، فيتنبه لها بعض الباحثين فيجمعها. </a:t>
            </a:r>
            <a:r>
              <a:rPr lang="ar-SA" sz="2000" dirty="0" smtClean="0"/>
              <a:t>كما </a:t>
            </a:r>
            <a:r>
              <a:rPr lang="ar-SA" sz="2000" dirty="0" smtClean="0"/>
              <a:t>فهل الجرجاني و السكاكي في جمع علم البيان من كتب النحو.</a:t>
            </a:r>
          </a:p>
          <a:p>
            <a:r>
              <a:rPr lang="ar-SA" sz="2000" dirty="0" smtClean="0"/>
              <a:t>الاختصار والإيجاز للكتب المطولة دون إخلال يغيرها عن قصد صاحب المطولة.</a:t>
            </a:r>
            <a:endParaRPr lang="ar-SA" sz="2000" dirty="0"/>
          </a:p>
        </p:txBody>
      </p:sp>
    </p:spTree>
    <p:extLst>
      <p:ext uri="{BB962C8B-B14F-4D97-AF65-F5344CB8AC3E}">
        <p14:creationId xmlns:p14="http://schemas.microsoft.com/office/powerpoint/2010/main" val="3754978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حدود البحث</a:t>
            </a:r>
            <a:endParaRPr lang="ar-SA" sz="5400" b="1" dirty="0"/>
          </a:p>
        </p:txBody>
      </p:sp>
      <p:sp>
        <p:nvSpPr>
          <p:cNvPr id="3" name="عنصر نائب للمحتوى 2"/>
          <p:cNvSpPr>
            <a:spLocks noGrp="1"/>
          </p:cNvSpPr>
          <p:nvPr>
            <p:ph idx="1"/>
          </p:nvPr>
        </p:nvSpPr>
        <p:spPr>
          <a:xfrm>
            <a:off x="955630" y="1930400"/>
            <a:ext cx="8596668" cy="3880773"/>
          </a:xfrm>
        </p:spPr>
        <p:txBody>
          <a:bodyPr>
            <a:normAutofit fontScale="92500" lnSpcReduction="10000"/>
          </a:bodyPr>
          <a:lstStyle/>
          <a:p>
            <a:r>
              <a:rPr lang="ar-SA" sz="2400" b="1" dirty="0" smtClean="0">
                <a:latin typeface="AGA Arabesque" panose="05010101010101010101" pitchFamily="2" charset="2"/>
                <a:cs typeface="Akhbar MT" pitchFamily="2" charset="-78"/>
              </a:rPr>
              <a:t>سواء </a:t>
            </a:r>
            <a:r>
              <a:rPr lang="ar-SA" sz="2400" b="1" dirty="0">
                <a:latin typeface="AGA Arabesque" panose="05010101010101010101" pitchFamily="2" charset="2"/>
                <a:cs typeface="Akhbar MT" pitchFamily="2" charset="-78"/>
              </a:rPr>
              <a:t>كانت </a:t>
            </a:r>
            <a:r>
              <a:rPr lang="ar-SA" sz="2400" b="1" dirty="0" smtClean="0">
                <a:latin typeface="AGA Arabesque" panose="05010101010101010101" pitchFamily="2" charset="2"/>
                <a:cs typeface="Akhbar MT" pitchFamily="2" charset="-78"/>
              </a:rPr>
              <a:t>زمانية أو مكانية </a:t>
            </a:r>
            <a:r>
              <a:rPr lang="ar-SA" sz="2400" b="1" dirty="0" smtClean="0">
                <a:latin typeface="AGA Arabesque" panose="05010101010101010101" pitchFamily="2" charset="2"/>
                <a:cs typeface="Akhbar MT" pitchFamily="2" charset="-78"/>
              </a:rPr>
              <a:t>فالزمانية </a:t>
            </a:r>
            <a:r>
              <a:rPr lang="ar-SA" sz="2400" b="1" dirty="0">
                <a:latin typeface="AGA Arabesque" panose="05010101010101010101" pitchFamily="2" charset="2"/>
                <a:cs typeface="Akhbar MT" pitchFamily="2" charset="-78"/>
              </a:rPr>
              <a:t>يقصد بها </a:t>
            </a:r>
            <a:r>
              <a:rPr lang="ar-SA" sz="2400" b="1" dirty="0" smtClean="0">
                <a:latin typeface="AGA Arabesque" panose="05010101010101010101" pitchFamily="2" charset="2"/>
                <a:cs typeface="Akhbar MT" pitchFamily="2" charset="-78"/>
              </a:rPr>
              <a:t>الفترة الزمنية </a:t>
            </a:r>
            <a:r>
              <a:rPr lang="ar-SA" sz="2400" b="1" dirty="0">
                <a:latin typeface="AGA Arabesque" panose="05010101010101010101" pitchFamily="2" charset="2"/>
                <a:cs typeface="Akhbar MT" pitchFamily="2" charset="-78"/>
              </a:rPr>
              <a:t>للبحث </a:t>
            </a:r>
            <a:r>
              <a:rPr lang="ar-SA" sz="2400" b="1" dirty="0" smtClean="0">
                <a:latin typeface="AGA Arabesque" panose="05010101010101010101" pitchFamily="2" charset="2"/>
                <a:cs typeface="Akhbar MT" pitchFamily="2" charset="-78"/>
              </a:rPr>
              <a:t>والمكانية </a:t>
            </a:r>
            <a:r>
              <a:rPr lang="ar-SA" sz="2400" b="1" dirty="0">
                <a:latin typeface="AGA Arabesque" panose="05010101010101010101" pitchFamily="2" charset="2"/>
                <a:cs typeface="Akhbar MT" pitchFamily="2" charset="-78"/>
              </a:rPr>
              <a:t>يقصد بها الاطار الذي يدور فيه </a:t>
            </a:r>
            <a:r>
              <a:rPr lang="ar-SA" sz="2400" b="1" dirty="0" smtClean="0">
                <a:latin typeface="AGA Arabesque" panose="05010101010101010101" pitchFamily="2" charset="2"/>
                <a:cs typeface="Akhbar MT" pitchFamily="2" charset="-78"/>
              </a:rPr>
              <a:t>البحث.</a:t>
            </a:r>
            <a:endParaRPr lang="ar-SA" sz="2400" b="1" dirty="0" smtClean="0">
              <a:latin typeface="AGA Arabesque" panose="05010101010101010101" pitchFamily="2" charset="2"/>
              <a:cs typeface="Akhbar MT" pitchFamily="2" charset="-78"/>
            </a:endParaRPr>
          </a:p>
          <a:p>
            <a:r>
              <a:rPr lang="ar-SA" sz="2400" b="1" dirty="0">
                <a:latin typeface="AGA Arabesque" panose="05010101010101010101" pitchFamily="2" charset="2"/>
                <a:cs typeface="Akhbar MT" pitchFamily="2" charset="-78"/>
              </a:rPr>
              <a:t>قد يتعذر على الباحث أن يغطي في دراسته منطقة كاملة أو دولة ، لذا يكون من الضروري عليه أن يوضح المحددات الجغرافية للدراسة.</a:t>
            </a:r>
            <a:endParaRPr lang="en-US" sz="2400" b="1" dirty="0">
              <a:latin typeface="AGA Arabesque" panose="05010101010101010101" pitchFamily="2" charset="2"/>
              <a:cs typeface="Akhbar MT" pitchFamily="2" charset="-78"/>
            </a:endParaRPr>
          </a:p>
          <a:p>
            <a:r>
              <a:rPr lang="ar-SA" sz="2400" b="1" dirty="0">
                <a:latin typeface="AGA Arabesque" panose="05010101010101010101" pitchFamily="2" charset="2"/>
                <a:cs typeface="Akhbar MT" pitchFamily="2" charset="-78"/>
              </a:rPr>
              <a:t>وقد يكون من المستحيل أيضاً دراسة المشكلة أو الظاهرة في كل الفترات الزمنية، لذا يكون من الضروري توضيح الحدود الزمنية للدراسة.</a:t>
            </a:r>
            <a:endParaRPr lang="en-US" sz="2400" b="1" dirty="0">
              <a:latin typeface="AGA Arabesque" panose="05010101010101010101" pitchFamily="2" charset="2"/>
              <a:cs typeface="Akhbar MT" pitchFamily="2" charset="-78"/>
            </a:endParaRPr>
          </a:p>
          <a:p>
            <a:r>
              <a:rPr lang="ar-SA" sz="2400" b="1" dirty="0">
                <a:latin typeface="AGA Arabesque" panose="05010101010101010101" pitchFamily="2" charset="2"/>
                <a:cs typeface="Akhbar MT" pitchFamily="2" charset="-78"/>
              </a:rPr>
              <a:t>وقد يصعب دراسة كل الجوانب والموضوعات المرتبطة بالظاهرة أو المشكلة، وهنا يكون من الضروري توضيح الجوانب أو الموضوعات التي ستتناولها الدراسة.</a:t>
            </a:r>
            <a:endParaRPr lang="en-US" sz="2400" b="1" dirty="0">
              <a:latin typeface="AGA Arabesque" panose="05010101010101010101" pitchFamily="2" charset="2"/>
              <a:cs typeface="Akhbar MT" pitchFamily="2" charset="-78"/>
            </a:endParaRPr>
          </a:p>
          <a:p>
            <a:r>
              <a:rPr lang="ar-SA" sz="2400" b="1" dirty="0">
                <a:latin typeface="AGA Arabesque" panose="05010101010101010101" pitchFamily="2" charset="2"/>
                <a:cs typeface="Akhbar MT" pitchFamily="2" charset="-78"/>
              </a:rPr>
              <a:t>وعلى الباحث عند ذكر هذه المحددات أن يوضح المبررات المقنعة التي جعلته يقف على هذه المحددات دون غيرها.</a:t>
            </a:r>
            <a:endParaRPr lang="en-US" sz="2400" b="1" dirty="0">
              <a:latin typeface="AGA Arabesque" panose="05010101010101010101" pitchFamily="2" charset="2"/>
              <a:cs typeface="Akhbar MT" pitchFamily="2" charset="-78"/>
            </a:endParaRPr>
          </a:p>
          <a:p>
            <a:endParaRPr lang="en-US" b="1" dirty="0"/>
          </a:p>
        </p:txBody>
      </p:sp>
    </p:spTree>
    <p:extLst>
      <p:ext uri="{BB962C8B-B14F-4D97-AF65-F5344CB8AC3E}">
        <p14:creationId xmlns:p14="http://schemas.microsoft.com/office/powerpoint/2010/main" val="24366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304800"/>
            <a:ext cx="8596668" cy="1320800"/>
          </a:xfrm>
        </p:spPr>
        <p:txBody>
          <a:bodyPr/>
          <a:lstStyle/>
          <a:p>
            <a:pPr algn="ctr"/>
            <a:r>
              <a:rPr lang="ar-SA" dirty="0" smtClean="0"/>
              <a:t>فن تقسيم هيكل البحث</a:t>
            </a:r>
            <a:endParaRPr lang="ar-SA" dirty="0"/>
          </a:p>
        </p:txBody>
      </p:sp>
      <p:sp>
        <p:nvSpPr>
          <p:cNvPr id="3" name="عنصر نائب للمحتوى 2"/>
          <p:cNvSpPr>
            <a:spLocks noGrp="1"/>
          </p:cNvSpPr>
          <p:nvPr>
            <p:ph idx="1"/>
          </p:nvPr>
        </p:nvSpPr>
        <p:spPr>
          <a:xfrm>
            <a:off x="496956" y="1262822"/>
            <a:ext cx="10790766" cy="4223673"/>
          </a:xfrm>
        </p:spPr>
        <p:txBody>
          <a:bodyPr>
            <a:normAutofit/>
          </a:bodyPr>
          <a:lstStyle/>
          <a:p>
            <a:r>
              <a:rPr lang="ar-SA" sz="2000" b="1" dirty="0" smtClean="0"/>
              <a:t>يبدأ الباحث بوضع تصور شمولي لبحثه، فيقسمه إلى أبواب ثم فصول، ثم مباحث ،ثم مطالب .</a:t>
            </a:r>
          </a:p>
          <a:p>
            <a:r>
              <a:rPr lang="ar-SA" sz="2000" b="1" dirty="0" smtClean="0"/>
              <a:t> فالمبحث جزئية وإذا ضمت إلى نظائرها تكون فصلا. ومجموع هذه الفصول يكون كلية أي باباً ومجموع هذه الأبواب </a:t>
            </a:r>
            <a:r>
              <a:rPr lang="ar-SA" sz="2000" b="1" dirty="0" smtClean="0"/>
              <a:t>في </a:t>
            </a:r>
            <a:r>
              <a:rPr lang="ar-SA" sz="2000" b="1" dirty="0" smtClean="0"/>
              <a:t>الكليات يقدم حلا للمشكلة المطروحة. </a:t>
            </a:r>
          </a:p>
          <a:p>
            <a:pPr marL="0" indent="0">
              <a:buNone/>
            </a:pPr>
            <a:r>
              <a:rPr lang="ar-SA" sz="2000" b="1" dirty="0" smtClean="0"/>
              <a:t>قال ديكارت: أن أقسم كل واحدة من المعضلات التي سأختبرها إلى أجزاء قدر المستطاع، وعلى قدر ما تدعو الحاجة إلى حلها على خير الوجوه.</a:t>
            </a:r>
          </a:p>
          <a:p>
            <a:pPr marL="0" indent="0">
              <a:buNone/>
            </a:pPr>
            <a:r>
              <a:rPr lang="ar-SA" sz="2000" b="1" dirty="0" smtClean="0"/>
              <a:t>فالكلي يقسم إلى أجزاء، </a:t>
            </a:r>
            <a:r>
              <a:rPr lang="ar-SA" sz="2000" b="1" dirty="0" smtClean="0"/>
              <a:t>والأجزاء </a:t>
            </a:r>
            <a:r>
              <a:rPr lang="ar-SA" sz="2000" b="1" dirty="0" smtClean="0"/>
              <a:t>تجمع في كلياتها.</a:t>
            </a:r>
          </a:p>
          <a:p>
            <a:pPr marL="0" indent="0">
              <a:buNone/>
            </a:pPr>
            <a:r>
              <a:rPr lang="ar-SA" sz="2000" b="1" dirty="0" smtClean="0"/>
              <a:t>ولابد </a:t>
            </a:r>
            <a:r>
              <a:rPr lang="ar-SA" sz="2000" b="1" dirty="0" smtClean="0"/>
              <a:t>أن </a:t>
            </a:r>
            <a:r>
              <a:rPr lang="ar-SA" sz="2000" b="1" dirty="0" smtClean="0"/>
              <a:t>يكون الباب الأخير متضمنا قمة الفكرة، وتمام الرأي.</a:t>
            </a:r>
          </a:p>
          <a:p>
            <a:pPr marL="0" indent="0">
              <a:buNone/>
            </a:pPr>
            <a:r>
              <a:rPr lang="ar-SA" sz="2000" b="1" dirty="0" smtClean="0"/>
              <a:t>فالمقدمة عرض للمشكلة وبين موقعها، أما الخاتمة عرض مركز وموجز للقول الفصل المرضي في حل تلك المشكلة.</a:t>
            </a:r>
            <a:endParaRPr lang="ar-SA" sz="2000" b="1" dirty="0"/>
          </a:p>
        </p:txBody>
      </p:sp>
    </p:spTree>
    <p:extLst>
      <p:ext uri="{BB962C8B-B14F-4D97-AF65-F5344CB8AC3E}">
        <p14:creationId xmlns:p14="http://schemas.microsoft.com/office/powerpoint/2010/main" val="2054879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جمع المادة العلمية </a:t>
            </a:r>
            <a:endParaRPr lang="ar-SA" dirty="0"/>
          </a:p>
        </p:txBody>
      </p:sp>
      <p:sp>
        <p:nvSpPr>
          <p:cNvPr id="3" name="عنصر نائب للمحتوى 2"/>
          <p:cNvSpPr>
            <a:spLocks noGrp="1"/>
          </p:cNvSpPr>
          <p:nvPr>
            <p:ph idx="1"/>
          </p:nvPr>
        </p:nvSpPr>
        <p:spPr/>
        <p:txBody>
          <a:bodyPr>
            <a:normAutofit/>
          </a:bodyPr>
          <a:lstStyle/>
          <a:p>
            <a:r>
              <a:rPr lang="ar-SA" sz="2800" dirty="0" smtClean="0"/>
              <a:t>جمع المعلومات بوعي وبصيرة بالكتب.</a:t>
            </a:r>
          </a:p>
          <a:p>
            <a:r>
              <a:rPr lang="ar-SA" sz="2800" dirty="0" smtClean="0"/>
              <a:t>إحكام النظر في المادة العلمية وترتيبها وصياغتها. </a:t>
            </a:r>
          </a:p>
          <a:p>
            <a:r>
              <a:rPr lang="ar-SA" sz="2800" dirty="0" smtClean="0"/>
              <a:t>الأمانة في نقل الأفكار وعزوها.</a:t>
            </a:r>
          </a:p>
          <a:p>
            <a:r>
              <a:rPr lang="ar-SA" sz="2800" dirty="0" smtClean="0"/>
              <a:t>الفهم الصحيح للنصوص وتحديد مدلولاتها.</a:t>
            </a:r>
          </a:p>
          <a:p>
            <a:r>
              <a:rPr lang="ar-SA" sz="2800" dirty="0" smtClean="0"/>
              <a:t>الرجوع في كل علم إلى </a:t>
            </a:r>
            <a:r>
              <a:rPr lang="ar-SA" sz="2800" dirty="0" smtClean="0"/>
              <a:t>أهله</a:t>
            </a:r>
            <a:r>
              <a:rPr lang="ar-SA" sz="2800" dirty="0" smtClean="0"/>
              <a:t>.</a:t>
            </a:r>
          </a:p>
          <a:p>
            <a:r>
              <a:rPr lang="ar-SA" sz="2800" dirty="0" smtClean="0"/>
              <a:t>النقد النزيه المتزن.</a:t>
            </a:r>
          </a:p>
          <a:p>
            <a:endParaRPr lang="ar-SA" sz="2800" dirty="0" smtClean="0"/>
          </a:p>
          <a:p>
            <a:endParaRPr lang="ar-SA" sz="2800" dirty="0"/>
          </a:p>
        </p:txBody>
      </p:sp>
    </p:spTree>
    <p:extLst>
      <p:ext uri="{BB962C8B-B14F-4D97-AF65-F5344CB8AC3E}">
        <p14:creationId xmlns:p14="http://schemas.microsoft.com/office/powerpoint/2010/main" val="1582531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كتابة البحث</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سلامة الأسلوب </a:t>
            </a:r>
            <a:r>
              <a:rPr lang="ar-SA" dirty="0" smtClean="0"/>
              <a:t>وجماله</a:t>
            </a:r>
            <a:r>
              <a:rPr lang="ar-SA" dirty="0" smtClean="0"/>
              <a:t>.</a:t>
            </a:r>
          </a:p>
          <a:p>
            <a:r>
              <a:rPr lang="ar-SA" dirty="0" smtClean="0"/>
              <a:t>ضبط النص بالشكل والإعجام وعلامات الترقيم.</a:t>
            </a:r>
          </a:p>
          <a:p>
            <a:r>
              <a:rPr lang="ar-SA" dirty="0" smtClean="0"/>
              <a:t>ضبط القراءات .</a:t>
            </a:r>
          </a:p>
          <a:p>
            <a:r>
              <a:rPr lang="ar-SA" dirty="0" smtClean="0"/>
              <a:t>البعد عن </a:t>
            </a:r>
            <a:r>
              <a:rPr lang="ar-SA" dirty="0" smtClean="0"/>
              <a:t>الاستطراد.</a:t>
            </a:r>
          </a:p>
          <a:p>
            <a:r>
              <a:rPr lang="ar-SA" dirty="0" smtClean="0"/>
              <a:t>حسن </a:t>
            </a:r>
            <a:r>
              <a:rPr lang="ar-SA" dirty="0" smtClean="0"/>
              <a:t>الاقتباس.</a:t>
            </a:r>
            <a:endParaRPr lang="ar-SA" dirty="0" smtClean="0"/>
          </a:p>
          <a:p>
            <a:r>
              <a:rPr lang="ar-SA" dirty="0" smtClean="0"/>
              <a:t>التزام المصطلحات المتداولة.</a:t>
            </a:r>
          </a:p>
          <a:p>
            <a:r>
              <a:rPr lang="ar-SA" dirty="0" smtClean="0"/>
              <a:t>كتابة الأسماء الأعجمية.</a:t>
            </a:r>
          </a:p>
          <a:p>
            <a:r>
              <a:rPr lang="ar-SA" dirty="0" smtClean="0"/>
              <a:t>المصادر والمراجع.</a:t>
            </a:r>
          </a:p>
          <a:p>
            <a:r>
              <a:rPr lang="ar-SA" dirty="0" smtClean="0"/>
              <a:t>الفهارس والكشافات. </a:t>
            </a:r>
          </a:p>
          <a:p>
            <a:r>
              <a:rPr lang="ar-SA" dirty="0" smtClean="0"/>
              <a:t>الإخراج </a:t>
            </a:r>
            <a:endParaRPr lang="ar-SA" dirty="0"/>
          </a:p>
        </p:txBody>
      </p:sp>
    </p:spTree>
    <p:extLst>
      <p:ext uri="{BB962C8B-B14F-4D97-AF65-F5344CB8AC3E}">
        <p14:creationId xmlns:p14="http://schemas.microsoft.com/office/powerpoint/2010/main" val="230041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مراجع المحاضرة</a:t>
            </a:r>
            <a:endParaRPr lang="ar-SA" dirty="0"/>
          </a:p>
        </p:txBody>
      </p:sp>
      <p:sp>
        <p:nvSpPr>
          <p:cNvPr id="3" name="عنصر نائب للمحتوى 2"/>
          <p:cNvSpPr>
            <a:spLocks noGrp="1"/>
          </p:cNvSpPr>
          <p:nvPr>
            <p:ph idx="1"/>
          </p:nvPr>
        </p:nvSpPr>
        <p:spPr/>
        <p:txBody>
          <a:bodyPr>
            <a:normAutofit/>
          </a:bodyPr>
          <a:lstStyle/>
          <a:p>
            <a:r>
              <a:rPr lang="ar-SA" sz="2800" dirty="0" smtClean="0"/>
              <a:t>منهج البحث في الدراسات الإسلامية تأليفا وتحقيقا/ </a:t>
            </a:r>
          </a:p>
          <a:p>
            <a:pPr marL="0" indent="0">
              <a:buNone/>
            </a:pPr>
            <a:r>
              <a:rPr lang="ar-SA" sz="2800" dirty="0" smtClean="0"/>
              <a:t>د. فاروق حمادة.</a:t>
            </a:r>
          </a:p>
          <a:p>
            <a:pPr marL="0" indent="0">
              <a:buNone/>
            </a:pPr>
            <a:r>
              <a:rPr lang="ar-SA" sz="2800" dirty="0" smtClean="0"/>
              <a:t>البحث العلمي أسسه ومناهجه/ د. عصام الدليمي . ود. علي صالح.</a:t>
            </a:r>
            <a:endParaRPr lang="ar-SA" sz="2800" dirty="0"/>
          </a:p>
        </p:txBody>
      </p:sp>
    </p:spTree>
    <p:extLst>
      <p:ext uri="{BB962C8B-B14F-4D97-AF65-F5344CB8AC3E}">
        <p14:creationId xmlns:p14="http://schemas.microsoft.com/office/powerpoint/2010/main" val="3559260138"/>
      </p:ext>
    </p:extLst>
  </p:cSld>
  <p:clrMapOvr>
    <a:masterClrMapping/>
  </p:clrMapOvr>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274</TotalTime>
  <Words>533</Words>
  <Application>Microsoft Office PowerPoint</Application>
  <PresentationFormat>ملء الشاشة</PresentationFormat>
  <Paragraphs>57</Paragraphs>
  <Slides>8</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8</vt:i4>
      </vt:variant>
    </vt:vector>
  </HeadingPairs>
  <TitlesOfParts>
    <vt:vector size="16" baseType="lpstr">
      <vt:lpstr>AGA Arabesque</vt:lpstr>
      <vt:lpstr>Akhbar MT</vt:lpstr>
      <vt:lpstr>Arabic Typesetting</vt:lpstr>
      <vt:lpstr>Arial</vt:lpstr>
      <vt:lpstr>Tahoma</vt:lpstr>
      <vt:lpstr>Trebuchet MS</vt:lpstr>
      <vt:lpstr>Wingdings 3</vt:lpstr>
      <vt:lpstr>واجهة</vt:lpstr>
      <vt:lpstr>كتابة خطة البحث</vt:lpstr>
      <vt:lpstr>عرض تقديمي في PowerPoint</vt:lpstr>
      <vt:lpstr>مقاصد التأليف</vt:lpstr>
      <vt:lpstr>حدود البحث</vt:lpstr>
      <vt:lpstr>فن تقسيم هيكل البحث</vt:lpstr>
      <vt:lpstr>جمع المادة العلمية </vt:lpstr>
      <vt:lpstr>كتابة البحث</vt:lpstr>
      <vt:lpstr>مراجع المحاضرة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خطة البحث</dc:title>
  <dc:creator>USER</dc:creator>
  <cp:lastModifiedBy>USER</cp:lastModifiedBy>
  <cp:revision>19</cp:revision>
  <dcterms:created xsi:type="dcterms:W3CDTF">2015-10-18T17:27:21Z</dcterms:created>
  <dcterms:modified xsi:type="dcterms:W3CDTF">2015-11-22T08:04:35Z</dcterms:modified>
</cp:coreProperties>
</file>