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presentation.xml" ContentType="application/vnd.openxmlformats-officedocument.presentationml.presentation.main+xml"/>
  <Override PartName="/ppt/slides/slide27.xml" ContentType="application/vnd.openxmlformats-officedocument.presentationml.slide+xml"/>
  <Override PartName="/ppt/slides/slide13.xml" ContentType="application/vnd.openxmlformats-officedocument.presentationml.slide+xml"/>
  <Override PartName="/ppt/slides/slide26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25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notesSlides/notesSlide10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32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24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5"/>
  </p:notesMasterIdLst>
  <p:sldIdLst>
    <p:sldId id="256" r:id="rId2"/>
    <p:sldId id="273" r:id="rId3"/>
    <p:sldId id="257" r:id="rId4"/>
    <p:sldId id="259" r:id="rId5"/>
    <p:sldId id="260" r:id="rId6"/>
    <p:sldId id="261" r:id="rId7"/>
    <p:sldId id="258" r:id="rId8"/>
    <p:sldId id="263" r:id="rId9"/>
    <p:sldId id="264" r:id="rId10"/>
    <p:sldId id="262" r:id="rId11"/>
    <p:sldId id="265" r:id="rId12"/>
    <p:sldId id="267" r:id="rId13"/>
    <p:sldId id="266" r:id="rId14"/>
    <p:sldId id="270" r:id="rId15"/>
    <p:sldId id="272" r:id="rId16"/>
    <p:sldId id="274" r:id="rId17"/>
    <p:sldId id="271" r:id="rId18"/>
    <p:sldId id="275" r:id="rId19"/>
    <p:sldId id="276" r:id="rId20"/>
    <p:sldId id="277" r:id="rId21"/>
    <p:sldId id="278" r:id="rId22"/>
    <p:sldId id="279" r:id="rId23"/>
    <p:sldId id="280" r:id="rId24"/>
    <p:sldId id="291" r:id="rId25"/>
    <p:sldId id="281" r:id="rId26"/>
    <p:sldId id="282" r:id="rId27"/>
    <p:sldId id="283" r:id="rId28"/>
    <p:sldId id="285" r:id="rId29"/>
    <p:sldId id="284" r:id="rId30"/>
    <p:sldId id="286" r:id="rId31"/>
    <p:sldId id="288" r:id="rId32"/>
    <p:sldId id="287" r:id="rId33"/>
    <p:sldId id="290" r:id="rId3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780B3C1-2356-4790-9AFE-21514613EC58}" type="datetimeFigureOut">
              <a:rPr lang="ar-SA" smtClean="0"/>
              <a:pPr/>
              <a:t>21/11/33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F63C91E-8357-4DF3-BBDF-3D8E3B8F2F9E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12</a:t>
            </a:fld>
            <a:endParaRPr lang="ar-S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13</a:t>
            </a:fld>
            <a:endParaRPr lang="ar-SA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14</a:t>
            </a:fld>
            <a:endParaRPr lang="ar-SA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15</a:t>
            </a:fld>
            <a:endParaRPr lang="ar-SA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16</a:t>
            </a:fld>
            <a:endParaRPr lang="ar-SA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17</a:t>
            </a:fld>
            <a:endParaRPr lang="ar-SA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18</a:t>
            </a:fld>
            <a:endParaRPr lang="ar-SA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19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20</a:t>
            </a:fld>
            <a:endParaRPr lang="ar-SA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21</a:t>
            </a:fld>
            <a:endParaRPr lang="ar-SA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22</a:t>
            </a:fld>
            <a:endParaRPr lang="ar-SA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23</a:t>
            </a:fld>
            <a:endParaRPr lang="ar-SA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25</a:t>
            </a:fld>
            <a:endParaRPr lang="ar-SA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26</a:t>
            </a:fld>
            <a:endParaRPr lang="ar-SA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27</a:t>
            </a:fld>
            <a:endParaRPr lang="ar-SA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28</a:t>
            </a:fld>
            <a:endParaRPr lang="ar-SA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29</a:t>
            </a:fld>
            <a:endParaRPr lang="ar-SA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30</a:t>
            </a:fld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31</a:t>
            </a:fld>
            <a:endParaRPr lang="ar-SA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32</a:t>
            </a:fld>
            <a:endParaRPr lang="ar-SA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33</a:t>
            </a:fld>
            <a:endParaRPr lang="ar-S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3C91E-8357-4DF3-BBDF-3D8E3B8F2F9E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FC1F-1AF8-47C8-A97A-FE8F7F7208A4}" type="datetimeFigureOut">
              <a:rPr lang="ar-SA" smtClean="0"/>
              <a:pPr/>
              <a:t>21/11/33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B2EB6-BD6A-4257-92AB-67F089355F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FC1F-1AF8-47C8-A97A-FE8F7F7208A4}" type="datetimeFigureOut">
              <a:rPr lang="ar-SA" smtClean="0"/>
              <a:pPr/>
              <a:t>21/11/33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B2EB6-BD6A-4257-92AB-67F089355F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FC1F-1AF8-47C8-A97A-FE8F7F7208A4}" type="datetimeFigureOut">
              <a:rPr lang="ar-SA" smtClean="0"/>
              <a:pPr/>
              <a:t>21/11/33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B2EB6-BD6A-4257-92AB-67F089355F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FC1F-1AF8-47C8-A97A-FE8F7F7208A4}" type="datetimeFigureOut">
              <a:rPr lang="ar-SA" smtClean="0"/>
              <a:pPr/>
              <a:t>21/11/33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B2EB6-BD6A-4257-92AB-67F089355F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FC1F-1AF8-47C8-A97A-FE8F7F7208A4}" type="datetimeFigureOut">
              <a:rPr lang="ar-SA" smtClean="0"/>
              <a:pPr/>
              <a:t>21/11/33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B2EB6-BD6A-4257-92AB-67F089355F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FC1F-1AF8-47C8-A97A-FE8F7F7208A4}" type="datetimeFigureOut">
              <a:rPr lang="ar-SA" smtClean="0"/>
              <a:pPr/>
              <a:t>21/11/33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B2EB6-BD6A-4257-92AB-67F089355F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FC1F-1AF8-47C8-A97A-FE8F7F7208A4}" type="datetimeFigureOut">
              <a:rPr lang="ar-SA" smtClean="0"/>
              <a:pPr/>
              <a:t>21/11/33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B2EB6-BD6A-4257-92AB-67F089355F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FC1F-1AF8-47C8-A97A-FE8F7F7208A4}" type="datetimeFigureOut">
              <a:rPr lang="ar-SA" smtClean="0"/>
              <a:pPr/>
              <a:t>21/11/33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B2EB6-BD6A-4257-92AB-67F089355F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FC1F-1AF8-47C8-A97A-FE8F7F7208A4}" type="datetimeFigureOut">
              <a:rPr lang="ar-SA" smtClean="0"/>
              <a:pPr/>
              <a:t>21/11/33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B2EB6-BD6A-4257-92AB-67F089355F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FC1F-1AF8-47C8-A97A-FE8F7F7208A4}" type="datetimeFigureOut">
              <a:rPr lang="ar-SA" smtClean="0"/>
              <a:pPr/>
              <a:t>21/11/33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B2EB6-BD6A-4257-92AB-67F089355F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FC1F-1AF8-47C8-A97A-FE8F7F7208A4}" type="datetimeFigureOut">
              <a:rPr lang="ar-SA" smtClean="0"/>
              <a:pPr/>
              <a:t>21/11/33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B2EB6-BD6A-4257-92AB-67F089355F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8FC1F-1AF8-47C8-A97A-FE8F7F7208A4}" type="datetimeFigureOut">
              <a:rPr lang="ar-SA" smtClean="0"/>
              <a:pPr/>
              <a:t>21/11/33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B2EB6-BD6A-4257-92AB-67F089355FC5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Adobe Photoshop </a:t>
            </a:r>
            <a:r>
              <a:rPr lang="en-US" dirty="0" smtClean="0"/>
              <a:t>CS</a:t>
            </a:r>
            <a:br>
              <a:rPr lang="en-US" dirty="0" smtClean="0"/>
            </a:br>
            <a:r>
              <a:rPr lang="en-US" dirty="0" smtClean="0"/>
              <a:t>(5)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Menus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040" t="6516" r="74823" b="12766"/>
          <a:stretch>
            <a:fillRect/>
          </a:stretch>
        </p:blipFill>
        <p:spPr bwMode="auto">
          <a:xfrm>
            <a:off x="323528" y="332656"/>
            <a:ext cx="298569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 l="19089" t="6516" r="37743" b="6250"/>
          <a:stretch>
            <a:fillRect/>
          </a:stretch>
        </p:blipFill>
        <p:spPr bwMode="auto">
          <a:xfrm>
            <a:off x="3419872" y="332656"/>
            <a:ext cx="5616624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23528" y="3429000"/>
            <a:ext cx="2952328" cy="216024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275856" y="3573016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5292080" y="4005064"/>
            <a:ext cx="2880320" cy="2852936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040" t="6516" r="74823" b="12766"/>
          <a:stretch>
            <a:fillRect/>
          </a:stretch>
        </p:blipFill>
        <p:spPr bwMode="auto">
          <a:xfrm>
            <a:off x="323528" y="332656"/>
            <a:ext cx="298569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23528" y="3789040"/>
            <a:ext cx="3096344" cy="216024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 l="13555" r="13945" b="6250"/>
          <a:stretch>
            <a:fillRect/>
          </a:stretch>
        </p:blipFill>
        <p:spPr bwMode="auto">
          <a:xfrm>
            <a:off x="3491880" y="2474649"/>
            <a:ext cx="5472608" cy="397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>
            <a:off x="3275856" y="3861048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491880" y="1988840"/>
            <a:ext cx="343972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r>
              <a:rPr lang="en-US" dirty="0" smtClean="0"/>
              <a:t>Commonly used with the Slice tool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040" t="6516" r="74823" b="12766"/>
          <a:stretch>
            <a:fillRect/>
          </a:stretch>
        </p:blipFill>
        <p:spPr bwMode="auto">
          <a:xfrm>
            <a:off x="323528" y="332656"/>
            <a:ext cx="298569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23528" y="3933056"/>
            <a:ext cx="2952328" cy="288032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275856" y="4077072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48975" t="22610" r="35529" b="19313"/>
          <a:stretch>
            <a:fillRect/>
          </a:stretch>
        </p:blipFill>
        <p:spPr bwMode="auto">
          <a:xfrm>
            <a:off x="3851920" y="476672"/>
            <a:ext cx="2880320" cy="6069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300192" y="1340768"/>
            <a:ext cx="2789724" cy="14773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It return us to the original image</a:t>
            </a:r>
          </a:p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Revert do the same thing as clicking on the original image in the history panel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 l="19008" t="6688" r="37824" b="10626"/>
          <a:stretch>
            <a:fillRect/>
          </a:stretch>
        </p:blipFill>
        <p:spPr bwMode="auto">
          <a:xfrm>
            <a:off x="3347864" y="260648"/>
            <a:ext cx="561662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 l="67238" t="22266" r="16159" b="11782"/>
          <a:stretch>
            <a:fillRect/>
          </a:stretch>
        </p:blipFill>
        <p:spPr bwMode="auto">
          <a:xfrm>
            <a:off x="6804248" y="548680"/>
            <a:ext cx="216024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 l="3040" t="6516" r="74823" b="12766"/>
          <a:stretch>
            <a:fillRect/>
          </a:stretch>
        </p:blipFill>
        <p:spPr bwMode="auto">
          <a:xfrm>
            <a:off x="107504" y="260648"/>
            <a:ext cx="298569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07504" y="4077072"/>
            <a:ext cx="2952328" cy="288032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059832" y="4221088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8100392" y="5085184"/>
            <a:ext cx="792088" cy="288032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Rectangle 8"/>
          <p:cNvSpPr/>
          <p:nvPr/>
        </p:nvSpPr>
        <p:spPr>
          <a:xfrm>
            <a:off x="6804248" y="1124744"/>
            <a:ext cx="2088232" cy="504056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 cstate="print"/>
          <a:srcRect l="3040" t="6516" r="74823" b="12766"/>
          <a:stretch>
            <a:fillRect/>
          </a:stretch>
        </p:blipFill>
        <p:spPr bwMode="auto">
          <a:xfrm>
            <a:off x="107504" y="260648"/>
            <a:ext cx="298569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07504" y="5589240"/>
            <a:ext cx="2952328" cy="288032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TextBox 3"/>
          <p:cNvSpPr txBox="1"/>
          <p:nvPr/>
        </p:nvSpPr>
        <p:spPr>
          <a:xfrm>
            <a:off x="3654484" y="4820959"/>
            <a:ext cx="2789724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l"/>
            <a:r>
              <a:rPr lang="en-US" dirty="0" smtClean="0"/>
              <a:t>Print the file directly without preview and without any specified settings</a:t>
            </a:r>
            <a:endParaRPr lang="ar-SA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059832" y="5733256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 cstate="print"/>
          <a:srcRect l="3040" t="6516" r="74823" b="12766"/>
          <a:stretch>
            <a:fillRect/>
          </a:stretch>
        </p:blipFill>
        <p:spPr bwMode="auto">
          <a:xfrm>
            <a:off x="107504" y="260648"/>
            <a:ext cx="298569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07504" y="6093296"/>
            <a:ext cx="2952328" cy="288032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TextBox 3"/>
          <p:cNvSpPr txBox="1"/>
          <p:nvPr/>
        </p:nvSpPr>
        <p:spPr>
          <a:xfrm>
            <a:off x="3654484" y="6011996"/>
            <a:ext cx="278972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l"/>
            <a:r>
              <a:rPr lang="en-US" dirty="0" smtClean="0"/>
              <a:t>Exits Photoshop CS5 </a:t>
            </a:r>
            <a:endParaRPr lang="ar-SA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059832" y="6165304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File Menu</a:t>
            </a:r>
            <a:endParaRPr lang="ar-SA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Menus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 l="8574" r="71502" b="6250"/>
          <a:stretch>
            <a:fillRect/>
          </a:stretch>
        </p:blipFill>
        <p:spPr bwMode="auto">
          <a:xfrm>
            <a:off x="323528" y="332656"/>
            <a:ext cx="2248797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Arrow Connector 2"/>
          <p:cNvCxnSpPr/>
          <p:nvPr/>
        </p:nvCxnSpPr>
        <p:spPr>
          <a:xfrm>
            <a:off x="2627784" y="476672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23528" y="332656"/>
            <a:ext cx="2232248" cy="288032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TextBox 4"/>
          <p:cNvSpPr txBox="1"/>
          <p:nvPr/>
        </p:nvSpPr>
        <p:spPr>
          <a:xfrm>
            <a:off x="3582476" y="332656"/>
            <a:ext cx="278972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l"/>
            <a:r>
              <a:rPr lang="en-US" dirty="0" smtClean="0"/>
              <a:t>Undo the latest action </a:t>
            </a:r>
            <a:endParaRPr lang="ar-SA" dirty="0" smtClean="0"/>
          </a:p>
          <a:p>
            <a:pPr algn="l"/>
            <a:r>
              <a:rPr lang="en-US" dirty="0" smtClean="0"/>
              <a:t>performed on the picture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 l="8574" r="71502" b="96437"/>
          <a:stretch>
            <a:fillRect/>
          </a:stretch>
        </p:blipFill>
        <p:spPr bwMode="auto">
          <a:xfrm>
            <a:off x="323528" y="332656"/>
            <a:ext cx="2160241" cy="21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23528" y="332656"/>
            <a:ext cx="2232248" cy="288032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Rectangle 8"/>
          <p:cNvSpPr/>
          <p:nvPr/>
        </p:nvSpPr>
        <p:spPr>
          <a:xfrm>
            <a:off x="3491880" y="332656"/>
            <a:ext cx="288032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/>
            <a:r>
              <a:rPr lang="en-US" dirty="0" smtClean="0"/>
              <a:t>Note that we can't undo any further actions (only last)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8574" r="71502" b="6250"/>
          <a:stretch>
            <a:fillRect/>
          </a:stretch>
        </p:blipFill>
        <p:spPr bwMode="auto">
          <a:xfrm>
            <a:off x="323528" y="332656"/>
            <a:ext cx="2248797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Arrow Connector 2"/>
          <p:cNvCxnSpPr/>
          <p:nvPr/>
        </p:nvCxnSpPr>
        <p:spPr>
          <a:xfrm>
            <a:off x="2555776" y="692696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23528" y="548680"/>
            <a:ext cx="2232248" cy="360040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 l="64943" t="18500" r="19561" b="25391"/>
          <a:stretch>
            <a:fillRect/>
          </a:stretch>
        </p:blipFill>
        <p:spPr bwMode="auto">
          <a:xfrm>
            <a:off x="3419872" y="548680"/>
            <a:ext cx="2592288" cy="5277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156176" y="694437"/>
            <a:ext cx="2880320" cy="14773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/>
            <a:r>
              <a:rPr lang="en-US" dirty="0" smtClean="0"/>
              <a:t>Will move one step Forward \backboard base from the highlighted action in the history panel  </a:t>
            </a:r>
          </a:p>
          <a:p>
            <a:pPr algn="l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8574" r="71502" b="6250"/>
          <a:stretch>
            <a:fillRect/>
          </a:stretch>
        </p:blipFill>
        <p:spPr bwMode="auto">
          <a:xfrm>
            <a:off x="323528" y="404664"/>
            <a:ext cx="2248797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23528" y="1196752"/>
            <a:ext cx="2232248" cy="864096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File Menu</a:t>
            </a:r>
            <a:endParaRPr lang="ar-SA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Menus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 l="33479" t="25219" r="49365" b="21625"/>
          <a:stretch>
            <a:fillRect/>
          </a:stretch>
        </p:blipFill>
        <p:spPr bwMode="auto">
          <a:xfrm>
            <a:off x="323528" y="1124744"/>
            <a:ext cx="223224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23528" y="764704"/>
            <a:ext cx="216024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/>
            <a:r>
              <a:rPr lang="en-US" dirty="0" smtClean="0"/>
              <a:t>1-Select area</a:t>
            </a:r>
            <a:endParaRPr lang="ar-SA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 l="83288" t="16360" b="56078"/>
          <a:stretch>
            <a:fillRect/>
          </a:stretch>
        </p:blipFill>
        <p:spPr bwMode="auto">
          <a:xfrm>
            <a:off x="2843808" y="1628800"/>
            <a:ext cx="217445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43808" y="766445"/>
            <a:ext cx="216024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/>
            <a:r>
              <a:rPr lang="en-US" dirty="0" smtClean="0"/>
              <a:t>2-Click on the desired layer</a:t>
            </a:r>
            <a:endParaRPr lang="ar-SA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 l="8574" t="15886" r="86833" b="81845"/>
          <a:stretch>
            <a:fillRect/>
          </a:stretch>
        </p:blipFill>
        <p:spPr bwMode="auto">
          <a:xfrm>
            <a:off x="5292080" y="1484784"/>
            <a:ext cx="129614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 cstate="print"/>
          <a:srcRect l="34032" t="40969" r="49918" b="37375"/>
          <a:stretch>
            <a:fillRect/>
          </a:stretch>
        </p:blipFill>
        <p:spPr bwMode="auto">
          <a:xfrm>
            <a:off x="6732240" y="1484784"/>
            <a:ext cx="208823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Arrow Connector 8"/>
          <p:cNvCxnSpPr/>
          <p:nvPr/>
        </p:nvCxnSpPr>
        <p:spPr>
          <a:xfrm flipV="1">
            <a:off x="5004048" y="1916832"/>
            <a:ext cx="43204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 l="8574" t="18066" r="83222" b="78724"/>
          <a:stretch>
            <a:fillRect/>
          </a:stretch>
        </p:blipFill>
        <p:spPr bwMode="auto">
          <a:xfrm>
            <a:off x="4572000" y="4437112"/>
            <a:ext cx="1963979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Arrow Connector 11"/>
          <p:cNvCxnSpPr/>
          <p:nvPr/>
        </p:nvCxnSpPr>
        <p:spPr>
          <a:xfrm>
            <a:off x="5004048" y="3284984"/>
            <a:ext cx="216024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7" cstate="print"/>
          <a:srcRect l="34032" t="40968" r="49918" b="36391"/>
          <a:stretch>
            <a:fillRect/>
          </a:stretch>
        </p:blipFill>
        <p:spPr bwMode="auto">
          <a:xfrm>
            <a:off x="6660232" y="4221088"/>
            <a:ext cx="208823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2717030" y="44624"/>
            <a:ext cx="3511154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b="1" dirty="0" smtClean="0"/>
              <a:t>Copy Vs. Copy Merged</a:t>
            </a:r>
            <a:endParaRPr lang="ar-SA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8574" r="71502" b="6250"/>
          <a:stretch>
            <a:fillRect/>
          </a:stretch>
        </p:blipFill>
        <p:spPr bwMode="auto">
          <a:xfrm>
            <a:off x="323528" y="404664"/>
            <a:ext cx="2248797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23528" y="1988840"/>
            <a:ext cx="2232248" cy="216024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 l="33479" t="25219" r="49365" b="21625"/>
          <a:stretch>
            <a:fillRect/>
          </a:stretch>
        </p:blipFill>
        <p:spPr bwMode="auto">
          <a:xfrm>
            <a:off x="2699792" y="404664"/>
            <a:ext cx="223224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 l="83288" t="16360" b="56078"/>
          <a:stretch>
            <a:fillRect/>
          </a:stretch>
        </p:blipFill>
        <p:spPr bwMode="auto">
          <a:xfrm>
            <a:off x="4932040" y="548680"/>
            <a:ext cx="201913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 cstate="print"/>
          <a:srcRect l="32925" t="25219" r="48811" b="45250"/>
          <a:stretch>
            <a:fillRect/>
          </a:stretch>
        </p:blipFill>
        <p:spPr bwMode="auto">
          <a:xfrm>
            <a:off x="6948264" y="548680"/>
            <a:ext cx="2138637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>
            <a:off x="4211960" y="1772816"/>
            <a:ext cx="792088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1</a:t>
            </a:r>
            <a:endParaRPr lang="ar-SA" dirty="0"/>
          </a:p>
        </p:txBody>
      </p:sp>
      <p:cxnSp>
        <p:nvCxnSpPr>
          <p:cNvPr id="9" name="Straight Arrow Connector 8"/>
          <p:cNvCxnSpPr>
            <a:stCxn id="7" idx="6"/>
          </p:cNvCxnSpPr>
          <p:nvPr/>
        </p:nvCxnSpPr>
        <p:spPr>
          <a:xfrm flipV="1">
            <a:off x="5004048" y="1844824"/>
            <a:ext cx="288032" cy="1080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804248" y="1844824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730712" y="44624"/>
            <a:ext cx="977192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Example</a:t>
            </a:r>
            <a:endParaRPr lang="ar-SA" dirty="0"/>
          </a:p>
        </p:txBody>
      </p:sp>
      <p:sp>
        <p:nvSpPr>
          <p:cNvPr id="16" name="Oval 15"/>
          <p:cNvSpPr/>
          <p:nvPr/>
        </p:nvSpPr>
        <p:spPr>
          <a:xfrm>
            <a:off x="6084168" y="1700808"/>
            <a:ext cx="792088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 smtClean="0"/>
              <a:t>clear</a:t>
            </a:r>
            <a:endParaRPr lang="ar-SA" sz="12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7" cstate="print"/>
          <a:srcRect l="83207" t="15548" r="-363" b="54922"/>
          <a:stretch>
            <a:fillRect/>
          </a:stretch>
        </p:blipFill>
        <p:spPr bwMode="auto">
          <a:xfrm>
            <a:off x="5004048" y="3350024"/>
            <a:ext cx="2016224" cy="1951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Oval 17"/>
          <p:cNvSpPr/>
          <p:nvPr/>
        </p:nvSpPr>
        <p:spPr>
          <a:xfrm>
            <a:off x="4139952" y="3717032"/>
            <a:ext cx="792088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/>
              <a:t>2</a:t>
            </a:r>
            <a:endParaRPr lang="ar-SA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860032" y="3825044"/>
            <a:ext cx="288032" cy="1800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8" cstate="print"/>
          <a:srcRect l="33396" t="24407" r="49447" b="45078"/>
          <a:stretch>
            <a:fillRect/>
          </a:stretch>
        </p:blipFill>
        <p:spPr bwMode="auto">
          <a:xfrm>
            <a:off x="6948264" y="3212976"/>
            <a:ext cx="223224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Straight Arrow Connector 21"/>
          <p:cNvCxnSpPr/>
          <p:nvPr/>
        </p:nvCxnSpPr>
        <p:spPr>
          <a:xfrm>
            <a:off x="6948264" y="494116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6228184" y="4797152"/>
            <a:ext cx="792088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 smtClean="0"/>
              <a:t>clear</a:t>
            </a:r>
            <a:endParaRPr lang="ar-SA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2" grpId="0"/>
      <p:bldP spid="16" grpId="1" animBg="1"/>
      <p:bldP spid="18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8574" r="71502" b="6250"/>
          <a:stretch>
            <a:fillRect/>
          </a:stretch>
        </p:blipFill>
        <p:spPr bwMode="auto">
          <a:xfrm>
            <a:off x="323528" y="404664"/>
            <a:ext cx="2248797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23528" y="2204864"/>
            <a:ext cx="2232248" cy="432048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TextBox 3"/>
          <p:cNvSpPr txBox="1"/>
          <p:nvPr/>
        </p:nvSpPr>
        <p:spPr>
          <a:xfrm>
            <a:off x="2699792" y="2204864"/>
            <a:ext cx="248510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r>
              <a:rPr lang="en-US" dirty="0" smtClean="0"/>
              <a:t>Text tools as in MS Word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8574" r="71502" b="6250"/>
          <a:stretch>
            <a:fillRect/>
          </a:stretch>
        </p:blipFill>
        <p:spPr bwMode="auto">
          <a:xfrm>
            <a:off x="323528" y="404664"/>
            <a:ext cx="2248797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23528" y="2564904"/>
            <a:ext cx="2232248" cy="288032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TextBox 3"/>
          <p:cNvSpPr txBox="1"/>
          <p:nvPr/>
        </p:nvSpPr>
        <p:spPr>
          <a:xfrm>
            <a:off x="2699792" y="1412776"/>
            <a:ext cx="211814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r>
              <a:rPr lang="en-US" dirty="0" smtClean="0"/>
              <a:t>Used to fill a layer or</a:t>
            </a:r>
          </a:p>
          <a:p>
            <a:r>
              <a:rPr lang="en-US" dirty="0" smtClean="0"/>
              <a:t> selected area</a:t>
            </a:r>
            <a:endParaRPr lang="ar-SA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 l="48975" t="25219" r="27227" b="41313"/>
          <a:stretch>
            <a:fillRect/>
          </a:stretch>
        </p:blipFill>
        <p:spPr bwMode="auto">
          <a:xfrm>
            <a:off x="2771800" y="2132856"/>
            <a:ext cx="309634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 cstate="print"/>
          <a:srcRect l="53874" t="32281" r="35611" b="40157"/>
          <a:stretch>
            <a:fillRect/>
          </a:stretch>
        </p:blipFill>
        <p:spPr bwMode="auto">
          <a:xfrm>
            <a:off x="3419872" y="2636912"/>
            <a:ext cx="136815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915816" y="3573016"/>
            <a:ext cx="1872208" cy="792088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647" t="34993" r="94179" b="61915"/>
          <a:stretch>
            <a:fillRect/>
          </a:stretch>
        </p:blipFill>
        <p:spPr bwMode="auto">
          <a:xfrm>
            <a:off x="539552" y="1412776"/>
            <a:ext cx="108012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6914" t="11438" r="69842" b="44266"/>
          <a:stretch>
            <a:fillRect/>
          </a:stretch>
        </p:blipFill>
        <p:spPr bwMode="auto">
          <a:xfrm>
            <a:off x="539552" y="2420888"/>
            <a:ext cx="302433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5576" y="260648"/>
            <a:ext cx="7681718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b="1" dirty="0" smtClean="0"/>
              <a:t>Fill using Paint Bucket Tool </a:t>
            </a:r>
            <a:r>
              <a:rPr lang="en-US" sz="2800" b="1" dirty="0" smtClean="0"/>
              <a:t>Vs. </a:t>
            </a:r>
            <a:r>
              <a:rPr lang="en-US" sz="2800" b="1" dirty="0" smtClean="0"/>
              <a:t>Fill using (</a:t>
            </a:r>
            <a:r>
              <a:rPr lang="en-US" sz="2800" b="1" dirty="0" err="1" smtClean="0"/>
              <a:t>Edit</a:t>
            </a:r>
            <a:r>
              <a:rPr lang="en-US" sz="2800" b="1" dirty="0" err="1" smtClean="0">
                <a:sym typeface="Wingdings" pitchFamily="2" charset="2"/>
              </a:rPr>
              <a:t>Fill</a:t>
            </a:r>
            <a:r>
              <a:rPr lang="en-US" sz="2800" b="1" dirty="0" smtClean="0">
                <a:sym typeface="Wingdings" pitchFamily="2" charset="2"/>
              </a:rPr>
              <a:t>)</a:t>
            </a:r>
            <a:endParaRPr lang="ar-SA" sz="28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6914" t="11438" r="69842" b="44266"/>
          <a:stretch>
            <a:fillRect/>
          </a:stretch>
        </p:blipFill>
        <p:spPr bwMode="auto">
          <a:xfrm>
            <a:off x="5292080" y="2348880"/>
            <a:ext cx="302433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066088" y="3933056"/>
            <a:ext cx="40261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b="1" dirty="0" smtClean="0"/>
              <a:t>Vs</a:t>
            </a:r>
            <a:endParaRPr lang="ar-SA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8574" r="71502" b="6250"/>
          <a:stretch>
            <a:fillRect/>
          </a:stretch>
        </p:blipFill>
        <p:spPr bwMode="auto">
          <a:xfrm>
            <a:off x="107504" y="404664"/>
            <a:ext cx="2248797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07504" y="2780928"/>
            <a:ext cx="2232248" cy="216024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TextBox 3"/>
          <p:cNvSpPr txBox="1"/>
          <p:nvPr/>
        </p:nvSpPr>
        <p:spPr>
          <a:xfrm>
            <a:off x="2436226" y="404664"/>
            <a:ext cx="235179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r>
              <a:rPr lang="en-US" dirty="0" smtClean="0"/>
              <a:t>Used to create boarder</a:t>
            </a:r>
          </a:p>
          <a:p>
            <a:r>
              <a:rPr lang="en-US" dirty="0" smtClean="0"/>
              <a:t>For a selected area</a:t>
            </a:r>
            <a:endParaRPr lang="ar-SA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/>
          <a:srcRect l="33479" t="25219" r="49365" b="21625"/>
          <a:stretch>
            <a:fillRect/>
          </a:stretch>
        </p:blipFill>
        <p:spPr bwMode="auto">
          <a:xfrm>
            <a:off x="2411760" y="2564904"/>
            <a:ext cx="198422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 cstate="print"/>
          <a:srcRect l="30076" t="22438" r="45573" b="36219"/>
          <a:stretch>
            <a:fillRect/>
          </a:stretch>
        </p:blipFill>
        <p:spPr bwMode="auto">
          <a:xfrm>
            <a:off x="4427984" y="2564904"/>
            <a:ext cx="25648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2987824" y="2204864"/>
            <a:ext cx="792088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1</a:t>
            </a:r>
            <a:endParaRPr lang="ar-SA" dirty="0"/>
          </a:p>
        </p:txBody>
      </p:sp>
      <p:sp>
        <p:nvSpPr>
          <p:cNvPr id="9" name="Oval 8"/>
          <p:cNvSpPr/>
          <p:nvPr/>
        </p:nvSpPr>
        <p:spPr>
          <a:xfrm>
            <a:off x="5220072" y="2204864"/>
            <a:ext cx="792088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/>
              <a:t>2</a:t>
            </a:r>
            <a:endParaRPr lang="ar-SA" dirty="0"/>
          </a:p>
        </p:txBody>
      </p:sp>
      <p:sp>
        <p:nvSpPr>
          <p:cNvPr id="10" name="Oval 9"/>
          <p:cNvSpPr/>
          <p:nvPr/>
        </p:nvSpPr>
        <p:spPr>
          <a:xfrm>
            <a:off x="7812360" y="2204864"/>
            <a:ext cx="792088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13</a:t>
            </a:r>
            <a:endParaRPr lang="ar-SA" dirty="0"/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6" cstate="print"/>
          <a:srcRect l="33479" t="25219" r="49365" b="21625"/>
          <a:stretch>
            <a:fillRect/>
          </a:stretch>
        </p:blipFill>
        <p:spPr bwMode="auto">
          <a:xfrm>
            <a:off x="6948264" y="2564904"/>
            <a:ext cx="210823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483768" y="1763524"/>
            <a:ext cx="977192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Example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8574" r="71502" b="6250"/>
          <a:stretch>
            <a:fillRect/>
          </a:stretch>
        </p:blipFill>
        <p:spPr bwMode="auto">
          <a:xfrm>
            <a:off x="107504" y="432048"/>
            <a:ext cx="2248797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07504" y="3356992"/>
            <a:ext cx="2232248" cy="216024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print"/>
          <a:srcRect l="29605" t="25219" r="47704" b="17688"/>
          <a:stretch>
            <a:fillRect/>
          </a:stretch>
        </p:blipFill>
        <p:spPr bwMode="auto">
          <a:xfrm>
            <a:off x="2555776" y="2564904"/>
            <a:ext cx="2596013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436227" y="478413"/>
            <a:ext cx="6456253" cy="14773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Allows resizing, moving, and rotating either a layer or selected area</a:t>
            </a:r>
          </a:p>
          <a:p>
            <a:pPr algn="l" rtl="0">
              <a:buFont typeface="Arial" pitchFamily="34" charset="0"/>
              <a:buChar char="•"/>
            </a:pPr>
            <a:r>
              <a:rPr lang="en-US" b="1" dirty="0" smtClean="0"/>
              <a:t>Note : </a:t>
            </a:r>
            <a:r>
              <a:rPr lang="en-US" dirty="0" smtClean="0"/>
              <a:t>To resize the image with protecting it’s diminutions , hold the </a:t>
            </a:r>
            <a:r>
              <a:rPr lang="en-US" b="1" dirty="0" smtClean="0"/>
              <a:t>shift </a:t>
            </a:r>
            <a:r>
              <a:rPr lang="en-US" dirty="0" smtClean="0"/>
              <a:t>key while resizing</a:t>
            </a:r>
          </a:p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Click on the move tool to see the options </a:t>
            </a:r>
            <a:endParaRPr lang="ar-SA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 cstate="print"/>
          <a:srcRect l="34585" t="13406" r="33869" b="69860"/>
          <a:stretch>
            <a:fillRect/>
          </a:stretch>
        </p:blipFill>
        <p:spPr bwMode="auto">
          <a:xfrm>
            <a:off x="5148064" y="2168228"/>
            <a:ext cx="3744416" cy="111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/>
          <p:nvPr/>
        </p:nvCxnSpPr>
        <p:spPr>
          <a:xfrm>
            <a:off x="6084168" y="1844824"/>
            <a:ext cx="144016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8574" r="71502" b="6250"/>
          <a:stretch>
            <a:fillRect/>
          </a:stretch>
        </p:blipFill>
        <p:spPr bwMode="auto">
          <a:xfrm>
            <a:off x="107504" y="476672"/>
            <a:ext cx="2248797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07504" y="3573016"/>
            <a:ext cx="2232248" cy="216024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/>
          <a:srcRect l="27944" t="48844" r="59327" b="17688"/>
          <a:stretch>
            <a:fillRect/>
          </a:stretch>
        </p:blipFill>
        <p:spPr bwMode="auto">
          <a:xfrm>
            <a:off x="2411760" y="3573016"/>
            <a:ext cx="165618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8574" r="71502" b="6250"/>
          <a:stretch>
            <a:fillRect/>
          </a:stretch>
        </p:blipFill>
        <p:spPr bwMode="auto">
          <a:xfrm>
            <a:off x="107504" y="476672"/>
            <a:ext cx="2248797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07504" y="4077072"/>
            <a:ext cx="2232248" cy="216024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TextBox 4"/>
          <p:cNvSpPr txBox="1"/>
          <p:nvPr/>
        </p:nvSpPr>
        <p:spPr>
          <a:xfrm>
            <a:off x="2555776" y="3635732"/>
            <a:ext cx="235179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See Example 1 and 2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 l="30158" t="23250" r="46044" b="28516"/>
          <a:stretch>
            <a:fillRect/>
          </a:stretch>
        </p:blipFill>
        <p:spPr bwMode="auto">
          <a:xfrm>
            <a:off x="323528" y="404664"/>
            <a:ext cx="309634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 l="36164" t="14563" r="26756" b="68703"/>
          <a:stretch>
            <a:fillRect/>
          </a:stretch>
        </p:blipFill>
        <p:spPr bwMode="auto">
          <a:xfrm>
            <a:off x="3779912" y="1556792"/>
            <a:ext cx="48245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 cstate="print"/>
          <a:srcRect t="3125" r="79332" b="58859"/>
          <a:stretch>
            <a:fillRect/>
          </a:stretch>
        </p:blipFill>
        <p:spPr bwMode="auto">
          <a:xfrm>
            <a:off x="5940152" y="3501008"/>
            <a:ext cx="2689151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6" cstate="print"/>
          <a:srcRect l="30076" t="23422" r="46126" b="39172"/>
          <a:stretch>
            <a:fillRect/>
          </a:stretch>
        </p:blipFill>
        <p:spPr bwMode="auto">
          <a:xfrm>
            <a:off x="755576" y="4121696"/>
            <a:ext cx="309634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0"/>
            <a:ext cx="127167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l" rtl="0"/>
            <a:r>
              <a:rPr lang="en-US" dirty="0" smtClean="0"/>
              <a:t>Example 1</a:t>
            </a:r>
            <a:endParaRPr lang="ar-SA" dirty="0"/>
          </a:p>
        </p:txBody>
      </p:sp>
      <p:sp>
        <p:nvSpPr>
          <p:cNvPr id="8" name="Arc 7"/>
          <p:cNvSpPr/>
          <p:nvPr/>
        </p:nvSpPr>
        <p:spPr>
          <a:xfrm rot="1378251">
            <a:off x="2746119" y="734639"/>
            <a:ext cx="1656184" cy="1944216"/>
          </a:xfrm>
          <a:prstGeom prst="arc">
            <a:avLst>
              <a:gd name="adj1" fmla="val 14387853"/>
              <a:gd name="adj2" fmla="val 19219065"/>
            </a:avLst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Rectangle 8"/>
          <p:cNvSpPr/>
          <p:nvPr/>
        </p:nvSpPr>
        <p:spPr>
          <a:xfrm>
            <a:off x="7740352" y="2060848"/>
            <a:ext cx="792088" cy="216024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Arc 9"/>
          <p:cNvSpPr/>
          <p:nvPr/>
        </p:nvSpPr>
        <p:spPr>
          <a:xfrm>
            <a:off x="6300192" y="2780928"/>
            <a:ext cx="1440160" cy="1296144"/>
          </a:xfrm>
          <a:prstGeom prst="arc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Rectangle 10"/>
          <p:cNvSpPr/>
          <p:nvPr/>
        </p:nvSpPr>
        <p:spPr>
          <a:xfrm>
            <a:off x="6156176" y="5805264"/>
            <a:ext cx="432048" cy="360040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4211960" y="5301208"/>
            <a:ext cx="1584176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040" t="6516" r="74823" b="12766"/>
          <a:stretch>
            <a:fillRect/>
          </a:stretch>
        </p:blipFill>
        <p:spPr bwMode="auto">
          <a:xfrm>
            <a:off x="323528" y="332656"/>
            <a:ext cx="298569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 l="28498" t="47859" r="44937" b="14735"/>
          <a:stretch>
            <a:fillRect/>
          </a:stretch>
        </p:blipFill>
        <p:spPr bwMode="auto">
          <a:xfrm>
            <a:off x="467544" y="1052736"/>
            <a:ext cx="345638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 cstate="print"/>
          <a:srcRect l="36164" t="15547" r="26756" b="68703"/>
          <a:stretch>
            <a:fillRect/>
          </a:stretch>
        </p:blipFill>
        <p:spPr bwMode="auto">
          <a:xfrm>
            <a:off x="4067944" y="1052736"/>
            <a:ext cx="482453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 cstate="print"/>
          <a:srcRect t="-202" r="79885" b="59843"/>
          <a:stretch>
            <a:fillRect/>
          </a:stretch>
        </p:blipFill>
        <p:spPr bwMode="auto">
          <a:xfrm>
            <a:off x="5652120" y="3284984"/>
            <a:ext cx="2617143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6" cstate="print"/>
          <a:srcRect l="14861" t="19485" r="61069" b="51969"/>
          <a:stretch>
            <a:fillRect/>
          </a:stretch>
        </p:blipFill>
        <p:spPr bwMode="auto">
          <a:xfrm>
            <a:off x="1547664" y="4293096"/>
            <a:ext cx="313184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0"/>
            <a:ext cx="127167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l" rtl="0"/>
            <a:r>
              <a:rPr lang="en-US" dirty="0" smtClean="0"/>
              <a:t>Example 2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8574" r="71502" b="6250"/>
          <a:stretch>
            <a:fillRect/>
          </a:stretch>
        </p:blipFill>
        <p:spPr bwMode="auto">
          <a:xfrm>
            <a:off x="107504" y="476672"/>
            <a:ext cx="2248797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07504" y="4221088"/>
            <a:ext cx="2232248" cy="216024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TextBox 4"/>
          <p:cNvSpPr txBox="1"/>
          <p:nvPr/>
        </p:nvSpPr>
        <p:spPr>
          <a:xfrm>
            <a:off x="2555776" y="4067780"/>
            <a:ext cx="235179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en-US" dirty="0" smtClean="0"/>
              <a:t>See Example 3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 l="31265" t="25219" r="31655" b="58047"/>
          <a:stretch>
            <a:fillRect/>
          </a:stretch>
        </p:blipFill>
        <p:spPr bwMode="auto">
          <a:xfrm>
            <a:off x="4067944" y="692696"/>
            <a:ext cx="48245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30158" t="23250" r="46044" b="28516"/>
          <a:stretch>
            <a:fillRect/>
          </a:stretch>
        </p:blipFill>
        <p:spPr bwMode="auto">
          <a:xfrm>
            <a:off x="683568" y="692696"/>
            <a:ext cx="309634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 cstate="print"/>
          <a:srcRect l="31265" t="4547" r="49365" b="70844"/>
          <a:stretch>
            <a:fillRect/>
          </a:stretch>
        </p:blipFill>
        <p:spPr bwMode="auto">
          <a:xfrm>
            <a:off x="5292080" y="2492896"/>
            <a:ext cx="252028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6" cstate="print"/>
          <a:srcRect l="29523" t="23422" r="45573" b="38187"/>
          <a:stretch>
            <a:fillRect/>
          </a:stretch>
        </p:blipFill>
        <p:spPr bwMode="auto">
          <a:xfrm>
            <a:off x="1835696" y="3717032"/>
            <a:ext cx="324036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0"/>
            <a:ext cx="127167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l" rtl="0"/>
            <a:r>
              <a:rPr lang="en-US" dirty="0" smtClean="0"/>
              <a:t>Example 3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8574" r="71502" b="6250"/>
          <a:stretch>
            <a:fillRect/>
          </a:stretch>
        </p:blipFill>
        <p:spPr bwMode="auto">
          <a:xfrm>
            <a:off x="107504" y="476672"/>
            <a:ext cx="2248797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07504" y="6309320"/>
            <a:ext cx="2232248" cy="216024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040" t="6516" r="74823" b="12766"/>
          <a:stretch>
            <a:fillRect/>
          </a:stretch>
        </p:blipFill>
        <p:spPr bwMode="auto">
          <a:xfrm>
            <a:off x="323528" y="332656"/>
            <a:ext cx="298569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20196" t="25219" r="40510" b="23594"/>
          <a:stretch>
            <a:fillRect/>
          </a:stretch>
        </p:blipFill>
        <p:spPr bwMode="auto">
          <a:xfrm>
            <a:off x="3635896" y="332656"/>
            <a:ext cx="511256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>
            <a:off x="3131840" y="692696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95536" y="548680"/>
            <a:ext cx="2880320" cy="288032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040" t="6516" r="74823" b="12766"/>
          <a:stretch>
            <a:fillRect/>
          </a:stretch>
        </p:blipFill>
        <p:spPr bwMode="auto">
          <a:xfrm>
            <a:off x="323528" y="332656"/>
            <a:ext cx="298569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l="19089" t="6516" r="37743" b="9813"/>
          <a:stretch>
            <a:fillRect/>
          </a:stretch>
        </p:blipFill>
        <p:spPr bwMode="auto">
          <a:xfrm>
            <a:off x="3419872" y="332656"/>
            <a:ext cx="5616624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>
          <a:xfrm>
            <a:off x="3131840" y="908720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395536" y="764704"/>
            <a:ext cx="2880320" cy="288032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040" t="6516" r="74823" b="12766"/>
          <a:stretch>
            <a:fillRect/>
          </a:stretch>
        </p:blipFill>
        <p:spPr bwMode="auto">
          <a:xfrm>
            <a:off x="323528" y="332656"/>
            <a:ext cx="298569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 l="24555" t="24666" r="57908" b="46542"/>
          <a:stretch>
            <a:fillRect/>
          </a:stretch>
        </p:blipFill>
        <p:spPr bwMode="auto">
          <a:xfrm>
            <a:off x="3563888" y="1628800"/>
            <a:ext cx="3198355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>
          <a:xfrm>
            <a:off x="3131840" y="1772816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395536" y="1628800"/>
            <a:ext cx="2880320" cy="288032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3635896" y="4221088"/>
            <a:ext cx="3096344" cy="360040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17429" t="1594" r="17266" b="37376"/>
          <a:stretch>
            <a:fillRect/>
          </a:stretch>
        </p:blipFill>
        <p:spPr bwMode="auto">
          <a:xfrm>
            <a:off x="323528" y="1844824"/>
            <a:ext cx="8496944" cy="446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467544" y="908720"/>
            <a:ext cx="368857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r>
              <a:rPr lang="en-US" dirty="0" smtClean="0"/>
              <a:t>To change the number of recent files:</a:t>
            </a:r>
          </a:p>
          <a:p>
            <a:r>
              <a:rPr lang="en-US" dirty="0" smtClean="0"/>
              <a:t>Edit</a:t>
            </a:r>
            <a:r>
              <a:rPr lang="en-US" dirty="0" smtClean="0">
                <a:sym typeface="Wingdings" pitchFamily="2" charset="2"/>
              </a:rPr>
              <a:t> Preferences File Handling</a:t>
            </a:r>
            <a:endParaRPr lang="ar-SA" dirty="0"/>
          </a:p>
        </p:txBody>
      </p:sp>
      <p:sp>
        <p:nvSpPr>
          <p:cNvPr id="4" name="Rectangle 3"/>
          <p:cNvSpPr/>
          <p:nvPr/>
        </p:nvSpPr>
        <p:spPr>
          <a:xfrm>
            <a:off x="2267744" y="5085184"/>
            <a:ext cx="3096344" cy="360040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040" t="6516" r="74823" b="12766"/>
          <a:stretch>
            <a:fillRect/>
          </a:stretch>
        </p:blipFill>
        <p:spPr bwMode="auto">
          <a:xfrm>
            <a:off x="323528" y="332656"/>
            <a:ext cx="298569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95536" y="2636912"/>
            <a:ext cx="2880320" cy="432048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040" t="6516" r="74823" b="12766"/>
          <a:stretch>
            <a:fillRect/>
          </a:stretch>
        </p:blipFill>
        <p:spPr bwMode="auto">
          <a:xfrm>
            <a:off x="323528" y="332656"/>
            <a:ext cx="298569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23528" y="3212976"/>
            <a:ext cx="3096344" cy="216024"/>
          </a:xfrm>
          <a:prstGeom prst="rect">
            <a:avLst/>
          </a:prstGeom>
          <a:solidFill>
            <a:srgbClr val="4F81BD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EEC55A8A86FE499BE431AF273E7029" ma:contentTypeVersion="0" ma:contentTypeDescription="Create a new document." ma:contentTypeScope="" ma:versionID="e04859334cbd2ec3f2daecdc8aa07f9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24E5D5E-53F5-4FA4-AC73-4AA6C6C1B9EB}"/>
</file>

<file path=customXml/itemProps2.xml><?xml version="1.0" encoding="utf-8"?>
<ds:datastoreItem xmlns:ds="http://schemas.openxmlformats.org/officeDocument/2006/customXml" ds:itemID="{36A6B40F-2FA0-4C62-AD3A-694192EDB47E}"/>
</file>

<file path=customXml/itemProps3.xml><?xml version="1.0" encoding="utf-8"?>
<ds:datastoreItem xmlns:ds="http://schemas.openxmlformats.org/officeDocument/2006/customXml" ds:itemID="{85FC9943-1E1B-4D9A-A08A-13524AAD8384}"/>
</file>

<file path=docProps/app.xml><?xml version="1.0" encoding="utf-8"?>
<Properties xmlns="http://schemas.openxmlformats.org/officeDocument/2006/extended-properties" xmlns:vt="http://schemas.openxmlformats.org/officeDocument/2006/docPropsVTypes">
  <TotalTime>1128</TotalTime>
  <Words>246</Words>
  <Application>Microsoft Office PowerPoint</Application>
  <PresentationFormat>On-screen Show (4:3)</PresentationFormat>
  <Paragraphs>76</Paragraphs>
  <Slides>33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Adobe Photoshop CS (5)</vt:lpstr>
      <vt:lpstr>File Menu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File Menu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Adobe Photoshop CS5-6</dc:title>
  <dc:creator>Hmra</dc:creator>
  <cp:lastModifiedBy>Hmra</cp:lastModifiedBy>
  <cp:revision>33</cp:revision>
  <dcterms:created xsi:type="dcterms:W3CDTF">2012-03-03T15:23:13Z</dcterms:created>
  <dcterms:modified xsi:type="dcterms:W3CDTF">2012-10-06T05:41:39Z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0x01010079EEC55A8A86FE499BE431AF273E7029</vt:lpwstr>
  </property>
</Properties>
</file>