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065655-3FA8-4A2A-A588-56794A9F5AA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95FE6A72-6EC7-49C1-97FD-761D0BD64D7D}">
      <dgm:prSet phldrT="[Text]"/>
      <dgm:spPr/>
      <dgm:t>
        <a:bodyPr/>
        <a:lstStyle/>
        <a:p>
          <a:pPr rtl="1"/>
          <a:r>
            <a:rPr lang="en-US" dirty="0" smtClean="0"/>
            <a:t>Draw Shape</a:t>
          </a:r>
          <a:endParaRPr lang="ar-SA" dirty="0"/>
        </a:p>
      </dgm:t>
    </dgm:pt>
    <dgm:pt modelId="{0C82C156-41DE-4B7C-965A-78C3EC7105D9}" type="parTrans" cxnId="{88777332-5642-4D1B-9305-7C71C6267F66}">
      <dgm:prSet/>
      <dgm:spPr/>
      <dgm:t>
        <a:bodyPr/>
        <a:lstStyle/>
        <a:p>
          <a:pPr rtl="1"/>
          <a:endParaRPr lang="ar-SA"/>
        </a:p>
      </dgm:t>
    </dgm:pt>
    <dgm:pt modelId="{51F354D2-7AD0-414D-B0F8-AF2AED9D1418}" type="sibTrans" cxnId="{88777332-5642-4D1B-9305-7C71C6267F66}">
      <dgm:prSet/>
      <dgm:spPr/>
      <dgm:t>
        <a:bodyPr/>
        <a:lstStyle/>
        <a:p>
          <a:pPr rtl="1"/>
          <a:endParaRPr lang="ar-SA"/>
        </a:p>
      </dgm:t>
    </dgm:pt>
    <dgm:pt modelId="{3BEA06F4-E22A-47B7-96D7-6CF8D6CB4BAD}">
      <dgm:prSet phldrT="[Text]"/>
      <dgm:spPr/>
      <dgm:t>
        <a:bodyPr/>
        <a:lstStyle/>
        <a:p>
          <a:pPr rtl="1"/>
          <a:r>
            <a:rPr lang="en-US" dirty="0" smtClean="0"/>
            <a:t>Shape Outline</a:t>
          </a:r>
          <a:endParaRPr lang="ar-SA" dirty="0"/>
        </a:p>
      </dgm:t>
    </dgm:pt>
    <dgm:pt modelId="{AD05A754-9B15-4254-ADC1-2E8145C5B035}" type="parTrans" cxnId="{A048EFB7-3180-4919-AAB8-83E2207C1B66}">
      <dgm:prSet/>
      <dgm:spPr/>
      <dgm:t>
        <a:bodyPr/>
        <a:lstStyle/>
        <a:p>
          <a:pPr rtl="1"/>
          <a:endParaRPr lang="ar-SA"/>
        </a:p>
      </dgm:t>
    </dgm:pt>
    <dgm:pt modelId="{92670848-9EC2-48E7-A199-C28D7BB5FD8E}" type="sibTrans" cxnId="{A048EFB7-3180-4919-AAB8-83E2207C1B66}">
      <dgm:prSet/>
      <dgm:spPr/>
      <dgm:t>
        <a:bodyPr/>
        <a:lstStyle/>
        <a:p>
          <a:pPr rtl="1"/>
          <a:endParaRPr lang="ar-SA"/>
        </a:p>
      </dgm:t>
    </dgm:pt>
    <dgm:pt modelId="{A4F270C9-BC85-49E7-80F7-9C34C8C3A242}">
      <dgm:prSet phldrT="[Text]"/>
      <dgm:spPr/>
      <dgm:t>
        <a:bodyPr/>
        <a:lstStyle/>
        <a:p>
          <a:pPr rtl="1"/>
          <a:r>
            <a:rPr lang="en-US" dirty="0" smtClean="0"/>
            <a:t>Pen</a:t>
          </a:r>
          <a:endParaRPr lang="ar-SA" dirty="0"/>
        </a:p>
      </dgm:t>
    </dgm:pt>
    <dgm:pt modelId="{DEA4DC3B-9304-4622-BA73-183784E9F484}" type="parTrans" cxnId="{0F44FA82-DE62-4891-987E-0B41521DDE57}">
      <dgm:prSet/>
      <dgm:spPr/>
      <dgm:t>
        <a:bodyPr/>
        <a:lstStyle/>
        <a:p>
          <a:pPr rtl="1"/>
          <a:endParaRPr lang="ar-SA"/>
        </a:p>
      </dgm:t>
    </dgm:pt>
    <dgm:pt modelId="{55C6F0D3-70BC-42CF-8864-E0EBBC5A3221}" type="sibTrans" cxnId="{0F44FA82-DE62-4891-987E-0B41521DDE57}">
      <dgm:prSet/>
      <dgm:spPr/>
      <dgm:t>
        <a:bodyPr/>
        <a:lstStyle/>
        <a:p>
          <a:pPr rtl="1"/>
          <a:endParaRPr lang="ar-SA"/>
        </a:p>
      </dgm:t>
    </dgm:pt>
    <dgm:pt modelId="{EDEE3B65-1163-4A5C-8246-280B9A49850C}">
      <dgm:prSet phldrT="[Text]"/>
      <dgm:spPr/>
      <dgm:t>
        <a:bodyPr/>
        <a:lstStyle/>
        <a:p>
          <a:pPr rtl="1"/>
          <a:r>
            <a:rPr lang="en-US" dirty="0" smtClean="0"/>
            <a:t>Solid Shape</a:t>
          </a:r>
          <a:endParaRPr lang="ar-SA" dirty="0"/>
        </a:p>
      </dgm:t>
    </dgm:pt>
    <dgm:pt modelId="{76A1A76C-6D48-4671-933A-D2659F0FB7D7}" type="parTrans" cxnId="{9134F719-BC17-4D50-B2A3-001ADBA9CCA8}">
      <dgm:prSet/>
      <dgm:spPr/>
      <dgm:t>
        <a:bodyPr/>
        <a:lstStyle/>
        <a:p>
          <a:pPr rtl="1"/>
          <a:endParaRPr lang="ar-SA"/>
        </a:p>
      </dgm:t>
    </dgm:pt>
    <dgm:pt modelId="{CD7858CF-0DEE-4F06-87D5-D51E86FC4E02}" type="sibTrans" cxnId="{9134F719-BC17-4D50-B2A3-001ADBA9CCA8}">
      <dgm:prSet/>
      <dgm:spPr/>
      <dgm:t>
        <a:bodyPr/>
        <a:lstStyle/>
        <a:p>
          <a:pPr rtl="1"/>
          <a:endParaRPr lang="ar-SA"/>
        </a:p>
      </dgm:t>
    </dgm:pt>
    <dgm:pt modelId="{C8B995AF-7F66-4B17-9FEA-C764F9466959}">
      <dgm:prSet phldrT="[Text]"/>
      <dgm:spPr/>
      <dgm:t>
        <a:bodyPr/>
        <a:lstStyle/>
        <a:p>
          <a:pPr rtl="1"/>
          <a:r>
            <a:rPr lang="en-US" dirty="0" smtClean="0"/>
            <a:t>Brush</a:t>
          </a:r>
          <a:endParaRPr lang="ar-SA" dirty="0"/>
        </a:p>
      </dgm:t>
    </dgm:pt>
    <dgm:pt modelId="{90EC0C30-959A-418D-B783-6903B497D61D}" type="parTrans" cxnId="{A6ABE639-F270-4A07-9CE4-617C6B95E235}">
      <dgm:prSet/>
      <dgm:spPr/>
      <dgm:t>
        <a:bodyPr/>
        <a:lstStyle/>
        <a:p>
          <a:pPr rtl="1"/>
          <a:endParaRPr lang="ar-SA"/>
        </a:p>
      </dgm:t>
    </dgm:pt>
    <dgm:pt modelId="{23DE400B-70BC-4EED-9FD6-CDC80676CE79}" type="sibTrans" cxnId="{A6ABE639-F270-4A07-9CE4-617C6B95E235}">
      <dgm:prSet/>
      <dgm:spPr/>
      <dgm:t>
        <a:bodyPr/>
        <a:lstStyle/>
        <a:p>
          <a:pPr rtl="1"/>
          <a:endParaRPr lang="ar-SA"/>
        </a:p>
      </dgm:t>
    </dgm:pt>
    <dgm:pt modelId="{2497478F-DA9A-446B-8B39-81EABFF70CF8}" type="pres">
      <dgm:prSet presAssocID="{36065655-3FA8-4A2A-A588-56794A9F5AA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6F6A3013-C248-4F21-85CF-3467D43BFFE8}" type="pres">
      <dgm:prSet presAssocID="{95FE6A72-6EC7-49C1-97FD-761D0BD64D7D}" presName="hierRoot1" presStyleCnt="0"/>
      <dgm:spPr/>
    </dgm:pt>
    <dgm:pt modelId="{A3C874B5-423D-4134-A465-E569FEDDA9D9}" type="pres">
      <dgm:prSet presAssocID="{95FE6A72-6EC7-49C1-97FD-761D0BD64D7D}" presName="composite" presStyleCnt="0"/>
      <dgm:spPr/>
    </dgm:pt>
    <dgm:pt modelId="{98009AAD-4C46-49F0-B04A-A226424B1B39}" type="pres">
      <dgm:prSet presAssocID="{95FE6A72-6EC7-49C1-97FD-761D0BD64D7D}" presName="background" presStyleLbl="node0" presStyleIdx="0" presStyleCnt="1"/>
      <dgm:spPr/>
    </dgm:pt>
    <dgm:pt modelId="{79D36D82-BA9B-491E-A0D4-D4456CB3C812}" type="pres">
      <dgm:prSet presAssocID="{95FE6A72-6EC7-49C1-97FD-761D0BD64D7D}" presName="text" presStyleLbl="fgAcc0" presStyleIdx="0" presStyleCnt="1" custScaleX="15814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440D6B8-9835-4610-BFDB-2A2216266B59}" type="pres">
      <dgm:prSet presAssocID="{95FE6A72-6EC7-49C1-97FD-761D0BD64D7D}" presName="hierChild2" presStyleCnt="0"/>
      <dgm:spPr/>
    </dgm:pt>
    <dgm:pt modelId="{25442F08-9B14-481E-B775-7776BDB2CF4D}" type="pres">
      <dgm:prSet presAssocID="{AD05A754-9B15-4254-ADC1-2E8145C5B035}" presName="Name10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682D3DEA-CF11-4A9C-82E8-7BDC52424E07}" type="pres">
      <dgm:prSet presAssocID="{3BEA06F4-E22A-47B7-96D7-6CF8D6CB4BAD}" presName="hierRoot2" presStyleCnt="0"/>
      <dgm:spPr/>
    </dgm:pt>
    <dgm:pt modelId="{2FA97DA3-0067-48B4-AB46-0B5CDEC03006}" type="pres">
      <dgm:prSet presAssocID="{3BEA06F4-E22A-47B7-96D7-6CF8D6CB4BAD}" presName="composite2" presStyleCnt="0"/>
      <dgm:spPr/>
    </dgm:pt>
    <dgm:pt modelId="{BB1F07FB-46D1-4B3A-BC67-0DA2D5F6C549}" type="pres">
      <dgm:prSet presAssocID="{3BEA06F4-E22A-47B7-96D7-6CF8D6CB4BAD}" presName="background2" presStyleLbl="node2" presStyleIdx="0" presStyleCnt="2"/>
      <dgm:spPr/>
    </dgm:pt>
    <dgm:pt modelId="{3CF9207A-175D-4726-8B3C-A0BE0C0F2646}" type="pres">
      <dgm:prSet presAssocID="{3BEA06F4-E22A-47B7-96D7-6CF8D6CB4BAD}" presName="text2" presStyleLbl="fgAcc2" presStyleIdx="0" presStyleCnt="2" custScaleX="17376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5D803E0-BB0E-4D6D-B04D-1BC38E25AEC8}" type="pres">
      <dgm:prSet presAssocID="{3BEA06F4-E22A-47B7-96D7-6CF8D6CB4BAD}" presName="hierChild3" presStyleCnt="0"/>
      <dgm:spPr/>
    </dgm:pt>
    <dgm:pt modelId="{542F5B5B-68C2-421B-AB3B-CDC5044FF3DA}" type="pres">
      <dgm:prSet presAssocID="{DEA4DC3B-9304-4622-BA73-183784E9F484}" presName="Name17" presStyleLbl="parChTrans1D3" presStyleIdx="0" presStyleCnt="2"/>
      <dgm:spPr/>
      <dgm:t>
        <a:bodyPr/>
        <a:lstStyle/>
        <a:p>
          <a:pPr rtl="1"/>
          <a:endParaRPr lang="ar-SA"/>
        </a:p>
      </dgm:t>
    </dgm:pt>
    <dgm:pt modelId="{1D5B90D4-4F6B-4BBE-B434-A76E3FC6DD45}" type="pres">
      <dgm:prSet presAssocID="{A4F270C9-BC85-49E7-80F7-9C34C8C3A242}" presName="hierRoot3" presStyleCnt="0"/>
      <dgm:spPr/>
    </dgm:pt>
    <dgm:pt modelId="{2C0E69E0-03D2-4D8B-AE6E-7E38820C2237}" type="pres">
      <dgm:prSet presAssocID="{A4F270C9-BC85-49E7-80F7-9C34C8C3A242}" presName="composite3" presStyleCnt="0"/>
      <dgm:spPr/>
    </dgm:pt>
    <dgm:pt modelId="{6A2B3643-5CAF-4D7A-9492-E1446648AC41}" type="pres">
      <dgm:prSet presAssocID="{A4F270C9-BC85-49E7-80F7-9C34C8C3A242}" presName="background3" presStyleLbl="node3" presStyleIdx="0" presStyleCnt="2"/>
      <dgm:spPr/>
    </dgm:pt>
    <dgm:pt modelId="{1237DCDC-2F96-4910-A679-BE73A50E4803}" type="pres">
      <dgm:prSet presAssocID="{A4F270C9-BC85-49E7-80F7-9C34C8C3A242}" presName="text3" presStyleLbl="fgAcc3" presStyleIdx="0" presStyleCnt="2" custScaleX="72718" custScaleY="6104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B4D0A0C-F070-4F9E-9DD9-CA3B9BEE6F6D}" type="pres">
      <dgm:prSet presAssocID="{A4F270C9-BC85-49E7-80F7-9C34C8C3A242}" presName="hierChild4" presStyleCnt="0"/>
      <dgm:spPr/>
    </dgm:pt>
    <dgm:pt modelId="{3BB4BF0C-55CF-4CBE-83B2-7B076069060D}" type="pres">
      <dgm:prSet presAssocID="{76A1A76C-6D48-4671-933A-D2659F0FB7D7}" presName="Name10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ED3C8058-3906-48BB-B027-5B24E880AAB9}" type="pres">
      <dgm:prSet presAssocID="{EDEE3B65-1163-4A5C-8246-280B9A49850C}" presName="hierRoot2" presStyleCnt="0"/>
      <dgm:spPr/>
    </dgm:pt>
    <dgm:pt modelId="{31BB542C-ACD6-4BF2-875C-9A98F40EFD61}" type="pres">
      <dgm:prSet presAssocID="{EDEE3B65-1163-4A5C-8246-280B9A49850C}" presName="composite2" presStyleCnt="0"/>
      <dgm:spPr/>
    </dgm:pt>
    <dgm:pt modelId="{5A35814A-87C7-45A2-B9EC-ADBD697D9631}" type="pres">
      <dgm:prSet presAssocID="{EDEE3B65-1163-4A5C-8246-280B9A49850C}" presName="background2" presStyleLbl="node2" presStyleIdx="1" presStyleCnt="2"/>
      <dgm:spPr/>
    </dgm:pt>
    <dgm:pt modelId="{E261B86D-65D8-4E1E-8630-D3A2863F5562}" type="pres">
      <dgm:prSet presAssocID="{EDEE3B65-1163-4A5C-8246-280B9A49850C}" presName="text2" presStyleLbl="fgAcc2" presStyleIdx="1" presStyleCnt="2" custScaleX="16963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1A63CBC-29C6-43B6-AD50-5F56FA1EC7F7}" type="pres">
      <dgm:prSet presAssocID="{EDEE3B65-1163-4A5C-8246-280B9A49850C}" presName="hierChild3" presStyleCnt="0"/>
      <dgm:spPr/>
    </dgm:pt>
    <dgm:pt modelId="{82F25CBD-E062-4BD1-AA40-12B105482F44}" type="pres">
      <dgm:prSet presAssocID="{90EC0C30-959A-418D-B783-6903B497D61D}" presName="Name17" presStyleLbl="parChTrans1D3" presStyleIdx="1" presStyleCnt="2"/>
      <dgm:spPr/>
      <dgm:t>
        <a:bodyPr/>
        <a:lstStyle/>
        <a:p>
          <a:pPr rtl="1"/>
          <a:endParaRPr lang="ar-SA"/>
        </a:p>
      </dgm:t>
    </dgm:pt>
    <dgm:pt modelId="{69E4F4A5-CA0E-4E06-952D-E6158048F6AE}" type="pres">
      <dgm:prSet presAssocID="{C8B995AF-7F66-4B17-9FEA-C764F9466959}" presName="hierRoot3" presStyleCnt="0"/>
      <dgm:spPr/>
    </dgm:pt>
    <dgm:pt modelId="{DA7755B3-DFFD-4FC6-95C1-FFF12581474F}" type="pres">
      <dgm:prSet presAssocID="{C8B995AF-7F66-4B17-9FEA-C764F9466959}" presName="composite3" presStyleCnt="0"/>
      <dgm:spPr/>
    </dgm:pt>
    <dgm:pt modelId="{7AC97DA0-2EA9-4246-847F-53E36A98C2CE}" type="pres">
      <dgm:prSet presAssocID="{C8B995AF-7F66-4B17-9FEA-C764F9466959}" presName="background3" presStyleLbl="node3" presStyleIdx="1" presStyleCnt="2"/>
      <dgm:spPr/>
    </dgm:pt>
    <dgm:pt modelId="{D6B812E6-3BB0-47DB-A85F-5862A31E2C60}" type="pres">
      <dgm:prSet presAssocID="{C8B995AF-7F66-4B17-9FEA-C764F9466959}" presName="text3" presStyleLbl="fgAcc3" presStyleIdx="1" presStyleCnt="2" custScaleX="74603" custScaleY="6104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090FFBD-8D89-49D1-8A2E-345CD9678790}" type="pres">
      <dgm:prSet presAssocID="{C8B995AF-7F66-4B17-9FEA-C764F9466959}" presName="hierChild4" presStyleCnt="0"/>
      <dgm:spPr/>
    </dgm:pt>
  </dgm:ptLst>
  <dgm:cxnLst>
    <dgm:cxn modelId="{A6ABE639-F270-4A07-9CE4-617C6B95E235}" srcId="{EDEE3B65-1163-4A5C-8246-280B9A49850C}" destId="{C8B995AF-7F66-4B17-9FEA-C764F9466959}" srcOrd="0" destOrd="0" parTransId="{90EC0C30-959A-418D-B783-6903B497D61D}" sibTransId="{23DE400B-70BC-4EED-9FD6-CDC80676CE79}"/>
    <dgm:cxn modelId="{49C1C89E-15D4-47ED-AF91-88EDDA38ED19}" type="presOf" srcId="{95FE6A72-6EC7-49C1-97FD-761D0BD64D7D}" destId="{79D36D82-BA9B-491E-A0D4-D4456CB3C812}" srcOrd="0" destOrd="0" presId="urn:microsoft.com/office/officeart/2005/8/layout/hierarchy1"/>
    <dgm:cxn modelId="{0962C352-C61E-4D8E-8DDD-DF3AFC13C762}" type="presOf" srcId="{A4F270C9-BC85-49E7-80F7-9C34C8C3A242}" destId="{1237DCDC-2F96-4910-A679-BE73A50E4803}" srcOrd="0" destOrd="0" presId="urn:microsoft.com/office/officeart/2005/8/layout/hierarchy1"/>
    <dgm:cxn modelId="{0700F52F-DBF6-47A6-AC73-735A9EB8C3D0}" type="presOf" srcId="{76A1A76C-6D48-4671-933A-D2659F0FB7D7}" destId="{3BB4BF0C-55CF-4CBE-83B2-7B076069060D}" srcOrd="0" destOrd="0" presId="urn:microsoft.com/office/officeart/2005/8/layout/hierarchy1"/>
    <dgm:cxn modelId="{A048EFB7-3180-4919-AAB8-83E2207C1B66}" srcId="{95FE6A72-6EC7-49C1-97FD-761D0BD64D7D}" destId="{3BEA06F4-E22A-47B7-96D7-6CF8D6CB4BAD}" srcOrd="0" destOrd="0" parTransId="{AD05A754-9B15-4254-ADC1-2E8145C5B035}" sibTransId="{92670848-9EC2-48E7-A199-C28D7BB5FD8E}"/>
    <dgm:cxn modelId="{3D17FCD3-1718-4536-9033-63C5C09190BC}" type="presOf" srcId="{C8B995AF-7F66-4B17-9FEA-C764F9466959}" destId="{D6B812E6-3BB0-47DB-A85F-5862A31E2C60}" srcOrd="0" destOrd="0" presId="urn:microsoft.com/office/officeart/2005/8/layout/hierarchy1"/>
    <dgm:cxn modelId="{EC0F6756-AA2F-484D-BA7F-516E740A724B}" type="presOf" srcId="{DEA4DC3B-9304-4622-BA73-183784E9F484}" destId="{542F5B5B-68C2-421B-AB3B-CDC5044FF3DA}" srcOrd="0" destOrd="0" presId="urn:microsoft.com/office/officeart/2005/8/layout/hierarchy1"/>
    <dgm:cxn modelId="{6F6B6819-FDB5-48D7-A330-018ECE6F2D51}" type="presOf" srcId="{36065655-3FA8-4A2A-A588-56794A9F5AAD}" destId="{2497478F-DA9A-446B-8B39-81EABFF70CF8}" srcOrd="0" destOrd="0" presId="urn:microsoft.com/office/officeart/2005/8/layout/hierarchy1"/>
    <dgm:cxn modelId="{9134F719-BC17-4D50-B2A3-001ADBA9CCA8}" srcId="{95FE6A72-6EC7-49C1-97FD-761D0BD64D7D}" destId="{EDEE3B65-1163-4A5C-8246-280B9A49850C}" srcOrd="1" destOrd="0" parTransId="{76A1A76C-6D48-4671-933A-D2659F0FB7D7}" sibTransId="{CD7858CF-0DEE-4F06-87D5-D51E86FC4E02}"/>
    <dgm:cxn modelId="{EA3B096F-1658-4B5A-BFE5-B93E715BA0A2}" type="presOf" srcId="{3BEA06F4-E22A-47B7-96D7-6CF8D6CB4BAD}" destId="{3CF9207A-175D-4726-8B3C-A0BE0C0F2646}" srcOrd="0" destOrd="0" presId="urn:microsoft.com/office/officeart/2005/8/layout/hierarchy1"/>
    <dgm:cxn modelId="{0F44FA82-DE62-4891-987E-0B41521DDE57}" srcId="{3BEA06F4-E22A-47B7-96D7-6CF8D6CB4BAD}" destId="{A4F270C9-BC85-49E7-80F7-9C34C8C3A242}" srcOrd="0" destOrd="0" parTransId="{DEA4DC3B-9304-4622-BA73-183784E9F484}" sibTransId="{55C6F0D3-70BC-42CF-8864-E0EBBC5A3221}"/>
    <dgm:cxn modelId="{C4BFF634-5B41-43D5-A984-CD6908986F62}" type="presOf" srcId="{90EC0C30-959A-418D-B783-6903B497D61D}" destId="{82F25CBD-E062-4BD1-AA40-12B105482F44}" srcOrd="0" destOrd="0" presId="urn:microsoft.com/office/officeart/2005/8/layout/hierarchy1"/>
    <dgm:cxn modelId="{7F590F56-C40A-40E0-B276-FE07C9B8A492}" type="presOf" srcId="{AD05A754-9B15-4254-ADC1-2E8145C5B035}" destId="{25442F08-9B14-481E-B775-7776BDB2CF4D}" srcOrd="0" destOrd="0" presId="urn:microsoft.com/office/officeart/2005/8/layout/hierarchy1"/>
    <dgm:cxn modelId="{440C92A0-1510-4E4A-9890-F318E6143091}" type="presOf" srcId="{EDEE3B65-1163-4A5C-8246-280B9A49850C}" destId="{E261B86D-65D8-4E1E-8630-D3A2863F5562}" srcOrd="0" destOrd="0" presId="urn:microsoft.com/office/officeart/2005/8/layout/hierarchy1"/>
    <dgm:cxn modelId="{88777332-5642-4D1B-9305-7C71C6267F66}" srcId="{36065655-3FA8-4A2A-A588-56794A9F5AAD}" destId="{95FE6A72-6EC7-49C1-97FD-761D0BD64D7D}" srcOrd="0" destOrd="0" parTransId="{0C82C156-41DE-4B7C-965A-78C3EC7105D9}" sibTransId="{51F354D2-7AD0-414D-B0F8-AF2AED9D1418}"/>
    <dgm:cxn modelId="{36ABBE00-81A1-4A49-BE3B-DDBAB110243A}" type="presParOf" srcId="{2497478F-DA9A-446B-8B39-81EABFF70CF8}" destId="{6F6A3013-C248-4F21-85CF-3467D43BFFE8}" srcOrd="0" destOrd="0" presId="urn:microsoft.com/office/officeart/2005/8/layout/hierarchy1"/>
    <dgm:cxn modelId="{9A12F511-1CB7-4CB2-9B2F-F23A77CE882B}" type="presParOf" srcId="{6F6A3013-C248-4F21-85CF-3467D43BFFE8}" destId="{A3C874B5-423D-4134-A465-E569FEDDA9D9}" srcOrd="0" destOrd="0" presId="urn:microsoft.com/office/officeart/2005/8/layout/hierarchy1"/>
    <dgm:cxn modelId="{9A4BB430-6C74-4A21-944D-B11EA0CE1F9F}" type="presParOf" srcId="{A3C874B5-423D-4134-A465-E569FEDDA9D9}" destId="{98009AAD-4C46-49F0-B04A-A226424B1B39}" srcOrd="0" destOrd="0" presId="urn:microsoft.com/office/officeart/2005/8/layout/hierarchy1"/>
    <dgm:cxn modelId="{E2966679-7304-4F4A-AAD4-2CB84C9E4996}" type="presParOf" srcId="{A3C874B5-423D-4134-A465-E569FEDDA9D9}" destId="{79D36D82-BA9B-491E-A0D4-D4456CB3C812}" srcOrd="1" destOrd="0" presId="urn:microsoft.com/office/officeart/2005/8/layout/hierarchy1"/>
    <dgm:cxn modelId="{DF7FBB34-0FD2-47F9-BDB2-F200B14247C5}" type="presParOf" srcId="{6F6A3013-C248-4F21-85CF-3467D43BFFE8}" destId="{C440D6B8-9835-4610-BFDB-2A2216266B59}" srcOrd="1" destOrd="0" presId="urn:microsoft.com/office/officeart/2005/8/layout/hierarchy1"/>
    <dgm:cxn modelId="{BF8C3596-A13A-4818-A4B3-03DDBA26AD5D}" type="presParOf" srcId="{C440D6B8-9835-4610-BFDB-2A2216266B59}" destId="{25442F08-9B14-481E-B775-7776BDB2CF4D}" srcOrd="0" destOrd="0" presId="urn:microsoft.com/office/officeart/2005/8/layout/hierarchy1"/>
    <dgm:cxn modelId="{0F1FC960-5A32-45B2-BA8B-60245EB417DA}" type="presParOf" srcId="{C440D6B8-9835-4610-BFDB-2A2216266B59}" destId="{682D3DEA-CF11-4A9C-82E8-7BDC52424E07}" srcOrd="1" destOrd="0" presId="urn:microsoft.com/office/officeart/2005/8/layout/hierarchy1"/>
    <dgm:cxn modelId="{BA2EEB87-9A45-43B7-ACDF-38A2D30E7834}" type="presParOf" srcId="{682D3DEA-CF11-4A9C-82E8-7BDC52424E07}" destId="{2FA97DA3-0067-48B4-AB46-0B5CDEC03006}" srcOrd="0" destOrd="0" presId="urn:microsoft.com/office/officeart/2005/8/layout/hierarchy1"/>
    <dgm:cxn modelId="{AD1268A1-3534-4AA6-AD38-6712AA6D1947}" type="presParOf" srcId="{2FA97DA3-0067-48B4-AB46-0B5CDEC03006}" destId="{BB1F07FB-46D1-4B3A-BC67-0DA2D5F6C549}" srcOrd="0" destOrd="0" presId="urn:microsoft.com/office/officeart/2005/8/layout/hierarchy1"/>
    <dgm:cxn modelId="{6852C559-4F95-4D2B-8D23-E035C40DD9C8}" type="presParOf" srcId="{2FA97DA3-0067-48B4-AB46-0B5CDEC03006}" destId="{3CF9207A-175D-4726-8B3C-A0BE0C0F2646}" srcOrd="1" destOrd="0" presId="urn:microsoft.com/office/officeart/2005/8/layout/hierarchy1"/>
    <dgm:cxn modelId="{0891C6C7-ABBC-4372-B068-4665A8916CFD}" type="presParOf" srcId="{682D3DEA-CF11-4A9C-82E8-7BDC52424E07}" destId="{65D803E0-BB0E-4D6D-B04D-1BC38E25AEC8}" srcOrd="1" destOrd="0" presId="urn:microsoft.com/office/officeart/2005/8/layout/hierarchy1"/>
    <dgm:cxn modelId="{BD59D747-074F-4821-9B73-5CC24A11831C}" type="presParOf" srcId="{65D803E0-BB0E-4D6D-B04D-1BC38E25AEC8}" destId="{542F5B5B-68C2-421B-AB3B-CDC5044FF3DA}" srcOrd="0" destOrd="0" presId="urn:microsoft.com/office/officeart/2005/8/layout/hierarchy1"/>
    <dgm:cxn modelId="{C32ACBF9-1EF5-46AC-8CCE-63D602EF3703}" type="presParOf" srcId="{65D803E0-BB0E-4D6D-B04D-1BC38E25AEC8}" destId="{1D5B90D4-4F6B-4BBE-B434-A76E3FC6DD45}" srcOrd="1" destOrd="0" presId="urn:microsoft.com/office/officeart/2005/8/layout/hierarchy1"/>
    <dgm:cxn modelId="{4F653105-9D6C-4547-8B72-BF64AFCD181D}" type="presParOf" srcId="{1D5B90D4-4F6B-4BBE-B434-A76E3FC6DD45}" destId="{2C0E69E0-03D2-4D8B-AE6E-7E38820C2237}" srcOrd="0" destOrd="0" presId="urn:microsoft.com/office/officeart/2005/8/layout/hierarchy1"/>
    <dgm:cxn modelId="{42C426AC-EF59-4EE9-89BA-BEC7BC8BD1B5}" type="presParOf" srcId="{2C0E69E0-03D2-4D8B-AE6E-7E38820C2237}" destId="{6A2B3643-5CAF-4D7A-9492-E1446648AC41}" srcOrd="0" destOrd="0" presId="urn:microsoft.com/office/officeart/2005/8/layout/hierarchy1"/>
    <dgm:cxn modelId="{EBF2F5C5-B086-4047-86CB-91E15C7DCE10}" type="presParOf" srcId="{2C0E69E0-03D2-4D8B-AE6E-7E38820C2237}" destId="{1237DCDC-2F96-4910-A679-BE73A50E4803}" srcOrd="1" destOrd="0" presId="urn:microsoft.com/office/officeart/2005/8/layout/hierarchy1"/>
    <dgm:cxn modelId="{715211B5-0694-4E89-9E11-54102CFCFDAE}" type="presParOf" srcId="{1D5B90D4-4F6B-4BBE-B434-A76E3FC6DD45}" destId="{4B4D0A0C-F070-4F9E-9DD9-CA3B9BEE6F6D}" srcOrd="1" destOrd="0" presId="urn:microsoft.com/office/officeart/2005/8/layout/hierarchy1"/>
    <dgm:cxn modelId="{3980E298-DFD0-4A70-BFB1-2C2D1CCC10CB}" type="presParOf" srcId="{C440D6B8-9835-4610-BFDB-2A2216266B59}" destId="{3BB4BF0C-55CF-4CBE-83B2-7B076069060D}" srcOrd="2" destOrd="0" presId="urn:microsoft.com/office/officeart/2005/8/layout/hierarchy1"/>
    <dgm:cxn modelId="{230EB0CA-5811-45AA-B9E5-0DA3A6EBE513}" type="presParOf" srcId="{C440D6B8-9835-4610-BFDB-2A2216266B59}" destId="{ED3C8058-3906-48BB-B027-5B24E880AAB9}" srcOrd="3" destOrd="0" presId="urn:microsoft.com/office/officeart/2005/8/layout/hierarchy1"/>
    <dgm:cxn modelId="{3A08FE2C-1FA4-4CA5-BD19-E53D279C230B}" type="presParOf" srcId="{ED3C8058-3906-48BB-B027-5B24E880AAB9}" destId="{31BB542C-ACD6-4BF2-875C-9A98F40EFD61}" srcOrd="0" destOrd="0" presId="urn:microsoft.com/office/officeart/2005/8/layout/hierarchy1"/>
    <dgm:cxn modelId="{034EC331-32FC-4967-9297-C6D73ACFD900}" type="presParOf" srcId="{31BB542C-ACD6-4BF2-875C-9A98F40EFD61}" destId="{5A35814A-87C7-45A2-B9EC-ADBD697D9631}" srcOrd="0" destOrd="0" presId="urn:microsoft.com/office/officeart/2005/8/layout/hierarchy1"/>
    <dgm:cxn modelId="{B0474E72-4741-4692-8364-C57A0A95A7CE}" type="presParOf" srcId="{31BB542C-ACD6-4BF2-875C-9A98F40EFD61}" destId="{E261B86D-65D8-4E1E-8630-D3A2863F5562}" srcOrd="1" destOrd="0" presId="urn:microsoft.com/office/officeart/2005/8/layout/hierarchy1"/>
    <dgm:cxn modelId="{C864342B-B0A0-424A-A601-0D834F573441}" type="presParOf" srcId="{ED3C8058-3906-48BB-B027-5B24E880AAB9}" destId="{E1A63CBC-29C6-43B6-AD50-5F56FA1EC7F7}" srcOrd="1" destOrd="0" presId="urn:microsoft.com/office/officeart/2005/8/layout/hierarchy1"/>
    <dgm:cxn modelId="{30C3D46D-952B-4A57-BAC7-9A7477C28098}" type="presParOf" srcId="{E1A63CBC-29C6-43B6-AD50-5F56FA1EC7F7}" destId="{82F25CBD-E062-4BD1-AA40-12B105482F44}" srcOrd="0" destOrd="0" presId="urn:microsoft.com/office/officeart/2005/8/layout/hierarchy1"/>
    <dgm:cxn modelId="{E21696EA-1224-40E4-878C-44B26436DCF5}" type="presParOf" srcId="{E1A63CBC-29C6-43B6-AD50-5F56FA1EC7F7}" destId="{69E4F4A5-CA0E-4E06-952D-E6158048F6AE}" srcOrd="1" destOrd="0" presId="urn:microsoft.com/office/officeart/2005/8/layout/hierarchy1"/>
    <dgm:cxn modelId="{B834155C-5571-441A-9255-0CC2E2BD3735}" type="presParOf" srcId="{69E4F4A5-CA0E-4E06-952D-E6158048F6AE}" destId="{DA7755B3-DFFD-4FC6-95C1-FFF12581474F}" srcOrd="0" destOrd="0" presId="urn:microsoft.com/office/officeart/2005/8/layout/hierarchy1"/>
    <dgm:cxn modelId="{308D87AE-E76B-4D56-9CAC-0F05B7AB03FA}" type="presParOf" srcId="{DA7755B3-DFFD-4FC6-95C1-FFF12581474F}" destId="{7AC97DA0-2EA9-4246-847F-53E36A98C2CE}" srcOrd="0" destOrd="0" presId="urn:microsoft.com/office/officeart/2005/8/layout/hierarchy1"/>
    <dgm:cxn modelId="{3F2580C2-9BD9-43B5-943A-882CBCCBBB29}" type="presParOf" srcId="{DA7755B3-DFFD-4FC6-95C1-FFF12581474F}" destId="{D6B812E6-3BB0-47DB-A85F-5862A31E2C60}" srcOrd="1" destOrd="0" presId="urn:microsoft.com/office/officeart/2005/8/layout/hierarchy1"/>
    <dgm:cxn modelId="{40F40CC8-4E81-449A-98EC-05B2ECBD2693}" type="presParOf" srcId="{69E4F4A5-CA0E-4E06-952D-E6158048F6AE}" destId="{0090FFBD-8D89-49D1-8A2E-345CD967879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25CBD-E062-4BD1-AA40-12B105482F44}">
      <dsp:nvSpPr>
        <dsp:cNvPr id="0" name=""/>
        <dsp:cNvSpPr/>
      </dsp:nvSpPr>
      <dsp:spPr>
        <a:xfrm>
          <a:off x="3812220" y="1937374"/>
          <a:ext cx="91440" cy="360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0496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B4BF0C-55CF-4CBE-83B2-7B076069060D}">
      <dsp:nvSpPr>
        <dsp:cNvPr id="0" name=""/>
        <dsp:cNvSpPr/>
      </dsp:nvSpPr>
      <dsp:spPr>
        <a:xfrm>
          <a:off x="2643269" y="789777"/>
          <a:ext cx="1214671" cy="360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667"/>
              </a:lnTo>
              <a:lnTo>
                <a:pt x="1214671" y="245667"/>
              </a:lnTo>
              <a:lnTo>
                <a:pt x="1214671" y="360496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F5B5B-68C2-421B-AB3B-CDC5044FF3DA}">
      <dsp:nvSpPr>
        <dsp:cNvPr id="0" name=""/>
        <dsp:cNvSpPr/>
      </dsp:nvSpPr>
      <dsp:spPr>
        <a:xfrm>
          <a:off x="1408473" y="1937374"/>
          <a:ext cx="91440" cy="360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0496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442F08-9B14-481E-B775-7776BDB2CF4D}">
      <dsp:nvSpPr>
        <dsp:cNvPr id="0" name=""/>
        <dsp:cNvSpPr/>
      </dsp:nvSpPr>
      <dsp:spPr>
        <a:xfrm>
          <a:off x="1454193" y="789777"/>
          <a:ext cx="1189075" cy="360496"/>
        </a:xfrm>
        <a:custGeom>
          <a:avLst/>
          <a:gdLst/>
          <a:ahLst/>
          <a:cxnLst/>
          <a:rect l="0" t="0" r="0" b="0"/>
          <a:pathLst>
            <a:path>
              <a:moveTo>
                <a:pt x="1189075" y="0"/>
              </a:moveTo>
              <a:lnTo>
                <a:pt x="1189075" y="245667"/>
              </a:lnTo>
              <a:lnTo>
                <a:pt x="0" y="245667"/>
              </a:lnTo>
              <a:lnTo>
                <a:pt x="0" y="360496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009AAD-4C46-49F0-B04A-A226424B1B39}">
      <dsp:nvSpPr>
        <dsp:cNvPr id="0" name=""/>
        <dsp:cNvSpPr/>
      </dsp:nvSpPr>
      <dsp:spPr>
        <a:xfrm>
          <a:off x="1663142" y="2676"/>
          <a:ext cx="1960253" cy="787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36D82-BA9B-491E-A0D4-D4456CB3C812}">
      <dsp:nvSpPr>
        <dsp:cNvPr id="0" name=""/>
        <dsp:cNvSpPr/>
      </dsp:nvSpPr>
      <dsp:spPr>
        <a:xfrm>
          <a:off x="1800868" y="133515"/>
          <a:ext cx="1960253" cy="787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Draw Shape</a:t>
          </a:r>
          <a:endParaRPr lang="ar-SA" sz="2100" kern="1200" dirty="0"/>
        </a:p>
      </dsp:txBody>
      <dsp:txXfrm>
        <a:off x="1823921" y="156568"/>
        <a:ext cx="1914147" cy="740994"/>
      </dsp:txXfrm>
    </dsp:sp>
    <dsp:sp modelId="{BB1F07FB-46D1-4B3A-BC67-0DA2D5F6C549}">
      <dsp:nvSpPr>
        <dsp:cNvPr id="0" name=""/>
        <dsp:cNvSpPr/>
      </dsp:nvSpPr>
      <dsp:spPr>
        <a:xfrm>
          <a:off x="377247" y="1150273"/>
          <a:ext cx="2153892" cy="787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F9207A-175D-4726-8B3C-A0BE0C0F2646}">
      <dsp:nvSpPr>
        <dsp:cNvPr id="0" name=""/>
        <dsp:cNvSpPr/>
      </dsp:nvSpPr>
      <dsp:spPr>
        <a:xfrm>
          <a:off x="514973" y="1281112"/>
          <a:ext cx="2153892" cy="787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Shape Outline</a:t>
          </a:r>
          <a:endParaRPr lang="ar-SA" sz="2100" kern="1200" dirty="0"/>
        </a:p>
      </dsp:txBody>
      <dsp:txXfrm>
        <a:off x="538026" y="1304165"/>
        <a:ext cx="2107786" cy="740994"/>
      </dsp:txXfrm>
    </dsp:sp>
    <dsp:sp modelId="{6A2B3643-5CAF-4D7A-9492-E1446648AC41}">
      <dsp:nvSpPr>
        <dsp:cNvPr id="0" name=""/>
        <dsp:cNvSpPr/>
      </dsp:nvSpPr>
      <dsp:spPr>
        <a:xfrm>
          <a:off x="1003513" y="2297870"/>
          <a:ext cx="901360" cy="4804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7DCDC-2F96-4910-A679-BE73A50E4803}">
      <dsp:nvSpPr>
        <dsp:cNvPr id="0" name=""/>
        <dsp:cNvSpPr/>
      </dsp:nvSpPr>
      <dsp:spPr>
        <a:xfrm>
          <a:off x="1141238" y="2428710"/>
          <a:ext cx="901360" cy="4804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Pen</a:t>
          </a:r>
          <a:endParaRPr lang="ar-SA" sz="2100" kern="1200" dirty="0"/>
        </a:p>
      </dsp:txBody>
      <dsp:txXfrm>
        <a:off x="1155311" y="2442783"/>
        <a:ext cx="873214" cy="452339"/>
      </dsp:txXfrm>
    </dsp:sp>
    <dsp:sp modelId="{5A35814A-87C7-45A2-B9EC-ADBD697D9631}">
      <dsp:nvSpPr>
        <dsp:cNvPr id="0" name=""/>
        <dsp:cNvSpPr/>
      </dsp:nvSpPr>
      <dsp:spPr>
        <a:xfrm>
          <a:off x="2806591" y="1150273"/>
          <a:ext cx="2102699" cy="787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1B86D-65D8-4E1E-8630-D3A2863F5562}">
      <dsp:nvSpPr>
        <dsp:cNvPr id="0" name=""/>
        <dsp:cNvSpPr/>
      </dsp:nvSpPr>
      <dsp:spPr>
        <a:xfrm>
          <a:off x="2944316" y="1281112"/>
          <a:ext cx="2102699" cy="787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Solid Shape</a:t>
          </a:r>
          <a:endParaRPr lang="ar-SA" sz="2100" kern="1200" dirty="0"/>
        </a:p>
      </dsp:txBody>
      <dsp:txXfrm>
        <a:off x="2967369" y="1304165"/>
        <a:ext cx="2056593" cy="740994"/>
      </dsp:txXfrm>
    </dsp:sp>
    <dsp:sp modelId="{7AC97DA0-2EA9-4246-847F-53E36A98C2CE}">
      <dsp:nvSpPr>
        <dsp:cNvPr id="0" name=""/>
        <dsp:cNvSpPr/>
      </dsp:nvSpPr>
      <dsp:spPr>
        <a:xfrm>
          <a:off x="3395578" y="2297870"/>
          <a:ext cx="924725" cy="4804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812E6-3BB0-47DB-A85F-5862A31E2C60}">
      <dsp:nvSpPr>
        <dsp:cNvPr id="0" name=""/>
        <dsp:cNvSpPr/>
      </dsp:nvSpPr>
      <dsp:spPr>
        <a:xfrm>
          <a:off x="3533303" y="2428710"/>
          <a:ext cx="924725" cy="4804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Brush</a:t>
          </a:r>
          <a:endParaRPr lang="ar-SA" sz="2100" kern="1200" dirty="0"/>
        </a:p>
      </dsp:txBody>
      <dsp:txXfrm>
        <a:off x="3547376" y="2442783"/>
        <a:ext cx="896579" cy="452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A572-52ED-4C02-B58F-B2E9471002F8}" type="datetimeFigureOut">
              <a:rPr lang="ar-SA" smtClean="0"/>
              <a:t>15/05/38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387D30-65EC-4743-B088-551B4DD078D2}" type="slidenum">
              <a:rPr lang="ar-SA" smtClean="0"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A572-52ED-4C02-B58F-B2E9471002F8}" type="datetimeFigureOut">
              <a:rPr lang="ar-SA" smtClean="0"/>
              <a:t>15/05/38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7D30-65EC-4743-B088-551B4DD078D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5387D30-65EC-4743-B088-551B4DD078D2}" type="slidenum">
              <a:rPr lang="ar-SA" smtClean="0"/>
              <a:t>‹#›</a:t>
            </a:fld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A572-52ED-4C02-B58F-B2E9471002F8}" type="datetimeFigureOut">
              <a:rPr lang="ar-SA" smtClean="0"/>
              <a:t>15/05/38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A572-52ED-4C02-B58F-B2E9471002F8}" type="datetimeFigureOut">
              <a:rPr lang="ar-SA" smtClean="0"/>
              <a:t>15/05/38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5387D30-65EC-4743-B088-551B4DD078D2}" type="slidenum">
              <a:rPr lang="ar-SA" smtClean="0"/>
              <a:t>‹#›</a:t>
            </a:fld>
            <a:endParaRPr 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A572-52ED-4C02-B58F-B2E9471002F8}" type="datetimeFigureOut">
              <a:rPr lang="ar-SA" smtClean="0"/>
              <a:t>15/05/38</a:t>
            </a:fld>
            <a:endParaRPr lang="ar-S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387D30-65EC-4743-B088-551B4DD078D2}" type="slidenum">
              <a:rPr lang="ar-SA" smtClean="0"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56DA572-52ED-4C02-B58F-B2E9471002F8}" type="datetimeFigureOut">
              <a:rPr lang="ar-SA" smtClean="0"/>
              <a:t>15/05/38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7D30-65EC-4743-B088-551B4DD078D2}" type="slidenum">
              <a:rPr lang="ar-SA" smtClean="0"/>
              <a:t>‹#›</a:t>
            </a:fld>
            <a:endParaRPr lang="ar-S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A572-52ED-4C02-B58F-B2E9471002F8}" type="datetimeFigureOut">
              <a:rPr lang="ar-SA" smtClean="0"/>
              <a:t>15/05/38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ar-SA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5387D30-65EC-4743-B088-551B4DD078D2}" type="slidenum">
              <a:rPr lang="ar-SA" smtClean="0"/>
              <a:t>‹#›</a:t>
            </a:fld>
            <a:endParaRPr lang="ar-SA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A572-52ED-4C02-B58F-B2E9471002F8}" type="datetimeFigureOut">
              <a:rPr lang="ar-SA" smtClean="0"/>
              <a:t>15/05/38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5387D30-65EC-4743-B088-551B4DD078D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A572-52ED-4C02-B58F-B2E9471002F8}" type="datetimeFigureOut">
              <a:rPr lang="ar-SA" smtClean="0"/>
              <a:t>15/05/38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387D30-65EC-4743-B088-551B4DD078D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387D30-65EC-4743-B088-551B4DD078D2}" type="slidenum">
              <a:rPr lang="ar-SA" smtClean="0"/>
              <a:t>‹#›</a:t>
            </a:fld>
            <a:endParaRPr lang="ar-SA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A572-52ED-4C02-B58F-B2E9471002F8}" type="datetimeFigureOut">
              <a:rPr lang="ar-SA" smtClean="0"/>
              <a:t>15/05/38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5387D30-65EC-4743-B088-551B4DD078D2}" type="slidenum">
              <a:rPr lang="ar-SA" smtClean="0"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56DA572-52ED-4C02-B58F-B2E9471002F8}" type="datetimeFigureOut">
              <a:rPr lang="ar-SA" smtClean="0"/>
              <a:t>15/05/38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56DA572-52ED-4C02-B58F-B2E9471002F8}" type="datetimeFigureOut">
              <a:rPr lang="ar-SA" smtClean="0"/>
              <a:t>15/05/38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387D30-65EC-4743-B088-551B4DD078D2}" type="slidenum">
              <a:rPr lang="ar-SA" smtClean="0"/>
              <a:t>‹#›</a:t>
            </a:fld>
            <a:endParaRPr lang="ar-SA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(Part II)</a:t>
            </a:r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Graphics and Multimedia</a:t>
            </a:r>
            <a:endParaRPr lang="ar-S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Lines, Rectangles and Ovals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987824" y="5157192"/>
            <a:ext cx="27719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Ellipse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bounded by a rectangle.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219200" y="2514600"/>
            <a:ext cx="6400800" cy="2667000"/>
            <a:chOff x="0" y="0"/>
            <a:chExt cx="20000" cy="2000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6766" y="2189"/>
              <a:ext cx="6665" cy="14007"/>
              <a:chOff x="0" y="0"/>
              <a:chExt cx="20000" cy="20000"/>
            </a:xfrm>
          </p:grpSpPr>
          <p:sp>
            <p:nvSpPr>
              <p:cNvPr id="14" name="Oval 7"/>
              <p:cNvSpPr>
                <a:spLocks noChangeArrowheads="1"/>
              </p:cNvSpPr>
              <p:nvPr/>
            </p:nvSpPr>
            <p:spPr bwMode="auto">
              <a:xfrm>
                <a:off x="117" y="208"/>
                <a:ext cx="19634" cy="19598"/>
              </a:xfrm>
              <a:prstGeom prst="ellips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0" y="0"/>
                <a:ext cx="20000" cy="20000"/>
              </a:xfrm>
              <a:custGeom>
                <a:avLst/>
                <a:gdLst/>
                <a:ahLst/>
                <a:cxnLst>
                  <a:cxn ang="0">
                    <a:pos x="19992" y="0"/>
                  </a:cxn>
                  <a:cxn ang="0">
                    <a:pos x="19992" y="19986"/>
                  </a:cxn>
                  <a:cxn ang="0">
                    <a:pos x="0" y="19986"/>
                  </a:cxn>
                  <a:cxn ang="0">
                    <a:pos x="0" y="0"/>
                  </a:cxn>
                  <a:cxn ang="0">
                    <a:pos x="19992" y="0"/>
                  </a:cxn>
                </a:cxnLst>
                <a:rect l="0" t="0" r="r" b="b"/>
                <a:pathLst>
                  <a:path w="20000" h="20000">
                    <a:moveTo>
                      <a:pt x="19992" y="0"/>
                    </a:moveTo>
                    <a:lnTo>
                      <a:pt x="19992" y="19986"/>
                    </a:lnTo>
                    <a:lnTo>
                      <a:pt x="0" y="19986"/>
                    </a:lnTo>
                    <a:lnTo>
                      <a:pt x="0" y="0"/>
                    </a:lnTo>
                    <a:lnTo>
                      <a:pt x="19992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6666" y="1848"/>
              <a:ext cx="225" cy="8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13762" y="2189"/>
              <a:ext cx="3" cy="13862"/>
            </a:xfrm>
            <a:custGeom>
              <a:avLst/>
              <a:gdLst/>
              <a:ahLst/>
              <a:cxnLst>
                <a:cxn ang="0">
                  <a:pos x="0" y="19986"/>
                </a:cxn>
                <a:cxn ang="0">
                  <a:pos x="0" y="0"/>
                </a:cxn>
              </a:cxnLst>
              <a:rect l="0" t="0" r="r" b="b"/>
              <a:pathLst>
                <a:path w="20000" h="20000">
                  <a:moveTo>
                    <a:pt x="0" y="19986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triangle" w="med" len="sm"/>
              <a:tailEnd type="triangle" w="med" len="sm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6766" y="17510"/>
              <a:ext cx="6624" cy="9"/>
            </a:xfrm>
            <a:custGeom>
              <a:avLst/>
              <a:gdLst/>
              <a:ahLst/>
              <a:cxnLst>
                <a:cxn ang="0">
                  <a:pos x="19992" y="0"/>
                </a:cxn>
                <a:cxn ang="0">
                  <a:pos x="0" y="0"/>
                </a:cxn>
              </a:cxnLst>
              <a:rect l="0" t="0" r="r" b="b"/>
              <a:pathLst>
                <a:path w="20000" h="20000">
                  <a:moveTo>
                    <a:pt x="19992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triangle" w="med" len="sm"/>
              <a:tailEnd type="triangle" w="med" len="sm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13998" y="8171"/>
              <a:ext cx="2891" cy="2345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800">
                  <a:solidFill>
                    <a:srgbClr val="000000"/>
                  </a:solidFill>
                  <a:latin typeface="AvantGarde" pitchFamily="34" charset="0"/>
                  <a:cs typeface="Times New Roman" pitchFamily="18" charset="0"/>
                </a:rPr>
                <a:t>height</a:t>
              </a:r>
            </a:p>
            <a:p>
              <a:pPr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9443" y="17899"/>
              <a:ext cx="1669" cy="1955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800">
                  <a:solidFill>
                    <a:srgbClr val="000000"/>
                  </a:solidFill>
                  <a:latin typeface="AvantGarde" pitchFamily="34" charset="0"/>
                  <a:cs typeface="Times New Roman" pitchFamily="18" charset="0"/>
                </a:rPr>
                <a:t>width</a:t>
              </a:r>
            </a:p>
            <a:p>
              <a:pPr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4666" y="778"/>
              <a:ext cx="1891" cy="2345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r"/>
              <a:r>
                <a:rPr lang="en-US" sz="800">
                  <a:solidFill>
                    <a:srgbClr val="000000"/>
                  </a:solidFill>
                  <a:latin typeface="AvantGarde" pitchFamily="34" charset="0"/>
                  <a:cs typeface="Times New Roman" pitchFamily="18" charset="0"/>
                </a:rPr>
                <a:t>(</a:t>
              </a:r>
              <a:r>
                <a:rPr lang="en-US" sz="800" b="1">
                  <a:solidFill>
                    <a:srgbClr val="000000"/>
                  </a:solidFill>
                  <a:latin typeface="Courier" pitchFamily="49" charset="0"/>
                  <a:cs typeface="Times New Roman" pitchFamily="18" charset="0"/>
                </a:rPr>
                <a:t>x</a:t>
              </a:r>
              <a:r>
                <a:rPr lang="en-US" sz="800">
                  <a:solidFill>
                    <a:srgbClr val="000000"/>
                  </a:solidFill>
                  <a:latin typeface="AvantGarde" pitchFamily="34" charset="0"/>
                  <a:cs typeface="Times New Roman" pitchFamily="18" charset="0"/>
                </a:rPr>
                <a:t>, </a:t>
              </a:r>
              <a:r>
                <a:rPr lang="en-US" sz="800" b="1">
                  <a:solidFill>
                    <a:srgbClr val="000000"/>
                  </a:solidFill>
                  <a:latin typeface="Courier" pitchFamily="49" charset="0"/>
                  <a:cs typeface="Times New Roman" pitchFamily="18" charset="0"/>
                </a:rPr>
                <a:t>y</a:t>
              </a:r>
              <a:r>
                <a:rPr lang="en-US" sz="800">
                  <a:solidFill>
                    <a:srgbClr val="000000"/>
                  </a:solidFill>
                  <a:latin typeface="AvantGarde" pitchFamily="34" charset="0"/>
                  <a:cs typeface="Times New Roman" pitchFamily="18" charset="0"/>
                </a:rPr>
                <a:t>)</a:t>
              </a:r>
            </a:p>
            <a:p>
              <a:pPr eaLnBrk="0" hangingPunct="0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286000" y="3330575"/>
            <a:ext cx="4286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ar-SA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1" descr="vbhtp5_01_Page_28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5865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ar-S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1" descr="vbhtp5_01_Page_29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" descr="vbhtp5_01_Page_30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Font Control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</a:rPr>
              <a:t>Font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s</a:t>
            </a:r>
          </a:p>
          <a:p>
            <a:pPr lvl="1" algn="l" rtl="0">
              <a:lnSpc>
                <a:spcPct val="90000"/>
              </a:lnSpc>
            </a:pPr>
            <a:r>
              <a:rPr lang="en-US" sz="2000" dirty="0" smtClean="0"/>
              <a:t>After a </a:t>
            </a:r>
            <a:r>
              <a:rPr lang="en-US" sz="2000" b="1" dirty="0" smtClean="0">
                <a:latin typeface="Courier New" pitchFamily="49" charset="0"/>
              </a:rPr>
              <a:t>Font</a:t>
            </a:r>
            <a:r>
              <a:rPr lang="en-US" sz="2000" dirty="0" smtClean="0"/>
              <a:t> is created, its properties cannot be modified</a:t>
            </a:r>
          </a:p>
          <a:p>
            <a:pPr lvl="1" algn="l" rtl="0">
              <a:lnSpc>
                <a:spcPct val="90000"/>
              </a:lnSpc>
            </a:pPr>
            <a:r>
              <a:rPr lang="en-US" sz="2000" dirty="0" smtClean="0"/>
              <a:t>Programmers must create a new </a:t>
            </a:r>
            <a:r>
              <a:rPr lang="en-US" sz="2000" b="1" dirty="0" smtClean="0">
                <a:latin typeface="Courier New" pitchFamily="49" charset="0"/>
              </a:rPr>
              <a:t>Font</a:t>
            </a:r>
            <a:r>
              <a:rPr lang="en-US" sz="2000" dirty="0" smtClean="0"/>
              <a:t> object to be different</a:t>
            </a:r>
          </a:p>
          <a:p>
            <a:pPr algn="l" rtl="0">
              <a:lnSpc>
                <a:spcPct val="90000"/>
              </a:lnSpc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</a:rPr>
              <a:t>Font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constructors</a:t>
            </a:r>
          </a:p>
          <a:p>
            <a:pPr lvl="1" algn="l" rtl="0">
              <a:lnSpc>
                <a:spcPct val="90000"/>
              </a:lnSpc>
            </a:pPr>
            <a:r>
              <a:rPr lang="en-US" sz="2000" dirty="0" smtClean="0"/>
              <a:t>Must require a </a:t>
            </a:r>
            <a:r>
              <a:rPr lang="en-US" sz="2000" i="1" dirty="0" smtClean="0"/>
              <a:t>font name </a:t>
            </a:r>
            <a:r>
              <a:rPr lang="en-US" sz="2000" dirty="0" smtClean="0"/>
              <a:t>as an argument</a:t>
            </a:r>
            <a:endParaRPr lang="en-US" sz="2000" i="1" dirty="0" smtClean="0"/>
          </a:p>
          <a:p>
            <a:pPr lvl="1" algn="l" rtl="0">
              <a:lnSpc>
                <a:spcPct val="90000"/>
              </a:lnSpc>
            </a:pPr>
            <a:r>
              <a:rPr lang="en-US" sz="2000" dirty="0" smtClean="0"/>
              <a:t>They usually require the </a:t>
            </a:r>
            <a:r>
              <a:rPr lang="en-US" sz="2000" i="1" dirty="0" smtClean="0"/>
              <a:t>font size </a:t>
            </a:r>
            <a:r>
              <a:rPr lang="en-US" sz="2000" dirty="0" smtClean="0"/>
              <a:t>as an argument</a:t>
            </a:r>
          </a:p>
          <a:p>
            <a:pPr lvl="1" algn="l" rtl="0"/>
            <a:r>
              <a:rPr lang="en-US" sz="2000" dirty="0" smtClean="0"/>
              <a:t>And usually require the </a:t>
            </a:r>
            <a:r>
              <a:rPr lang="en-US" sz="2000" i="1" dirty="0" smtClean="0"/>
              <a:t>font style </a:t>
            </a:r>
            <a:r>
              <a:rPr lang="en-US" sz="2000" dirty="0" smtClean="0"/>
              <a:t>which is a member of</a:t>
            </a:r>
          </a:p>
          <a:p>
            <a:pPr lvl="1" algn="l" rtl="0">
              <a:buFont typeface="Arial" pitchFamily="34" charset="0"/>
              <a:buNone/>
            </a:pPr>
            <a:r>
              <a:rPr lang="en-US" sz="2000" dirty="0" smtClean="0"/>
              <a:t>    the </a:t>
            </a:r>
            <a:r>
              <a:rPr lang="en-US" sz="2000" b="1" i="1" dirty="0" err="1" smtClean="0"/>
              <a:t>FontStyle</a:t>
            </a:r>
            <a:r>
              <a:rPr lang="en-US" sz="2000" b="1" i="1" dirty="0" smtClean="0"/>
              <a:t> </a:t>
            </a:r>
            <a:r>
              <a:rPr lang="en-US" sz="2000" dirty="0" smtClean="0"/>
              <a:t>enumeration: </a:t>
            </a:r>
            <a:r>
              <a:rPr lang="en-US" sz="2000" b="1" i="1" dirty="0" smtClean="0"/>
              <a:t>Bold</a:t>
            </a:r>
            <a:r>
              <a:rPr lang="en-US" sz="2000" dirty="0" smtClean="0"/>
              <a:t>, </a:t>
            </a:r>
            <a:r>
              <a:rPr lang="en-US" sz="2000" b="1" i="1" dirty="0" smtClean="0"/>
              <a:t>Italic</a:t>
            </a:r>
            <a:r>
              <a:rPr lang="en-US" sz="2000" dirty="0" smtClean="0"/>
              <a:t>, </a:t>
            </a:r>
            <a:r>
              <a:rPr lang="en-US" sz="2000" b="1" i="1" dirty="0" smtClean="0"/>
              <a:t>Regular</a:t>
            </a:r>
            <a:r>
              <a:rPr lang="en-US" sz="2000" dirty="0" smtClean="0"/>
              <a:t>, </a:t>
            </a:r>
            <a:r>
              <a:rPr lang="en-US" sz="2000" b="1" i="1" dirty="0" smtClean="0"/>
              <a:t>Strikeout</a:t>
            </a:r>
            <a:r>
              <a:rPr lang="en-US" sz="2000" dirty="0" smtClean="0"/>
              <a:t>, </a:t>
            </a:r>
            <a:r>
              <a:rPr lang="en-US" sz="2000" b="1" i="1" dirty="0" smtClean="0"/>
              <a:t>Underline</a:t>
            </a:r>
            <a:r>
              <a:rPr lang="en-US" sz="2000" dirty="0" smtClean="0"/>
              <a:t>.</a:t>
            </a:r>
          </a:p>
          <a:p>
            <a:pPr algn="l" rtl="0"/>
            <a:r>
              <a:rPr lang="en-US" sz="2400" b="1" dirty="0" smtClean="0">
                <a:solidFill>
                  <a:schemeClr val="tx2"/>
                </a:solidFill>
              </a:rPr>
              <a:t>Graphics </a:t>
            </a:r>
            <a:r>
              <a:rPr lang="en-US" sz="2400" dirty="0" smtClean="0">
                <a:solidFill>
                  <a:schemeClr val="tx2"/>
                </a:solidFill>
              </a:rPr>
              <a:t>method </a:t>
            </a:r>
            <a:r>
              <a:rPr lang="en-US" sz="2400" b="1" i="1" dirty="0" err="1" smtClean="0">
                <a:solidFill>
                  <a:schemeClr val="tx2"/>
                </a:solidFill>
              </a:rPr>
              <a:t>DrawString</a:t>
            </a:r>
            <a:r>
              <a:rPr lang="en-US" sz="2400" b="1" i="1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sets the current drawing font—the font in which the text displays—to its </a:t>
            </a:r>
            <a:r>
              <a:rPr lang="en-US" sz="2400" b="1" dirty="0" smtClean="0">
                <a:solidFill>
                  <a:schemeClr val="tx2"/>
                </a:solidFill>
              </a:rPr>
              <a:t>Font </a:t>
            </a:r>
            <a:r>
              <a:rPr lang="en-US" sz="2400" dirty="0" smtClean="0">
                <a:solidFill>
                  <a:schemeClr val="tx2"/>
                </a:solidFill>
              </a:rPr>
              <a:t>argument.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Font Control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sz="2400" b="1" i="1" dirty="0" err="1" smtClean="0">
                <a:solidFill>
                  <a:schemeClr val="bg2">
                    <a:lumMod val="75000"/>
                  </a:schemeClr>
                </a:solidFill>
              </a:rPr>
              <a:t>DrawString</a:t>
            </a:r>
            <a:r>
              <a:rPr lang="en-US" sz="2400" b="1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constructors:</a:t>
            </a:r>
          </a:p>
          <a:p>
            <a:pPr lvl="1" algn="l" rtl="0"/>
            <a:r>
              <a:rPr lang="en-US" sz="2000" b="1" dirty="0" smtClean="0"/>
              <a:t>String </a:t>
            </a:r>
            <a:r>
              <a:rPr lang="en-US" sz="2000" dirty="0" smtClean="0"/>
              <a:t>to display </a:t>
            </a:r>
          </a:p>
          <a:p>
            <a:pPr lvl="1" algn="l" rtl="0"/>
            <a:r>
              <a:rPr lang="en-US" sz="2000" b="1" dirty="0" smtClean="0"/>
              <a:t>Font</a:t>
            </a:r>
            <a:r>
              <a:rPr lang="en-US" sz="2000" dirty="0" smtClean="0"/>
              <a:t>,</a:t>
            </a:r>
          </a:p>
          <a:p>
            <a:pPr lvl="1" algn="l" rtl="0"/>
            <a:r>
              <a:rPr lang="en-US" sz="2000" dirty="0" smtClean="0"/>
              <a:t> </a:t>
            </a:r>
            <a:r>
              <a:rPr lang="en-US" sz="2000" b="1" dirty="0" smtClean="0"/>
              <a:t>Brush </a:t>
            </a:r>
          </a:p>
          <a:p>
            <a:pPr lvl="1" algn="l" rtl="0"/>
            <a:r>
              <a:rPr lang="en-US" sz="2000" dirty="0" smtClean="0"/>
              <a:t>and the x- and y-coordinates of the location for the </a:t>
            </a:r>
            <a:r>
              <a:rPr lang="en-US" sz="2000" b="1" dirty="0" smtClean="0"/>
              <a:t>String</a:t>
            </a:r>
            <a:r>
              <a:rPr lang="en-US" sz="2000" dirty="0" smtClean="0"/>
              <a:t>’s first character.</a:t>
            </a:r>
          </a:p>
          <a:p>
            <a:pPr lvl="1" algn="l" rtl="0"/>
            <a:endParaRPr lang="en-US" sz="2000" dirty="0" smtClean="0"/>
          </a:p>
          <a:p>
            <a:pPr algn="l" rtl="0"/>
            <a:r>
              <a:rPr lang="en-US" sz="2500" dirty="0" smtClean="0"/>
              <a:t>Example</a:t>
            </a:r>
          </a:p>
          <a:p>
            <a:pPr algn="l" rtl="0">
              <a:buNone/>
            </a:pPr>
            <a:r>
              <a:rPr lang="en-US" sz="2400" dirty="0" smtClean="0"/>
              <a:t>		</a:t>
            </a:r>
            <a:r>
              <a:rPr lang="en-US" sz="1800" dirty="0" smtClean="0"/>
              <a:t>Dim </a:t>
            </a:r>
            <a:r>
              <a:rPr lang="en-US" sz="1800" dirty="0" err="1" smtClean="0"/>
              <a:t>textbrush</a:t>
            </a:r>
            <a:r>
              <a:rPr lang="en-US" sz="1800" dirty="0" smtClean="0"/>
              <a:t> As New </a:t>
            </a:r>
            <a:r>
              <a:rPr lang="en-US" sz="1800" dirty="0" err="1" smtClean="0"/>
              <a:t>SolidBrush</a:t>
            </a:r>
            <a:r>
              <a:rPr lang="en-US" sz="1800" dirty="0" smtClean="0"/>
              <a:t>(</a:t>
            </a:r>
            <a:r>
              <a:rPr lang="en-US" sz="1800" dirty="0" err="1" smtClean="0"/>
              <a:t>Color.Red</a:t>
            </a:r>
            <a:r>
              <a:rPr lang="en-US" sz="1800" dirty="0" smtClean="0"/>
              <a:t>)</a:t>
            </a:r>
          </a:p>
          <a:p>
            <a:pPr algn="l" rtl="0">
              <a:buNone/>
            </a:pPr>
            <a:r>
              <a:rPr lang="en-US" sz="1800" dirty="0" smtClean="0"/>
              <a:t>        	</a:t>
            </a:r>
            <a:r>
              <a:rPr lang="en-US" sz="1800" dirty="0" err="1" smtClean="0"/>
              <a:t>g.DrawString</a:t>
            </a:r>
            <a:r>
              <a:rPr lang="en-US" sz="1800" dirty="0" smtClean="0"/>
              <a:t>("Hello World", </a:t>
            </a:r>
            <a:r>
              <a:rPr lang="en-US" sz="1800" dirty="0" err="1" smtClean="0"/>
              <a:t>Me.Font</a:t>
            </a:r>
            <a:r>
              <a:rPr lang="en-US" sz="1800" dirty="0" smtClean="0"/>
              <a:t>, </a:t>
            </a:r>
            <a:r>
              <a:rPr lang="en-US" sz="1800" dirty="0" err="1" smtClean="0"/>
              <a:t>textbrush</a:t>
            </a:r>
            <a:r>
              <a:rPr lang="en-US" sz="1800" dirty="0" smtClean="0"/>
              <a:t>, 10, 10)</a:t>
            </a:r>
            <a:endParaRPr lang="en-US" sz="2000" dirty="0" smtClean="0"/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vbhtp5_01_Page_16.png"/>
          <p:cNvPicPr>
            <a:picLocks noGrp="1" noChangeAspect="1"/>
          </p:cNvPicPr>
          <p:nvPr isPhoto="1"/>
        </p:nvPicPr>
        <p:blipFill>
          <a:blip r:embed="rId2" cstate="print"/>
          <a:srcRect l="6289" t="6609" r="22050" b="23348"/>
          <a:stretch>
            <a:fillRect/>
          </a:stretch>
        </p:blipFill>
        <p:spPr bwMode="auto">
          <a:xfrm>
            <a:off x="755576" y="1268760"/>
            <a:ext cx="7344816" cy="435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" descr="vbhtp5_01_Page_18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" y="111787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ar-S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 descr="vbhtp5_01_Page_19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" descr="vbhtp5_01_Page_20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Drawing Lines, Rectangles and Ovals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4509120"/>
            <a:ext cx="8503920" cy="2016224"/>
          </a:xfrm>
        </p:spPr>
        <p:txBody>
          <a:bodyPr>
            <a:normAutofit/>
          </a:bodyPr>
          <a:lstStyle/>
          <a:p>
            <a:pPr algn="l" rtl="0"/>
            <a:r>
              <a:rPr lang="en-US" sz="1800" dirty="0" smtClean="0"/>
              <a:t>Example:</a:t>
            </a:r>
          </a:p>
          <a:p>
            <a:pPr algn="l" rtl="0">
              <a:buNone/>
            </a:pPr>
            <a:r>
              <a:rPr lang="en-US" sz="1800" dirty="0" err="1" smtClean="0"/>
              <a:t>DrawRectangle</a:t>
            </a:r>
            <a:r>
              <a:rPr lang="en-US" sz="1800" dirty="0" smtClean="0"/>
              <a:t>(</a:t>
            </a:r>
            <a:r>
              <a:rPr lang="en-US" sz="1800" dirty="0" err="1" smtClean="0"/>
              <a:t>ByVal</a:t>
            </a:r>
            <a:r>
              <a:rPr lang="en-US" sz="1800" dirty="0" smtClean="0"/>
              <a:t> p As Pen, </a:t>
            </a:r>
            <a:r>
              <a:rPr lang="en-US" sz="1800" dirty="0" err="1" smtClean="0"/>
              <a:t>ByVal</a:t>
            </a:r>
            <a:r>
              <a:rPr lang="en-US" sz="1800" dirty="0" smtClean="0"/>
              <a:t> x As Integer, </a:t>
            </a:r>
            <a:r>
              <a:rPr lang="en-US" sz="1800" dirty="0" err="1" smtClean="0"/>
              <a:t>ByVal</a:t>
            </a:r>
            <a:r>
              <a:rPr lang="en-US" sz="1800" dirty="0" smtClean="0"/>
              <a:t> y As Integer, </a:t>
            </a:r>
            <a:r>
              <a:rPr lang="en-US" sz="1800" dirty="0" err="1" smtClean="0"/>
              <a:t>ByVal</a:t>
            </a:r>
            <a:r>
              <a:rPr lang="en-US" sz="1800" dirty="0" smtClean="0"/>
              <a:t> width As Integer, </a:t>
            </a:r>
            <a:r>
              <a:rPr lang="en-US" sz="1800" dirty="0" err="1" smtClean="0"/>
              <a:t>ByVal</a:t>
            </a:r>
            <a:r>
              <a:rPr lang="en-US" sz="1800" dirty="0" smtClean="0"/>
              <a:t> height As Integer)</a:t>
            </a:r>
          </a:p>
          <a:p>
            <a:pPr algn="l" rtl="0">
              <a:buNone/>
            </a:pPr>
            <a:endParaRPr lang="en-US" sz="1800" dirty="0" smtClean="0"/>
          </a:p>
          <a:p>
            <a:pPr algn="l" rtl="0">
              <a:buNone/>
            </a:pPr>
            <a:r>
              <a:rPr lang="en-US" sz="1800" dirty="0" err="1" smtClean="0"/>
              <a:t>FillRectangle</a:t>
            </a:r>
            <a:r>
              <a:rPr lang="en-US" sz="1800" dirty="0" smtClean="0"/>
              <a:t>(</a:t>
            </a:r>
            <a:r>
              <a:rPr lang="en-US" sz="1800" dirty="0" err="1" smtClean="0"/>
              <a:t>ByVal</a:t>
            </a:r>
            <a:r>
              <a:rPr lang="en-US" sz="1800" dirty="0" smtClean="0"/>
              <a:t> b As Brush, </a:t>
            </a:r>
            <a:r>
              <a:rPr lang="en-US" sz="1800" dirty="0" err="1" smtClean="0"/>
              <a:t>ByVal</a:t>
            </a:r>
            <a:r>
              <a:rPr lang="en-US" sz="1800" dirty="0" smtClean="0"/>
              <a:t> x As Integer, </a:t>
            </a:r>
            <a:r>
              <a:rPr lang="en-US" sz="1800" dirty="0" err="1" smtClean="0"/>
              <a:t>ByVal</a:t>
            </a:r>
            <a:r>
              <a:rPr lang="en-US" sz="1800" dirty="0" smtClean="0"/>
              <a:t> y As Integer, </a:t>
            </a:r>
            <a:r>
              <a:rPr lang="en-US" sz="1800" dirty="0" err="1" smtClean="0"/>
              <a:t>ByVal</a:t>
            </a:r>
            <a:r>
              <a:rPr lang="en-US" sz="1800" dirty="0" smtClean="0"/>
              <a:t> width As Integer, </a:t>
            </a:r>
            <a:r>
              <a:rPr lang="en-US" sz="1800" dirty="0" err="1" smtClean="0"/>
              <a:t>ByVal</a:t>
            </a:r>
            <a:r>
              <a:rPr lang="en-US" sz="1800" dirty="0" smtClean="0"/>
              <a:t> height As Integer)</a:t>
            </a:r>
            <a:endParaRPr lang="en-US" sz="18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812032" y="1597248"/>
          <a:ext cx="5424264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vbhtp5_01_Page_27.png"/>
          <p:cNvPicPr>
            <a:picLocks noGrp="1" noChangeAspect="1"/>
          </p:cNvPicPr>
          <p:nvPr isPhoto="1"/>
        </p:nvPicPr>
        <p:blipFill>
          <a:blip r:embed="rId2" cstate="print"/>
          <a:srcRect l="5901" t="15565" r="22438" b="55899"/>
          <a:stretch>
            <a:fillRect/>
          </a:stretch>
        </p:blipFill>
        <p:spPr bwMode="auto">
          <a:xfrm>
            <a:off x="539552" y="4437112"/>
            <a:ext cx="65527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vbhtp5_01_Page_26.png"/>
          <p:cNvPicPr>
            <a:picLocks noGrp="1" noChangeAspect="1"/>
          </p:cNvPicPr>
          <p:nvPr isPhoto="1"/>
        </p:nvPicPr>
        <p:blipFill>
          <a:blip r:embed="rId3" cstate="print"/>
          <a:srcRect b="22174"/>
          <a:stretch>
            <a:fillRect/>
          </a:stretch>
        </p:blipFill>
        <p:spPr bwMode="auto">
          <a:xfrm>
            <a:off x="0" y="188640"/>
            <a:ext cx="91440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888</TotalTime>
  <Words>208</Words>
  <Application>Microsoft Office PowerPoint</Application>
  <PresentationFormat>عرض على الشاشة (4:3)</PresentationFormat>
  <Paragraphs>39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22" baseType="lpstr">
      <vt:lpstr>Arial</vt:lpstr>
      <vt:lpstr>AvantGarde</vt:lpstr>
      <vt:lpstr>Courier</vt:lpstr>
      <vt:lpstr>Courier New</vt:lpstr>
      <vt:lpstr>Georgia</vt:lpstr>
      <vt:lpstr>Times New Roman</vt:lpstr>
      <vt:lpstr>Wingdings</vt:lpstr>
      <vt:lpstr>Wingdings 2</vt:lpstr>
      <vt:lpstr>Civic</vt:lpstr>
      <vt:lpstr>Graphics and Multimedia</vt:lpstr>
      <vt:lpstr>Font Control</vt:lpstr>
      <vt:lpstr>Font Control</vt:lpstr>
      <vt:lpstr>عرض تقديمي في PowerPoint</vt:lpstr>
      <vt:lpstr>Example</vt:lpstr>
      <vt:lpstr>عرض تقديمي في PowerPoint</vt:lpstr>
      <vt:lpstr>عرض تقديمي في PowerPoint</vt:lpstr>
      <vt:lpstr>Drawing Lines, Rectangles and Ovals</vt:lpstr>
      <vt:lpstr>عرض تقديمي في PowerPoint</vt:lpstr>
      <vt:lpstr>Drawing Lines, Rectangles and Ovals</vt:lpstr>
      <vt:lpstr>Example 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Graphics and Multimedia</dc:title>
  <dc:creator>Nasser</dc:creator>
  <cp:lastModifiedBy>Sara</cp:lastModifiedBy>
  <cp:revision>3</cp:revision>
  <dcterms:created xsi:type="dcterms:W3CDTF">2012-05-05T05:39:41Z</dcterms:created>
  <dcterms:modified xsi:type="dcterms:W3CDTF">2017-02-11T20:29:12Z</dcterms:modified>
</cp:coreProperties>
</file>