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5" r:id="rId9"/>
    <p:sldId id="266" r:id="rId10"/>
    <p:sldId id="267"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552"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BB8894-CA6D-4DD2-9CA3-BE7D8E6142EE}"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US"/>
        </a:p>
      </dgm:t>
    </dgm:pt>
    <dgm:pt modelId="{DEF33D4F-4E0E-4FA9-A283-FE7069ACD78C}">
      <dgm:prSet/>
      <dgm:spPr/>
      <dgm:t>
        <a:bodyPr/>
        <a:lstStyle/>
        <a:p>
          <a:pPr rtl="1"/>
          <a:r>
            <a:rPr lang="ar-SA" dirty="0" smtClean="0"/>
            <a:t>علم بيئة النباتات </a:t>
          </a:r>
          <a:endParaRPr lang="en-US" dirty="0" smtClean="0"/>
        </a:p>
        <a:p>
          <a:pPr rtl="1"/>
          <a:r>
            <a:rPr lang="ar-SA" dirty="0" smtClean="0"/>
            <a:t>(</a:t>
          </a:r>
          <a:r>
            <a:rPr lang="en-US" dirty="0" smtClean="0"/>
            <a:t>plant ecology</a:t>
          </a:r>
          <a:r>
            <a:rPr lang="ar-SA" dirty="0" smtClean="0"/>
            <a:t>) </a:t>
          </a:r>
          <a:endParaRPr lang="en-US" dirty="0"/>
        </a:p>
      </dgm:t>
    </dgm:pt>
    <dgm:pt modelId="{97E1E49B-4456-48A0-9A62-F774505CBA46}" type="parTrans" cxnId="{C5437EC9-64FF-41F1-8045-8B19D178895B}">
      <dgm:prSet/>
      <dgm:spPr/>
      <dgm:t>
        <a:bodyPr/>
        <a:lstStyle/>
        <a:p>
          <a:endParaRPr lang="en-US"/>
        </a:p>
      </dgm:t>
    </dgm:pt>
    <dgm:pt modelId="{060F7A9F-7901-4619-BD21-C0870BE18287}" type="sibTrans" cxnId="{C5437EC9-64FF-41F1-8045-8B19D178895B}">
      <dgm:prSet/>
      <dgm:spPr/>
      <dgm:t>
        <a:bodyPr/>
        <a:lstStyle/>
        <a:p>
          <a:endParaRPr lang="en-US"/>
        </a:p>
      </dgm:t>
    </dgm:pt>
    <dgm:pt modelId="{19D04C96-4410-448F-9063-28FEEEB54328}">
      <dgm:prSet/>
      <dgm:spPr/>
      <dgm:t>
        <a:bodyPr/>
        <a:lstStyle/>
        <a:p>
          <a:pPr rtl="1"/>
          <a:r>
            <a:rPr lang="ar-SA" smtClean="0"/>
            <a:t>علم بيئة الحيوانات (</a:t>
          </a:r>
          <a:r>
            <a:rPr lang="en-US" smtClean="0"/>
            <a:t>Animal ecology</a:t>
          </a:r>
          <a:r>
            <a:rPr lang="ar-SA" smtClean="0"/>
            <a:t>) </a:t>
          </a:r>
          <a:endParaRPr lang="en-US"/>
        </a:p>
      </dgm:t>
    </dgm:pt>
    <dgm:pt modelId="{6290664B-3A14-4927-8F25-8FE2AEE656D6}" type="parTrans" cxnId="{F9DDCA1F-E190-4956-8E41-7B721790E5B6}">
      <dgm:prSet/>
      <dgm:spPr/>
      <dgm:t>
        <a:bodyPr/>
        <a:lstStyle/>
        <a:p>
          <a:endParaRPr lang="en-US"/>
        </a:p>
      </dgm:t>
    </dgm:pt>
    <dgm:pt modelId="{81FD07B7-F33D-4B89-ACB7-189CE6421AC9}" type="sibTrans" cxnId="{F9DDCA1F-E190-4956-8E41-7B721790E5B6}">
      <dgm:prSet/>
      <dgm:spPr/>
      <dgm:t>
        <a:bodyPr/>
        <a:lstStyle/>
        <a:p>
          <a:endParaRPr lang="en-US"/>
        </a:p>
      </dgm:t>
    </dgm:pt>
    <dgm:pt modelId="{E9C6D699-A78F-4A84-A27D-21D04ADC4776}">
      <dgm:prSet/>
      <dgm:spPr/>
      <dgm:t>
        <a:bodyPr/>
        <a:lstStyle/>
        <a:p>
          <a:pPr rtl="1"/>
          <a:r>
            <a:rPr lang="ar-SA" smtClean="0"/>
            <a:t>علم بيئة الكائنات الدقيقة (</a:t>
          </a:r>
          <a:r>
            <a:rPr lang="en-US" smtClean="0"/>
            <a:t>Microbial ecology</a:t>
          </a:r>
          <a:r>
            <a:rPr lang="ar-SA" smtClean="0"/>
            <a:t>)</a:t>
          </a:r>
          <a:endParaRPr lang="en-US"/>
        </a:p>
      </dgm:t>
    </dgm:pt>
    <dgm:pt modelId="{9F03B76E-34C1-4BA1-A4C6-17DAAB96C80E}" type="parTrans" cxnId="{BD180149-6AF2-4D33-8FEA-65B837FC72E5}">
      <dgm:prSet/>
      <dgm:spPr/>
      <dgm:t>
        <a:bodyPr/>
        <a:lstStyle/>
        <a:p>
          <a:endParaRPr lang="en-US"/>
        </a:p>
      </dgm:t>
    </dgm:pt>
    <dgm:pt modelId="{3B4ADCF3-C06D-427B-B2E3-D7CE3AF81395}" type="sibTrans" cxnId="{BD180149-6AF2-4D33-8FEA-65B837FC72E5}">
      <dgm:prSet/>
      <dgm:spPr/>
      <dgm:t>
        <a:bodyPr/>
        <a:lstStyle/>
        <a:p>
          <a:endParaRPr lang="en-US"/>
        </a:p>
      </dgm:t>
    </dgm:pt>
    <dgm:pt modelId="{F629D9AC-71E3-427E-BD98-CA961AAA02D0}">
      <dgm:prSet/>
      <dgm:spPr/>
      <dgm:t>
        <a:bodyPr/>
        <a:lstStyle/>
        <a:p>
          <a:pPr rtl="1"/>
          <a:r>
            <a:rPr lang="ar-SA" smtClean="0"/>
            <a:t>النظام البيئي (</a:t>
          </a:r>
          <a:r>
            <a:rPr lang="en-US" smtClean="0"/>
            <a:t>Ecological system</a:t>
          </a:r>
          <a:r>
            <a:rPr lang="ar-SA" smtClean="0"/>
            <a:t>). </a:t>
          </a:r>
          <a:endParaRPr lang="en-US"/>
        </a:p>
      </dgm:t>
    </dgm:pt>
    <dgm:pt modelId="{25463BD9-E647-47C4-AF80-EE1A913DAD33}" type="parTrans" cxnId="{6BB87FCD-A540-404D-AADD-8E5C5D03C3BE}">
      <dgm:prSet/>
      <dgm:spPr/>
      <dgm:t>
        <a:bodyPr/>
        <a:lstStyle/>
        <a:p>
          <a:endParaRPr lang="en-US"/>
        </a:p>
      </dgm:t>
    </dgm:pt>
    <dgm:pt modelId="{E4DA65C6-FF32-436F-9C25-C0DA4997858C}" type="sibTrans" cxnId="{6BB87FCD-A540-404D-AADD-8E5C5D03C3BE}">
      <dgm:prSet/>
      <dgm:spPr/>
      <dgm:t>
        <a:bodyPr/>
        <a:lstStyle/>
        <a:p>
          <a:endParaRPr lang="en-US"/>
        </a:p>
      </dgm:t>
    </dgm:pt>
    <dgm:pt modelId="{8FE709FD-927A-441B-8A9A-9F2535F4AB5B}" type="pres">
      <dgm:prSet presAssocID="{ABBB8894-CA6D-4DD2-9CA3-BE7D8E6142EE}" presName="Name0" presStyleCnt="0">
        <dgm:presLayoutVars>
          <dgm:dir/>
          <dgm:animLvl val="lvl"/>
          <dgm:resizeHandles val="exact"/>
        </dgm:presLayoutVars>
      </dgm:prSet>
      <dgm:spPr/>
    </dgm:pt>
    <dgm:pt modelId="{284B011E-C5DE-417A-A633-3A6AA17C7993}" type="pres">
      <dgm:prSet presAssocID="{DEF33D4F-4E0E-4FA9-A283-FE7069ACD78C}" presName="linNode" presStyleCnt="0"/>
      <dgm:spPr/>
    </dgm:pt>
    <dgm:pt modelId="{EE899E53-D87D-4066-A503-CB8C0EA1EDAA}" type="pres">
      <dgm:prSet presAssocID="{DEF33D4F-4E0E-4FA9-A283-FE7069ACD78C}" presName="parentText" presStyleLbl="node1" presStyleIdx="0" presStyleCnt="4">
        <dgm:presLayoutVars>
          <dgm:chMax val="1"/>
          <dgm:bulletEnabled val="1"/>
        </dgm:presLayoutVars>
      </dgm:prSet>
      <dgm:spPr/>
    </dgm:pt>
    <dgm:pt modelId="{679DEACD-152B-4BE1-B644-2A383E34EB84}" type="pres">
      <dgm:prSet presAssocID="{060F7A9F-7901-4619-BD21-C0870BE18287}" presName="sp" presStyleCnt="0"/>
      <dgm:spPr/>
    </dgm:pt>
    <dgm:pt modelId="{F45EEB39-E39F-4614-942B-EEFFB599D18E}" type="pres">
      <dgm:prSet presAssocID="{19D04C96-4410-448F-9063-28FEEEB54328}" presName="linNode" presStyleCnt="0"/>
      <dgm:spPr/>
    </dgm:pt>
    <dgm:pt modelId="{0654BA9C-E30E-4C2D-8F77-F490C66062D7}" type="pres">
      <dgm:prSet presAssocID="{19D04C96-4410-448F-9063-28FEEEB54328}" presName="parentText" presStyleLbl="node1" presStyleIdx="1" presStyleCnt="4">
        <dgm:presLayoutVars>
          <dgm:chMax val="1"/>
          <dgm:bulletEnabled val="1"/>
        </dgm:presLayoutVars>
      </dgm:prSet>
      <dgm:spPr/>
    </dgm:pt>
    <dgm:pt modelId="{FE53E99D-00C6-427A-8570-EA7C2CA1C377}" type="pres">
      <dgm:prSet presAssocID="{81FD07B7-F33D-4B89-ACB7-189CE6421AC9}" presName="sp" presStyleCnt="0"/>
      <dgm:spPr/>
    </dgm:pt>
    <dgm:pt modelId="{8EE7397D-A21C-4FAD-913E-418C6A7D27E0}" type="pres">
      <dgm:prSet presAssocID="{E9C6D699-A78F-4A84-A27D-21D04ADC4776}" presName="linNode" presStyleCnt="0"/>
      <dgm:spPr/>
    </dgm:pt>
    <dgm:pt modelId="{5067564A-3373-4C43-8F70-0ECC4AD5A09A}" type="pres">
      <dgm:prSet presAssocID="{E9C6D699-A78F-4A84-A27D-21D04ADC4776}" presName="parentText" presStyleLbl="node1" presStyleIdx="2" presStyleCnt="4">
        <dgm:presLayoutVars>
          <dgm:chMax val="1"/>
          <dgm:bulletEnabled val="1"/>
        </dgm:presLayoutVars>
      </dgm:prSet>
      <dgm:spPr/>
    </dgm:pt>
    <dgm:pt modelId="{BF68C685-87E6-4B83-9CA3-FEF0A3C327DF}" type="pres">
      <dgm:prSet presAssocID="{3B4ADCF3-C06D-427B-B2E3-D7CE3AF81395}" presName="sp" presStyleCnt="0"/>
      <dgm:spPr/>
    </dgm:pt>
    <dgm:pt modelId="{BBC29A19-C49E-4D8C-A051-EBA762CFE65C}" type="pres">
      <dgm:prSet presAssocID="{F629D9AC-71E3-427E-BD98-CA961AAA02D0}" presName="linNode" presStyleCnt="0"/>
      <dgm:spPr/>
    </dgm:pt>
    <dgm:pt modelId="{786E2AE1-BBFA-431F-B05C-2FFAFFB97AAB}" type="pres">
      <dgm:prSet presAssocID="{F629D9AC-71E3-427E-BD98-CA961AAA02D0}" presName="parentText" presStyleLbl="node1" presStyleIdx="3" presStyleCnt="4">
        <dgm:presLayoutVars>
          <dgm:chMax val="1"/>
          <dgm:bulletEnabled val="1"/>
        </dgm:presLayoutVars>
      </dgm:prSet>
      <dgm:spPr/>
    </dgm:pt>
  </dgm:ptLst>
  <dgm:cxnLst>
    <dgm:cxn modelId="{1D785E16-18E0-4615-8706-A8D64995D923}" type="presOf" srcId="{E9C6D699-A78F-4A84-A27D-21D04ADC4776}" destId="{5067564A-3373-4C43-8F70-0ECC4AD5A09A}" srcOrd="0" destOrd="0" presId="urn:microsoft.com/office/officeart/2005/8/layout/vList5"/>
    <dgm:cxn modelId="{910437B3-C731-4802-BB62-F52B4DF703E0}" type="presOf" srcId="{ABBB8894-CA6D-4DD2-9CA3-BE7D8E6142EE}" destId="{8FE709FD-927A-441B-8A9A-9F2535F4AB5B}" srcOrd="0" destOrd="0" presId="urn:microsoft.com/office/officeart/2005/8/layout/vList5"/>
    <dgm:cxn modelId="{90CB01D2-FD97-4DEE-93F7-429EA12259A7}" type="presOf" srcId="{DEF33D4F-4E0E-4FA9-A283-FE7069ACD78C}" destId="{EE899E53-D87D-4066-A503-CB8C0EA1EDAA}" srcOrd="0" destOrd="0" presId="urn:microsoft.com/office/officeart/2005/8/layout/vList5"/>
    <dgm:cxn modelId="{BD180149-6AF2-4D33-8FEA-65B837FC72E5}" srcId="{ABBB8894-CA6D-4DD2-9CA3-BE7D8E6142EE}" destId="{E9C6D699-A78F-4A84-A27D-21D04ADC4776}" srcOrd="2" destOrd="0" parTransId="{9F03B76E-34C1-4BA1-A4C6-17DAAB96C80E}" sibTransId="{3B4ADCF3-C06D-427B-B2E3-D7CE3AF81395}"/>
    <dgm:cxn modelId="{F9DDCA1F-E190-4956-8E41-7B721790E5B6}" srcId="{ABBB8894-CA6D-4DD2-9CA3-BE7D8E6142EE}" destId="{19D04C96-4410-448F-9063-28FEEEB54328}" srcOrd="1" destOrd="0" parTransId="{6290664B-3A14-4927-8F25-8FE2AEE656D6}" sibTransId="{81FD07B7-F33D-4B89-ACB7-189CE6421AC9}"/>
    <dgm:cxn modelId="{6BB87FCD-A540-404D-AADD-8E5C5D03C3BE}" srcId="{ABBB8894-CA6D-4DD2-9CA3-BE7D8E6142EE}" destId="{F629D9AC-71E3-427E-BD98-CA961AAA02D0}" srcOrd="3" destOrd="0" parTransId="{25463BD9-E647-47C4-AF80-EE1A913DAD33}" sibTransId="{E4DA65C6-FF32-436F-9C25-C0DA4997858C}"/>
    <dgm:cxn modelId="{C176CBE1-4775-4895-96E1-E993B81653A4}" type="presOf" srcId="{19D04C96-4410-448F-9063-28FEEEB54328}" destId="{0654BA9C-E30E-4C2D-8F77-F490C66062D7}" srcOrd="0" destOrd="0" presId="urn:microsoft.com/office/officeart/2005/8/layout/vList5"/>
    <dgm:cxn modelId="{11887BAF-7B44-41ED-8874-F1A70FA359BE}" type="presOf" srcId="{F629D9AC-71E3-427E-BD98-CA961AAA02D0}" destId="{786E2AE1-BBFA-431F-B05C-2FFAFFB97AAB}" srcOrd="0" destOrd="0" presId="urn:microsoft.com/office/officeart/2005/8/layout/vList5"/>
    <dgm:cxn modelId="{C5437EC9-64FF-41F1-8045-8B19D178895B}" srcId="{ABBB8894-CA6D-4DD2-9CA3-BE7D8E6142EE}" destId="{DEF33D4F-4E0E-4FA9-A283-FE7069ACD78C}" srcOrd="0" destOrd="0" parTransId="{97E1E49B-4456-48A0-9A62-F774505CBA46}" sibTransId="{060F7A9F-7901-4619-BD21-C0870BE18287}"/>
    <dgm:cxn modelId="{CB7A42B6-4363-4300-BB02-5165B1BD420E}" type="presParOf" srcId="{8FE709FD-927A-441B-8A9A-9F2535F4AB5B}" destId="{284B011E-C5DE-417A-A633-3A6AA17C7993}" srcOrd="0" destOrd="0" presId="urn:microsoft.com/office/officeart/2005/8/layout/vList5"/>
    <dgm:cxn modelId="{730B9394-C810-440E-A29A-1478951E6C22}" type="presParOf" srcId="{284B011E-C5DE-417A-A633-3A6AA17C7993}" destId="{EE899E53-D87D-4066-A503-CB8C0EA1EDAA}" srcOrd="0" destOrd="0" presId="urn:microsoft.com/office/officeart/2005/8/layout/vList5"/>
    <dgm:cxn modelId="{3352BAC5-0298-4F03-AB91-7B180F274ACF}" type="presParOf" srcId="{8FE709FD-927A-441B-8A9A-9F2535F4AB5B}" destId="{679DEACD-152B-4BE1-B644-2A383E34EB84}" srcOrd="1" destOrd="0" presId="urn:microsoft.com/office/officeart/2005/8/layout/vList5"/>
    <dgm:cxn modelId="{68D87BF9-F5B3-4CE5-A9D8-95AA6448F824}" type="presParOf" srcId="{8FE709FD-927A-441B-8A9A-9F2535F4AB5B}" destId="{F45EEB39-E39F-4614-942B-EEFFB599D18E}" srcOrd="2" destOrd="0" presId="urn:microsoft.com/office/officeart/2005/8/layout/vList5"/>
    <dgm:cxn modelId="{2245D989-5E1D-4A6F-ACAC-DCB74543944C}" type="presParOf" srcId="{F45EEB39-E39F-4614-942B-EEFFB599D18E}" destId="{0654BA9C-E30E-4C2D-8F77-F490C66062D7}" srcOrd="0" destOrd="0" presId="urn:microsoft.com/office/officeart/2005/8/layout/vList5"/>
    <dgm:cxn modelId="{07678745-2243-4C9A-AC73-2DF67E482E17}" type="presParOf" srcId="{8FE709FD-927A-441B-8A9A-9F2535F4AB5B}" destId="{FE53E99D-00C6-427A-8570-EA7C2CA1C377}" srcOrd="3" destOrd="0" presId="urn:microsoft.com/office/officeart/2005/8/layout/vList5"/>
    <dgm:cxn modelId="{D66ECE8B-89AB-47E8-97CF-E7CACBF6A883}" type="presParOf" srcId="{8FE709FD-927A-441B-8A9A-9F2535F4AB5B}" destId="{8EE7397D-A21C-4FAD-913E-418C6A7D27E0}" srcOrd="4" destOrd="0" presId="urn:microsoft.com/office/officeart/2005/8/layout/vList5"/>
    <dgm:cxn modelId="{341E5110-A140-4A7D-B327-CA587103F912}" type="presParOf" srcId="{8EE7397D-A21C-4FAD-913E-418C6A7D27E0}" destId="{5067564A-3373-4C43-8F70-0ECC4AD5A09A}" srcOrd="0" destOrd="0" presId="urn:microsoft.com/office/officeart/2005/8/layout/vList5"/>
    <dgm:cxn modelId="{BE82F1CC-275C-4B21-9633-8C3677F6A9A9}" type="presParOf" srcId="{8FE709FD-927A-441B-8A9A-9F2535F4AB5B}" destId="{BF68C685-87E6-4B83-9CA3-FEF0A3C327DF}" srcOrd="5" destOrd="0" presId="urn:microsoft.com/office/officeart/2005/8/layout/vList5"/>
    <dgm:cxn modelId="{6FF6DB74-77F8-4BE4-A881-9873C7D85166}" type="presParOf" srcId="{8FE709FD-927A-441B-8A9A-9F2535F4AB5B}" destId="{BBC29A19-C49E-4D8C-A051-EBA762CFE65C}" srcOrd="6" destOrd="0" presId="urn:microsoft.com/office/officeart/2005/8/layout/vList5"/>
    <dgm:cxn modelId="{7298AC0C-0324-4DCC-8011-E4786AB646FB}" type="presParOf" srcId="{BBC29A19-C49E-4D8C-A051-EBA762CFE65C}" destId="{786E2AE1-BBFA-431F-B05C-2FFAFFB97AAB}"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D89F5D-A94D-4E8A-9534-870AE9C95AA4}" type="doc">
      <dgm:prSet loTypeId="urn:microsoft.com/office/officeart/2008/layout/PictureAccentList" loCatId="list" qsTypeId="urn:microsoft.com/office/officeart/2005/8/quickstyle/simple1" qsCatId="simple" csTypeId="urn:microsoft.com/office/officeart/2005/8/colors/colorful5" csCatId="colorful"/>
      <dgm:spPr/>
      <dgm:t>
        <a:bodyPr/>
        <a:lstStyle/>
        <a:p>
          <a:endParaRPr lang="en-US"/>
        </a:p>
      </dgm:t>
    </dgm:pt>
    <dgm:pt modelId="{3E5B4C6C-3B81-4AD3-9671-5D744C514B3B}">
      <dgm:prSet/>
      <dgm:spPr/>
      <dgm:t>
        <a:bodyPr/>
        <a:lstStyle/>
        <a:p>
          <a:pPr rtl="1"/>
          <a:r>
            <a:rPr lang="ar-SA" dirty="0" smtClean="0"/>
            <a:t>هو دراسة الكائنات الحية في اماكن تواجدها وغالبا مايعرف علم البيئة على انه دراسة العلاقة المتبادلة بين الكائنات الحية بعضها البعض من جهه وبين الوسط التي تعيش فيه من جهه اخرى.</a:t>
          </a:r>
          <a:endParaRPr lang="en-US" dirty="0"/>
        </a:p>
      </dgm:t>
    </dgm:pt>
    <dgm:pt modelId="{823FBA94-9A4C-4E0A-B0FE-B92E31CE39B5}" type="parTrans" cxnId="{5011A124-9C20-4167-A6A5-DF3D64748136}">
      <dgm:prSet/>
      <dgm:spPr/>
      <dgm:t>
        <a:bodyPr/>
        <a:lstStyle/>
        <a:p>
          <a:endParaRPr lang="en-US"/>
        </a:p>
      </dgm:t>
    </dgm:pt>
    <dgm:pt modelId="{3C4B20BE-3870-4D34-BE61-CCE8E05837F7}" type="sibTrans" cxnId="{5011A124-9C20-4167-A6A5-DF3D64748136}">
      <dgm:prSet/>
      <dgm:spPr/>
      <dgm:t>
        <a:bodyPr/>
        <a:lstStyle/>
        <a:p>
          <a:endParaRPr lang="en-US"/>
        </a:p>
      </dgm:t>
    </dgm:pt>
    <dgm:pt modelId="{9C57DB36-A7F8-4FA0-BBC7-D404EDB66739}" type="pres">
      <dgm:prSet presAssocID="{90D89F5D-A94D-4E8A-9534-870AE9C95AA4}" presName="layout" presStyleCnt="0">
        <dgm:presLayoutVars>
          <dgm:chMax/>
          <dgm:chPref/>
          <dgm:dir/>
          <dgm:animOne val="branch"/>
          <dgm:animLvl val="lvl"/>
          <dgm:resizeHandles/>
        </dgm:presLayoutVars>
      </dgm:prSet>
      <dgm:spPr/>
    </dgm:pt>
    <dgm:pt modelId="{93A47038-7872-4AC3-9C2C-96099F236ED8}" type="pres">
      <dgm:prSet presAssocID="{3E5B4C6C-3B81-4AD3-9671-5D744C514B3B}" presName="root" presStyleCnt="0">
        <dgm:presLayoutVars>
          <dgm:chMax/>
          <dgm:chPref val="4"/>
        </dgm:presLayoutVars>
      </dgm:prSet>
      <dgm:spPr/>
    </dgm:pt>
    <dgm:pt modelId="{4EFEDDCA-D761-4E5D-A24A-AA0F62C2430F}" type="pres">
      <dgm:prSet presAssocID="{3E5B4C6C-3B81-4AD3-9671-5D744C514B3B}" presName="rootComposite" presStyleCnt="0">
        <dgm:presLayoutVars/>
      </dgm:prSet>
      <dgm:spPr/>
    </dgm:pt>
    <dgm:pt modelId="{B5870C3C-BF4D-455B-8CEE-CCA311610AF4}" type="pres">
      <dgm:prSet presAssocID="{3E5B4C6C-3B81-4AD3-9671-5D744C514B3B}" presName="rootText" presStyleLbl="node0" presStyleIdx="0" presStyleCnt="1" custLinFactNeighborY="-75921">
        <dgm:presLayoutVars>
          <dgm:chMax/>
          <dgm:chPref val="4"/>
        </dgm:presLayoutVars>
      </dgm:prSet>
      <dgm:spPr/>
    </dgm:pt>
    <dgm:pt modelId="{A54E2FC2-C05E-426E-AC32-3A262D28CC31}" type="pres">
      <dgm:prSet presAssocID="{3E5B4C6C-3B81-4AD3-9671-5D744C514B3B}" presName="childShape" presStyleCnt="0">
        <dgm:presLayoutVars>
          <dgm:chMax val="0"/>
          <dgm:chPref val="0"/>
        </dgm:presLayoutVars>
      </dgm:prSet>
      <dgm:spPr/>
    </dgm:pt>
  </dgm:ptLst>
  <dgm:cxnLst>
    <dgm:cxn modelId="{5011A124-9C20-4167-A6A5-DF3D64748136}" srcId="{90D89F5D-A94D-4E8A-9534-870AE9C95AA4}" destId="{3E5B4C6C-3B81-4AD3-9671-5D744C514B3B}" srcOrd="0" destOrd="0" parTransId="{823FBA94-9A4C-4E0A-B0FE-B92E31CE39B5}" sibTransId="{3C4B20BE-3870-4D34-BE61-CCE8E05837F7}"/>
    <dgm:cxn modelId="{B58D934F-D8E6-48CC-ABEE-8C58656E9EAD}" type="presOf" srcId="{90D89F5D-A94D-4E8A-9534-870AE9C95AA4}" destId="{9C57DB36-A7F8-4FA0-BBC7-D404EDB66739}" srcOrd="0" destOrd="0" presId="urn:microsoft.com/office/officeart/2008/layout/PictureAccentList"/>
    <dgm:cxn modelId="{7001E392-28E8-4DAB-9982-032416DAD2B7}" type="presOf" srcId="{3E5B4C6C-3B81-4AD3-9671-5D744C514B3B}" destId="{B5870C3C-BF4D-455B-8CEE-CCA311610AF4}" srcOrd="0" destOrd="0" presId="urn:microsoft.com/office/officeart/2008/layout/PictureAccentList"/>
    <dgm:cxn modelId="{D384D09D-43BB-49BB-8104-9F914A9A030B}" type="presParOf" srcId="{9C57DB36-A7F8-4FA0-BBC7-D404EDB66739}" destId="{93A47038-7872-4AC3-9C2C-96099F236ED8}" srcOrd="0" destOrd="0" presId="urn:microsoft.com/office/officeart/2008/layout/PictureAccentList"/>
    <dgm:cxn modelId="{948A6FB9-0AFF-4A35-A90C-268267172C1F}" type="presParOf" srcId="{93A47038-7872-4AC3-9C2C-96099F236ED8}" destId="{4EFEDDCA-D761-4E5D-A24A-AA0F62C2430F}" srcOrd="0" destOrd="0" presId="urn:microsoft.com/office/officeart/2008/layout/PictureAccentList"/>
    <dgm:cxn modelId="{854CDE33-6906-4ADC-B75E-E2C6E5AFBC02}" type="presParOf" srcId="{4EFEDDCA-D761-4E5D-A24A-AA0F62C2430F}" destId="{B5870C3C-BF4D-455B-8CEE-CCA311610AF4}" srcOrd="0" destOrd="0" presId="urn:microsoft.com/office/officeart/2008/layout/PictureAccentList"/>
    <dgm:cxn modelId="{3CF0EF93-A2BD-422D-8953-92E8839EFB5E}" type="presParOf" srcId="{93A47038-7872-4AC3-9C2C-96099F236ED8}" destId="{A54E2FC2-C05E-426E-AC32-3A262D28CC31}"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3C423A3-02B5-468E-BBCB-E08934E012DA}" type="doc">
      <dgm:prSet loTypeId="urn:microsoft.com/office/officeart/2008/layout/VerticalAccentList" loCatId="list" qsTypeId="urn:microsoft.com/office/officeart/2005/8/quickstyle/simple1" qsCatId="simple" csTypeId="urn:microsoft.com/office/officeart/2005/8/colors/colorful1" csCatId="colorful"/>
      <dgm:spPr/>
      <dgm:t>
        <a:bodyPr/>
        <a:lstStyle/>
        <a:p>
          <a:endParaRPr lang="en-US"/>
        </a:p>
      </dgm:t>
    </dgm:pt>
    <dgm:pt modelId="{83897A6E-F386-402F-9E45-218EB10D9172}">
      <dgm:prSet/>
      <dgm:spPr/>
      <dgm:t>
        <a:bodyPr/>
        <a:lstStyle/>
        <a:p>
          <a:pPr algn="r" rtl="1"/>
          <a:r>
            <a:rPr lang="ar-SA" b="1" dirty="0" smtClean="0"/>
            <a:t>العوامل الموقعية (التضاريسية): </a:t>
          </a:r>
          <a:r>
            <a:rPr lang="ar-SA" dirty="0" smtClean="0"/>
            <a:t>تجربة تأثير نوع البيئة على النسبة بين طول المجموع الخضري والمجموع الجذري.</a:t>
          </a:r>
          <a:endParaRPr lang="en-US" dirty="0"/>
        </a:p>
      </dgm:t>
    </dgm:pt>
    <dgm:pt modelId="{1A0C246B-A70C-4B24-984B-EC7980FE95D3}" type="parTrans" cxnId="{0FF7C87D-94F7-41EA-9C67-859C12CC3FA1}">
      <dgm:prSet/>
      <dgm:spPr/>
      <dgm:t>
        <a:bodyPr/>
        <a:lstStyle/>
        <a:p>
          <a:pPr algn="r" rtl="1"/>
          <a:endParaRPr lang="en-US"/>
        </a:p>
      </dgm:t>
    </dgm:pt>
    <dgm:pt modelId="{63DFAEF9-D2B8-4C66-874A-42574A62EE80}" type="sibTrans" cxnId="{0FF7C87D-94F7-41EA-9C67-859C12CC3FA1}">
      <dgm:prSet/>
      <dgm:spPr/>
      <dgm:t>
        <a:bodyPr/>
        <a:lstStyle/>
        <a:p>
          <a:pPr algn="r" rtl="1"/>
          <a:endParaRPr lang="en-US"/>
        </a:p>
      </dgm:t>
    </dgm:pt>
    <dgm:pt modelId="{CC6BA79E-C106-4FC8-AD78-34A733E65EC5}">
      <dgm:prSet/>
      <dgm:spPr/>
      <dgm:t>
        <a:bodyPr/>
        <a:lstStyle/>
        <a:p>
          <a:pPr algn="r" rtl="1"/>
          <a:r>
            <a:rPr lang="ar-SA" b="1" dirty="0" smtClean="0"/>
            <a:t>العوامل الاحيائية: </a:t>
          </a:r>
          <a:r>
            <a:rPr lang="ar-SA" dirty="0" smtClean="0"/>
            <a:t>تجربة تأثير تنافس افراد النوع الواحد على مساحة الاوراق ووزن المجموع الخضري</a:t>
          </a:r>
          <a:endParaRPr lang="en-US" dirty="0"/>
        </a:p>
      </dgm:t>
    </dgm:pt>
    <dgm:pt modelId="{D86EF523-EE25-4DDF-835E-B369258044A1}" type="parTrans" cxnId="{7012F886-6053-44C6-9899-FF203B1ECF82}">
      <dgm:prSet/>
      <dgm:spPr/>
      <dgm:t>
        <a:bodyPr/>
        <a:lstStyle/>
        <a:p>
          <a:pPr algn="r" rtl="1"/>
          <a:endParaRPr lang="en-US"/>
        </a:p>
      </dgm:t>
    </dgm:pt>
    <dgm:pt modelId="{BA6E4A19-82FA-4150-BA0E-3E75E4D8AB19}" type="sibTrans" cxnId="{7012F886-6053-44C6-9899-FF203B1ECF82}">
      <dgm:prSet/>
      <dgm:spPr/>
      <dgm:t>
        <a:bodyPr/>
        <a:lstStyle/>
        <a:p>
          <a:pPr algn="r" rtl="1"/>
          <a:endParaRPr lang="en-US"/>
        </a:p>
      </dgm:t>
    </dgm:pt>
    <dgm:pt modelId="{C56186B8-6B57-4EF6-BA02-513C4AF1C2D1}">
      <dgm:prSet/>
      <dgm:spPr/>
      <dgm:t>
        <a:bodyPr/>
        <a:lstStyle/>
        <a:p>
          <a:pPr algn="r" rtl="1"/>
          <a:r>
            <a:rPr lang="ar-SA" b="1" dirty="0" smtClean="0"/>
            <a:t>العوامل المناخية: </a:t>
          </a:r>
          <a:r>
            <a:rPr lang="ar-SA" dirty="0" smtClean="0"/>
            <a:t>التعرف على بعض الاجهزه المستخدمة في رصد التغيرات المناخية للدراسات البيئية</a:t>
          </a:r>
          <a:endParaRPr lang="en-US" dirty="0"/>
        </a:p>
      </dgm:t>
    </dgm:pt>
    <dgm:pt modelId="{D55A4DAD-7D72-4EB7-BE9A-DF9658365436}" type="parTrans" cxnId="{FAFAD55F-EEA6-4D0F-ACB3-D05EEB637CEF}">
      <dgm:prSet/>
      <dgm:spPr/>
      <dgm:t>
        <a:bodyPr/>
        <a:lstStyle/>
        <a:p>
          <a:pPr algn="r" rtl="1"/>
          <a:endParaRPr lang="en-US"/>
        </a:p>
      </dgm:t>
    </dgm:pt>
    <dgm:pt modelId="{30F118AB-AC97-4424-9DFE-39AC5689B81C}" type="sibTrans" cxnId="{FAFAD55F-EEA6-4D0F-ACB3-D05EEB637CEF}">
      <dgm:prSet/>
      <dgm:spPr/>
      <dgm:t>
        <a:bodyPr/>
        <a:lstStyle/>
        <a:p>
          <a:pPr algn="r" rtl="1"/>
          <a:endParaRPr lang="en-US"/>
        </a:p>
      </dgm:t>
    </dgm:pt>
    <dgm:pt modelId="{CFC260D6-98B8-4CA3-824E-CCE3B806B693}">
      <dgm:prSet/>
      <dgm:spPr/>
      <dgm:t>
        <a:bodyPr/>
        <a:lstStyle/>
        <a:p>
          <a:pPr algn="r" rtl="1"/>
          <a:r>
            <a:rPr lang="ar-SA" b="1" dirty="0" smtClean="0"/>
            <a:t>عوامل التربة</a:t>
          </a:r>
          <a:r>
            <a:rPr lang="ar-SA" dirty="0" smtClean="0"/>
            <a:t>: وتنقسم دراسات التربة الى جزئين تحاليل فيزيائية وتحاليل كميائية.</a:t>
          </a:r>
          <a:endParaRPr lang="en-US" dirty="0"/>
        </a:p>
      </dgm:t>
    </dgm:pt>
    <dgm:pt modelId="{D27B86A1-5CEE-42F4-B616-AA308AF11FE0}" type="parTrans" cxnId="{4929D3A2-E28E-4051-94F6-4EF86EC0DC2B}">
      <dgm:prSet/>
      <dgm:spPr/>
      <dgm:t>
        <a:bodyPr/>
        <a:lstStyle/>
        <a:p>
          <a:pPr algn="r" rtl="1"/>
          <a:endParaRPr lang="en-US"/>
        </a:p>
      </dgm:t>
    </dgm:pt>
    <dgm:pt modelId="{FF05CA4A-B6B6-4645-B03F-FC912BE596D3}" type="sibTrans" cxnId="{4929D3A2-E28E-4051-94F6-4EF86EC0DC2B}">
      <dgm:prSet/>
      <dgm:spPr/>
      <dgm:t>
        <a:bodyPr/>
        <a:lstStyle/>
        <a:p>
          <a:pPr algn="r" rtl="1"/>
          <a:endParaRPr lang="en-US"/>
        </a:p>
      </dgm:t>
    </dgm:pt>
    <dgm:pt modelId="{96B984EB-22BE-449D-A570-BF1F9BDA17B5}" type="pres">
      <dgm:prSet presAssocID="{23C423A3-02B5-468E-BBCB-E08934E012DA}" presName="Name0" presStyleCnt="0">
        <dgm:presLayoutVars>
          <dgm:chMax/>
          <dgm:chPref/>
          <dgm:dir/>
        </dgm:presLayoutVars>
      </dgm:prSet>
      <dgm:spPr/>
    </dgm:pt>
    <dgm:pt modelId="{59109C1D-9D12-4F2F-B0E7-5E38E0FB4867}" type="pres">
      <dgm:prSet presAssocID="{83897A6E-F386-402F-9E45-218EB10D9172}" presName="parenttextcomposite" presStyleCnt="0"/>
      <dgm:spPr/>
    </dgm:pt>
    <dgm:pt modelId="{3227BCEF-7C9B-46F8-AECB-ECBE5F60FDEA}" type="pres">
      <dgm:prSet presAssocID="{83897A6E-F386-402F-9E45-218EB10D9172}" presName="parenttext" presStyleLbl="revTx" presStyleIdx="0" presStyleCnt="4">
        <dgm:presLayoutVars>
          <dgm:chMax/>
          <dgm:chPref val="2"/>
          <dgm:bulletEnabled val="1"/>
        </dgm:presLayoutVars>
      </dgm:prSet>
      <dgm:spPr/>
    </dgm:pt>
    <dgm:pt modelId="{575D8219-50A8-455D-A31D-0A75ABEF337E}" type="pres">
      <dgm:prSet presAssocID="{83897A6E-F386-402F-9E45-218EB10D9172}" presName="parallelogramComposite" presStyleCnt="0"/>
      <dgm:spPr/>
    </dgm:pt>
    <dgm:pt modelId="{811AC9EC-AB23-4D91-A78D-D96393D2FC83}" type="pres">
      <dgm:prSet presAssocID="{83897A6E-F386-402F-9E45-218EB10D9172}" presName="parallelogram1" presStyleLbl="alignNode1" presStyleIdx="0" presStyleCnt="28"/>
      <dgm:spPr/>
    </dgm:pt>
    <dgm:pt modelId="{8F584C45-E8B9-4832-ABEB-970844F325BE}" type="pres">
      <dgm:prSet presAssocID="{83897A6E-F386-402F-9E45-218EB10D9172}" presName="parallelogram2" presStyleLbl="alignNode1" presStyleIdx="1" presStyleCnt="28"/>
      <dgm:spPr/>
    </dgm:pt>
    <dgm:pt modelId="{FD0478D4-E4CA-4F8D-9C8A-5B97A51D1B8E}" type="pres">
      <dgm:prSet presAssocID="{83897A6E-F386-402F-9E45-218EB10D9172}" presName="parallelogram3" presStyleLbl="alignNode1" presStyleIdx="2" presStyleCnt="28"/>
      <dgm:spPr/>
    </dgm:pt>
    <dgm:pt modelId="{F696D4DB-AAE8-4454-82BE-5DBB43C169B2}" type="pres">
      <dgm:prSet presAssocID="{83897A6E-F386-402F-9E45-218EB10D9172}" presName="parallelogram4" presStyleLbl="alignNode1" presStyleIdx="3" presStyleCnt="28"/>
      <dgm:spPr/>
    </dgm:pt>
    <dgm:pt modelId="{E1496F7F-63FE-4289-AADA-A98A7202ABBD}" type="pres">
      <dgm:prSet presAssocID="{83897A6E-F386-402F-9E45-218EB10D9172}" presName="parallelogram5" presStyleLbl="alignNode1" presStyleIdx="4" presStyleCnt="28"/>
      <dgm:spPr/>
    </dgm:pt>
    <dgm:pt modelId="{2C08D0CC-631B-406C-8019-EA7E0BBE3A54}" type="pres">
      <dgm:prSet presAssocID="{83897A6E-F386-402F-9E45-218EB10D9172}" presName="parallelogram6" presStyleLbl="alignNode1" presStyleIdx="5" presStyleCnt="28"/>
      <dgm:spPr/>
    </dgm:pt>
    <dgm:pt modelId="{70F95D46-D467-402D-A235-58436ABB549C}" type="pres">
      <dgm:prSet presAssocID="{83897A6E-F386-402F-9E45-218EB10D9172}" presName="parallelogram7" presStyleLbl="alignNode1" presStyleIdx="6" presStyleCnt="28"/>
      <dgm:spPr/>
    </dgm:pt>
    <dgm:pt modelId="{4010AF0B-FDE0-44D6-9FEB-4A23A76AFAA4}" type="pres">
      <dgm:prSet presAssocID="{63DFAEF9-D2B8-4C66-874A-42574A62EE80}" presName="sibTrans" presStyleCnt="0"/>
      <dgm:spPr/>
    </dgm:pt>
    <dgm:pt modelId="{44411468-FC2C-40C0-8A2F-86218B8C3519}" type="pres">
      <dgm:prSet presAssocID="{CC6BA79E-C106-4FC8-AD78-34A733E65EC5}" presName="parenttextcomposite" presStyleCnt="0"/>
      <dgm:spPr/>
    </dgm:pt>
    <dgm:pt modelId="{B3A404AA-97F0-43F0-B8A9-84B9BF2D79D8}" type="pres">
      <dgm:prSet presAssocID="{CC6BA79E-C106-4FC8-AD78-34A733E65EC5}" presName="parenttext" presStyleLbl="revTx" presStyleIdx="1" presStyleCnt="4">
        <dgm:presLayoutVars>
          <dgm:chMax/>
          <dgm:chPref val="2"/>
          <dgm:bulletEnabled val="1"/>
        </dgm:presLayoutVars>
      </dgm:prSet>
      <dgm:spPr/>
    </dgm:pt>
    <dgm:pt modelId="{AB87681D-E351-4EF1-9E93-EB8B0AC3A874}" type="pres">
      <dgm:prSet presAssocID="{CC6BA79E-C106-4FC8-AD78-34A733E65EC5}" presName="parallelogramComposite" presStyleCnt="0"/>
      <dgm:spPr/>
    </dgm:pt>
    <dgm:pt modelId="{A7497CCC-8A77-4C51-A88F-6C59F53DFD81}" type="pres">
      <dgm:prSet presAssocID="{CC6BA79E-C106-4FC8-AD78-34A733E65EC5}" presName="parallelogram1" presStyleLbl="alignNode1" presStyleIdx="7" presStyleCnt="28"/>
      <dgm:spPr/>
    </dgm:pt>
    <dgm:pt modelId="{A5FC1601-1AEC-4EF0-AC66-AAB1BCDD5072}" type="pres">
      <dgm:prSet presAssocID="{CC6BA79E-C106-4FC8-AD78-34A733E65EC5}" presName="parallelogram2" presStyleLbl="alignNode1" presStyleIdx="8" presStyleCnt="28"/>
      <dgm:spPr/>
    </dgm:pt>
    <dgm:pt modelId="{5B9B6701-07C2-4000-B0B4-BC63C98E878E}" type="pres">
      <dgm:prSet presAssocID="{CC6BA79E-C106-4FC8-AD78-34A733E65EC5}" presName="parallelogram3" presStyleLbl="alignNode1" presStyleIdx="9" presStyleCnt="28"/>
      <dgm:spPr/>
    </dgm:pt>
    <dgm:pt modelId="{D68CCB2C-A682-4C3C-91D4-69D8FD6EA81A}" type="pres">
      <dgm:prSet presAssocID="{CC6BA79E-C106-4FC8-AD78-34A733E65EC5}" presName="parallelogram4" presStyleLbl="alignNode1" presStyleIdx="10" presStyleCnt="28"/>
      <dgm:spPr/>
    </dgm:pt>
    <dgm:pt modelId="{EDDCBE6C-AB31-41BC-BE70-48988D1785FD}" type="pres">
      <dgm:prSet presAssocID="{CC6BA79E-C106-4FC8-AD78-34A733E65EC5}" presName="parallelogram5" presStyleLbl="alignNode1" presStyleIdx="11" presStyleCnt="28"/>
      <dgm:spPr/>
    </dgm:pt>
    <dgm:pt modelId="{F5D8B94F-B4AA-4FBE-B133-959689D2433F}" type="pres">
      <dgm:prSet presAssocID="{CC6BA79E-C106-4FC8-AD78-34A733E65EC5}" presName="parallelogram6" presStyleLbl="alignNode1" presStyleIdx="12" presStyleCnt="28"/>
      <dgm:spPr/>
    </dgm:pt>
    <dgm:pt modelId="{FCC8E633-C39B-421A-A135-FA6D98B06D5C}" type="pres">
      <dgm:prSet presAssocID="{CC6BA79E-C106-4FC8-AD78-34A733E65EC5}" presName="parallelogram7" presStyleLbl="alignNode1" presStyleIdx="13" presStyleCnt="28"/>
      <dgm:spPr/>
    </dgm:pt>
    <dgm:pt modelId="{098DA692-333D-4214-A30E-6A2614F9F7D0}" type="pres">
      <dgm:prSet presAssocID="{BA6E4A19-82FA-4150-BA0E-3E75E4D8AB19}" presName="sibTrans" presStyleCnt="0"/>
      <dgm:spPr/>
    </dgm:pt>
    <dgm:pt modelId="{678F68D7-397F-4F84-BCD7-2CECDCCF5A7C}" type="pres">
      <dgm:prSet presAssocID="{C56186B8-6B57-4EF6-BA02-513C4AF1C2D1}" presName="parenttextcomposite" presStyleCnt="0"/>
      <dgm:spPr/>
    </dgm:pt>
    <dgm:pt modelId="{DE85322C-6C6C-4F84-8A17-C944D0CC82CC}" type="pres">
      <dgm:prSet presAssocID="{C56186B8-6B57-4EF6-BA02-513C4AF1C2D1}" presName="parenttext" presStyleLbl="revTx" presStyleIdx="2" presStyleCnt="4">
        <dgm:presLayoutVars>
          <dgm:chMax/>
          <dgm:chPref val="2"/>
          <dgm:bulletEnabled val="1"/>
        </dgm:presLayoutVars>
      </dgm:prSet>
      <dgm:spPr/>
    </dgm:pt>
    <dgm:pt modelId="{78375156-4F01-4726-8202-8B80518EB4E7}" type="pres">
      <dgm:prSet presAssocID="{C56186B8-6B57-4EF6-BA02-513C4AF1C2D1}" presName="parallelogramComposite" presStyleCnt="0"/>
      <dgm:spPr/>
    </dgm:pt>
    <dgm:pt modelId="{5AEF9297-B9E5-4739-BEE3-0786683850DC}" type="pres">
      <dgm:prSet presAssocID="{C56186B8-6B57-4EF6-BA02-513C4AF1C2D1}" presName="parallelogram1" presStyleLbl="alignNode1" presStyleIdx="14" presStyleCnt="28"/>
      <dgm:spPr/>
    </dgm:pt>
    <dgm:pt modelId="{A79CF715-65C0-4ED0-A9B3-EB6D614526AA}" type="pres">
      <dgm:prSet presAssocID="{C56186B8-6B57-4EF6-BA02-513C4AF1C2D1}" presName="parallelogram2" presStyleLbl="alignNode1" presStyleIdx="15" presStyleCnt="28"/>
      <dgm:spPr/>
    </dgm:pt>
    <dgm:pt modelId="{B134928B-175F-49A6-B0CB-147B805F1A7F}" type="pres">
      <dgm:prSet presAssocID="{C56186B8-6B57-4EF6-BA02-513C4AF1C2D1}" presName="parallelogram3" presStyleLbl="alignNode1" presStyleIdx="16" presStyleCnt="28"/>
      <dgm:spPr/>
    </dgm:pt>
    <dgm:pt modelId="{ED41387E-2A6B-48A8-8DDD-09D8B85EFAD6}" type="pres">
      <dgm:prSet presAssocID="{C56186B8-6B57-4EF6-BA02-513C4AF1C2D1}" presName="parallelogram4" presStyleLbl="alignNode1" presStyleIdx="17" presStyleCnt="28"/>
      <dgm:spPr/>
    </dgm:pt>
    <dgm:pt modelId="{85BD4BF1-1C24-4AC3-B0E3-228D13C8A116}" type="pres">
      <dgm:prSet presAssocID="{C56186B8-6B57-4EF6-BA02-513C4AF1C2D1}" presName="parallelogram5" presStyleLbl="alignNode1" presStyleIdx="18" presStyleCnt="28"/>
      <dgm:spPr/>
    </dgm:pt>
    <dgm:pt modelId="{1F87294D-6D95-491E-AD66-7443F7463CAE}" type="pres">
      <dgm:prSet presAssocID="{C56186B8-6B57-4EF6-BA02-513C4AF1C2D1}" presName="parallelogram6" presStyleLbl="alignNode1" presStyleIdx="19" presStyleCnt="28"/>
      <dgm:spPr/>
    </dgm:pt>
    <dgm:pt modelId="{C7AE194A-535D-4F9C-9216-8F5D0D1CEBB3}" type="pres">
      <dgm:prSet presAssocID="{C56186B8-6B57-4EF6-BA02-513C4AF1C2D1}" presName="parallelogram7" presStyleLbl="alignNode1" presStyleIdx="20" presStyleCnt="28"/>
      <dgm:spPr/>
    </dgm:pt>
    <dgm:pt modelId="{287A40DD-A60D-447E-A5EF-FD3E6F87695B}" type="pres">
      <dgm:prSet presAssocID="{30F118AB-AC97-4424-9DFE-39AC5689B81C}" presName="sibTrans" presStyleCnt="0"/>
      <dgm:spPr/>
    </dgm:pt>
    <dgm:pt modelId="{F0A80EC7-DABF-430D-A34A-1E4228F8BDA7}" type="pres">
      <dgm:prSet presAssocID="{CFC260D6-98B8-4CA3-824E-CCE3B806B693}" presName="parenttextcomposite" presStyleCnt="0"/>
      <dgm:spPr/>
    </dgm:pt>
    <dgm:pt modelId="{1B4C34DE-AF6C-42B4-ACB9-DF81B5408927}" type="pres">
      <dgm:prSet presAssocID="{CFC260D6-98B8-4CA3-824E-CCE3B806B693}" presName="parenttext" presStyleLbl="revTx" presStyleIdx="3" presStyleCnt="4">
        <dgm:presLayoutVars>
          <dgm:chMax/>
          <dgm:chPref val="2"/>
          <dgm:bulletEnabled val="1"/>
        </dgm:presLayoutVars>
      </dgm:prSet>
      <dgm:spPr/>
    </dgm:pt>
    <dgm:pt modelId="{30DEB2F8-03EA-4885-9C91-264A5FF1FACD}" type="pres">
      <dgm:prSet presAssocID="{CFC260D6-98B8-4CA3-824E-CCE3B806B693}" presName="parallelogramComposite" presStyleCnt="0"/>
      <dgm:spPr/>
    </dgm:pt>
    <dgm:pt modelId="{180DE632-511F-4B55-B339-6566C1B23AC7}" type="pres">
      <dgm:prSet presAssocID="{CFC260D6-98B8-4CA3-824E-CCE3B806B693}" presName="parallelogram1" presStyleLbl="alignNode1" presStyleIdx="21" presStyleCnt="28"/>
      <dgm:spPr/>
    </dgm:pt>
    <dgm:pt modelId="{F57164AC-979D-4A3D-AFF6-171CBCDCD41D}" type="pres">
      <dgm:prSet presAssocID="{CFC260D6-98B8-4CA3-824E-CCE3B806B693}" presName="parallelogram2" presStyleLbl="alignNode1" presStyleIdx="22" presStyleCnt="28"/>
      <dgm:spPr/>
    </dgm:pt>
    <dgm:pt modelId="{AF98FF1E-88E7-43E0-8790-F138CEF76CB2}" type="pres">
      <dgm:prSet presAssocID="{CFC260D6-98B8-4CA3-824E-CCE3B806B693}" presName="parallelogram3" presStyleLbl="alignNode1" presStyleIdx="23" presStyleCnt="28"/>
      <dgm:spPr/>
    </dgm:pt>
    <dgm:pt modelId="{A41F5447-B2FF-42C9-99F9-20154803FA22}" type="pres">
      <dgm:prSet presAssocID="{CFC260D6-98B8-4CA3-824E-CCE3B806B693}" presName="parallelogram4" presStyleLbl="alignNode1" presStyleIdx="24" presStyleCnt="28"/>
      <dgm:spPr/>
    </dgm:pt>
    <dgm:pt modelId="{AA151991-CF28-4B48-B18C-34F7F3D2BCEF}" type="pres">
      <dgm:prSet presAssocID="{CFC260D6-98B8-4CA3-824E-CCE3B806B693}" presName="parallelogram5" presStyleLbl="alignNode1" presStyleIdx="25" presStyleCnt="28"/>
      <dgm:spPr/>
    </dgm:pt>
    <dgm:pt modelId="{E48C13DE-EE65-4994-B2CF-1B00BC182195}" type="pres">
      <dgm:prSet presAssocID="{CFC260D6-98B8-4CA3-824E-CCE3B806B693}" presName="parallelogram6" presStyleLbl="alignNode1" presStyleIdx="26" presStyleCnt="28"/>
      <dgm:spPr/>
    </dgm:pt>
    <dgm:pt modelId="{A77794BB-72E1-4DB1-A340-2A4A27D78825}" type="pres">
      <dgm:prSet presAssocID="{CFC260D6-98B8-4CA3-824E-CCE3B806B693}" presName="parallelogram7" presStyleLbl="alignNode1" presStyleIdx="27" presStyleCnt="28"/>
      <dgm:spPr/>
    </dgm:pt>
  </dgm:ptLst>
  <dgm:cxnLst>
    <dgm:cxn modelId="{8AE5841F-D797-4D16-868E-70B24F04F394}" type="presOf" srcId="{CC6BA79E-C106-4FC8-AD78-34A733E65EC5}" destId="{B3A404AA-97F0-43F0-B8A9-84B9BF2D79D8}" srcOrd="0" destOrd="0" presId="urn:microsoft.com/office/officeart/2008/layout/VerticalAccentList"/>
    <dgm:cxn modelId="{7E62CFE7-B535-4C61-885E-6E0C8BCECB3F}" type="presOf" srcId="{C56186B8-6B57-4EF6-BA02-513C4AF1C2D1}" destId="{DE85322C-6C6C-4F84-8A17-C944D0CC82CC}" srcOrd="0" destOrd="0" presId="urn:microsoft.com/office/officeart/2008/layout/VerticalAccentList"/>
    <dgm:cxn modelId="{4929D3A2-E28E-4051-94F6-4EF86EC0DC2B}" srcId="{23C423A3-02B5-468E-BBCB-E08934E012DA}" destId="{CFC260D6-98B8-4CA3-824E-CCE3B806B693}" srcOrd="3" destOrd="0" parTransId="{D27B86A1-5CEE-42F4-B616-AA308AF11FE0}" sibTransId="{FF05CA4A-B6B6-4645-B03F-FC912BE596D3}"/>
    <dgm:cxn modelId="{EF35A6D8-5615-4A72-9E2C-C014B175B941}" type="presOf" srcId="{23C423A3-02B5-468E-BBCB-E08934E012DA}" destId="{96B984EB-22BE-449D-A570-BF1F9BDA17B5}" srcOrd="0" destOrd="0" presId="urn:microsoft.com/office/officeart/2008/layout/VerticalAccentList"/>
    <dgm:cxn modelId="{FAFAD55F-EEA6-4D0F-ACB3-D05EEB637CEF}" srcId="{23C423A3-02B5-468E-BBCB-E08934E012DA}" destId="{C56186B8-6B57-4EF6-BA02-513C4AF1C2D1}" srcOrd="2" destOrd="0" parTransId="{D55A4DAD-7D72-4EB7-BE9A-DF9658365436}" sibTransId="{30F118AB-AC97-4424-9DFE-39AC5689B81C}"/>
    <dgm:cxn modelId="{1D8B998F-E804-4A44-8C44-AF886B6FDBBA}" type="presOf" srcId="{CFC260D6-98B8-4CA3-824E-CCE3B806B693}" destId="{1B4C34DE-AF6C-42B4-ACB9-DF81B5408927}" srcOrd="0" destOrd="0" presId="urn:microsoft.com/office/officeart/2008/layout/VerticalAccentList"/>
    <dgm:cxn modelId="{0FF7C87D-94F7-41EA-9C67-859C12CC3FA1}" srcId="{23C423A3-02B5-468E-BBCB-E08934E012DA}" destId="{83897A6E-F386-402F-9E45-218EB10D9172}" srcOrd="0" destOrd="0" parTransId="{1A0C246B-A70C-4B24-984B-EC7980FE95D3}" sibTransId="{63DFAEF9-D2B8-4C66-874A-42574A62EE80}"/>
    <dgm:cxn modelId="{7012F886-6053-44C6-9899-FF203B1ECF82}" srcId="{23C423A3-02B5-468E-BBCB-E08934E012DA}" destId="{CC6BA79E-C106-4FC8-AD78-34A733E65EC5}" srcOrd="1" destOrd="0" parTransId="{D86EF523-EE25-4DDF-835E-B369258044A1}" sibTransId="{BA6E4A19-82FA-4150-BA0E-3E75E4D8AB19}"/>
    <dgm:cxn modelId="{BC2B87B5-BFF3-4968-AF5D-7BCFE490F0F0}" type="presOf" srcId="{83897A6E-F386-402F-9E45-218EB10D9172}" destId="{3227BCEF-7C9B-46F8-AECB-ECBE5F60FDEA}" srcOrd="0" destOrd="0" presId="urn:microsoft.com/office/officeart/2008/layout/VerticalAccentList"/>
    <dgm:cxn modelId="{605949DC-3967-4E20-A78D-A59BBB411BF6}" type="presParOf" srcId="{96B984EB-22BE-449D-A570-BF1F9BDA17B5}" destId="{59109C1D-9D12-4F2F-B0E7-5E38E0FB4867}" srcOrd="0" destOrd="0" presId="urn:microsoft.com/office/officeart/2008/layout/VerticalAccentList"/>
    <dgm:cxn modelId="{1272B14D-BE92-47A2-813F-EC7EF46CE305}" type="presParOf" srcId="{59109C1D-9D12-4F2F-B0E7-5E38E0FB4867}" destId="{3227BCEF-7C9B-46F8-AECB-ECBE5F60FDEA}" srcOrd="0" destOrd="0" presId="urn:microsoft.com/office/officeart/2008/layout/VerticalAccentList"/>
    <dgm:cxn modelId="{61B8E407-A71D-43A1-8308-04C8FBDFF5C7}" type="presParOf" srcId="{96B984EB-22BE-449D-A570-BF1F9BDA17B5}" destId="{575D8219-50A8-455D-A31D-0A75ABEF337E}" srcOrd="1" destOrd="0" presId="urn:microsoft.com/office/officeart/2008/layout/VerticalAccentList"/>
    <dgm:cxn modelId="{C916E16E-549B-4488-847E-72916AF82C2B}" type="presParOf" srcId="{575D8219-50A8-455D-A31D-0A75ABEF337E}" destId="{811AC9EC-AB23-4D91-A78D-D96393D2FC83}" srcOrd="0" destOrd="0" presId="urn:microsoft.com/office/officeart/2008/layout/VerticalAccentList"/>
    <dgm:cxn modelId="{1AA1D42D-DB4E-4C29-BA80-BC94BEBDEA95}" type="presParOf" srcId="{575D8219-50A8-455D-A31D-0A75ABEF337E}" destId="{8F584C45-E8B9-4832-ABEB-970844F325BE}" srcOrd="1" destOrd="0" presId="urn:microsoft.com/office/officeart/2008/layout/VerticalAccentList"/>
    <dgm:cxn modelId="{BEBA8717-F14B-46AD-94FF-FF7D0BBFB896}" type="presParOf" srcId="{575D8219-50A8-455D-A31D-0A75ABEF337E}" destId="{FD0478D4-E4CA-4F8D-9C8A-5B97A51D1B8E}" srcOrd="2" destOrd="0" presId="urn:microsoft.com/office/officeart/2008/layout/VerticalAccentList"/>
    <dgm:cxn modelId="{81F29AC6-7BD5-400C-B2A8-2D60068D0E4C}" type="presParOf" srcId="{575D8219-50A8-455D-A31D-0A75ABEF337E}" destId="{F696D4DB-AAE8-4454-82BE-5DBB43C169B2}" srcOrd="3" destOrd="0" presId="urn:microsoft.com/office/officeart/2008/layout/VerticalAccentList"/>
    <dgm:cxn modelId="{6C07673D-6D6F-4B7F-93AB-8AE021F412B5}" type="presParOf" srcId="{575D8219-50A8-455D-A31D-0A75ABEF337E}" destId="{E1496F7F-63FE-4289-AADA-A98A7202ABBD}" srcOrd="4" destOrd="0" presId="urn:microsoft.com/office/officeart/2008/layout/VerticalAccentList"/>
    <dgm:cxn modelId="{A3DDBB81-5F1C-4DA1-B017-E8CE265CB734}" type="presParOf" srcId="{575D8219-50A8-455D-A31D-0A75ABEF337E}" destId="{2C08D0CC-631B-406C-8019-EA7E0BBE3A54}" srcOrd="5" destOrd="0" presId="urn:microsoft.com/office/officeart/2008/layout/VerticalAccentList"/>
    <dgm:cxn modelId="{DC24AE74-2C5F-480B-BC52-270F3EA02108}" type="presParOf" srcId="{575D8219-50A8-455D-A31D-0A75ABEF337E}" destId="{70F95D46-D467-402D-A235-58436ABB549C}" srcOrd="6" destOrd="0" presId="urn:microsoft.com/office/officeart/2008/layout/VerticalAccentList"/>
    <dgm:cxn modelId="{2351426B-2F63-4F01-9BD7-77DE6FF892CC}" type="presParOf" srcId="{96B984EB-22BE-449D-A570-BF1F9BDA17B5}" destId="{4010AF0B-FDE0-44D6-9FEB-4A23A76AFAA4}" srcOrd="2" destOrd="0" presId="urn:microsoft.com/office/officeart/2008/layout/VerticalAccentList"/>
    <dgm:cxn modelId="{58879EF8-7A82-477A-9275-8B6FDFAF61D4}" type="presParOf" srcId="{96B984EB-22BE-449D-A570-BF1F9BDA17B5}" destId="{44411468-FC2C-40C0-8A2F-86218B8C3519}" srcOrd="3" destOrd="0" presId="urn:microsoft.com/office/officeart/2008/layout/VerticalAccentList"/>
    <dgm:cxn modelId="{847DDA48-FDE9-4697-95A7-43A0988FA5B4}" type="presParOf" srcId="{44411468-FC2C-40C0-8A2F-86218B8C3519}" destId="{B3A404AA-97F0-43F0-B8A9-84B9BF2D79D8}" srcOrd="0" destOrd="0" presId="urn:microsoft.com/office/officeart/2008/layout/VerticalAccentList"/>
    <dgm:cxn modelId="{8BB7118F-2688-484F-879D-559006438F21}" type="presParOf" srcId="{96B984EB-22BE-449D-A570-BF1F9BDA17B5}" destId="{AB87681D-E351-4EF1-9E93-EB8B0AC3A874}" srcOrd="4" destOrd="0" presId="urn:microsoft.com/office/officeart/2008/layout/VerticalAccentList"/>
    <dgm:cxn modelId="{F60371A1-6A76-4BC7-BE3C-A4A95C57AA2A}" type="presParOf" srcId="{AB87681D-E351-4EF1-9E93-EB8B0AC3A874}" destId="{A7497CCC-8A77-4C51-A88F-6C59F53DFD81}" srcOrd="0" destOrd="0" presId="urn:microsoft.com/office/officeart/2008/layout/VerticalAccentList"/>
    <dgm:cxn modelId="{C6589224-CAFD-4578-9CC5-30692306E13E}" type="presParOf" srcId="{AB87681D-E351-4EF1-9E93-EB8B0AC3A874}" destId="{A5FC1601-1AEC-4EF0-AC66-AAB1BCDD5072}" srcOrd="1" destOrd="0" presId="urn:microsoft.com/office/officeart/2008/layout/VerticalAccentList"/>
    <dgm:cxn modelId="{E172FD59-9212-453F-9ACD-9C459D952279}" type="presParOf" srcId="{AB87681D-E351-4EF1-9E93-EB8B0AC3A874}" destId="{5B9B6701-07C2-4000-B0B4-BC63C98E878E}" srcOrd="2" destOrd="0" presId="urn:microsoft.com/office/officeart/2008/layout/VerticalAccentList"/>
    <dgm:cxn modelId="{90E8B654-27D4-4910-9878-613BBA37F8BA}" type="presParOf" srcId="{AB87681D-E351-4EF1-9E93-EB8B0AC3A874}" destId="{D68CCB2C-A682-4C3C-91D4-69D8FD6EA81A}" srcOrd="3" destOrd="0" presId="urn:microsoft.com/office/officeart/2008/layout/VerticalAccentList"/>
    <dgm:cxn modelId="{702BF44B-C64A-4CA5-9266-29445F846066}" type="presParOf" srcId="{AB87681D-E351-4EF1-9E93-EB8B0AC3A874}" destId="{EDDCBE6C-AB31-41BC-BE70-48988D1785FD}" srcOrd="4" destOrd="0" presId="urn:microsoft.com/office/officeart/2008/layout/VerticalAccentList"/>
    <dgm:cxn modelId="{B9E00B49-437F-45B2-9108-FC7C8AAFF54A}" type="presParOf" srcId="{AB87681D-E351-4EF1-9E93-EB8B0AC3A874}" destId="{F5D8B94F-B4AA-4FBE-B133-959689D2433F}" srcOrd="5" destOrd="0" presId="urn:microsoft.com/office/officeart/2008/layout/VerticalAccentList"/>
    <dgm:cxn modelId="{AEDFDF40-6A79-4A18-9B3D-DD287AF36389}" type="presParOf" srcId="{AB87681D-E351-4EF1-9E93-EB8B0AC3A874}" destId="{FCC8E633-C39B-421A-A135-FA6D98B06D5C}" srcOrd="6" destOrd="0" presId="urn:microsoft.com/office/officeart/2008/layout/VerticalAccentList"/>
    <dgm:cxn modelId="{838A4422-628A-4BBD-9A45-A1FB378870B7}" type="presParOf" srcId="{96B984EB-22BE-449D-A570-BF1F9BDA17B5}" destId="{098DA692-333D-4214-A30E-6A2614F9F7D0}" srcOrd="5" destOrd="0" presId="urn:microsoft.com/office/officeart/2008/layout/VerticalAccentList"/>
    <dgm:cxn modelId="{CA1D7EEB-D87F-4089-84A0-40BD58CAE2FE}" type="presParOf" srcId="{96B984EB-22BE-449D-A570-BF1F9BDA17B5}" destId="{678F68D7-397F-4F84-BCD7-2CECDCCF5A7C}" srcOrd="6" destOrd="0" presId="urn:microsoft.com/office/officeart/2008/layout/VerticalAccentList"/>
    <dgm:cxn modelId="{1F82C0AE-FEC4-4BD3-9508-347077320372}" type="presParOf" srcId="{678F68D7-397F-4F84-BCD7-2CECDCCF5A7C}" destId="{DE85322C-6C6C-4F84-8A17-C944D0CC82CC}" srcOrd="0" destOrd="0" presId="urn:microsoft.com/office/officeart/2008/layout/VerticalAccentList"/>
    <dgm:cxn modelId="{17DDCED3-C6E8-4CFB-98CC-5E314F87CF98}" type="presParOf" srcId="{96B984EB-22BE-449D-A570-BF1F9BDA17B5}" destId="{78375156-4F01-4726-8202-8B80518EB4E7}" srcOrd="7" destOrd="0" presId="urn:microsoft.com/office/officeart/2008/layout/VerticalAccentList"/>
    <dgm:cxn modelId="{C16A7AE9-48DF-4BB8-95DC-0F709D779766}" type="presParOf" srcId="{78375156-4F01-4726-8202-8B80518EB4E7}" destId="{5AEF9297-B9E5-4739-BEE3-0786683850DC}" srcOrd="0" destOrd="0" presId="urn:microsoft.com/office/officeart/2008/layout/VerticalAccentList"/>
    <dgm:cxn modelId="{0909A9A0-67CB-4BEF-84AE-5C64AF488D68}" type="presParOf" srcId="{78375156-4F01-4726-8202-8B80518EB4E7}" destId="{A79CF715-65C0-4ED0-A9B3-EB6D614526AA}" srcOrd="1" destOrd="0" presId="urn:microsoft.com/office/officeart/2008/layout/VerticalAccentList"/>
    <dgm:cxn modelId="{23ED50BF-058A-4C00-9ED9-E8774D6DF034}" type="presParOf" srcId="{78375156-4F01-4726-8202-8B80518EB4E7}" destId="{B134928B-175F-49A6-B0CB-147B805F1A7F}" srcOrd="2" destOrd="0" presId="urn:microsoft.com/office/officeart/2008/layout/VerticalAccentList"/>
    <dgm:cxn modelId="{F6F2D904-A238-4CEE-B738-31E5A37648D7}" type="presParOf" srcId="{78375156-4F01-4726-8202-8B80518EB4E7}" destId="{ED41387E-2A6B-48A8-8DDD-09D8B85EFAD6}" srcOrd="3" destOrd="0" presId="urn:microsoft.com/office/officeart/2008/layout/VerticalAccentList"/>
    <dgm:cxn modelId="{6089EE09-A355-43FE-82DF-E3852415AF1D}" type="presParOf" srcId="{78375156-4F01-4726-8202-8B80518EB4E7}" destId="{85BD4BF1-1C24-4AC3-B0E3-228D13C8A116}" srcOrd="4" destOrd="0" presId="urn:microsoft.com/office/officeart/2008/layout/VerticalAccentList"/>
    <dgm:cxn modelId="{92CF8848-EC54-4E1E-ADE2-BC3BB65CAA89}" type="presParOf" srcId="{78375156-4F01-4726-8202-8B80518EB4E7}" destId="{1F87294D-6D95-491E-AD66-7443F7463CAE}" srcOrd="5" destOrd="0" presId="urn:microsoft.com/office/officeart/2008/layout/VerticalAccentList"/>
    <dgm:cxn modelId="{68618161-5F8D-4F27-B7F5-72B27B43C525}" type="presParOf" srcId="{78375156-4F01-4726-8202-8B80518EB4E7}" destId="{C7AE194A-535D-4F9C-9216-8F5D0D1CEBB3}" srcOrd="6" destOrd="0" presId="urn:microsoft.com/office/officeart/2008/layout/VerticalAccentList"/>
    <dgm:cxn modelId="{E952C609-5456-4E03-BCAE-213C8C7BB64C}" type="presParOf" srcId="{96B984EB-22BE-449D-A570-BF1F9BDA17B5}" destId="{287A40DD-A60D-447E-A5EF-FD3E6F87695B}" srcOrd="8" destOrd="0" presId="urn:microsoft.com/office/officeart/2008/layout/VerticalAccentList"/>
    <dgm:cxn modelId="{75590BCB-E6B2-4A69-9D77-7A8F9DC8000E}" type="presParOf" srcId="{96B984EB-22BE-449D-A570-BF1F9BDA17B5}" destId="{F0A80EC7-DABF-430D-A34A-1E4228F8BDA7}" srcOrd="9" destOrd="0" presId="urn:microsoft.com/office/officeart/2008/layout/VerticalAccentList"/>
    <dgm:cxn modelId="{06A66A22-0BD2-414D-990A-3D4F4BD5CE23}" type="presParOf" srcId="{F0A80EC7-DABF-430D-A34A-1E4228F8BDA7}" destId="{1B4C34DE-AF6C-42B4-ACB9-DF81B5408927}" srcOrd="0" destOrd="0" presId="urn:microsoft.com/office/officeart/2008/layout/VerticalAccentList"/>
    <dgm:cxn modelId="{5F4FC346-384E-410C-83FD-7E7CD1253681}" type="presParOf" srcId="{96B984EB-22BE-449D-A570-BF1F9BDA17B5}" destId="{30DEB2F8-03EA-4885-9C91-264A5FF1FACD}" srcOrd="10" destOrd="0" presId="urn:microsoft.com/office/officeart/2008/layout/VerticalAccentList"/>
    <dgm:cxn modelId="{7EDB943B-1F16-42D6-9CEC-8F3A05CED321}" type="presParOf" srcId="{30DEB2F8-03EA-4885-9C91-264A5FF1FACD}" destId="{180DE632-511F-4B55-B339-6566C1B23AC7}" srcOrd="0" destOrd="0" presId="urn:microsoft.com/office/officeart/2008/layout/VerticalAccentList"/>
    <dgm:cxn modelId="{C686BC80-F8FB-43A4-B19C-EE3FF73CD167}" type="presParOf" srcId="{30DEB2F8-03EA-4885-9C91-264A5FF1FACD}" destId="{F57164AC-979D-4A3D-AFF6-171CBCDCD41D}" srcOrd="1" destOrd="0" presId="urn:microsoft.com/office/officeart/2008/layout/VerticalAccentList"/>
    <dgm:cxn modelId="{0EE28E29-7901-40E5-BA40-5BD3B0F29DA3}" type="presParOf" srcId="{30DEB2F8-03EA-4885-9C91-264A5FF1FACD}" destId="{AF98FF1E-88E7-43E0-8790-F138CEF76CB2}" srcOrd="2" destOrd="0" presId="urn:microsoft.com/office/officeart/2008/layout/VerticalAccentList"/>
    <dgm:cxn modelId="{F2FE8485-E3A3-4088-AFD9-C42EFEA6E743}" type="presParOf" srcId="{30DEB2F8-03EA-4885-9C91-264A5FF1FACD}" destId="{A41F5447-B2FF-42C9-99F9-20154803FA22}" srcOrd="3" destOrd="0" presId="urn:microsoft.com/office/officeart/2008/layout/VerticalAccentList"/>
    <dgm:cxn modelId="{42D75BD0-A654-4C18-907D-DF0716639DAE}" type="presParOf" srcId="{30DEB2F8-03EA-4885-9C91-264A5FF1FACD}" destId="{AA151991-CF28-4B48-B18C-34F7F3D2BCEF}" srcOrd="4" destOrd="0" presId="urn:microsoft.com/office/officeart/2008/layout/VerticalAccentList"/>
    <dgm:cxn modelId="{6CD26D74-7E93-4886-811D-429592AA1617}" type="presParOf" srcId="{30DEB2F8-03EA-4885-9C91-264A5FF1FACD}" destId="{E48C13DE-EE65-4994-B2CF-1B00BC182195}" srcOrd="5" destOrd="0" presId="urn:microsoft.com/office/officeart/2008/layout/VerticalAccentList"/>
    <dgm:cxn modelId="{5B48925F-5C84-48AD-965A-C30C91FD98E4}" type="presParOf" srcId="{30DEB2F8-03EA-4885-9C91-264A5FF1FACD}" destId="{A77794BB-72E1-4DB1-A340-2A4A27D78825}"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DB0CC46-FC3B-4B3B-A603-AEA545EB335D}"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C683D014-CBD3-4014-9731-C482C1FD0502}">
      <dgm:prSet/>
      <dgm:spPr/>
      <dgm:t>
        <a:bodyPr/>
        <a:lstStyle/>
        <a:p>
          <a:pPr rtl="1"/>
          <a:r>
            <a:rPr lang="ar-SA" u="sng" smtClean="0"/>
            <a:t>العوامل الموقعية او التضاريسية.</a:t>
          </a:r>
          <a:endParaRPr lang="en-US"/>
        </a:p>
      </dgm:t>
    </dgm:pt>
    <dgm:pt modelId="{F0EA50D4-AF78-4FE1-BE01-7C307F7F9B27}" type="parTrans" cxnId="{A99D2D07-9D21-4365-A15D-044EEFE019FB}">
      <dgm:prSet/>
      <dgm:spPr/>
      <dgm:t>
        <a:bodyPr/>
        <a:lstStyle/>
        <a:p>
          <a:endParaRPr lang="en-US"/>
        </a:p>
      </dgm:t>
    </dgm:pt>
    <dgm:pt modelId="{0122566C-B44E-4DF0-B16B-3B1A8FEB3CDA}" type="sibTrans" cxnId="{A99D2D07-9D21-4365-A15D-044EEFE019FB}">
      <dgm:prSet/>
      <dgm:spPr/>
      <dgm:t>
        <a:bodyPr/>
        <a:lstStyle/>
        <a:p>
          <a:endParaRPr lang="en-US"/>
        </a:p>
      </dgm:t>
    </dgm:pt>
    <dgm:pt modelId="{CBE7B976-15AB-47D0-AE66-89A193BD52D4}">
      <dgm:prSet/>
      <dgm:spPr/>
      <dgm:t>
        <a:bodyPr/>
        <a:lstStyle/>
        <a:p>
          <a:pPr rtl="1"/>
          <a:r>
            <a:rPr lang="ar-SA" smtClean="0"/>
            <a:t>للاختلافات الموقعية اثر كبير على النباتات من جميع النواحي مثل الشكل المرفولجي والتركيب التشريحي والعمليات الفسيولوجية. فنباتات المناطق المرتفعة تختلف عن مناطق الوديان او السهول كذلك نباتات الواقعة في منطقة الاستواء تختلف كل ما اتجهنا شمال او جنوب خط الاستواء.يرجع هذا الاختلاف الى اسباب متعددة واهمها اختلاف العوامل المناخية المميزة لكل منطقة.</a:t>
          </a:r>
          <a:endParaRPr lang="en-US"/>
        </a:p>
      </dgm:t>
    </dgm:pt>
    <dgm:pt modelId="{29F7D9E5-077C-48F4-A577-0F9BCAA669E6}" type="parTrans" cxnId="{5703B4C9-2FA7-4704-AC3E-CB4A2BE1B0D7}">
      <dgm:prSet/>
      <dgm:spPr/>
      <dgm:t>
        <a:bodyPr/>
        <a:lstStyle/>
        <a:p>
          <a:endParaRPr lang="en-US"/>
        </a:p>
      </dgm:t>
    </dgm:pt>
    <dgm:pt modelId="{05ECD59A-94F3-4827-AE3B-61B4F2C33F67}" type="sibTrans" cxnId="{5703B4C9-2FA7-4704-AC3E-CB4A2BE1B0D7}">
      <dgm:prSet/>
      <dgm:spPr/>
      <dgm:t>
        <a:bodyPr/>
        <a:lstStyle/>
        <a:p>
          <a:endParaRPr lang="en-US"/>
        </a:p>
      </dgm:t>
    </dgm:pt>
    <dgm:pt modelId="{45836AFA-0C6B-487C-9963-9248184A29ED}" type="pres">
      <dgm:prSet presAssocID="{DDB0CC46-FC3B-4B3B-A603-AEA545EB335D}" presName="linear" presStyleCnt="0">
        <dgm:presLayoutVars>
          <dgm:animLvl val="lvl"/>
          <dgm:resizeHandles val="exact"/>
        </dgm:presLayoutVars>
      </dgm:prSet>
      <dgm:spPr/>
    </dgm:pt>
    <dgm:pt modelId="{54752320-3C39-4036-B519-82F6E5D52F95}" type="pres">
      <dgm:prSet presAssocID="{C683D014-CBD3-4014-9731-C482C1FD0502}" presName="parentText" presStyleLbl="node1" presStyleIdx="0" presStyleCnt="1">
        <dgm:presLayoutVars>
          <dgm:chMax val="0"/>
          <dgm:bulletEnabled val="1"/>
        </dgm:presLayoutVars>
      </dgm:prSet>
      <dgm:spPr/>
    </dgm:pt>
    <dgm:pt modelId="{F01DF2C3-A75B-4BBF-BC8E-4DF3464367BA}" type="pres">
      <dgm:prSet presAssocID="{C683D014-CBD3-4014-9731-C482C1FD0502}" presName="childText" presStyleLbl="revTx" presStyleIdx="0" presStyleCnt="1">
        <dgm:presLayoutVars>
          <dgm:bulletEnabled val="1"/>
        </dgm:presLayoutVars>
      </dgm:prSet>
      <dgm:spPr/>
    </dgm:pt>
  </dgm:ptLst>
  <dgm:cxnLst>
    <dgm:cxn modelId="{2265B1A9-2493-47F5-B2AE-3FA7B8FBCAC3}" type="presOf" srcId="{DDB0CC46-FC3B-4B3B-A603-AEA545EB335D}" destId="{45836AFA-0C6B-487C-9963-9248184A29ED}" srcOrd="0" destOrd="0" presId="urn:microsoft.com/office/officeart/2005/8/layout/vList2"/>
    <dgm:cxn modelId="{1CB260FF-AC4C-4C1B-A270-7F943B87A42A}" type="presOf" srcId="{C683D014-CBD3-4014-9731-C482C1FD0502}" destId="{54752320-3C39-4036-B519-82F6E5D52F95}" srcOrd="0" destOrd="0" presId="urn:microsoft.com/office/officeart/2005/8/layout/vList2"/>
    <dgm:cxn modelId="{22039123-2403-48E3-958D-7079FD91C019}" type="presOf" srcId="{CBE7B976-15AB-47D0-AE66-89A193BD52D4}" destId="{F01DF2C3-A75B-4BBF-BC8E-4DF3464367BA}" srcOrd="0" destOrd="0" presId="urn:microsoft.com/office/officeart/2005/8/layout/vList2"/>
    <dgm:cxn modelId="{A99D2D07-9D21-4365-A15D-044EEFE019FB}" srcId="{DDB0CC46-FC3B-4B3B-A603-AEA545EB335D}" destId="{C683D014-CBD3-4014-9731-C482C1FD0502}" srcOrd="0" destOrd="0" parTransId="{F0EA50D4-AF78-4FE1-BE01-7C307F7F9B27}" sibTransId="{0122566C-B44E-4DF0-B16B-3B1A8FEB3CDA}"/>
    <dgm:cxn modelId="{5703B4C9-2FA7-4704-AC3E-CB4A2BE1B0D7}" srcId="{C683D014-CBD3-4014-9731-C482C1FD0502}" destId="{CBE7B976-15AB-47D0-AE66-89A193BD52D4}" srcOrd="0" destOrd="0" parTransId="{29F7D9E5-077C-48F4-A577-0F9BCAA669E6}" sibTransId="{05ECD59A-94F3-4827-AE3B-61B4F2C33F67}"/>
    <dgm:cxn modelId="{F4EF9534-093E-4FC6-B26F-EC48343771BE}" type="presParOf" srcId="{45836AFA-0C6B-487C-9963-9248184A29ED}" destId="{54752320-3C39-4036-B519-82F6E5D52F95}" srcOrd="0" destOrd="0" presId="urn:microsoft.com/office/officeart/2005/8/layout/vList2"/>
    <dgm:cxn modelId="{63B4C9AC-41F8-422B-A894-DD38920ACD12}" type="presParOf" srcId="{45836AFA-0C6B-487C-9963-9248184A29ED}" destId="{F01DF2C3-A75B-4BBF-BC8E-4DF3464367BA}"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899E53-D87D-4066-A503-CB8C0EA1EDAA}">
      <dsp:nvSpPr>
        <dsp:cNvPr id="0" name=""/>
        <dsp:cNvSpPr/>
      </dsp:nvSpPr>
      <dsp:spPr>
        <a:xfrm>
          <a:off x="2633471" y="2265"/>
          <a:ext cx="2962656" cy="108950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1">
            <a:lnSpc>
              <a:spcPct val="90000"/>
            </a:lnSpc>
            <a:spcBef>
              <a:spcPct val="0"/>
            </a:spcBef>
            <a:spcAft>
              <a:spcPct val="35000"/>
            </a:spcAft>
          </a:pPr>
          <a:r>
            <a:rPr lang="ar-SA" sz="2600" kern="1200" dirty="0" smtClean="0"/>
            <a:t>علم بيئة النباتات </a:t>
          </a:r>
          <a:endParaRPr lang="en-US" sz="2600" kern="1200" dirty="0" smtClean="0"/>
        </a:p>
        <a:p>
          <a:pPr lvl="0" algn="ctr" defTabSz="1155700" rtl="1">
            <a:lnSpc>
              <a:spcPct val="90000"/>
            </a:lnSpc>
            <a:spcBef>
              <a:spcPct val="0"/>
            </a:spcBef>
            <a:spcAft>
              <a:spcPct val="35000"/>
            </a:spcAft>
          </a:pPr>
          <a:r>
            <a:rPr lang="ar-SA" sz="2600" kern="1200" dirty="0" smtClean="0"/>
            <a:t>(</a:t>
          </a:r>
          <a:r>
            <a:rPr lang="en-US" sz="2600" kern="1200" dirty="0" smtClean="0"/>
            <a:t>plant ecology</a:t>
          </a:r>
          <a:r>
            <a:rPr lang="ar-SA" sz="2600" kern="1200" dirty="0" smtClean="0"/>
            <a:t>) </a:t>
          </a:r>
          <a:endParaRPr lang="en-US" sz="2600" kern="1200" dirty="0"/>
        </a:p>
      </dsp:txBody>
      <dsp:txXfrm>
        <a:off x="2686656" y="55450"/>
        <a:ext cx="2856286" cy="983131"/>
      </dsp:txXfrm>
    </dsp:sp>
    <dsp:sp modelId="{0654BA9C-E30E-4C2D-8F77-F490C66062D7}">
      <dsp:nvSpPr>
        <dsp:cNvPr id="0" name=""/>
        <dsp:cNvSpPr/>
      </dsp:nvSpPr>
      <dsp:spPr>
        <a:xfrm>
          <a:off x="2633471" y="1146242"/>
          <a:ext cx="2962656" cy="108950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1">
            <a:lnSpc>
              <a:spcPct val="90000"/>
            </a:lnSpc>
            <a:spcBef>
              <a:spcPct val="0"/>
            </a:spcBef>
            <a:spcAft>
              <a:spcPct val="35000"/>
            </a:spcAft>
          </a:pPr>
          <a:r>
            <a:rPr lang="ar-SA" sz="2600" kern="1200" smtClean="0"/>
            <a:t>علم بيئة الحيوانات (</a:t>
          </a:r>
          <a:r>
            <a:rPr lang="en-US" sz="2600" kern="1200" smtClean="0"/>
            <a:t>Animal ecology</a:t>
          </a:r>
          <a:r>
            <a:rPr lang="ar-SA" sz="2600" kern="1200" smtClean="0"/>
            <a:t>) </a:t>
          </a:r>
          <a:endParaRPr lang="en-US" sz="2600" kern="1200"/>
        </a:p>
      </dsp:txBody>
      <dsp:txXfrm>
        <a:off x="2686656" y="1199427"/>
        <a:ext cx="2856286" cy="983131"/>
      </dsp:txXfrm>
    </dsp:sp>
    <dsp:sp modelId="{5067564A-3373-4C43-8F70-0ECC4AD5A09A}">
      <dsp:nvSpPr>
        <dsp:cNvPr id="0" name=""/>
        <dsp:cNvSpPr/>
      </dsp:nvSpPr>
      <dsp:spPr>
        <a:xfrm>
          <a:off x="2633471" y="2290219"/>
          <a:ext cx="2962656" cy="1089501"/>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1">
            <a:lnSpc>
              <a:spcPct val="90000"/>
            </a:lnSpc>
            <a:spcBef>
              <a:spcPct val="0"/>
            </a:spcBef>
            <a:spcAft>
              <a:spcPct val="35000"/>
            </a:spcAft>
          </a:pPr>
          <a:r>
            <a:rPr lang="ar-SA" sz="2600" kern="1200" smtClean="0"/>
            <a:t>علم بيئة الكائنات الدقيقة (</a:t>
          </a:r>
          <a:r>
            <a:rPr lang="en-US" sz="2600" kern="1200" smtClean="0"/>
            <a:t>Microbial ecology</a:t>
          </a:r>
          <a:r>
            <a:rPr lang="ar-SA" sz="2600" kern="1200" smtClean="0"/>
            <a:t>)</a:t>
          </a:r>
          <a:endParaRPr lang="en-US" sz="2600" kern="1200"/>
        </a:p>
      </dsp:txBody>
      <dsp:txXfrm>
        <a:off x="2686656" y="2343404"/>
        <a:ext cx="2856286" cy="983131"/>
      </dsp:txXfrm>
    </dsp:sp>
    <dsp:sp modelId="{786E2AE1-BBFA-431F-B05C-2FFAFFB97AAB}">
      <dsp:nvSpPr>
        <dsp:cNvPr id="0" name=""/>
        <dsp:cNvSpPr/>
      </dsp:nvSpPr>
      <dsp:spPr>
        <a:xfrm>
          <a:off x="2633471" y="3434195"/>
          <a:ext cx="2962656" cy="1089501"/>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1">
            <a:lnSpc>
              <a:spcPct val="90000"/>
            </a:lnSpc>
            <a:spcBef>
              <a:spcPct val="0"/>
            </a:spcBef>
            <a:spcAft>
              <a:spcPct val="35000"/>
            </a:spcAft>
          </a:pPr>
          <a:r>
            <a:rPr lang="ar-SA" sz="2600" kern="1200" smtClean="0"/>
            <a:t>النظام البيئي (</a:t>
          </a:r>
          <a:r>
            <a:rPr lang="en-US" sz="2600" kern="1200" smtClean="0"/>
            <a:t>Ecological system</a:t>
          </a:r>
          <a:r>
            <a:rPr lang="ar-SA" sz="2600" kern="1200" smtClean="0"/>
            <a:t>). </a:t>
          </a:r>
          <a:endParaRPr lang="en-US" sz="2600" kern="1200"/>
        </a:p>
      </dsp:txBody>
      <dsp:txXfrm>
        <a:off x="2686656" y="3487380"/>
        <a:ext cx="2856286" cy="9831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870C3C-BF4D-455B-8CEE-CCA311610AF4}">
      <dsp:nvSpPr>
        <dsp:cNvPr id="0" name=""/>
        <dsp:cNvSpPr/>
      </dsp:nvSpPr>
      <dsp:spPr>
        <a:xfrm>
          <a:off x="0" y="838197"/>
          <a:ext cx="8229599" cy="113149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ar-SA" sz="2400" kern="1200" dirty="0" smtClean="0"/>
            <a:t>هو دراسة الكائنات الحية في اماكن تواجدها وغالبا مايعرف علم البيئة على انه دراسة العلاقة المتبادلة بين الكائنات الحية بعضها البعض من جهه وبين الوسط التي تعيش فيه من جهه اخرى.</a:t>
          </a:r>
          <a:endParaRPr lang="en-US" sz="2400" kern="1200" dirty="0"/>
        </a:p>
      </dsp:txBody>
      <dsp:txXfrm>
        <a:off x="33140" y="871337"/>
        <a:ext cx="8163319" cy="10652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27BCEF-7C9B-46F8-AECB-ECBE5F60FDEA}">
      <dsp:nvSpPr>
        <dsp:cNvPr id="0" name=""/>
        <dsp:cNvSpPr/>
      </dsp:nvSpPr>
      <dsp:spPr>
        <a:xfrm>
          <a:off x="411479" y="451356"/>
          <a:ext cx="7406640" cy="673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b" anchorCtr="0">
          <a:noAutofit/>
        </a:bodyPr>
        <a:lstStyle/>
        <a:p>
          <a:pPr lvl="0" algn="r" defTabSz="844550" rtl="1">
            <a:lnSpc>
              <a:spcPct val="90000"/>
            </a:lnSpc>
            <a:spcBef>
              <a:spcPct val="0"/>
            </a:spcBef>
            <a:spcAft>
              <a:spcPct val="35000"/>
            </a:spcAft>
          </a:pPr>
          <a:r>
            <a:rPr lang="ar-SA" sz="1900" b="1" kern="1200" dirty="0" smtClean="0"/>
            <a:t>العوامل الموقعية (التضاريسية): </a:t>
          </a:r>
          <a:r>
            <a:rPr lang="ar-SA" sz="1900" kern="1200" dirty="0" smtClean="0"/>
            <a:t>تجربة تأثير نوع البيئة على النسبة بين طول المجموع الخضري والمجموع الجذري.</a:t>
          </a:r>
          <a:endParaRPr lang="en-US" sz="1900" kern="1200" dirty="0"/>
        </a:p>
      </dsp:txBody>
      <dsp:txXfrm>
        <a:off x="411479" y="451356"/>
        <a:ext cx="7406640" cy="673330"/>
      </dsp:txXfrm>
    </dsp:sp>
    <dsp:sp modelId="{811AC9EC-AB23-4D91-A78D-D96393D2FC83}">
      <dsp:nvSpPr>
        <dsp:cNvPr id="0" name=""/>
        <dsp:cNvSpPr/>
      </dsp:nvSpPr>
      <dsp:spPr>
        <a:xfrm>
          <a:off x="411479" y="1124687"/>
          <a:ext cx="987552" cy="164592"/>
        </a:xfrm>
        <a:prstGeom prst="parallelogram">
          <a:avLst>
            <a:gd name="adj" fmla="val 14084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584C45-E8B9-4832-ABEB-970844F325BE}">
      <dsp:nvSpPr>
        <dsp:cNvPr id="0" name=""/>
        <dsp:cNvSpPr/>
      </dsp:nvSpPr>
      <dsp:spPr>
        <a:xfrm>
          <a:off x="1456639" y="1124687"/>
          <a:ext cx="987552" cy="164592"/>
        </a:xfrm>
        <a:prstGeom prst="parallelogram">
          <a:avLst>
            <a:gd name="adj" fmla="val 14084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0478D4-E4CA-4F8D-9C8A-5B97A51D1B8E}">
      <dsp:nvSpPr>
        <dsp:cNvPr id="0" name=""/>
        <dsp:cNvSpPr/>
      </dsp:nvSpPr>
      <dsp:spPr>
        <a:xfrm>
          <a:off x="2501798" y="1124687"/>
          <a:ext cx="987552" cy="164592"/>
        </a:xfrm>
        <a:prstGeom prst="parallelogram">
          <a:avLst>
            <a:gd name="adj" fmla="val 140840"/>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96D4DB-AAE8-4454-82BE-5DBB43C169B2}">
      <dsp:nvSpPr>
        <dsp:cNvPr id="0" name=""/>
        <dsp:cNvSpPr/>
      </dsp:nvSpPr>
      <dsp:spPr>
        <a:xfrm>
          <a:off x="3546957" y="1124687"/>
          <a:ext cx="987552" cy="164592"/>
        </a:xfrm>
        <a:prstGeom prst="parallelogram">
          <a:avLst>
            <a:gd name="adj" fmla="val 14084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496F7F-63FE-4289-AADA-A98A7202ABBD}">
      <dsp:nvSpPr>
        <dsp:cNvPr id="0" name=""/>
        <dsp:cNvSpPr/>
      </dsp:nvSpPr>
      <dsp:spPr>
        <a:xfrm>
          <a:off x="4592116" y="1124687"/>
          <a:ext cx="987552" cy="164592"/>
        </a:xfrm>
        <a:prstGeom prst="parallelogram">
          <a:avLst>
            <a:gd name="adj" fmla="val 140840"/>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08D0CC-631B-406C-8019-EA7E0BBE3A54}">
      <dsp:nvSpPr>
        <dsp:cNvPr id="0" name=""/>
        <dsp:cNvSpPr/>
      </dsp:nvSpPr>
      <dsp:spPr>
        <a:xfrm>
          <a:off x="5637276" y="1124687"/>
          <a:ext cx="987552" cy="164592"/>
        </a:xfrm>
        <a:prstGeom prst="parallelogram">
          <a:avLst>
            <a:gd name="adj" fmla="val 14084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F95D46-D467-402D-A235-58436ABB549C}">
      <dsp:nvSpPr>
        <dsp:cNvPr id="0" name=""/>
        <dsp:cNvSpPr/>
      </dsp:nvSpPr>
      <dsp:spPr>
        <a:xfrm>
          <a:off x="6682435" y="1124687"/>
          <a:ext cx="987552" cy="164592"/>
        </a:xfrm>
        <a:prstGeom prst="parallelogram">
          <a:avLst>
            <a:gd name="adj" fmla="val 14084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A404AA-97F0-43F0-B8A9-84B9BF2D79D8}">
      <dsp:nvSpPr>
        <dsp:cNvPr id="0" name=""/>
        <dsp:cNvSpPr/>
      </dsp:nvSpPr>
      <dsp:spPr>
        <a:xfrm>
          <a:off x="411479" y="1379798"/>
          <a:ext cx="7406640" cy="673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b" anchorCtr="0">
          <a:noAutofit/>
        </a:bodyPr>
        <a:lstStyle/>
        <a:p>
          <a:pPr lvl="0" algn="r" defTabSz="844550" rtl="1">
            <a:lnSpc>
              <a:spcPct val="90000"/>
            </a:lnSpc>
            <a:spcBef>
              <a:spcPct val="0"/>
            </a:spcBef>
            <a:spcAft>
              <a:spcPct val="35000"/>
            </a:spcAft>
          </a:pPr>
          <a:r>
            <a:rPr lang="ar-SA" sz="1900" b="1" kern="1200" dirty="0" smtClean="0"/>
            <a:t>العوامل الاحيائية: </a:t>
          </a:r>
          <a:r>
            <a:rPr lang="ar-SA" sz="1900" kern="1200" dirty="0" smtClean="0"/>
            <a:t>تجربة تأثير تنافس افراد النوع الواحد على مساحة الاوراق ووزن المجموع الخضري</a:t>
          </a:r>
          <a:endParaRPr lang="en-US" sz="1900" kern="1200" dirty="0"/>
        </a:p>
      </dsp:txBody>
      <dsp:txXfrm>
        <a:off x="411479" y="1379798"/>
        <a:ext cx="7406640" cy="673330"/>
      </dsp:txXfrm>
    </dsp:sp>
    <dsp:sp modelId="{A7497CCC-8A77-4C51-A88F-6C59F53DFD81}">
      <dsp:nvSpPr>
        <dsp:cNvPr id="0" name=""/>
        <dsp:cNvSpPr/>
      </dsp:nvSpPr>
      <dsp:spPr>
        <a:xfrm>
          <a:off x="411479" y="2053129"/>
          <a:ext cx="987552" cy="164592"/>
        </a:xfrm>
        <a:prstGeom prst="parallelogram">
          <a:avLst>
            <a:gd name="adj" fmla="val 140840"/>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FC1601-1AEC-4EF0-AC66-AAB1BCDD5072}">
      <dsp:nvSpPr>
        <dsp:cNvPr id="0" name=""/>
        <dsp:cNvSpPr/>
      </dsp:nvSpPr>
      <dsp:spPr>
        <a:xfrm>
          <a:off x="1456639" y="2053129"/>
          <a:ext cx="987552" cy="164592"/>
        </a:xfrm>
        <a:prstGeom prst="parallelogram">
          <a:avLst>
            <a:gd name="adj" fmla="val 14084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9B6701-07C2-4000-B0B4-BC63C98E878E}">
      <dsp:nvSpPr>
        <dsp:cNvPr id="0" name=""/>
        <dsp:cNvSpPr/>
      </dsp:nvSpPr>
      <dsp:spPr>
        <a:xfrm>
          <a:off x="2501798" y="2053129"/>
          <a:ext cx="987552" cy="164592"/>
        </a:xfrm>
        <a:prstGeom prst="parallelogram">
          <a:avLst>
            <a:gd name="adj" fmla="val 140840"/>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8CCB2C-A682-4C3C-91D4-69D8FD6EA81A}">
      <dsp:nvSpPr>
        <dsp:cNvPr id="0" name=""/>
        <dsp:cNvSpPr/>
      </dsp:nvSpPr>
      <dsp:spPr>
        <a:xfrm>
          <a:off x="3546957" y="2053129"/>
          <a:ext cx="987552" cy="164592"/>
        </a:xfrm>
        <a:prstGeom prst="parallelogram">
          <a:avLst>
            <a:gd name="adj" fmla="val 14084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DCBE6C-AB31-41BC-BE70-48988D1785FD}">
      <dsp:nvSpPr>
        <dsp:cNvPr id="0" name=""/>
        <dsp:cNvSpPr/>
      </dsp:nvSpPr>
      <dsp:spPr>
        <a:xfrm>
          <a:off x="4592116" y="2053129"/>
          <a:ext cx="987552" cy="164592"/>
        </a:xfrm>
        <a:prstGeom prst="parallelogram">
          <a:avLst>
            <a:gd name="adj" fmla="val 14084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D8B94F-B4AA-4FBE-B133-959689D2433F}">
      <dsp:nvSpPr>
        <dsp:cNvPr id="0" name=""/>
        <dsp:cNvSpPr/>
      </dsp:nvSpPr>
      <dsp:spPr>
        <a:xfrm>
          <a:off x="5637276" y="2053129"/>
          <a:ext cx="987552" cy="164592"/>
        </a:xfrm>
        <a:prstGeom prst="parallelogram">
          <a:avLst>
            <a:gd name="adj" fmla="val 140840"/>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C8E633-C39B-421A-A135-FA6D98B06D5C}">
      <dsp:nvSpPr>
        <dsp:cNvPr id="0" name=""/>
        <dsp:cNvSpPr/>
      </dsp:nvSpPr>
      <dsp:spPr>
        <a:xfrm>
          <a:off x="6682435" y="2053129"/>
          <a:ext cx="987552" cy="164592"/>
        </a:xfrm>
        <a:prstGeom prst="parallelogram">
          <a:avLst>
            <a:gd name="adj" fmla="val 14084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85322C-6C6C-4F84-8A17-C944D0CC82CC}">
      <dsp:nvSpPr>
        <dsp:cNvPr id="0" name=""/>
        <dsp:cNvSpPr/>
      </dsp:nvSpPr>
      <dsp:spPr>
        <a:xfrm>
          <a:off x="411479" y="2308241"/>
          <a:ext cx="7406640" cy="673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b" anchorCtr="0">
          <a:noAutofit/>
        </a:bodyPr>
        <a:lstStyle/>
        <a:p>
          <a:pPr lvl="0" algn="r" defTabSz="844550" rtl="1">
            <a:lnSpc>
              <a:spcPct val="90000"/>
            </a:lnSpc>
            <a:spcBef>
              <a:spcPct val="0"/>
            </a:spcBef>
            <a:spcAft>
              <a:spcPct val="35000"/>
            </a:spcAft>
          </a:pPr>
          <a:r>
            <a:rPr lang="ar-SA" sz="1900" b="1" kern="1200" dirty="0" smtClean="0"/>
            <a:t>العوامل المناخية: </a:t>
          </a:r>
          <a:r>
            <a:rPr lang="ar-SA" sz="1900" kern="1200" dirty="0" smtClean="0"/>
            <a:t>التعرف على بعض الاجهزه المستخدمة في رصد التغيرات المناخية للدراسات البيئية</a:t>
          </a:r>
          <a:endParaRPr lang="en-US" sz="1900" kern="1200" dirty="0"/>
        </a:p>
      </dsp:txBody>
      <dsp:txXfrm>
        <a:off x="411479" y="2308241"/>
        <a:ext cx="7406640" cy="673330"/>
      </dsp:txXfrm>
    </dsp:sp>
    <dsp:sp modelId="{5AEF9297-B9E5-4739-BEE3-0786683850DC}">
      <dsp:nvSpPr>
        <dsp:cNvPr id="0" name=""/>
        <dsp:cNvSpPr/>
      </dsp:nvSpPr>
      <dsp:spPr>
        <a:xfrm>
          <a:off x="411479" y="2981572"/>
          <a:ext cx="987552" cy="164592"/>
        </a:xfrm>
        <a:prstGeom prst="parallelogram">
          <a:avLst>
            <a:gd name="adj" fmla="val 140840"/>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9CF715-65C0-4ED0-A9B3-EB6D614526AA}">
      <dsp:nvSpPr>
        <dsp:cNvPr id="0" name=""/>
        <dsp:cNvSpPr/>
      </dsp:nvSpPr>
      <dsp:spPr>
        <a:xfrm>
          <a:off x="1456639" y="2981572"/>
          <a:ext cx="987552" cy="164592"/>
        </a:xfrm>
        <a:prstGeom prst="parallelogram">
          <a:avLst>
            <a:gd name="adj" fmla="val 14084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34928B-175F-49A6-B0CB-147B805F1A7F}">
      <dsp:nvSpPr>
        <dsp:cNvPr id="0" name=""/>
        <dsp:cNvSpPr/>
      </dsp:nvSpPr>
      <dsp:spPr>
        <a:xfrm>
          <a:off x="2501798" y="2981572"/>
          <a:ext cx="987552" cy="164592"/>
        </a:xfrm>
        <a:prstGeom prst="parallelogram">
          <a:avLst>
            <a:gd name="adj" fmla="val 14084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41387E-2A6B-48A8-8DDD-09D8B85EFAD6}">
      <dsp:nvSpPr>
        <dsp:cNvPr id="0" name=""/>
        <dsp:cNvSpPr/>
      </dsp:nvSpPr>
      <dsp:spPr>
        <a:xfrm>
          <a:off x="3546957" y="2981572"/>
          <a:ext cx="987552" cy="164592"/>
        </a:xfrm>
        <a:prstGeom prst="parallelogram">
          <a:avLst>
            <a:gd name="adj" fmla="val 140840"/>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BD4BF1-1C24-4AC3-B0E3-228D13C8A116}">
      <dsp:nvSpPr>
        <dsp:cNvPr id="0" name=""/>
        <dsp:cNvSpPr/>
      </dsp:nvSpPr>
      <dsp:spPr>
        <a:xfrm>
          <a:off x="4592116" y="2981572"/>
          <a:ext cx="987552" cy="164592"/>
        </a:xfrm>
        <a:prstGeom prst="parallelogram">
          <a:avLst>
            <a:gd name="adj" fmla="val 14084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87294D-6D95-491E-AD66-7443F7463CAE}">
      <dsp:nvSpPr>
        <dsp:cNvPr id="0" name=""/>
        <dsp:cNvSpPr/>
      </dsp:nvSpPr>
      <dsp:spPr>
        <a:xfrm>
          <a:off x="5637276" y="2981572"/>
          <a:ext cx="987552" cy="164592"/>
        </a:xfrm>
        <a:prstGeom prst="parallelogram">
          <a:avLst>
            <a:gd name="adj" fmla="val 140840"/>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AE194A-535D-4F9C-9216-8F5D0D1CEBB3}">
      <dsp:nvSpPr>
        <dsp:cNvPr id="0" name=""/>
        <dsp:cNvSpPr/>
      </dsp:nvSpPr>
      <dsp:spPr>
        <a:xfrm>
          <a:off x="6682435" y="2981572"/>
          <a:ext cx="987552" cy="164592"/>
        </a:xfrm>
        <a:prstGeom prst="parallelogram">
          <a:avLst>
            <a:gd name="adj" fmla="val 14084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4C34DE-AF6C-42B4-ACB9-DF81B5408927}">
      <dsp:nvSpPr>
        <dsp:cNvPr id="0" name=""/>
        <dsp:cNvSpPr/>
      </dsp:nvSpPr>
      <dsp:spPr>
        <a:xfrm>
          <a:off x="411479" y="3236683"/>
          <a:ext cx="7406640" cy="673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b" anchorCtr="0">
          <a:noAutofit/>
        </a:bodyPr>
        <a:lstStyle/>
        <a:p>
          <a:pPr lvl="0" algn="r" defTabSz="844550" rtl="1">
            <a:lnSpc>
              <a:spcPct val="90000"/>
            </a:lnSpc>
            <a:spcBef>
              <a:spcPct val="0"/>
            </a:spcBef>
            <a:spcAft>
              <a:spcPct val="35000"/>
            </a:spcAft>
          </a:pPr>
          <a:r>
            <a:rPr lang="ar-SA" sz="1900" b="1" kern="1200" dirty="0" smtClean="0"/>
            <a:t>عوامل التربة</a:t>
          </a:r>
          <a:r>
            <a:rPr lang="ar-SA" sz="1900" kern="1200" dirty="0" smtClean="0"/>
            <a:t>: وتنقسم دراسات التربة الى جزئين تحاليل فيزيائية وتحاليل كميائية.</a:t>
          </a:r>
          <a:endParaRPr lang="en-US" sz="1900" kern="1200" dirty="0"/>
        </a:p>
      </dsp:txBody>
      <dsp:txXfrm>
        <a:off x="411479" y="3236683"/>
        <a:ext cx="7406640" cy="673330"/>
      </dsp:txXfrm>
    </dsp:sp>
    <dsp:sp modelId="{180DE632-511F-4B55-B339-6566C1B23AC7}">
      <dsp:nvSpPr>
        <dsp:cNvPr id="0" name=""/>
        <dsp:cNvSpPr/>
      </dsp:nvSpPr>
      <dsp:spPr>
        <a:xfrm>
          <a:off x="411479" y="3910014"/>
          <a:ext cx="987552" cy="164592"/>
        </a:xfrm>
        <a:prstGeom prst="parallelogram">
          <a:avLst>
            <a:gd name="adj" fmla="val 14084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7164AC-979D-4A3D-AFF6-171CBCDCD41D}">
      <dsp:nvSpPr>
        <dsp:cNvPr id="0" name=""/>
        <dsp:cNvSpPr/>
      </dsp:nvSpPr>
      <dsp:spPr>
        <a:xfrm>
          <a:off x="1456639" y="3910014"/>
          <a:ext cx="987552" cy="164592"/>
        </a:xfrm>
        <a:prstGeom prst="parallelogram">
          <a:avLst>
            <a:gd name="adj" fmla="val 140840"/>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98FF1E-88E7-43E0-8790-F138CEF76CB2}">
      <dsp:nvSpPr>
        <dsp:cNvPr id="0" name=""/>
        <dsp:cNvSpPr/>
      </dsp:nvSpPr>
      <dsp:spPr>
        <a:xfrm>
          <a:off x="2501798" y="3910014"/>
          <a:ext cx="987552" cy="164592"/>
        </a:xfrm>
        <a:prstGeom prst="parallelogram">
          <a:avLst>
            <a:gd name="adj" fmla="val 14084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1F5447-B2FF-42C9-99F9-20154803FA22}">
      <dsp:nvSpPr>
        <dsp:cNvPr id="0" name=""/>
        <dsp:cNvSpPr/>
      </dsp:nvSpPr>
      <dsp:spPr>
        <a:xfrm>
          <a:off x="3546957" y="3910014"/>
          <a:ext cx="987552" cy="164592"/>
        </a:xfrm>
        <a:prstGeom prst="parallelogram">
          <a:avLst>
            <a:gd name="adj" fmla="val 140840"/>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A151991-CF28-4B48-B18C-34F7F3D2BCEF}">
      <dsp:nvSpPr>
        <dsp:cNvPr id="0" name=""/>
        <dsp:cNvSpPr/>
      </dsp:nvSpPr>
      <dsp:spPr>
        <a:xfrm>
          <a:off x="4592116" y="3910014"/>
          <a:ext cx="987552" cy="164592"/>
        </a:xfrm>
        <a:prstGeom prst="parallelogram">
          <a:avLst>
            <a:gd name="adj" fmla="val 14084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8C13DE-EE65-4994-B2CF-1B00BC182195}">
      <dsp:nvSpPr>
        <dsp:cNvPr id="0" name=""/>
        <dsp:cNvSpPr/>
      </dsp:nvSpPr>
      <dsp:spPr>
        <a:xfrm>
          <a:off x="5637276" y="3910014"/>
          <a:ext cx="987552" cy="164592"/>
        </a:xfrm>
        <a:prstGeom prst="parallelogram">
          <a:avLst>
            <a:gd name="adj" fmla="val 14084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7794BB-72E1-4DB1-A340-2A4A27D78825}">
      <dsp:nvSpPr>
        <dsp:cNvPr id="0" name=""/>
        <dsp:cNvSpPr/>
      </dsp:nvSpPr>
      <dsp:spPr>
        <a:xfrm>
          <a:off x="6682435" y="3910014"/>
          <a:ext cx="987552" cy="164592"/>
        </a:xfrm>
        <a:prstGeom prst="parallelogram">
          <a:avLst>
            <a:gd name="adj" fmla="val 140840"/>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752320-3C39-4036-B519-82F6E5D52F95}">
      <dsp:nvSpPr>
        <dsp:cNvPr id="0" name=""/>
        <dsp:cNvSpPr/>
      </dsp:nvSpPr>
      <dsp:spPr>
        <a:xfrm>
          <a:off x="0" y="150906"/>
          <a:ext cx="8229600" cy="100737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r" defTabSz="1866900" rtl="1">
            <a:lnSpc>
              <a:spcPct val="90000"/>
            </a:lnSpc>
            <a:spcBef>
              <a:spcPct val="0"/>
            </a:spcBef>
            <a:spcAft>
              <a:spcPct val="35000"/>
            </a:spcAft>
          </a:pPr>
          <a:r>
            <a:rPr lang="ar-SA" sz="4200" u="sng" kern="1200" smtClean="0"/>
            <a:t>العوامل الموقعية او التضاريسية.</a:t>
          </a:r>
          <a:endParaRPr lang="en-US" sz="4200" kern="1200"/>
        </a:p>
      </dsp:txBody>
      <dsp:txXfrm>
        <a:off x="49176" y="200082"/>
        <a:ext cx="8131248" cy="909018"/>
      </dsp:txXfrm>
    </dsp:sp>
    <dsp:sp modelId="{F01DF2C3-A75B-4BBF-BC8E-4DF3464367BA}">
      <dsp:nvSpPr>
        <dsp:cNvPr id="0" name=""/>
        <dsp:cNvSpPr/>
      </dsp:nvSpPr>
      <dsp:spPr>
        <a:xfrm>
          <a:off x="0" y="1158276"/>
          <a:ext cx="8229600" cy="32167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53340" rIns="298704" bIns="53340" numCol="1" spcCol="1270" anchor="t" anchorCtr="0">
          <a:noAutofit/>
        </a:bodyPr>
        <a:lstStyle/>
        <a:p>
          <a:pPr marL="285750" lvl="1" indent="-285750" algn="r" defTabSz="1466850" rtl="1">
            <a:lnSpc>
              <a:spcPct val="90000"/>
            </a:lnSpc>
            <a:spcBef>
              <a:spcPct val="0"/>
            </a:spcBef>
            <a:spcAft>
              <a:spcPct val="20000"/>
            </a:spcAft>
            <a:buChar char="••"/>
          </a:pPr>
          <a:r>
            <a:rPr lang="ar-SA" sz="3300" kern="1200" smtClean="0"/>
            <a:t>للاختلافات الموقعية اثر كبير على النباتات من جميع النواحي مثل الشكل المرفولجي والتركيب التشريحي والعمليات الفسيولوجية. فنباتات المناطق المرتفعة تختلف عن مناطق الوديان او السهول كذلك نباتات الواقعة في منطقة الاستواء تختلف كل ما اتجهنا شمال او جنوب خط الاستواء.يرجع هذا الاختلاف الى اسباب متعددة واهمها اختلاف العوامل المناخية المميزة لكل منطقة.</a:t>
          </a:r>
          <a:endParaRPr lang="en-US" sz="3300" kern="1200"/>
        </a:p>
      </dsp:txBody>
      <dsp:txXfrm>
        <a:off x="0" y="1158276"/>
        <a:ext cx="8229600" cy="321677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ar-SA" dirty="0"/>
              <a:t>عوامل البيئة النباتية</a:t>
            </a:r>
            <a:br>
              <a:rPr lang="ar-SA" dirty="0"/>
            </a:br>
            <a:r>
              <a:rPr lang="en-US" dirty="0"/>
              <a:t>Plant Ecological </a:t>
            </a:r>
            <a:r>
              <a:rPr lang="en-US" dirty="0" smtClean="0"/>
              <a:t>factors</a:t>
            </a:r>
            <a:endParaRPr lang="en-US" dirty="0"/>
          </a:p>
        </p:txBody>
      </p:sp>
      <p:sp>
        <p:nvSpPr>
          <p:cNvPr id="3" name="Subtitle 2"/>
          <p:cNvSpPr>
            <a:spLocks noGrp="1"/>
          </p:cNvSpPr>
          <p:nvPr>
            <p:ph type="subTitle" idx="1"/>
          </p:nvPr>
        </p:nvSpPr>
        <p:spPr/>
        <p:txBody>
          <a:bodyPr/>
          <a:lstStyle/>
          <a:p>
            <a:r>
              <a:rPr lang="ar-SA" b="1" dirty="0"/>
              <a:t>ا.العنود </a:t>
            </a:r>
            <a:r>
              <a:rPr lang="ar-SA" b="1" dirty="0" smtClean="0"/>
              <a:t>الفغم</a:t>
            </a:r>
            <a:endParaRPr lang="en-US" b="1" dirty="0" smtClean="0"/>
          </a:p>
          <a:p>
            <a:r>
              <a:rPr lang="en-US" b="1" dirty="0" smtClean="0"/>
              <a:t>aalfaghom@ksu.edu.sa</a:t>
            </a:r>
            <a:endParaRPr lang="en-US" dirty="0"/>
          </a:p>
        </p:txBody>
      </p:sp>
    </p:spTree>
    <p:extLst>
      <p:ext uri="{BB962C8B-B14F-4D97-AF65-F5344CB8AC3E}">
        <p14:creationId xmlns:p14="http://schemas.microsoft.com/office/powerpoint/2010/main" val="9229643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نباتات البيئة المتوسطة</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47850" y="2201069"/>
            <a:ext cx="5448300" cy="3324225"/>
          </a:xfrm>
        </p:spPr>
      </p:pic>
    </p:spTree>
    <p:extLst>
      <p:ext uri="{BB962C8B-B14F-4D97-AF65-F5344CB8AC3E}">
        <p14:creationId xmlns:p14="http://schemas.microsoft.com/office/powerpoint/2010/main" val="4028562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36897554"/>
              </p:ext>
            </p:extLst>
          </p:nvPr>
        </p:nvGraphicFramePr>
        <p:xfrm>
          <a:off x="1524000" y="1676400"/>
          <a:ext cx="6614160" cy="3785616"/>
        </p:xfrm>
        <a:graphic>
          <a:graphicData uri="http://schemas.openxmlformats.org/drawingml/2006/table">
            <a:tbl>
              <a:tblPr rtl="1" firstRow="1" firstCol="1" bandRow="1">
                <a:tableStyleId>{5C22544A-7EE6-4342-B048-85BDC9FD1C3A}</a:tableStyleId>
              </a:tblPr>
              <a:tblGrid>
                <a:gridCol w="1659515"/>
                <a:gridCol w="1637109"/>
                <a:gridCol w="1671465"/>
                <a:gridCol w="1646071"/>
              </a:tblGrid>
              <a:tr h="0">
                <a:tc>
                  <a:txBody>
                    <a:bodyPr/>
                    <a:lstStyle/>
                    <a:p>
                      <a:pPr marL="0" marR="0" algn="r" rtl="1">
                        <a:lnSpc>
                          <a:spcPct val="115000"/>
                        </a:lnSpc>
                        <a:spcBef>
                          <a:spcPts val="0"/>
                        </a:spcBef>
                        <a:spcAft>
                          <a:spcPts val="0"/>
                        </a:spcAft>
                      </a:pPr>
                      <a:r>
                        <a:rPr lang="ar-SA" sz="2400" dirty="0">
                          <a:effectLst/>
                        </a:rPr>
                        <a:t>النبات</a:t>
                      </a:r>
                      <a:endParaRPr lang="en-US" sz="2000" dirty="0">
                        <a:effectLst/>
                        <a:latin typeface="Calibri"/>
                        <a:ea typeface="Times New Roman"/>
                        <a:cs typeface="Arial"/>
                      </a:endParaRPr>
                    </a:p>
                  </a:txBody>
                  <a:tcPr marL="68580" marR="68580" marT="0" marB="0"/>
                </a:tc>
                <a:tc>
                  <a:txBody>
                    <a:bodyPr/>
                    <a:lstStyle/>
                    <a:p>
                      <a:pPr marL="0" marR="0" algn="r" rtl="1">
                        <a:lnSpc>
                          <a:spcPct val="115000"/>
                        </a:lnSpc>
                        <a:spcBef>
                          <a:spcPts val="0"/>
                        </a:spcBef>
                        <a:spcAft>
                          <a:spcPts val="0"/>
                        </a:spcAft>
                      </a:pPr>
                      <a:r>
                        <a:rPr lang="ar-SA" sz="2400">
                          <a:effectLst/>
                        </a:rPr>
                        <a:t>نبات النامية في البحار</a:t>
                      </a:r>
                      <a:endParaRPr lang="en-US" sz="2000">
                        <a:effectLst/>
                        <a:latin typeface="Calibri"/>
                        <a:ea typeface="Times New Roman"/>
                        <a:cs typeface="Arial"/>
                      </a:endParaRPr>
                    </a:p>
                  </a:txBody>
                  <a:tcPr marL="68580" marR="68580" marT="0" marB="0"/>
                </a:tc>
                <a:tc>
                  <a:txBody>
                    <a:bodyPr/>
                    <a:lstStyle/>
                    <a:p>
                      <a:pPr marL="0" marR="0" algn="r" rtl="1">
                        <a:lnSpc>
                          <a:spcPct val="115000"/>
                        </a:lnSpc>
                        <a:spcBef>
                          <a:spcPts val="0"/>
                        </a:spcBef>
                        <a:spcAft>
                          <a:spcPts val="0"/>
                        </a:spcAft>
                      </a:pPr>
                      <a:r>
                        <a:rPr lang="ar-SA" sz="2400" dirty="0">
                          <a:effectLst/>
                        </a:rPr>
                        <a:t>نبات النامية في الصحراء</a:t>
                      </a:r>
                      <a:endParaRPr lang="en-US" sz="2000" dirty="0">
                        <a:effectLst/>
                        <a:latin typeface="Calibri"/>
                        <a:ea typeface="Times New Roman"/>
                        <a:cs typeface="Arial"/>
                      </a:endParaRPr>
                    </a:p>
                  </a:txBody>
                  <a:tcPr marL="68580" marR="68580" marT="0" marB="0"/>
                </a:tc>
                <a:tc>
                  <a:txBody>
                    <a:bodyPr/>
                    <a:lstStyle/>
                    <a:p>
                      <a:pPr marL="0" marR="0" algn="r" rtl="1">
                        <a:lnSpc>
                          <a:spcPct val="115000"/>
                        </a:lnSpc>
                        <a:spcBef>
                          <a:spcPts val="0"/>
                        </a:spcBef>
                        <a:spcAft>
                          <a:spcPts val="1000"/>
                        </a:spcAft>
                      </a:pPr>
                      <a:r>
                        <a:rPr lang="ar-SA" sz="2400">
                          <a:effectLst/>
                        </a:rPr>
                        <a:t>نبات النامية عند خط الاستواء</a:t>
                      </a:r>
                      <a:endParaRPr lang="en-US" sz="2000">
                        <a:effectLst/>
                        <a:latin typeface="Calibri"/>
                        <a:ea typeface="Times New Roman"/>
                        <a:cs typeface="Arial"/>
                      </a:endParaRPr>
                    </a:p>
                  </a:txBody>
                  <a:tcPr marL="68580" marR="68580" marT="0" marB="0"/>
                </a:tc>
              </a:tr>
              <a:tr h="0">
                <a:tc>
                  <a:txBody>
                    <a:bodyPr/>
                    <a:lstStyle/>
                    <a:p>
                      <a:pPr marL="0" marR="0" algn="r" rtl="1">
                        <a:lnSpc>
                          <a:spcPct val="115000"/>
                        </a:lnSpc>
                        <a:spcBef>
                          <a:spcPts val="0"/>
                        </a:spcBef>
                        <a:spcAft>
                          <a:spcPts val="0"/>
                        </a:spcAft>
                      </a:pPr>
                      <a:r>
                        <a:rPr lang="ar-SA" sz="2400">
                          <a:effectLst/>
                        </a:rPr>
                        <a:t>طول المجموع الخضري </a:t>
                      </a:r>
                      <a:endParaRPr lang="en-US" sz="2000">
                        <a:effectLst/>
                        <a:latin typeface="Calibri"/>
                        <a:ea typeface="Times New Roman"/>
                        <a:cs typeface="Arial"/>
                      </a:endParaRPr>
                    </a:p>
                  </a:txBody>
                  <a:tcPr marL="68580" marR="68580" marT="0" marB="0"/>
                </a:tc>
                <a:tc>
                  <a:txBody>
                    <a:bodyPr/>
                    <a:lstStyle/>
                    <a:p>
                      <a:pPr marL="0" marR="0" algn="r" rtl="1">
                        <a:lnSpc>
                          <a:spcPct val="115000"/>
                        </a:lnSpc>
                        <a:spcBef>
                          <a:spcPts val="0"/>
                        </a:spcBef>
                        <a:spcAft>
                          <a:spcPts val="0"/>
                        </a:spcAft>
                      </a:pPr>
                      <a:r>
                        <a:rPr lang="ar-SA" sz="2400">
                          <a:effectLst/>
                        </a:rPr>
                        <a:t> </a:t>
                      </a:r>
                      <a:endParaRPr lang="en-US" sz="2000">
                        <a:effectLst/>
                      </a:endParaRPr>
                    </a:p>
                    <a:p>
                      <a:pPr marL="0" marR="0" algn="r" rtl="1">
                        <a:lnSpc>
                          <a:spcPct val="115000"/>
                        </a:lnSpc>
                        <a:spcBef>
                          <a:spcPts val="0"/>
                        </a:spcBef>
                        <a:spcAft>
                          <a:spcPts val="0"/>
                        </a:spcAft>
                      </a:pPr>
                      <a:r>
                        <a:rPr lang="ar-SA" sz="2400">
                          <a:effectLst/>
                        </a:rPr>
                        <a:t> </a:t>
                      </a:r>
                      <a:endParaRPr lang="en-US" sz="2000">
                        <a:effectLst/>
                      </a:endParaRPr>
                    </a:p>
                    <a:p>
                      <a:pPr marL="0" marR="0" algn="r" rtl="1">
                        <a:lnSpc>
                          <a:spcPct val="115000"/>
                        </a:lnSpc>
                        <a:spcBef>
                          <a:spcPts val="0"/>
                        </a:spcBef>
                        <a:spcAft>
                          <a:spcPts val="0"/>
                        </a:spcAft>
                      </a:pPr>
                      <a:r>
                        <a:rPr lang="ar-SA" sz="2400">
                          <a:effectLst/>
                        </a:rPr>
                        <a:t> </a:t>
                      </a:r>
                      <a:endParaRPr lang="en-US" sz="2000">
                        <a:effectLst/>
                        <a:latin typeface="Calibri"/>
                        <a:ea typeface="Times New Roman"/>
                        <a:cs typeface="Arial"/>
                      </a:endParaRPr>
                    </a:p>
                  </a:txBody>
                  <a:tcPr marL="68580" marR="68580" marT="0" marB="0"/>
                </a:tc>
                <a:tc>
                  <a:txBody>
                    <a:bodyPr/>
                    <a:lstStyle/>
                    <a:p>
                      <a:pPr marL="0" marR="0" algn="r" rtl="1">
                        <a:lnSpc>
                          <a:spcPct val="115000"/>
                        </a:lnSpc>
                        <a:spcBef>
                          <a:spcPts val="0"/>
                        </a:spcBef>
                        <a:spcAft>
                          <a:spcPts val="0"/>
                        </a:spcAft>
                      </a:pPr>
                      <a:r>
                        <a:rPr lang="ar-SA" sz="2400">
                          <a:effectLst/>
                        </a:rPr>
                        <a:t> </a:t>
                      </a:r>
                      <a:endParaRPr lang="en-US" sz="2000">
                        <a:effectLst/>
                        <a:latin typeface="Calibri"/>
                        <a:ea typeface="Times New Roman"/>
                        <a:cs typeface="Arial"/>
                      </a:endParaRPr>
                    </a:p>
                  </a:txBody>
                  <a:tcPr marL="68580" marR="68580" marT="0" marB="0"/>
                </a:tc>
                <a:tc>
                  <a:txBody>
                    <a:bodyPr/>
                    <a:lstStyle/>
                    <a:p>
                      <a:pPr marL="0" marR="0" algn="r" rtl="1">
                        <a:lnSpc>
                          <a:spcPct val="115000"/>
                        </a:lnSpc>
                        <a:spcBef>
                          <a:spcPts val="0"/>
                        </a:spcBef>
                        <a:spcAft>
                          <a:spcPts val="1000"/>
                        </a:spcAft>
                      </a:pPr>
                      <a:r>
                        <a:rPr lang="ar-SA" sz="2400" dirty="0">
                          <a:effectLst/>
                        </a:rPr>
                        <a:t> </a:t>
                      </a:r>
                      <a:endParaRPr lang="en-US" sz="2000" dirty="0">
                        <a:effectLst/>
                        <a:latin typeface="Calibri"/>
                        <a:ea typeface="Times New Roman"/>
                        <a:cs typeface="Arial"/>
                      </a:endParaRPr>
                    </a:p>
                  </a:txBody>
                  <a:tcPr marL="68580" marR="68580" marT="0" marB="0"/>
                </a:tc>
              </a:tr>
              <a:tr h="0">
                <a:tc>
                  <a:txBody>
                    <a:bodyPr/>
                    <a:lstStyle/>
                    <a:p>
                      <a:pPr marL="0" marR="0" algn="r" rtl="1">
                        <a:lnSpc>
                          <a:spcPct val="115000"/>
                        </a:lnSpc>
                        <a:spcBef>
                          <a:spcPts val="0"/>
                        </a:spcBef>
                        <a:spcAft>
                          <a:spcPts val="0"/>
                        </a:spcAft>
                      </a:pPr>
                      <a:r>
                        <a:rPr lang="ar-SA" sz="2400">
                          <a:effectLst/>
                        </a:rPr>
                        <a:t>طول المجموع الجذري </a:t>
                      </a:r>
                      <a:endParaRPr lang="en-US" sz="2000">
                        <a:effectLst/>
                        <a:latin typeface="Calibri"/>
                        <a:ea typeface="Times New Roman"/>
                        <a:cs typeface="Arial"/>
                      </a:endParaRPr>
                    </a:p>
                  </a:txBody>
                  <a:tcPr marL="68580" marR="68580" marT="0" marB="0"/>
                </a:tc>
                <a:tc>
                  <a:txBody>
                    <a:bodyPr/>
                    <a:lstStyle/>
                    <a:p>
                      <a:pPr marL="0" marR="0" algn="r" rtl="1">
                        <a:lnSpc>
                          <a:spcPct val="115000"/>
                        </a:lnSpc>
                        <a:spcBef>
                          <a:spcPts val="0"/>
                        </a:spcBef>
                        <a:spcAft>
                          <a:spcPts val="0"/>
                        </a:spcAft>
                      </a:pPr>
                      <a:r>
                        <a:rPr lang="ar-SA" sz="2400">
                          <a:effectLst/>
                        </a:rPr>
                        <a:t> </a:t>
                      </a:r>
                      <a:endParaRPr lang="en-US" sz="2000">
                        <a:effectLst/>
                      </a:endParaRPr>
                    </a:p>
                    <a:p>
                      <a:pPr marL="0" marR="0" algn="r" rtl="1">
                        <a:lnSpc>
                          <a:spcPct val="115000"/>
                        </a:lnSpc>
                        <a:spcBef>
                          <a:spcPts val="0"/>
                        </a:spcBef>
                        <a:spcAft>
                          <a:spcPts val="0"/>
                        </a:spcAft>
                      </a:pPr>
                      <a:r>
                        <a:rPr lang="ar-SA" sz="2400">
                          <a:effectLst/>
                        </a:rPr>
                        <a:t> </a:t>
                      </a:r>
                      <a:endParaRPr lang="en-US" sz="2000">
                        <a:effectLst/>
                      </a:endParaRPr>
                    </a:p>
                    <a:p>
                      <a:pPr marL="0" marR="0" algn="r" rtl="1">
                        <a:lnSpc>
                          <a:spcPct val="115000"/>
                        </a:lnSpc>
                        <a:spcBef>
                          <a:spcPts val="0"/>
                        </a:spcBef>
                        <a:spcAft>
                          <a:spcPts val="0"/>
                        </a:spcAft>
                      </a:pPr>
                      <a:r>
                        <a:rPr lang="ar-SA" sz="2400">
                          <a:effectLst/>
                        </a:rPr>
                        <a:t> </a:t>
                      </a:r>
                      <a:endParaRPr lang="en-US" sz="2000">
                        <a:effectLst/>
                        <a:latin typeface="Calibri"/>
                        <a:ea typeface="Times New Roman"/>
                        <a:cs typeface="Arial"/>
                      </a:endParaRPr>
                    </a:p>
                  </a:txBody>
                  <a:tcPr marL="68580" marR="68580" marT="0" marB="0"/>
                </a:tc>
                <a:tc>
                  <a:txBody>
                    <a:bodyPr/>
                    <a:lstStyle/>
                    <a:p>
                      <a:pPr marL="0" marR="0" algn="r" rtl="1">
                        <a:lnSpc>
                          <a:spcPct val="115000"/>
                        </a:lnSpc>
                        <a:spcBef>
                          <a:spcPts val="0"/>
                        </a:spcBef>
                        <a:spcAft>
                          <a:spcPts val="0"/>
                        </a:spcAft>
                      </a:pPr>
                      <a:r>
                        <a:rPr lang="ar-SA" sz="2400">
                          <a:effectLst/>
                        </a:rPr>
                        <a:t> </a:t>
                      </a:r>
                      <a:endParaRPr lang="en-US" sz="2000">
                        <a:effectLst/>
                        <a:latin typeface="Calibri"/>
                        <a:ea typeface="Times New Roman"/>
                        <a:cs typeface="Arial"/>
                      </a:endParaRPr>
                    </a:p>
                  </a:txBody>
                  <a:tcPr marL="68580" marR="68580" marT="0" marB="0"/>
                </a:tc>
                <a:tc>
                  <a:txBody>
                    <a:bodyPr/>
                    <a:lstStyle/>
                    <a:p>
                      <a:pPr marL="0" marR="0" algn="r" rtl="1">
                        <a:lnSpc>
                          <a:spcPct val="115000"/>
                        </a:lnSpc>
                        <a:spcBef>
                          <a:spcPts val="0"/>
                        </a:spcBef>
                        <a:spcAft>
                          <a:spcPts val="1000"/>
                        </a:spcAft>
                      </a:pPr>
                      <a:r>
                        <a:rPr lang="ar-SA" sz="2400" dirty="0">
                          <a:effectLst/>
                        </a:rPr>
                        <a:t> </a:t>
                      </a:r>
                      <a:endParaRPr lang="en-US" sz="2000"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3721163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A" dirty="0"/>
              <a:t>يمكن تقسيم علم البيئة تبعا لتصنيف الكائنات التي تدرس الى</a:t>
            </a:r>
            <a:r>
              <a:rPr lang="en-US" dirty="0"/>
              <a:t>:</a:t>
            </a:r>
            <a:r>
              <a:rPr lang="ar-SA" dirty="0"/>
              <a:t>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2326197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5247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t>علم البيئة </a:t>
            </a:r>
            <a:r>
              <a:rPr lang="en-US" dirty="0" smtClean="0"/>
              <a:t>Ecology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6044586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232874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تنقسم العوامل البيئية التي تؤثر على النباتات الى:</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5466080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40685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تجربة تأثير نوع البيئة على النسبة بين طول المجموع الخضري والمجموع الجذري</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4012363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28101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normAutofit lnSpcReduction="10000"/>
          </a:bodyPr>
          <a:lstStyle/>
          <a:p>
            <a:pPr algn="r" rtl="1"/>
            <a:r>
              <a:rPr lang="ar-SA" dirty="0"/>
              <a:t>وكذلك طول الساق لذلك النبات اختلاف كلما اتجهنا من شمال غرب امريكا الى شرقا نحو وسط </a:t>
            </a:r>
            <a:r>
              <a:rPr lang="ar-SA" dirty="0" smtClean="0"/>
              <a:t>اوروبا(شكل أ)</a:t>
            </a:r>
            <a:endParaRPr lang="en-US" dirty="0"/>
          </a:p>
          <a:p>
            <a:pPr algn="r" rtl="1"/>
            <a:r>
              <a:rPr lang="ar-SA" dirty="0" smtClean="0"/>
              <a:t>وتم </a:t>
            </a:r>
            <a:r>
              <a:rPr lang="ar-SA" dirty="0"/>
              <a:t>ملاحظة تأثير الموقع ايضا على نبات </a:t>
            </a:r>
            <a:r>
              <a:rPr lang="en-US" dirty="0" err="1"/>
              <a:t>Plantago</a:t>
            </a:r>
            <a:r>
              <a:rPr lang="en-US" dirty="0"/>
              <a:t> maritime</a:t>
            </a:r>
            <a:r>
              <a:rPr lang="ar-SA" dirty="0"/>
              <a:t> حيث اختلفت بنية النمو من منطقة المستنقعات الملحية المنخفضة الى الساحل الطيني المشبع بلماء والساحل طيني </a:t>
            </a:r>
            <a:r>
              <a:rPr lang="ar-SA" dirty="0" smtClean="0"/>
              <a:t>جاف (شكل ب)</a:t>
            </a:r>
            <a:endParaRPr lang="en-US" dirty="0" smtClean="0"/>
          </a:p>
          <a:p>
            <a:pPr algn="r" rtl="1"/>
            <a:endParaRPr lang="en-US" dirty="0" smtClean="0"/>
          </a:p>
        </p:txBody>
      </p:sp>
      <p:pic>
        <p:nvPicPr>
          <p:cNvPr id="205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000099" y="1848279"/>
            <a:ext cx="3334801" cy="4029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13164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الادوات وطريق العمل</a:t>
            </a:r>
            <a:endParaRPr lang="en-US" dirty="0"/>
          </a:p>
        </p:txBody>
      </p:sp>
      <p:sp>
        <p:nvSpPr>
          <p:cNvPr id="3" name="Content Placeholder 2"/>
          <p:cNvSpPr>
            <a:spLocks noGrp="1"/>
          </p:cNvSpPr>
          <p:nvPr>
            <p:ph idx="1"/>
          </p:nvPr>
        </p:nvSpPr>
        <p:spPr/>
        <p:txBody>
          <a:bodyPr/>
          <a:lstStyle/>
          <a:p>
            <a:pPr marL="0" indent="0" algn="r" rtl="1">
              <a:buNone/>
            </a:pPr>
            <a:r>
              <a:rPr lang="ar-SA" dirty="0" smtClean="0"/>
              <a:t>1.ثلاث </a:t>
            </a:r>
            <a:r>
              <a:rPr lang="ar-SA" dirty="0"/>
              <a:t>انوع نباتية تحتوي على المجموع الخضري والجذري بشكل كامل نبات النامية في البحار(نباتات مائية), نبات النامية في الصحراء ( نباتات صحراوية) و نبات النامية عند خط الاستواء (نباتات البيئة المتوسطة).</a:t>
            </a:r>
          </a:p>
          <a:p>
            <a:pPr marL="0" indent="0" algn="r" rtl="1">
              <a:buNone/>
            </a:pPr>
            <a:r>
              <a:rPr lang="ar-SA" dirty="0" smtClean="0"/>
              <a:t>2.بواسطة </a:t>
            </a:r>
            <a:r>
              <a:rPr lang="ar-SA" dirty="0"/>
              <a:t>مسطرة يقاس المجموع الخضري والمجموع الجذري لكل نوع على حدا.</a:t>
            </a:r>
          </a:p>
          <a:p>
            <a:pPr marL="0" indent="0" algn="r" rtl="1">
              <a:buNone/>
            </a:pPr>
            <a:r>
              <a:rPr lang="ar-SA" dirty="0" smtClean="0"/>
              <a:t>3.تحسب </a:t>
            </a:r>
            <a:r>
              <a:rPr lang="ar-SA" dirty="0"/>
              <a:t>النسب في الجدول التالي:</a:t>
            </a:r>
          </a:p>
          <a:p>
            <a:pPr marL="0" indent="0" algn="r" rtl="1">
              <a:buNone/>
            </a:pPr>
            <a:endParaRPr lang="en-US" dirty="0"/>
          </a:p>
        </p:txBody>
      </p:sp>
    </p:spTree>
    <p:extLst>
      <p:ext uri="{BB962C8B-B14F-4D97-AF65-F5344CB8AC3E}">
        <p14:creationId xmlns:p14="http://schemas.microsoft.com/office/powerpoint/2010/main" val="19584538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ar-SA" dirty="0" smtClean="0"/>
              <a:t>نباتات البيئة المائية</a:t>
            </a:r>
            <a:endParaRPr lang="en-US"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048000" y="1371600"/>
            <a:ext cx="2143125" cy="3209925"/>
          </a:xfrm>
        </p:spPr>
      </p:pic>
      <p:pic>
        <p:nvPicPr>
          <p:cNvPr id="8" name="Content Placeholder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562600" y="1507444"/>
            <a:ext cx="3185616" cy="4525963"/>
          </a:xfr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2830286"/>
            <a:ext cx="2133600" cy="3192236"/>
          </a:xfrm>
          <a:prstGeom prst="rect">
            <a:avLst/>
          </a:prstGeom>
        </p:spPr>
      </p:pic>
    </p:spTree>
    <p:extLst>
      <p:ext uri="{BB962C8B-B14F-4D97-AF65-F5344CB8AC3E}">
        <p14:creationId xmlns:p14="http://schemas.microsoft.com/office/powerpoint/2010/main" val="32072639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نباتات البيئة الصحراوية</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33600" y="1600200"/>
            <a:ext cx="4419600" cy="4525963"/>
          </a:xfrm>
        </p:spPr>
      </p:pic>
    </p:spTree>
    <p:extLst>
      <p:ext uri="{BB962C8B-B14F-4D97-AF65-F5344CB8AC3E}">
        <p14:creationId xmlns:p14="http://schemas.microsoft.com/office/powerpoint/2010/main" val="25508836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354</Words>
  <Application>Microsoft Office PowerPoint</Application>
  <PresentationFormat>On-screen Show (4:3)</PresentationFormat>
  <Paragraphs>44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عوامل البيئة النباتية Plant Ecological factors</vt:lpstr>
      <vt:lpstr>يمكن تقسيم علم البيئة تبعا لتصنيف الكائنات التي تدرس الى: </vt:lpstr>
      <vt:lpstr>علم البيئة Ecology</vt:lpstr>
      <vt:lpstr>تنقسم العوامل البيئية التي تؤثر على النباتات الى:</vt:lpstr>
      <vt:lpstr>تجربة تأثير نوع البيئة على النسبة بين طول المجموع الخضري والمجموع الجذري</vt:lpstr>
      <vt:lpstr>PowerPoint Presentation</vt:lpstr>
      <vt:lpstr>الادوات وطريق العمل</vt:lpstr>
      <vt:lpstr>نباتات البيئة المائية</vt:lpstr>
      <vt:lpstr>نباتات البيئة الصحراوية</vt:lpstr>
      <vt:lpstr>نباتات البيئة المتوسطة</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عوامل البيئة النباتية Plant Ecological factors</dc:title>
  <dc:creator>Alanoud Talal Alfaghom</dc:creator>
  <cp:lastModifiedBy>Alanoud Talal Alfaghom</cp:lastModifiedBy>
  <cp:revision>8</cp:revision>
  <dcterms:created xsi:type="dcterms:W3CDTF">2006-08-16T00:00:00Z</dcterms:created>
  <dcterms:modified xsi:type="dcterms:W3CDTF">2015-02-04T09:40:09Z</dcterms:modified>
</cp:coreProperties>
</file>