
<file path=[Content_Types].xml><?xml version="1.0" encoding="utf-8"?>
<Types xmlns="http://schemas.openxmlformats.org/package/2006/content-types">
  <Override PartName="/ppt/diagrams/data17.xml" ContentType="application/vnd.openxmlformats-officedocument.drawingml.diagramData+xml"/>
  <Override PartName="/ppt/diagrams/colors22.xml" ContentType="application/vnd.openxmlformats-officedocument.drawingml.diagramColors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diagrams/colors11.xml" ContentType="application/vnd.openxmlformats-officedocument.drawingml.diagramColors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diagrams/layout9.xml" ContentType="application/vnd.openxmlformats-officedocument.drawingml.diagramLayout+xml"/>
  <Override PartName="/ppt/diagrams/data13.xml" ContentType="application/vnd.openxmlformats-officedocument.drawingml.diagramData+xml"/>
  <Default Extension="xml" ContentType="application/xml"/>
  <Override PartName="/ppt/slides/slide14.xml" ContentType="application/vnd.openxmlformats-officedocument.presentationml.slide+xml"/>
  <Override PartName="/ppt/diagrams/quickStyle17.xml" ContentType="application/vnd.openxmlformats-officedocument.drawingml.diagramStyle+xml"/>
  <Override PartName="/ppt/diagrams/data20.xml" ContentType="application/vnd.openxmlformats-officedocument.drawingml.diagramData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layout17.xml" ContentType="application/vnd.openxmlformats-officedocument.drawingml.diagramLayout+xml"/>
  <Override PartName="/ppt/diagrams/colors8.xml" ContentType="application/vnd.openxmlformats-officedocument.drawingml.diagramColors+xml"/>
  <Override PartName="/ppt/diagrams/quickStyle13.xml" ContentType="application/vnd.openxmlformats-officedocument.drawingml.diagramStyle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20.xml" ContentType="application/vnd.openxmlformats-officedocument.drawingml.diagramStyl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colors4.xml" ContentType="application/vnd.openxmlformats-officedocument.drawingml.diagramColors+xml"/>
  <Override PartName="/ppt/diagrams/quickStyle7.xml" ContentType="application/vnd.openxmlformats-officedocument.drawingml.diagramStyle+xml"/>
  <Override PartName="/ppt/diagrams/layout11.xml" ContentType="application/vnd.openxmlformats-officedocument.drawingml.diagramLayout+xml"/>
  <Override PartName="/ppt/diagrams/colors14.xml" ContentType="application/vnd.openxmlformats-officedocument.drawingml.diagramColors+xml"/>
  <Override PartName="/ppt/diagrams/colors16.xml" ContentType="application/vnd.openxmlformats-officedocument.drawingml.diagramColors+xml"/>
  <Override PartName="/ppt/diagrams/data18.xml" ContentType="application/vnd.openxmlformats-officedocument.drawingml.diagramData+xml"/>
  <Override PartName="/ppt/diagrams/layout22.xml" ContentType="application/vnd.openxmlformats-officedocument.drawingml.diagramLayout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Override PartName="/ppt/diagrams/colors12.xml" ContentType="application/vnd.openxmlformats-officedocument.drawingml.diagramColors+xml"/>
  <Default Extension="png" ContentType="image/png"/>
  <Override PartName="/ppt/diagrams/data16.xml" ContentType="application/vnd.openxmlformats-officedocument.drawingml.diagramData+xml"/>
  <Override PartName="/ppt/diagrams/layout20.xml" ContentType="application/vnd.openxmlformats-officedocument.drawingml.diagramLayout+xml"/>
  <Override PartName="/ppt/diagrams/colors23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quickStyle3.xml" ContentType="application/vnd.openxmlformats-officedocument.drawingml.diagramStyle+xml"/>
  <Override PartName="/ppt/diagrams/colors10.xml" ContentType="application/vnd.openxmlformats-officedocument.drawingml.diagramColors+xml"/>
  <Override PartName="/ppt/diagrams/data14.xml" ContentType="application/vnd.openxmlformats-officedocument.drawingml.diagramData+xml"/>
  <Override PartName="/ppt/diagrams/colors21.xml" ContentType="application/vnd.openxmlformats-officedocument.drawingml.diagramColors+xml"/>
  <Override PartName="/ppt/diagrams/data23.xml" ContentType="application/vnd.openxmlformats-officedocument.drawingml.diagramData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diagrams/layout8.xml" ContentType="application/vnd.openxmlformats-officedocument.drawingml.diagramLayout+xml"/>
  <Override PartName="/ppt/diagrams/data12.xml" ContentType="application/vnd.openxmlformats-officedocument.drawingml.diagramData+xml"/>
  <Override PartName="/ppt/diagrams/data21.xml" ContentType="application/vnd.openxmlformats-officedocument.drawingml.diagramData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ppt/diagrams/data9.xml" ContentType="application/vnd.openxmlformats-officedocument.drawingml.diagramData+xml"/>
  <Override PartName="/ppt/diagrams/data10.xml" ContentType="application/vnd.openxmlformats-officedocument.drawingml.diagramData+xml"/>
  <Override PartName="/ppt/diagrams/quickStyle16.xml" ContentType="application/vnd.openxmlformats-officedocument.drawingml.diagramStyle+xml"/>
  <Override PartName="/ppt/diagrams/quickStyle18.xml" ContentType="application/vnd.openxmlformats-officedocument.drawingml.diagramStyl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diagrams/colors9.xml" ContentType="application/vnd.openxmlformats-officedocument.drawingml.diagramColors+xml"/>
  <Override PartName="/ppt/diagrams/quickStyle14.xml" ContentType="application/vnd.openxmlformats-officedocument.drawingml.diagramStyle+xml"/>
  <Override PartName="/ppt/diagrams/layout18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quickStyle12.xml" ContentType="application/vnd.openxmlformats-officedocument.drawingml.diagramStyle+xml"/>
  <Default Extension="gif" ContentType="image/gif"/>
  <Override PartName="/ppt/diagrams/layout16.xml" ContentType="application/vnd.openxmlformats-officedocument.drawingml.diagramLayout+xml"/>
  <Override PartName="/ppt/diagrams/colors19.xml" ContentType="application/vnd.openxmlformats-officedocument.drawingml.diagramColors+xml"/>
  <Override PartName="/ppt/diagrams/quickStyle23.xml" ContentType="application/vnd.openxmlformats-officedocument.drawingml.diagramStyle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quickStyle8.xml" ContentType="application/vnd.openxmlformats-officedocument.drawingml.diagramStyle+xml"/>
  <Override PartName="/ppt/diagrams/quickStyle10.xml" ContentType="application/vnd.openxmlformats-officedocument.drawingml.diagramStyle+xml"/>
  <Override PartName="/ppt/diagrams/layout14.xml" ContentType="application/vnd.openxmlformats-officedocument.drawingml.diagramLayout+xml"/>
  <Override PartName="/ppt/diagrams/colors17.xml" ContentType="application/vnd.openxmlformats-officedocument.drawingml.diagramColors+xml"/>
  <Override PartName="/ppt/diagrams/quickStyle21.xml" ContentType="application/vnd.openxmlformats-officedocument.drawingml.diagramStyle+xml"/>
  <Override PartName="/ppt/diagrams/layout23.xml" ContentType="application/vnd.openxmlformats-officedocument.drawingml.diagramLayout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quickStyle6.xml" ContentType="application/vnd.openxmlformats-officedocument.drawingml.diagramStyle+xml"/>
  <Override PartName="/ppt/diagrams/layout12.xml" ContentType="application/vnd.openxmlformats-officedocument.drawingml.diagramLayout+xml"/>
  <Override PartName="/ppt/diagrams/colors15.xml" ContentType="application/vnd.openxmlformats-officedocument.drawingml.diagramColors+xml"/>
  <Override PartName="/ppt/diagrams/data19.xml" ContentType="application/vnd.openxmlformats-officedocument.drawingml.diagramData+xml"/>
  <Override PartName="/ppt/diagrams/layout21.xml" ContentType="application/vnd.openxmlformats-officedocument.drawingml.diagramLayou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diagrams/layout10.xml" ContentType="application/vnd.openxmlformats-officedocument.drawingml.diagramLayout+xml"/>
  <Override PartName="/ppt/diagrams/colors13.xml" ContentType="application/vnd.openxmlformats-officedocument.drawingml.diagramColors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diagrams/data15.xml" ContentType="application/vnd.openxmlformats-officedocument.drawingml.diagramData+xml"/>
  <Override PartName="/ppt/diagrams/colors20.xml" ContentType="application/vnd.openxmlformats-officedocument.drawingml.diagramColor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diagrams/data11.xml" ContentType="application/vnd.openxmlformats-officedocument.drawingml.diagramData+xml"/>
  <Override PartName="/ppt/diagrams/quickStyle19.xml" ContentType="application/vnd.openxmlformats-officedocument.drawingml.diagramStyle+xml"/>
  <Override PartName="/ppt/diagrams/data22.xml" ContentType="application/vnd.openxmlformats-officedocument.drawingml.diagramData+xml"/>
  <Default Extension="rels" ContentType="application/vnd.openxmlformats-package.relationships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diagrams/quickStyle15.xml" ContentType="application/vnd.openxmlformats-officedocument.drawingml.diagramStyle+xml"/>
  <Override PartName="/ppt/diagrams/layout19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22.xml" ContentType="application/vnd.openxmlformats-officedocument.drawingml.diagramStyle+xml"/>
  <Override PartName="/ppt/diagrams/colors6.xml" ContentType="application/vnd.openxmlformats-officedocument.drawingml.diagramColors+xml"/>
  <Override PartName="/ppt/diagrams/quickStyle9.xml" ContentType="application/vnd.openxmlformats-officedocument.drawingml.diagramStyle+xml"/>
  <Override PartName="/ppt/diagrams/quickStyle11.xml" ContentType="application/vnd.openxmlformats-officedocument.drawingml.diagramStyle+xml"/>
  <Override PartName="/ppt/diagrams/colors18.xml" ContentType="application/vnd.openxmlformats-officedocument.drawingml.diagramColor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74" r:id="rId11"/>
    <p:sldId id="266" r:id="rId12"/>
    <p:sldId id="267" r:id="rId13"/>
    <p:sldId id="268" r:id="rId14"/>
    <p:sldId id="269" r:id="rId15"/>
    <p:sldId id="270" r:id="rId16"/>
    <p:sldId id="273" r:id="rId17"/>
    <p:sldId id="272" r:id="rId18"/>
    <p:sldId id="275" r:id="rId19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0"/>
    <p:restoredTop sz="94660"/>
  </p:normalViewPr>
  <p:slideViewPr>
    <p:cSldViewPr>
      <p:cViewPr varScale="1">
        <p:scale>
          <a:sx n="67" d="100"/>
          <a:sy n="67" d="100"/>
        </p:scale>
        <p:origin x="-60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_rels/data15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gif"/></Relationships>
</file>

<file path=ppt/diagrams/_rels/data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image" Target="../media/image4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0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1F02DF1-E09B-4786-A904-CA50F049860D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pPr rtl="1"/>
          <a:endParaRPr lang="ar-SA"/>
        </a:p>
      </dgm:t>
    </dgm:pt>
    <dgm:pt modelId="{D55782F4-FA51-41EE-89EF-030D2B1B7DF2}">
      <dgm:prSet/>
      <dgm:spPr/>
      <dgm:t>
        <a:bodyPr/>
        <a:lstStyle/>
        <a:p>
          <a:pPr algn="ctr" rtl="1"/>
          <a:r>
            <a:rPr lang="ar-SA" dirty="0" err="1" smtClean="0"/>
            <a:t>الانزيمات</a:t>
          </a:r>
          <a:endParaRPr lang="ar-SA" dirty="0"/>
        </a:p>
      </dgm:t>
    </dgm:pt>
    <dgm:pt modelId="{73175F4B-AD65-4012-B750-FB1F959A337C}" type="parTrans" cxnId="{0B4426C0-7241-437F-82C2-8A59DBFE35F8}">
      <dgm:prSet/>
      <dgm:spPr/>
      <dgm:t>
        <a:bodyPr/>
        <a:lstStyle/>
        <a:p>
          <a:pPr rtl="1"/>
          <a:endParaRPr lang="ar-SA"/>
        </a:p>
      </dgm:t>
    </dgm:pt>
    <dgm:pt modelId="{B3A39B4A-6486-46B9-BC53-C4C1A4EFD183}" type="sibTrans" cxnId="{0B4426C0-7241-437F-82C2-8A59DBFE35F8}">
      <dgm:prSet/>
      <dgm:spPr/>
      <dgm:t>
        <a:bodyPr/>
        <a:lstStyle/>
        <a:p>
          <a:pPr rtl="1"/>
          <a:endParaRPr lang="ar-SA"/>
        </a:p>
      </dgm:t>
    </dgm:pt>
    <dgm:pt modelId="{5DDD3AB8-B7CB-4A86-8923-CDABCD7AA78C}" type="pres">
      <dgm:prSet presAssocID="{21F02DF1-E09B-4786-A904-CA50F049860D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E15BE357-A302-4626-A38F-F65A757822D8}" type="pres">
      <dgm:prSet presAssocID="{D55782F4-FA51-41EE-89EF-030D2B1B7DF2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0B4426C0-7241-437F-82C2-8A59DBFE35F8}" srcId="{21F02DF1-E09B-4786-A904-CA50F049860D}" destId="{D55782F4-FA51-41EE-89EF-030D2B1B7DF2}" srcOrd="0" destOrd="0" parTransId="{73175F4B-AD65-4012-B750-FB1F959A337C}" sibTransId="{B3A39B4A-6486-46B9-BC53-C4C1A4EFD183}"/>
    <dgm:cxn modelId="{2DDE78DE-5002-4DCC-9D73-4410ADDD9D1F}" type="presOf" srcId="{21F02DF1-E09B-4786-A904-CA50F049860D}" destId="{5DDD3AB8-B7CB-4A86-8923-CDABCD7AA78C}" srcOrd="0" destOrd="0" presId="urn:microsoft.com/office/officeart/2005/8/layout/vList2"/>
    <dgm:cxn modelId="{BA24A582-C81B-45D1-89E4-82CD92F63653}" type="presOf" srcId="{D55782F4-FA51-41EE-89EF-030D2B1B7DF2}" destId="{E15BE357-A302-4626-A38F-F65A757822D8}" srcOrd="0" destOrd="0" presId="urn:microsoft.com/office/officeart/2005/8/layout/vList2"/>
    <dgm:cxn modelId="{914EF36E-C3CA-4DD3-A194-6135C9DF1897}" type="presParOf" srcId="{5DDD3AB8-B7CB-4A86-8923-CDABCD7AA78C}" destId="{E15BE357-A302-4626-A38F-F65A757822D8}" srcOrd="0" destOrd="0" presId="urn:microsoft.com/office/officeart/2005/8/layout/vList2"/>
  </dgm:cxnLst>
  <dgm:bg/>
  <dgm:whole/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FB12C301-39DC-4721-A6DC-0F87E893A5B0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pPr rtl="1"/>
          <a:endParaRPr lang="ar-SA"/>
        </a:p>
      </dgm:t>
    </dgm:pt>
    <dgm:pt modelId="{BA8F2BE5-9648-44EF-9057-80A46E85E61F}">
      <dgm:prSet/>
      <dgm:spPr/>
      <dgm:t>
        <a:bodyPr/>
        <a:lstStyle/>
        <a:p>
          <a:pPr algn="ctr" rtl="1"/>
          <a:r>
            <a:rPr lang="ar-SA" b="1" dirty="0" smtClean="0"/>
            <a:t>عمل الإنزيم </a:t>
          </a:r>
          <a:endParaRPr lang="ar-SA" dirty="0"/>
        </a:p>
      </dgm:t>
    </dgm:pt>
    <dgm:pt modelId="{67EE0D3B-5539-479F-9D45-614472120E2C}" type="parTrans" cxnId="{3D719882-7590-4B52-8D5C-A0BAAED59A3D}">
      <dgm:prSet/>
      <dgm:spPr/>
      <dgm:t>
        <a:bodyPr/>
        <a:lstStyle/>
        <a:p>
          <a:pPr rtl="1"/>
          <a:endParaRPr lang="ar-SA"/>
        </a:p>
      </dgm:t>
    </dgm:pt>
    <dgm:pt modelId="{48429677-58DE-4A31-9244-8A17BB254D22}" type="sibTrans" cxnId="{3D719882-7590-4B52-8D5C-A0BAAED59A3D}">
      <dgm:prSet/>
      <dgm:spPr/>
      <dgm:t>
        <a:bodyPr/>
        <a:lstStyle/>
        <a:p>
          <a:pPr rtl="1"/>
          <a:endParaRPr lang="ar-SA"/>
        </a:p>
      </dgm:t>
    </dgm:pt>
    <dgm:pt modelId="{A150A94D-190B-41A1-B8C7-9B1FC3B414DC}" type="pres">
      <dgm:prSet presAssocID="{FB12C301-39DC-4721-A6DC-0F87E893A5B0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10F3C993-FE44-491C-96F5-8E96021B16C8}" type="pres">
      <dgm:prSet presAssocID="{BA8F2BE5-9648-44EF-9057-80A46E85E61F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FC507BFB-435F-454C-B1E3-64EF54404465}" type="presOf" srcId="{FB12C301-39DC-4721-A6DC-0F87E893A5B0}" destId="{A150A94D-190B-41A1-B8C7-9B1FC3B414DC}" srcOrd="0" destOrd="0" presId="urn:microsoft.com/office/officeart/2005/8/layout/vList2"/>
    <dgm:cxn modelId="{3D719882-7590-4B52-8D5C-A0BAAED59A3D}" srcId="{FB12C301-39DC-4721-A6DC-0F87E893A5B0}" destId="{BA8F2BE5-9648-44EF-9057-80A46E85E61F}" srcOrd="0" destOrd="0" parTransId="{67EE0D3B-5539-479F-9D45-614472120E2C}" sibTransId="{48429677-58DE-4A31-9244-8A17BB254D22}"/>
    <dgm:cxn modelId="{E0D5D0BE-F338-4097-8143-D1DA6D999E8C}" type="presOf" srcId="{BA8F2BE5-9648-44EF-9057-80A46E85E61F}" destId="{10F3C993-FE44-491C-96F5-8E96021B16C8}" srcOrd="0" destOrd="0" presId="urn:microsoft.com/office/officeart/2005/8/layout/vList2"/>
    <dgm:cxn modelId="{BE67EAED-453C-4870-B030-2347C2994995}" type="presParOf" srcId="{A150A94D-190B-41A1-B8C7-9B1FC3B414DC}" destId="{10F3C993-FE44-491C-96F5-8E96021B16C8}" srcOrd="0" destOrd="0" presId="urn:microsoft.com/office/officeart/2005/8/layout/vList2"/>
  </dgm:cxnLst>
  <dgm:bg/>
  <dgm:whole/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57F3C25A-9FCA-4E41-B560-62E429F23F13}" type="doc">
      <dgm:prSet loTypeId="urn:microsoft.com/office/officeart/2005/8/layout/vList2" loCatId="list" qsTypeId="urn:microsoft.com/office/officeart/2005/8/quickstyle/simple1" qsCatId="simple" csTypeId="urn:microsoft.com/office/officeart/2005/8/colors/colorful3" csCatId="colorful"/>
      <dgm:spPr/>
      <dgm:t>
        <a:bodyPr/>
        <a:lstStyle/>
        <a:p>
          <a:pPr rtl="1"/>
          <a:endParaRPr lang="ar-SA"/>
        </a:p>
      </dgm:t>
    </dgm:pt>
    <dgm:pt modelId="{D47C710D-C1BF-4CCB-9FC2-AD8AF9C709F6}">
      <dgm:prSet/>
      <dgm:spPr/>
      <dgm:t>
        <a:bodyPr/>
        <a:lstStyle/>
        <a:p>
          <a:pPr rtl="1"/>
          <a:r>
            <a:rPr lang="ar-SA" b="1" dirty="0" smtClean="0"/>
            <a:t>الجدير بالذكر أن المواد المتفاعلة أو الداخلة في التفاعل الكيميائي لا بد أن تنشط قبل أن تدخل في التفاعل ويتطلب هذا التنشيط قدراً من الطاقة يطلق عليها اسم ( طاقة التنشيط اللازمة للتفاعل ).</a:t>
          </a:r>
          <a:endParaRPr lang="en-US" dirty="0"/>
        </a:p>
      </dgm:t>
    </dgm:pt>
    <dgm:pt modelId="{3CB7A315-482A-43BF-9E5E-4A349D67DA5F}" type="parTrans" cxnId="{7D4946B0-06D1-4F31-918C-80D5170C4668}">
      <dgm:prSet/>
      <dgm:spPr/>
      <dgm:t>
        <a:bodyPr/>
        <a:lstStyle/>
        <a:p>
          <a:pPr rtl="1"/>
          <a:endParaRPr lang="ar-SA"/>
        </a:p>
      </dgm:t>
    </dgm:pt>
    <dgm:pt modelId="{9C3AA08B-00C2-44E1-95CC-369CC1DE3D9B}" type="sibTrans" cxnId="{7D4946B0-06D1-4F31-918C-80D5170C4668}">
      <dgm:prSet/>
      <dgm:spPr/>
      <dgm:t>
        <a:bodyPr/>
        <a:lstStyle/>
        <a:p>
          <a:pPr rtl="1"/>
          <a:endParaRPr lang="ar-SA"/>
        </a:p>
      </dgm:t>
    </dgm:pt>
    <dgm:pt modelId="{73192259-D40B-4EDA-961A-2F57E15AD6B7}">
      <dgm:prSet/>
      <dgm:spPr/>
      <dgm:t>
        <a:bodyPr/>
        <a:lstStyle/>
        <a:p>
          <a:pPr rtl="1"/>
          <a:r>
            <a:rPr lang="ar-SA" b="1" dirty="0" smtClean="0"/>
            <a:t>والدور الذي تقوم </a:t>
          </a:r>
          <a:r>
            <a:rPr lang="ar-SA" b="1" dirty="0" err="1" smtClean="0"/>
            <a:t>به</a:t>
          </a:r>
          <a:r>
            <a:rPr lang="ar-SA" b="1" dirty="0" smtClean="0"/>
            <a:t> الإنزيمات هو الإقلال من طاقة التنشيط اللازمة للتفاعل ، أي </a:t>
          </a:r>
          <a:r>
            <a:rPr lang="ar-SA" b="1" dirty="0" err="1" smtClean="0"/>
            <a:t>اتمام</a:t>
          </a:r>
          <a:r>
            <a:rPr lang="ar-SA" b="1" dirty="0" smtClean="0"/>
            <a:t> التفاعل بأقل كمية مكلفة من الطاقة ، فحين تقل كمية الطاقة التنشيطية اللازمة للجزيء من مادة التفاعل فإن عدد أكبر من الجزيئات ينشط ويدخل في التفاعل والذي تزداد بذلك حركته </a:t>
          </a:r>
          <a:endParaRPr lang="ar-SA" dirty="0"/>
        </a:p>
      </dgm:t>
    </dgm:pt>
    <dgm:pt modelId="{AF72A3D0-63EC-4EF4-BA6F-52626D335449}" type="parTrans" cxnId="{4A090493-1AAD-4841-9C87-D3AE745112CA}">
      <dgm:prSet/>
      <dgm:spPr/>
      <dgm:t>
        <a:bodyPr/>
        <a:lstStyle/>
        <a:p>
          <a:pPr rtl="1"/>
          <a:endParaRPr lang="ar-SA"/>
        </a:p>
      </dgm:t>
    </dgm:pt>
    <dgm:pt modelId="{1AC59FEA-F975-42EB-90D1-8E56CEE0B7DA}" type="sibTrans" cxnId="{4A090493-1AAD-4841-9C87-D3AE745112CA}">
      <dgm:prSet/>
      <dgm:spPr/>
      <dgm:t>
        <a:bodyPr/>
        <a:lstStyle/>
        <a:p>
          <a:pPr rtl="1"/>
          <a:endParaRPr lang="ar-SA"/>
        </a:p>
      </dgm:t>
    </dgm:pt>
    <dgm:pt modelId="{53FB4305-323F-46C7-AFC1-B581956906A0}" type="pres">
      <dgm:prSet presAssocID="{57F3C25A-9FCA-4E41-B560-62E429F23F13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CDBC391B-9F05-490A-AD79-F2F9EBFA15A5}" type="pres">
      <dgm:prSet presAssocID="{D47C710D-C1BF-4CCB-9FC2-AD8AF9C709F6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EF78000-0DA2-4618-BE8D-516B83CD2A14}" type="pres">
      <dgm:prSet presAssocID="{9C3AA08B-00C2-44E1-95CC-369CC1DE3D9B}" presName="spacer" presStyleCnt="0"/>
      <dgm:spPr/>
    </dgm:pt>
    <dgm:pt modelId="{06C3E849-CABC-4C59-AF81-01FA52C51958}" type="pres">
      <dgm:prSet presAssocID="{73192259-D40B-4EDA-961A-2F57E15AD6B7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1637BFD2-5241-41EB-8F45-B7B27E223295}" type="presOf" srcId="{57F3C25A-9FCA-4E41-B560-62E429F23F13}" destId="{53FB4305-323F-46C7-AFC1-B581956906A0}" srcOrd="0" destOrd="0" presId="urn:microsoft.com/office/officeart/2005/8/layout/vList2"/>
    <dgm:cxn modelId="{B28D48FE-F595-4161-9664-8D19F165A6D2}" type="presOf" srcId="{D47C710D-C1BF-4CCB-9FC2-AD8AF9C709F6}" destId="{CDBC391B-9F05-490A-AD79-F2F9EBFA15A5}" srcOrd="0" destOrd="0" presId="urn:microsoft.com/office/officeart/2005/8/layout/vList2"/>
    <dgm:cxn modelId="{4A090493-1AAD-4841-9C87-D3AE745112CA}" srcId="{57F3C25A-9FCA-4E41-B560-62E429F23F13}" destId="{73192259-D40B-4EDA-961A-2F57E15AD6B7}" srcOrd="1" destOrd="0" parTransId="{AF72A3D0-63EC-4EF4-BA6F-52626D335449}" sibTransId="{1AC59FEA-F975-42EB-90D1-8E56CEE0B7DA}"/>
    <dgm:cxn modelId="{5CA88630-386E-4EB1-A14C-DB75BBC5A017}" type="presOf" srcId="{73192259-D40B-4EDA-961A-2F57E15AD6B7}" destId="{06C3E849-CABC-4C59-AF81-01FA52C51958}" srcOrd="0" destOrd="0" presId="urn:microsoft.com/office/officeart/2005/8/layout/vList2"/>
    <dgm:cxn modelId="{7D4946B0-06D1-4F31-918C-80D5170C4668}" srcId="{57F3C25A-9FCA-4E41-B560-62E429F23F13}" destId="{D47C710D-C1BF-4CCB-9FC2-AD8AF9C709F6}" srcOrd="0" destOrd="0" parTransId="{3CB7A315-482A-43BF-9E5E-4A349D67DA5F}" sibTransId="{9C3AA08B-00C2-44E1-95CC-369CC1DE3D9B}"/>
    <dgm:cxn modelId="{0684F93E-C984-46E3-80C3-B6E523CBC7AC}" type="presParOf" srcId="{53FB4305-323F-46C7-AFC1-B581956906A0}" destId="{CDBC391B-9F05-490A-AD79-F2F9EBFA15A5}" srcOrd="0" destOrd="0" presId="urn:microsoft.com/office/officeart/2005/8/layout/vList2"/>
    <dgm:cxn modelId="{EC1F1F70-2B3A-4840-BE5B-8B2A7EDF1233}" type="presParOf" srcId="{53FB4305-323F-46C7-AFC1-B581956906A0}" destId="{3EF78000-0DA2-4618-BE8D-516B83CD2A14}" srcOrd="1" destOrd="0" presId="urn:microsoft.com/office/officeart/2005/8/layout/vList2"/>
    <dgm:cxn modelId="{46E62E24-B1CF-4DF4-8DF0-BD7E6025EE08}" type="presParOf" srcId="{53FB4305-323F-46C7-AFC1-B581956906A0}" destId="{06C3E849-CABC-4C59-AF81-01FA52C51958}" srcOrd="2" destOrd="0" presId="urn:microsoft.com/office/officeart/2005/8/layout/vList2"/>
  </dgm:cxnLst>
  <dgm:bg/>
  <dgm:whole/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A1741E5C-46BB-4F5C-931F-7261B997A9DF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pPr rtl="1"/>
          <a:endParaRPr lang="ar-SA"/>
        </a:p>
      </dgm:t>
    </dgm:pt>
    <dgm:pt modelId="{55C83359-1327-41CA-8840-FEF97301B2E5}">
      <dgm:prSet/>
      <dgm:spPr/>
      <dgm:t>
        <a:bodyPr/>
        <a:lstStyle/>
        <a:p>
          <a:pPr algn="ctr" rtl="1"/>
          <a:r>
            <a:rPr lang="ar-SA" b="1" dirty="0" smtClean="0"/>
            <a:t>عمل الإنزيم </a:t>
          </a:r>
          <a:endParaRPr lang="ar-SA" dirty="0"/>
        </a:p>
      </dgm:t>
    </dgm:pt>
    <dgm:pt modelId="{1F308E0B-A6A0-4859-BCF6-FB80855596B6}" type="parTrans" cxnId="{11A4AF63-3E42-4FF5-ACB7-6AF2BCFD7329}">
      <dgm:prSet/>
      <dgm:spPr/>
      <dgm:t>
        <a:bodyPr/>
        <a:lstStyle/>
        <a:p>
          <a:pPr rtl="1"/>
          <a:endParaRPr lang="ar-SA"/>
        </a:p>
      </dgm:t>
    </dgm:pt>
    <dgm:pt modelId="{A2CEF420-5C82-44E5-86C0-463B85992622}" type="sibTrans" cxnId="{11A4AF63-3E42-4FF5-ACB7-6AF2BCFD7329}">
      <dgm:prSet/>
      <dgm:spPr/>
      <dgm:t>
        <a:bodyPr/>
        <a:lstStyle/>
        <a:p>
          <a:pPr rtl="1"/>
          <a:endParaRPr lang="ar-SA"/>
        </a:p>
      </dgm:t>
    </dgm:pt>
    <dgm:pt modelId="{5FFBE66F-631A-4E54-B9B3-7CF40F75D7B7}" type="pres">
      <dgm:prSet presAssocID="{A1741E5C-46BB-4F5C-931F-7261B997A9DF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F4738BE6-8D92-42FA-83C6-32A143E309F9}" type="pres">
      <dgm:prSet presAssocID="{55C83359-1327-41CA-8840-FEF97301B2E5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2C248C18-4DA5-4471-9C9F-2B0ACB32ECDC}" type="presOf" srcId="{55C83359-1327-41CA-8840-FEF97301B2E5}" destId="{F4738BE6-8D92-42FA-83C6-32A143E309F9}" srcOrd="0" destOrd="0" presId="urn:microsoft.com/office/officeart/2005/8/layout/vList2"/>
    <dgm:cxn modelId="{11A4AF63-3E42-4FF5-ACB7-6AF2BCFD7329}" srcId="{A1741E5C-46BB-4F5C-931F-7261B997A9DF}" destId="{55C83359-1327-41CA-8840-FEF97301B2E5}" srcOrd="0" destOrd="0" parTransId="{1F308E0B-A6A0-4859-BCF6-FB80855596B6}" sibTransId="{A2CEF420-5C82-44E5-86C0-463B85992622}"/>
    <dgm:cxn modelId="{1D26B05C-7ED6-4F13-8206-803C9D56A0FE}" type="presOf" srcId="{A1741E5C-46BB-4F5C-931F-7261B997A9DF}" destId="{5FFBE66F-631A-4E54-B9B3-7CF40F75D7B7}" srcOrd="0" destOrd="0" presId="urn:microsoft.com/office/officeart/2005/8/layout/vList2"/>
    <dgm:cxn modelId="{BA422513-5A8F-4BC5-8F70-AA97C00589B7}" type="presParOf" srcId="{5FFBE66F-631A-4E54-B9B3-7CF40F75D7B7}" destId="{F4738BE6-8D92-42FA-83C6-32A143E309F9}" srcOrd="0" destOrd="0" presId="urn:microsoft.com/office/officeart/2005/8/layout/vList2"/>
  </dgm:cxnLst>
  <dgm:bg/>
  <dgm:whole/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64461E15-2E7B-486D-B511-3513869B2E1D}" type="doc">
      <dgm:prSet loTypeId="urn:microsoft.com/office/officeart/2005/8/layout/vList2" loCatId="list" qsTypeId="urn:microsoft.com/office/officeart/2005/8/quickstyle/simple1" qsCatId="simple" csTypeId="urn:microsoft.com/office/officeart/2005/8/colors/colorful5" csCatId="colorful"/>
      <dgm:spPr/>
      <dgm:t>
        <a:bodyPr/>
        <a:lstStyle/>
        <a:p>
          <a:pPr rtl="1"/>
          <a:endParaRPr lang="ar-SA"/>
        </a:p>
      </dgm:t>
    </dgm:pt>
    <dgm:pt modelId="{28BFCABA-8C54-4529-A54C-21AE39B4D1BF}">
      <dgm:prSet/>
      <dgm:spPr/>
      <dgm:t>
        <a:bodyPr/>
        <a:lstStyle/>
        <a:p>
          <a:pPr rtl="1"/>
          <a:r>
            <a:rPr lang="ar-SA" b="1" dirty="0" smtClean="0"/>
            <a:t>أما في وجود الإنزيم فإنه يدخل مع مادة التفاعل في اتحاد كيميائي مكوناً مركباً مؤقتاً ينشط بكمية ضئيلة من الطاقة ( الحرارة مثلاً ) إذا ما قورنت بالطاقة اللازمة لتنشيط مادة التفاعل نفسها في غياب الإنزيم</a:t>
          </a:r>
          <a:endParaRPr lang="ar-SA" dirty="0"/>
        </a:p>
      </dgm:t>
    </dgm:pt>
    <dgm:pt modelId="{B4E13DCB-B874-465B-A0C3-011223BEE757}" type="parTrans" cxnId="{5F5D1030-708A-4FC7-8EE8-6B7114902BD0}">
      <dgm:prSet/>
      <dgm:spPr/>
      <dgm:t>
        <a:bodyPr/>
        <a:lstStyle/>
        <a:p>
          <a:pPr rtl="1"/>
          <a:endParaRPr lang="ar-SA"/>
        </a:p>
      </dgm:t>
    </dgm:pt>
    <dgm:pt modelId="{972A985F-CDB1-4A4E-83A0-140B43687FB6}" type="sibTrans" cxnId="{5F5D1030-708A-4FC7-8EE8-6B7114902BD0}">
      <dgm:prSet/>
      <dgm:spPr/>
      <dgm:t>
        <a:bodyPr/>
        <a:lstStyle/>
        <a:p>
          <a:pPr rtl="1"/>
          <a:endParaRPr lang="ar-SA"/>
        </a:p>
      </dgm:t>
    </dgm:pt>
    <dgm:pt modelId="{E9123DF3-A193-402B-B843-7977FE5AE42D}">
      <dgm:prSet/>
      <dgm:spPr/>
      <dgm:t>
        <a:bodyPr/>
        <a:lstStyle/>
        <a:p>
          <a:pPr rtl="1"/>
          <a:r>
            <a:rPr lang="ar-SA" b="1" dirty="0" smtClean="0"/>
            <a:t>وبعد ذلك يتحلل هذا المركب المؤقت ( </a:t>
          </a:r>
          <a:r>
            <a:rPr lang="en-US" b="1" dirty="0" smtClean="0"/>
            <a:t>E + S</a:t>
          </a:r>
          <a:r>
            <a:rPr lang="ar-SA" b="1" dirty="0" smtClean="0"/>
            <a:t> ) إلى نواتج التفاعل وينطلق الإنزيم ليعيد نفس الدورة مع جزيء جديد من مادة التفاعل.</a:t>
          </a:r>
          <a:endParaRPr lang="ar-SA" dirty="0"/>
        </a:p>
      </dgm:t>
    </dgm:pt>
    <dgm:pt modelId="{0ECA08E6-F715-477E-8B6D-5A9F3760BBBD}" type="parTrans" cxnId="{660A4C30-51C2-483F-B6C1-682BA80340B8}">
      <dgm:prSet/>
      <dgm:spPr/>
      <dgm:t>
        <a:bodyPr/>
        <a:lstStyle/>
        <a:p>
          <a:pPr rtl="1"/>
          <a:endParaRPr lang="ar-SA"/>
        </a:p>
      </dgm:t>
    </dgm:pt>
    <dgm:pt modelId="{A94B3EAC-7A8C-49C0-AF13-BA40DC8419B5}" type="sibTrans" cxnId="{660A4C30-51C2-483F-B6C1-682BA80340B8}">
      <dgm:prSet/>
      <dgm:spPr/>
      <dgm:t>
        <a:bodyPr/>
        <a:lstStyle/>
        <a:p>
          <a:pPr rtl="1"/>
          <a:endParaRPr lang="ar-SA"/>
        </a:p>
      </dgm:t>
    </dgm:pt>
    <dgm:pt modelId="{9B76CA1D-4D13-4575-8818-0AA37857F6FF}" type="pres">
      <dgm:prSet presAssocID="{64461E15-2E7B-486D-B511-3513869B2E1D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F7F56ADE-37D3-4FE0-BDC1-E8803B511B99}" type="pres">
      <dgm:prSet presAssocID="{28BFCABA-8C54-4529-A54C-21AE39B4D1BF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1BD89DED-4D61-481F-9811-AB297ADC4DE1}" type="pres">
      <dgm:prSet presAssocID="{972A985F-CDB1-4A4E-83A0-140B43687FB6}" presName="spacer" presStyleCnt="0"/>
      <dgm:spPr/>
    </dgm:pt>
    <dgm:pt modelId="{B8E0A4FE-9F8B-4D8F-A976-5ACA65106ED2}" type="pres">
      <dgm:prSet presAssocID="{E9123DF3-A193-402B-B843-7977FE5AE42D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9C625270-7460-45B1-AED4-1AB9588EB209}" type="presOf" srcId="{64461E15-2E7B-486D-B511-3513869B2E1D}" destId="{9B76CA1D-4D13-4575-8818-0AA37857F6FF}" srcOrd="0" destOrd="0" presId="urn:microsoft.com/office/officeart/2005/8/layout/vList2"/>
    <dgm:cxn modelId="{0302119D-7C9D-447A-901F-BCAE735FFE6F}" type="presOf" srcId="{28BFCABA-8C54-4529-A54C-21AE39B4D1BF}" destId="{F7F56ADE-37D3-4FE0-BDC1-E8803B511B99}" srcOrd="0" destOrd="0" presId="urn:microsoft.com/office/officeart/2005/8/layout/vList2"/>
    <dgm:cxn modelId="{5F5D1030-708A-4FC7-8EE8-6B7114902BD0}" srcId="{64461E15-2E7B-486D-B511-3513869B2E1D}" destId="{28BFCABA-8C54-4529-A54C-21AE39B4D1BF}" srcOrd="0" destOrd="0" parTransId="{B4E13DCB-B874-465B-A0C3-011223BEE757}" sibTransId="{972A985F-CDB1-4A4E-83A0-140B43687FB6}"/>
    <dgm:cxn modelId="{95819E3E-E3C6-4891-9352-34EBFEF1747D}" type="presOf" srcId="{E9123DF3-A193-402B-B843-7977FE5AE42D}" destId="{B8E0A4FE-9F8B-4D8F-A976-5ACA65106ED2}" srcOrd="0" destOrd="0" presId="urn:microsoft.com/office/officeart/2005/8/layout/vList2"/>
    <dgm:cxn modelId="{660A4C30-51C2-483F-B6C1-682BA80340B8}" srcId="{64461E15-2E7B-486D-B511-3513869B2E1D}" destId="{E9123DF3-A193-402B-B843-7977FE5AE42D}" srcOrd="1" destOrd="0" parTransId="{0ECA08E6-F715-477E-8B6D-5A9F3760BBBD}" sibTransId="{A94B3EAC-7A8C-49C0-AF13-BA40DC8419B5}"/>
    <dgm:cxn modelId="{B8240692-91EE-4E24-922D-2D13FBBE7562}" type="presParOf" srcId="{9B76CA1D-4D13-4575-8818-0AA37857F6FF}" destId="{F7F56ADE-37D3-4FE0-BDC1-E8803B511B99}" srcOrd="0" destOrd="0" presId="urn:microsoft.com/office/officeart/2005/8/layout/vList2"/>
    <dgm:cxn modelId="{46DD4B77-6024-4B0F-BAEC-9D077E294641}" type="presParOf" srcId="{9B76CA1D-4D13-4575-8818-0AA37857F6FF}" destId="{1BD89DED-4D61-481F-9811-AB297ADC4DE1}" srcOrd="1" destOrd="0" presId="urn:microsoft.com/office/officeart/2005/8/layout/vList2"/>
    <dgm:cxn modelId="{7E63AFE7-E0BA-4561-91D5-7E2C1D7063AE}" type="presParOf" srcId="{9B76CA1D-4D13-4575-8818-0AA37857F6FF}" destId="{B8E0A4FE-9F8B-4D8F-A976-5ACA65106ED2}" srcOrd="2" destOrd="0" presId="urn:microsoft.com/office/officeart/2005/8/layout/vList2"/>
  </dgm:cxnLst>
  <dgm:bg/>
  <dgm:whole/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7A019775-B638-4EF3-BD73-321FC12B9874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pPr rtl="1"/>
          <a:endParaRPr lang="ar-SA"/>
        </a:p>
      </dgm:t>
    </dgm:pt>
    <dgm:pt modelId="{6601EDDF-6B7E-4068-94D9-2CC4236B825B}">
      <dgm:prSet/>
      <dgm:spPr/>
      <dgm:t>
        <a:bodyPr/>
        <a:lstStyle/>
        <a:p>
          <a:pPr rtl="1"/>
          <a:r>
            <a:rPr lang="ar-SA" b="1" dirty="0" smtClean="0"/>
            <a:t>وهناك عدة أنواع من الإنزيمات :</a:t>
          </a:r>
          <a:endParaRPr lang="ar-SA" dirty="0"/>
        </a:p>
      </dgm:t>
    </dgm:pt>
    <dgm:pt modelId="{9D34D56B-CB38-42E8-85AE-9FAE13FC48FB}" type="parTrans" cxnId="{5F11E5FE-EA1E-482B-8CE8-AE66A0207CE5}">
      <dgm:prSet/>
      <dgm:spPr/>
      <dgm:t>
        <a:bodyPr/>
        <a:lstStyle/>
        <a:p>
          <a:pPr rtl="1"/>
          <a:endParaRPr lang="ar-SA"/>
        </a:p>
      </dgm:t>
    </dgm:pt>
    <dgm:pt modelId="{1A3CE2ED-17CD-449A-9602-20F8705AC4BE}" type="sibTrans" cxnId="{5F11E5FE-EA1E-482B-8CE8-AE66A0207CE5}">
      <dgm:prSet/>
      <dgm:spPr/>
      <dgm:t>
        <a:bodyPr/>
        <a:lstStyle/>
        <a:p>
          <a:pPr rtl="1"/>
          <a:endParaRPr lang="ar-SA"/>
        </a:p>
      </dgm:t>
    </dgm:pt>
    <dgm:pt modelId="{CF87D85E-079B-4AEF-BF7F-19FFB41E45F3}" type="pres">
      <dgm:prSet presAssocID="{7A019775-B638-4EF3-BD73-321FC12B987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A104065F-91CE-4C04-B419-9E41B9CAD4CE}" type="pres">
      <dgm:prSet presAssocID="{6601EDDF-6B7E-4068-94D9-2CC4236B825B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30C5B4B6-D928-48DC-9BE0-EA48B8A54B8C}" type="presOf" srcId="{7A019775-B638-4EF3-BD73-321FC12B9874}" destId="{CF87D85E-079B-4AEF-BF7F-19FFB41E45F3}" srcOrd="0" destOrd="0" presId="urn:microsoft.com/office/officeart/2005/8/layout/vList2"/>
    <dgm:cxn modelId="{5F11E5FE-EA1E-482B-8CE8-AE66A0207CE5}" srcId="{7A019775-B638-4EF3-BD73-321FC12B9874}" destId="{6601EDDF-6B7E-4068-94D9-2CC4236B825B}" srcOrd="0" destOrd="0" parTransId="{9D34D56B-CB38-42E8-85AE-9FAE13FC48FB}" sibTransId="{1A3CE2ED-17CD-449A-9602-20F8705AC4BE}"/>
    <dgm:cxn modelId="{09E25299-00F0-4AB2-9458-E1D114AB32A0}" type="presOf" srcId="{6601EDDF-6B7E-4068-94D9-2CC4236B825B}" destId="{A104065F-91CE-4C04-B419-9E41B9CAD4CE}" srcOrd="0" destOrd="0" presId="urn:microsoft.com/office/officeart/2005/8/layout/vList2"/>
    <dgm:cxn modelId="{67074633-4958-4503-816C-72ED43CDF5C5}" type="presParOf" srcId="{CF87D85E-079B-4AEF-BF7F-19FFB41E45F3}" destId="{A104065F-91CE-4C04-B419-9E41B9CAD4CE}" srcOrd="0" destOrd="0" presId="urn:microsoft.com/office/officeart/2005/8/layout/vList2"/>
  </dgm:cxnLst>
  <dgm:bg/>
  <dgm:whole/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30285F36-E2B2-474D-9F8F-55ED3273F549}" type="doc">
      <dgm:prSet loTypeId="urn:microsoft.com/office/officeart/2005/8/layout/vList3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pPr rtl="1"/>
          <a:endParaRPr lang="ar-SA"/>
        </a:p>
      </dgm:t>
    </dgm:pt>
    <dgm:pt modelId="{7A1FC26F-8892-4CE1-B655-91068E57298F}">
      <dgm:prSet/>
      <dgm:spPr>
        <a:solidFill>
          <a:schemeClr val="accent1">
            <a:lumMod val="75000"/>
          </a:schemeClr>
        </a:solidFill>
      </dgm:spPr>
      <dgm:t>
        <a:bodyPr/>
        <a:lstStyle/>
        <a:p>
          <a:pPr rtl="1"/>
          <a:r>
            <a:rPr lang="ar-SA" b="1" dirty="0" smtClean="0">
              <a:solidFill>
                <a:srgbClr val="FFFF00"/>
              </a:solidFill>
            </a:rPr>
            <a:t>إنزيمات </a:t>
          </a:r>
          <a:r>
            <a:rPr lang="ar-SA" b="1" dirty="0" err="1" smtClean="0">
              <a:solidFill>
                <a:srgbClr val="FFFF00"/>
              </a:solidFill>
            </a:rPr>
            <a:t>التميؤ</a:t>
          </a:r>
          <a:r>
            <a:rPr lang="ar-SA" b="1" dirty="0" smtClean="0">
              <a:solidFill>
                <a:srgbClr val="FFFF00"/>
              </a:solidFill>
            </a:rPr>
            <a:t> أو التحليل المائي ( </a:t>
          </a:r>
          <a:r>
            <a:rPr lang="en-US" b="1" dirty="0" err="1" smtClean="0">
              <a:solidFill>
                <a:srgbClr val="FFFF00"/>
              </a:solidFill>
            </a:rPr>
            <a:t>Hydrolases</a:t>
          </a:r>
          <a:r>
            <a:rPr lang="ar-SA" b="1" dirty="0" smtClean="0">
              <a:solidFill>
                <a:srgbClr val="FFFF00"/>
              </a:solidFill>
            </a:rPr>
            <a:t> )</a:t>
          </a:r>
          <a:endParaRPr lang="en-US" dirty="0">
            <a:solidFill>
              <a:srgbClr val="FFFF00"/>
            </a:solidFill>
          </a:endParaRPr>
        </a:p>
      </dgm:t>
    </dgm:pt>
    <dgm:pt modelId="{9E20899A-AB84-46E2-89E1-C0440040E4DF}" type="parTrans" cxnId="{5142EBF5-6F0D-4B61-B3E6-EDA623564E37}">
      <dgm:prSet/>
      <dgm:spPr/>
      <dgm:t>
        <a:bodyPr/>
        <a:lstStyle/>
        <a:p>
          <a:pPr rtl="1"/>
          <a:endParaRPr lang="ar-SA"/>
        </a:p>
      </dgm:t>
    </dgm:pt>
    <dgm:pt modelId="{EFEEF415-5F8B-401B-836B-4215329804D1}" type="sibTrans" cxnId="{5142EBF5-6F0D-4B61-B3E6-EDA623564E37}">
      <dgm:prSet/>
      <dgm:spPr/>
      <dgm:t>
        <a:bodyPr/>
        <a:lstStyle/>
        <a:p>
          <a:pPr rtl="1"/>
          <a:endParaRPr lang="ar-SA"/>
        </a:p>
      </dgm:t>
    </dgm:pt>
    <dgm:pt modelId="{6601C272-52C5-4991-BC8F-4E821E3B0E74}">
      <dgm:prSet/>
      <dgm:spPr>
        <a:solidFill>
          <a:schemeClr val="accent1">
            <a:lumMod val="75000"/>
          </a:schemeClr>
        </a:solidFill>
      </dgm:spPr>
      <dgm:t>
        <a:bodyPr/>
        <a:lstStyle/>
        <a:p>
          <a:pPr rtl="1"/>
          <a:r>
            <a:rPr lang="ar-SA" b="1" dirty="0" err="1" smtClean="0">
              <a:solidFill>
                <a:srgbClr val="FFFF00"/>
              </a:solidFill>
            </a:rPr>
            <a:t>انزيمات</a:t>
          </a:r>
          <a:r>
            <a:rPr lang="ar-SA" b="1" dirty="0" smtClean="0">
              <a:solidFill>
                <a:srgbClr val="FFFF00"/>
              </a:solidFill>
            </a:rPr>
            <a:t> الأكسدة </a:t>
          </a:r>
          <a:r>
            <a:rPr lang="ar-SA" b="1" dirty="0" err="1" smtClean="0">
              <a:solidFill>
                <a:srgbClr val="FFFF00"/>
              </a:solidFill>
            </a:rPr>
            <a:t>والإختزال</a:t>
          </a:r>
          <a:r>
            <a:rPr lang="ar-SA" b="1" dirty="0" smtClean="0">
              <a:solidFill>
                <a:srgbClr val="FFFF00"/>
              </a:solidFill>
            </a:rPr>
            <a:t> ( </a:t>
          </a:r>
          <a:r>
            <a:rPr lang="en-US" b="1" dirty="0" err="1" smtClean="0">
              <a:solidFill>
                <a:srgbClr val="FFFF00"/>
              </a:solidFill>
            </a:rPr>
            <a:t>Oxidoreductases</a:t>
          </a:r>
          <a:r>
            <a:rPr lang="ar-SA" b="1" dirty="0" smtClean="0">
              <a:solidFill>
                <a:srgbClr val="FFFF00"/>
              </a:solidFill>
            </a:rPr>
            <a:t> )</a:t>
          </a:r>
          <a:endParaRPr lang="en-US" dirty="0">
            <a:solidFill>
              <a:srgbClr val="FFFF00"/>
            </a:solidFill>
          </a:endParaRPr>
        </a:p>
      </dgm:t>
    </dgm:pt>
    <dgm:pt modelId="{6819A78D-3148-407B-AE3A-B86A2E0ECDA6}" type="parTrans" cxnId="{F274437C-2671-46B5-BCFD-ED9F5EDFA122}">
      <dgm:prSet/>
      <dgm:spPr/>
      <dgm:t>
        <a:bodyPr/>
        <a:lstStyle/>
        <a:p>
          <a:pPr rtl="1"/>
          <a:endParaRPr lang="ar-SA"/>
        </a:p>
      </dgm:t>
    </dgm:pt>
    <dgm:pt modelId="{6AE235F1-3AE4-4E5E-90E3-8DB86788CAC3}" type="sibTrans" cxnId="{F274437C-2671-46B5-BCFD-ED9F5EDFA122}">
      <dgm:prSet/>
      <dgm:spPr/>
      <dgm:t>
        <a:bodyPr/>
        <a:lstStyle/>
        <a:p>
          <a:pPr rtl="1"/>
          <a:endParaRPr lang="ar-SA"/>
        </a:p>
      </dgm:t>
    </dgm:pt>
    <dgm:pt modelId="{1975CB06-C31A-47CF-966B-696B8A9B58A5}">
      <dgm:prSet/>
      <dgm:spPr/>
      <dgm:t>
        <a:bodyPr/>
        <a:lstStyle/>
        <a:p>
          <a:pPr rtl="1"/>
          <a:r>
            <a:rPr lang="ar-SA" b="1" dirty="0" smtClean="0"/>
            <a:t>إنزيمات ناقلة ( </a:t>
          </a:r>
          <a:r>
            <a:rPr lang="en-US" b="1" dirty="0" err="1" smtClean="0"/>
            <a:t>Transferases</a:t>
          </a:r>
          <a:r>
            <a:rPr lang="ar-SA" b="1" dirty="0" smtClean="0"/>
            <a:t> )</a:t>
          </a:r>
          <a:endParaRPr lang="en-US" dirty="0"/>
        </a:p>
      </dgm:t>
    </dgm:pt>
    <dgm:pt modelId="{9C925DF6-D429-4C06-B276-3989DBB91FF8}" type="parTrans" cxnId="{FB61E08F-C2C6-4843-AACA-CD3A3DAB5CD3}">
      <dgm:prSet/>
      <dgm:spPr/>
      <dgm:t>
        <a:bodyPr/>
        <a:lstStyle/>
        <a:p>
          <a:pPr rtl="1"/>
          <a:endParaRPr lang="ar-SA"/>
        </a:p>
      </dgm:t>
    </dgm:pt>
    <dgm:pt modelId="{D0F72F7E-E996-4D88-9643-ECEC13E42DE8}" type="sibTrans" cxnId="{FB61E08F-C2C6-4843-AACA-CD3A3DAB5CD3}">
      <dgm:prSet/>
      <dgm:spPr/>
      <dgm:t>
        <a:bodyPr/>
        <a:lstStyle/>
        <a:p>
          <a:pPr rtl="1"/>
          <a:endParaRPr lang="ar-SA"/>
        </a:p>
      </dgm:t>
    </dgm:pt>
    <dgm:pt modelId="{81BE1E92-E0A9-4AA6-8737-4D82B6BF6CB1}">
      <dgm:prSet/>
      <dgm:spPr/>
      <dgm:t>
        <a:bodyPr/>
        <a:lstStyle/>
        <a:p>
          <a:pPr rtl="1"/>
          <a:r>
            <a:rPr lang="ar-SA" b="1" dirty="0" smtClean="0"/>
            <a:t>إنزيمات الإضافة ( </a:t>
          </a:r>
          <a:r>
            <a:rPr lang="en-US" b="1" dirty="0" err="1" smtClean="0"/>
            <a:t>Lyases</a:t>
          </a:r>
          <a:r>
            <a:rPr lang="ar-SA" b="1" dirty="0" smtClean="0"/>
            <a:t> )</a:t>
          </a:r>
          <a:endParaRPr lang="en-US" dirty="0"/>
        </a:p>
      </dgm:t>
    </dgm:pt>
    <dgm:pt modelId="{5BDB7BFA-7D34-4529-8817-236780A8233C}" type="parTrans" cxnId="{7037968D-FE93-4875-B9F1-9D64CC73B91C}">
      <dgm:prSet/>
      <dgm:spPr/>
      <dgm:t>
        <a:bodyPr/>
        <a:lstStyle/>
        <a:p>
          <a:pPr rtl="1"/>
          <a:endParaRPr lang="ar-SA"/>
        </a:p>
      </dgm:t>
    </dgm:pt>
    <dgm:pt modelId="{AF55FA39-FB09-4C24-AC1E-33037087B747}" type="sibTrans" cxnId="{7037968D-FE93-4875-B9F1-9D64CC73B91C}">
      <dgm:prSet/>
      <dgm:spPr/>
      <dgm:t>
        <a:bodyPr/>
        <a:lstStyle/>
        <a:p>
          <a:pPr rtl="1"/>
          <a:endParaRPr lang="ar-SA"/>
        </a:p>
      </dgm:t>
    </dgm:pt>
    <dgm:pt modelId="{C59668D3-5089-4BE4-A6DF-6D830C6BBEDA}">
      <dgm:prSet/>
      <dgm:spPr/>
      <dgm:t>
        <a:bodyPr/>
        <a:lstStyle/>
        <a:p>
          <a:pPr rtl="1"/>
          <a:r>
            <a:rPr lang="ar-SA" b="1" dirty="0" smtClean="0"/>
            <a:t>إنزيمات التشابه ( </a:t>
          </a:r>
          <a:r>
            <a:rPr lang="en-US" b="1" dirty="0" err="1" smtClean="0"/>
            <a:t>Isomerases</a:t>
          </a:r>
          <a:r>
            <a:rPr lang="ar-SA" b="1" dirty="0" smtClean="0"/>
            <a:t> )</a:t>
          </a:r>
          <a:endParaRPr lang="en-US" dirty="0"/>
        </a:p>
      </dgm:t>
    </dgm:pt>
    <dgm:pt modelId="{56F39535-99B4-4DB1-BB12-5F00DDE385BA}" type="parTrans" cxnId="{CD1BE8FA-A7CB-48E6-9AEE-4FB4C148BBB5}">
      <dgm:prSet/>
      <dgm:spPr/>
      <dgm:t>
        <a:bodyPr/>
        <a:lstStyle/>
        <a:p>
          <a:pPr rtl="1"/>
          <a:endParaRPr lang="ar-SA"/>
        </a:p>
      </dgm:t>
    </dgm:pt>
    <dgm:pt modelId="{062A6CFC-5B23-4517-A46F-E04D76777816}" type="sibTrans" cxnId="{CD1BE8FA-A7CB-48E6-9AEE-4FB4C148BBB5}">
      <dgm:prSet/>
      <dgm:spPr/>
      <dgm:t>
        <a:bodyPr/>
        <a:lstStyle/>
        <a:p>
          <a:pPr rtl="1"/>
          <a:endParaRPr lang="ar-SA"/>
        </a:p>
      </dgm:t>
    </dgm:pt>
    <dgm:pt modelId="{882AAFF1-B47C-450C-9F60-98DABE7CC9FC}">
      <dgm:prSet/>
      <dgm:spPr/>
      <dgm:t>
        <a:bodyPr/>
        <a:lstStyle/>
        <a:p>
          <a:pPr rtl="1"/>
          <a:r>
            <a:rPr lang="ar-SA" b="1" dirty="0" smtClean="0"/>
            <a:t>إنزيمات البناء ( </a:t>
          </a:r>
          <a:r>
            <a:rPr lang="en-US" b="1" dirty="0" err="1" smtClean="0"/>
            <a:t>Ltgases</a:t>
          </a:r>
          <a:r>
            <a:rPr lang="en-US" b="1" dirty="0" smtClean="0"/>
            <a:t> or </a:t>
          </a:r>
          <a:r>
            <a:rPr lang="en-US" b="1" dirty="0" err="1" smtClean="0"/>
            <a:t>Synthetases</a:t>
          </a:r>
          <a:r>
            <a:rPr lang="ar-SA" b="1" dirty="0" smtClean="0"/>
            <a:t> )</a:t>
          </a:r>
          <a:endParaRPr lang="en-US" dirty="0"/>
        </a:p>
      </dgm:t>
    </dgm:pt>
    <dgm:pt modelId="{0A98A0F6-8BD0-4548-AF0E-E6DB671E89D3}" type="parTrans" cxnId="{ECF16DD9-3D06-419A-9914-9F0882EC7DAA}">
      <dgm:prSet/>
      <dgm:spPr/>
      <dgm:t>
        <a:bodyPr/>
        <a:lstStyle/>
        <a:p>
          <a:pPr rtl="1"/>
          <a:endParaRPr lang="ar-SA"/>
        </a:p>
      </dgm:t>
    </dgm:pt>
    <dgm:pt modelId="{F8BB2FD5-6EF0-40AC-AB93-16064CC0FB66}" type="sibTrans" cxnId="{ECF16DD9-3D06-419A-9914-9F0882EC7DAA}">
      <dgm:prSet/>
      <dgm:spPr/>
      <dgm:t>
        <a:bodyPr/>
        <a:lstStyle/>
        <a:p>
          <a:pPr rtl="1"/>
          <a:endParaRPr lang="ar-SA"/>
        </a:p>
      </dgm:t>
    </dgm:pt>
    <dgm:pt modelId="{93C28EB9-E7B9-47F9-9899-4AD287144B51}" type="pres">
      <dgm:prSet presAssocID="{30285F36-E2B2-474D-9F8F-55ED3273F549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411C61B6-ADBD-40F4-9BA0-B3BCB5A8BA58}" type="pres">
      <dgm:prSet presAssocID="{7A1FC26F-8892-4CE1-B655-91068E57298F}" presName="composite" presStyleCnt="0"/>
      <dgm:spPr/>
    </dgm:pt>
    <dgm:pt modelId="{72858D50-5E64-4BE9-9866-2DB7FD372EA8}" type="pres">
      <dgm:prSet presAssocID="{7A1FC26F-8892-4CE1-B655-91068E57298F}" presName="imgShp" presStyleLbl="fgImgPlace1" presStyleIdx="0" presStyleCnt="6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2A907D89-5FAE-4246-81B2-94E803433B14}" type="pres">
      <dgm:prSet presAssocID="{7A1FC26F-8892-4CE1-B655-91068E57298F}" presName="txShp" presStyleLbl="node1" presStyleIdx="0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9C18A00-8FE3-4DF6-8AC5-1FF389625F07}" type="pres">
      <dgm:prSet presAssocID="{EFEEF415-5F8B-401B-836B-4215329804D1}" presName="spacing" presStyleCnt="0"/>
      <dgm:spPr/>
    </dgm:pt>
    <dgm:pt modelId="{A99B875A-B6EC-4A40-897F-480ADB04B5D7}" type="pres">
      <dgm:prSet presAssocID="{6601C272-52C5-4991-BC8F-4E821E3B0E74}" presName="composite" presStyleCnt="0"/>
      <dgm:spPr/>
    </dgm:pt>
    <dgm:pt modelId="{7DC839F3-3326-446B-84DF-6AA584F051C7}" type="pres">
      <dgm:prSet presAssocID="{6601C272-52C5-4991-BC8F-4E821E3B0E74}" presName="imgShp" presStyleLbl="fgImgPlace1" presStyleIdx="1" presStyleCnt="6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EDCC890A-799E-4D59-942B-C1B56AC50A95}" type="pres">
      <dgm:prSet presAssocID="{6601C272-52C5-4991-BC8F-4E821E3B0E74}" presName="txShp" presStyleLbl="node1" presStyleIdx="1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97C5BFB2-AEB0-4437-81F0-CA5BF3223820}" type="pres">
      <dgm:prSet presAssocID="{6AE235F1-3AE4-4E5E-90E3-8DB86788CAC3}" presName="spacing" presStyleCnt="0"/>
      <dgm:spPr/>
    </dgm:pt>
    <dgm:pt modelId="{B6F37353-65A7-42E7-940A-11AF6EF58F0D}" type="pres">
      <dgm:prSet presAssocID="{1975CB06-C31A-47CF-966B-696B8A9B58A5}" presName="composite" presStyleCnt="0"/>
      <dgm:spPr/>
    </dgm:pt>
    <dgm:pt modelId="{FE2A131B-278B-43AF-89D6-BC1D68F02605}" type="pres">
      <dgm:prSet presAssocID="{1975CB06-C31A-47CF-966B-696B8A9B58A5}" presName="imgShp" presStyleLbl="fgImgPlace1" presStyleIdx="2" presStyleCnt="6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517950E2-63BC-4688-A920-27B18AE06491}" type="pres">
      <dgm:prSet presAssocID="{1975CB06-C31A-47CF-966B-696B8A9B58A5}" presName="txShp" presStyleLbl="node1" presStyleIdx="2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CFE9C3A5-27F8-4E7A-9D53-F4ACEF6510D0}" type="pres">
      <dgm:prSet presAssocID="{D0F72F7E-E996-4D88-9643-ECEC13E42DE8}" presName="spacing" presStyleCnt="0"/>
      <dgm:spPr/>
    </dgm:pt>
    <dgm:pt modelId="{5ABDD39C-2114-451F-A44F-6A8698B69B89}" type="pres">
      <dgm:prSet presAssocID="{81BE1E92-E0A9-4AA6-8737-4D82B6BF6CB1}" presName="composite" presStyleCnt="0"/>
      <dgm:spPr/>
    </dgm:pt>
    <dgm:pt modelId="{9BF32BB8-E258-4474-B735-7E325F02EB4C}" type="pres">
      <dgm:prSet presAssocID="{81BE1E92-E0A9-4AA6-8737-4D82B6BF6CB1}" presName="imgShp" presStyleLbl="fgImgPlace1" presStyleIdx="3" presStyleCnt="6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C00AC6E1-CBA7-4E8D-97E1-199AEADD7B5E}" type="pres">
      <dgm:prSet presAssocID="{81BE1E92-E0A9-4AA6-8737-4D82B6BF6CB1}" presName="txShp" presStyleLbl="node1" presStyleIdx="3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2118CCF0-EE68-4D14-9412-F689AD1C9E16}" type="pres">
      <dgm:prSet presAssocID="{AF55FA39-FB09-4C24-AC1E-33037087B747}" presName="spacing" presStyleCnt="0"/>
      <dgm:spPr/>
    </dgm:pt>
    <dgm:pt modelId="{058A56A6-9D00-4A86-96CD-2A73DA30BCA3}" type="pres">
      <dgm:prSet presAssocID="{C59668D3-5089-4BE4-A6DF-6D830C6BBEDA}" presName="composite" presStyleCnt="0"/>
      <dgm:spPr/>
    </dgm:pt>
    <dgm:pt modelId="{FEBFCD0A-4DA1-4799-89D1-955F192E128F}" type="pres">
      <dgm:prSet presAssocID="{C59668D3-5089-4BE4-A6DF-6D830C6BBEDA}" presName="imgShp" presStyleLbl="fgImgPlace1" presStyleIdx="4" presStyleCnt="6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881CE415-2A03-4F16-8E14-DFF909267E53}" type="pres">
      <dgm:prSet presAssocID="{C59668D3-5089-4BE4-A6DF-6D830C6BBEDA}" presName="txShp" presStyleLbl="node1" presStyleIdx="4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CDCA8E85-EB7D-46F1-A287-1BCFA8B18521}" type="pres">
      <dgm:prSet presAssocID="{062A6CFC-5B23-4517-A46F-E04D76777816}" presName="spacing" presStyleCnt="0"/>
      <dgm:spPr/>
    </dgm:pt>
    <dgm:pt modelId="{30DD80CC-4285-4248-A4CD-115E02C48C51}" type="pres">
      <dgm:prSet presAssocID="{882AAFF1-B47C-450C-9F60-98DABE7CC9FC}" presName="composite" presStyleCnt="0"/>
      <dgm:spPr/>
    </dgm:pt>
    <dgm:pt modelId="{4A272450-B008-4A5E-BDBC-094CEF71C71D}" type="pres">
      <dgm:prSet presAssocID="{882AAFF1-B47C-450C-9F60-98DABE7CC9FC}" presName="imgShp" presStyleLbl="fgImgPlace1" presStyleIdx="5" presStyleCnt="6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44302937-94CD-4D66-B794-7203C418E5E1}" type="pres">
      <dgm:prSet presAssocID="{882AAFF1-B47C-450C-9F60-98DABE7CC9FC}" presName="txShp" presStyleLbl="node1" presStyleIdx="5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9D6D1E17-19C6-48E9-BBE4-F15ABD818D23}" type="presOf" srcId="{1975CB06-C31A-47CF-966B-696B8A9B58A5}" destId="{517950E2-63BC-4688-A920-27B18AE06491}" srcOrd="0" destOrd="0" presId="urn:microsoft.com/office/officeart/2005/8/layout/vList3"/>
    <dgm:cxn modelId="{AE999B85-70CD-448F-95B6-C9A5EA32C2F9}" type="presOf" srcId="{882AAFF1-B47C-450C-9F60-98DABE7CC9FC}" destId="{44302937-94CD-4D66-B794-7203C418E5E1}" srcOrd="0" destOrd="0" presId="urn:microsoft.com/office/officeart/2005/8/layout/vList3"/>
    <dgm:cxn modelId="{F55281D3-4A17-4D2D-BC15-7E04A0D292CA}" type="presOf" srcId="{C59668D3-5089-4BE4-A6DF-6D830C6BBEDA}" destId="{881CE415-2A03-4F16-8E14-DFF909267E53}" srcOrd="0" destOrd="0" presId="urn:microsoft.com/office/officeart/2005/8/layout/vList3"/>
    <dgm:cxn modelId="{1BF27835-58BE-4116-9E58-E203C303AAE1}" type="presOf" srcId="{30285F36-E2B2-474D-9F8F-55ED3273F549}" destId="{93C28EB9-E7B9-47F9-9899-4AD287144B51}" srcOrd="0" destOrd="0" presId="urn:microsoft.com/office/officeart/2005/8/layout/vList3"/>
    <dgm:cxn modelId="{507D6CF3-AFF2-4549-A383-AE499F7CBF28}" type="presOf" srcId="{7A1FC26F-8892-4CE1-B655-91068E57298F}" destId="{2A907D89-5FAE-4246-81B2-94E803433B14}" srcOrd="0" destOrd="0" presId="urn:microsoft.com/office/officeart/2005/8/layout/vList3"/>
    <dgm:cxn modelId="{89D2C385-D641-4C88-BEA8-F9F55CBDF3D1}" type="presOf" srcId="{6601C272-52C5-4991-BC8F-4E821E3B0E74}" destId="{EDCC890A-799E-4D59-942B-C1B56AC50A95}" srcOrd="0" destOrd="0" presId="urn:microsoft.com/office/officeart/2005/8/layout/vList3"/>
    <dgm:cxn modelId="{6EB5AEBE-9BC5-42B2-A896-0959C2B50A3F}" type="presOf" srcId="{81BE1E92-E0A9-4AA6-8737-4D82B6BF6CB1}" destId="{C00AC6E1-CBA7-4E8D-97E1-199AEADD7B5E}" srcOrd="0" destOrd="0" presId="urn:microsoft.com/office/officeart/2005/8/layout/vList3"/>
    <dgm:cxn modelId="{CD1BE8FA-A7CB-48E6-9AEE-4FB4C148BBB5}" srcId="{30285F36-E2B2-474D-9F8F-55ED3273F549}" destId="{C59668D3-5089-4BE4-A6DF-6D830C6BBEDA}" srcOrd="4" destOrd="0" parTransId="{56F39535-99B4-4DB1-BB12-5F00DDE385BA}" sibTransId="{062A6CFC-5B23-4517-A46F-E04D76777816}"/>
    <dgm:cxn modelId="{FB61E08F-C2C6-4843-AACA-CD3A3DAB5CD3}" srcId="{30285F36-E2B2-474D-9F8F-55ED3273F549}" destId="{1975CB06-C31A-47CF-966B-696B8A9B58A5}" srcOrd="2" destOrd="0" parTransId="{9C925DF6-D429-4C06-B276-3989DBB91FF8}" sibTransId="{D0F72F7E-E996-4D88-9643-ECEC13E42DE8}"/>
    <dgm:cxn modelId="{F274437C-2671-46B5-BCFD-ED9F5EDFA122}" srcId="{30285F36-E2B2-474D-9F8F-55ED3273F549}" destId="{6601C272-52C5-4991-BC8F-4E821E3B0E74}" srcOrd="1" destOrd="0" parTransId="{6819A78D-3148-407B-AE3A-B86A2E0ECDA6}" sibTransId="{6AE235F1-3AE4-4E5E-90E3-8DB86788CAC3}"/>
    <dgm:cxn modelId="{ECF16DD9-3D06-419A-9914-9F0882EC7DAA}" srcId="{30285F36-E2B2-474D-9F8F-55ED3273F549}" destId="{882AAFF1-B47C-450C-9F60-98DABE7CC9FC}" srcOrd="5" destOrd="0" parTransId="{0A98A0F6-8BD0-4548-AF0E-E6DB671E89D3}" sibTransId="{F8BB2FD5-6EF0-40AC-AB93-16064CC0FB66}"/>
    <dgm:cxn modelId="{5142EBF5-6F0D-4B61-B3E6-EDA623564E37}" srcId="{30285F36-E2B2-474D-9F8F-55ED3273F549}" destId="{7A1FC26F-8892-4CE1-B655-91068E57298F}" srcOrd="0" destOrd="0" parTransId="{9E20899A-AB84-46E2-89E1-C0440040E4DF}" sibTransId="{EFEEF415-5F8B-401B-836B-4215329804D1}"/>
    <dgm:cxn modelId="{7037968D-FE93-4875-B9F1-9D64CC73B91C}" srcId="{30285F36-E2B2-474D-9F8F-55ED3273F549}" destId="{81BE1E92-E0A9-4AA6-8737-4D82B6BF6CB1}" srcOrd="3" destOrd="0" parTransId="{5BDB7BFA-7D34-4529-8817-236780A8233C}" sibTransId="{AF55FA39-FB09-4C24-AC1E-33037087B747}"/>
    <dgm:cxn modelId="{6630D4CF-86AE-43A3-B090-C1979AAB1ABE}" type="presParOf" srcId="{93C28EB9-E7B9-47F9-9899-4AD287144B51}" destId="{411C61B6-ADBD-40F4-9BA0-B3BCB5A8BA58}" srcOrd="0" destOrd="0" presId="urn:microsoft.com/office/officeart/2005/8/layout/vList3"/>
    <dgm:cxn modelId="{9CB89EC5-85E7-4F24-BF88-DA757E697DE1}" type="presParOf" srcId="{411C61B6-ADBD-40F4-9BA0-B3BCB5A8BA58}" destId="{72858D50-5E64-4BE9-9866-2DB7FD372EA8}" srcOrd="0" destOrd="0" presId="urn:microsoft.com/office/officeart/2005/8/layout/vList3"/>
    <dgm:cxn modelId="{A65175B2-646D-4E2E-9D4E-41815DEB3B49}" type="presParOf" srcId="{411C61B6-ADBD-40F4-9BA0-B3BCB5A8BA58}" destId="{2A907D89-5FAE-4246-81B2-94E803433B14}" srcOrd="1" destOrd="0" presId="urn:microsoft.com/office/officeart/2005/8/layout/vList3"/>
    <dgm:cxn modelId="{E79210D2-0119-4B82-A435-B96D0B5C172A}" type="presParOf" srcId="{93C28EB9-E7B9-47F9-9899-4AD287144B51}" destId="{A9C18A00-8FE3-4DF6-8AC5-1FF389625F07}" srcOrd="1" destOrd="0" presId="urn:microsoft.com/office/officeart/2005/8/layout/vList3"/>
    <dgm:cxn modelId="{C326264F-BAD2-42F6-8C45-74142BEDF001}" type="presParOf" srcId="{93C28EB9-E7B9-47F9-9899-4AD287144B51}" destId="{A99B875A-B6EC-4A40-897F-480ADB04B5D7}" srcOrd="2" destOrd="0" presId="urn:microsoft.com/office/officeart/2005/8/layout/vList3"/>
    <dgm:cxn modelId="{F9020ECB-5EAD-4E5B-AC15-1EED1D986920}" type="presParOf" srcId="{A99B875A-B6EC-4A40-897F-480ADB04B5D7}" destId="{7DC839F3-3326-446B-84DF-6AA584F051C7}" srcOrd="0" destOrd="0" presId="urn:microsoft.com/office/officeart/2005/8/layout/vList3"/>
    <dgm:cxn modelId="{64712617-AFF9-44D1-91B5-6F0F51167B28}" type="presParOf" srcId="{A99B875A-B6EC-4A40-897F-480ADB04B5D7}" destId="{EDCC890A-799E-4D59-942B-C1B56AC50A95}" srcOrd="1" destOrd="0" presId="urn:microsoft.com/office/officeart/2005/8/layout/vList3"/>
    <dgm:cxn modelId="{FD132AD4-9813-4937-BB6C-3E6B22FC549A}" type="presParOf" srcId="{93C28EB9-E7B9-47F9-9899-4AD287144B51}" destId="{97C5BFB2-AEB0-4437-81F0-CA5BF3223820}" srcOrd="3" destOrd="0" presId="urn:microsoft.com/office/officeart/2005/8/layout/vList3"/>
    <dgm:cxn modelId="{CEE17CA9-4A38-4D2A-8192-FBFF16F174AA}" type="presParOf" srcId="{93C28EB9-E7B9-47F9-9899-4AD287144B51}" destId="{B6F37353-65A7-42E7-940A-11AF6EF58F0D}" srcOrd="4" destOrd="0" presId="urn:microsoft.com/office/officeart/2005/8/layout/vList3"/>
    <dgm:cxn modelId="{2C22790A-7BD8-4D87-A862-E84257E19C47}" type="presParOf" srcId="{B6F37353-65A7-42E7-940A-11AF6EF58F0D}" destId="{FE2A131B-278B-43AF-89D6-BC1D68F02605}" srcOrd="0" destOrd="0" presId="urn:microsoft.com/office/officeart/2005/8/layout/vList3"/>
    <dgm:cxn modelId="{B39E10CF-0184-4ADF-8F26-74D798EFF411}" type="presParOf" srcId="{B6F37353-65A7-42E7-940A-11AF6EF58F0D}" destId="{517950E2-63BC-4688-A920-27B18AE06491}" srcOrd="1" destOrd="0" presId="urn:microsoft.com/office/officeart/2005/8/layout/vList3"/>
    <dgm:cxn modelId="{4DC82F24-8BF3-40F3-A909-D3F1EA118DF5}" type="presParOf" srcId="{93C28EB9-E7B9-47F9-9899-4AD287144B51}" destId="{CFE9C3A5-27F8-4E7A-9D53-F4ACEF6510D0}" srcOrd="5" destOrd="0" presId="urn:microsoft.com/office/officeart/2005/8/layout/vList3"/>
    <dgm:cxn modelId="{D128DED9-238C-496F-B166-7306C448713A}" type="presParOf" srcId="{93C28EB9-E7B9-47F9-9899-4AD287144B51}" destId="{5ABDD39C-2114-451F-A44F-6A8698B69B89}" srcOrd="6" destOrd="0" presId="urn:microsoft.com/office/officeart/2005/8/layout/vList3"/>
    <dgm:cxn modelId="{58F9CD98-7DAA-467B-AA17-BC5271433E2E}" type="presParOf" srcId="{5ABDD39C-2114-451F-A44F-6A8698B69B89}" destId="{9BF32BB8-E258-4474-B735-7E325F02EB4C}" srcOrd="0" destOrd="0" presId="urn:microsoft.com/office/officeart/2005/8/layout/vList3"/>
    <dgm:cxn modelId="{9368FEAC-670B-4014-8349-78F8AF26E753}" type="presParOf" srcId="{5ABDD39C-2114-451F-A44F-6A8698B69B89}" destId="{C00AC6E1-CBA7-4E8D-97E1-199AEADD7B5E}" srcOrd="1" destOrd="0" presId="urn:microsoft.com/office/officeart/2005/8/layout/vList3"/>
    <dgm:cxn modelId="{CB09880B-2CC1-4DA1-BC95-09D920674EA7}" type="presParOf" srcId="{93C28EB9-E7B9-47F9-9899-4AD287144B51}" destId="{2118CCF0-EE68-4D14-9412-F689AD1C9E16}" srcOrd="7" destOrd="0" presId="urn:microsoft.com/office/officeart/2005/8/layout/vList3"/>
    <dgm:cxn modelId="{9A66BC4B-82CE-4C81-8F96-6D444023503C}" type="presParOf" srcId="{93C28EB9-E7B9-47F9-9899-4AD287144B51}" destId="{058A56A6-9D00-4A86-96CD-2A73DA30BCA3}" srcOrd="8" destOrd="0" presId="urn:microsoft.com/office/officeart/2005/8/layout/vList3"/>
    <dgm:cxn modelId="{747C80DF-B9D2-47D2-926B-4E12658B4FAF}" type="presParOf" srcId="{058A56A6-9D00-4A86-96CD-2A73DA30BCA3}" destId="{FEBFCD0A-4DA1-4799-89D1-955F192E128F}" srcOrd="0" destOrd="0" presId="urn:microsoft.com/office/officeart/2005/8/layout/vList3"/>
    <dgm:cxn modelId="{D67048C1-3C91-45AE-8871-9119AE4CA8C4}" type="presParOf" srcId="{058A56A6-9D00-4A86-96CD-2A73DA30BCA3}" destId="{881CE415-2A03-4F16-8E14-DFF909267E53}" srcOrd="1" destOrd="0" presId="urn:microsoft.com/office/officeart/2005/8/layout/vList3"/>
    <dgm:cxn modelId="{2D61343B-FA36-443C-B5EA-482B8B3FD583}" type="presParOf" srcId="{93C28EB9-E7B9-47F9-9899-4AD287144B51}" destId="{CDCA8E85-EB7D-46F1-A287-1BCFA8B18521}" srcOrd="9" destOrd="0" presId="urn:microsoft.com/office/officeart/2005/8/layout/vList3"/>
    <dgm:cxn modelId="{97328F97-EC06-4EE7-8158-8B8BF4989CD5}" type="presParOf" srcId="{93C28EB9-E7B9-47F9-9899-4AD287144B51}" destId="{30DD80CC-4285-4248-A4CD-115E02C48C51}" srcOrd="10" destOrd="0" presId="urn:microsoft.com/office/officeart/2005/8/layout/vList3"/>
    <dgm:cxn modelId="{8AA99C76-E3BD-46AE-9C1D-77220C17D82B}" type="presParOf" srcId="{30DD80CC-4285-4248-A4CD-115E02C48C51}" destId="{4A272450-B008-4A5E-BDBC-094CEF71C71D}" srcOrd="0" destOrd="0" presId="urn:microsoft.com/office/officeart/2005/8/layout/vList3"/>
    <dgm:cxn modelId="{3CFFA7B5-8EA8-46AC-8086-ED23944C12DB}" type="presParOf" srcId="{30DD80CC-4285-4248-A4CD-115E02C48C51}" destId="{44302937-94CD-4D66-B794-7203C418E5E1}" srcOrd="1" destOrd="0" presId="urn:microsoft.com/office/officeart/2005/8/layout/vList3"/>
  </dgm:cxnLst>
  <dgm:bg/>
  <dgm:whole/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1F6C5A99-8938-4A47-9494-5E560C6AEB43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pPr rtl="1"/>
          <a:endParaRPr lang="ar-SA"/>
        </a:p>
      </dgm:t>
    </dgm:pt>
    <dgm:pt modelId="{77EC7547-54FF-42D6-867B-E05C77DF16CF}">
      <dgm:prSet/>
      <dgm:spPr/>
      <dgm:t>
        <a:bodyPr/>
        <a:lstStyle/>
        <a:p>
          <a:pPr algn="ctr" rtl="1"/>
          <a:r>
            <a:rPr lang="ar-SA" b="1" dirty="0" smtClean="0"/>
            <a:t>إنزيمات التحلل المائي </a:t>
          </a:r>
          <a:endParaRPr lang="ar-SA" dirty="0"/>
        </a:p>
      </dgm:t>
    </dgm:pt>
    <dgm:pt modelId="{2A3AAB32-958F-4367-ACB0-A97F50B53DE2}" type="parTrans" cxnId="{1BD172AA-B88E-41F2-BCD0-DBF010343655}">
      <dgm:prSet/>
      <dgm:spPr/>
      <dgm:t>
        <a:bodyPr/>
        <a:lstStyle/>
        <a:p>
          <a:pPr rtl="1"/>
          <a:endParaRPr lang="ar-SA"/>
        </a:p>
      </dgm:t>
    </dgm:pt>
    <dgm:pt modelId="{2A259069-75B9-426C-8DA4-CA4AD037C2C9}" type="sibTrans" cxnId="{1BD172AA-B88E-41F2-BCD0-DBF010343655}">
      <dgm:prSet/>
      <dgm:spPr/>
      <dgm:t>
        <a:bodyPr/>
        <a:lstStyle/>
        <a:p>
          <a:pPr rtl="1"/>
          <a:endParaRPr lang="ar-SA"/>
        </a:p>
      </dgm:t>
    </dgm:pt>
    <dgm:pt modelId="{F798C842-B534-44B7-94D2-309FB95C66D4}" type="pres">
      <dgm:prSet presAssocID="{1F6C5A99-8938-4A47-9494-5E560C6AEB43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42B5D198-9C69-49AC-8E10-59D169185FA0}" type="pres">
      <dgm:prSet presAssocID="{77EC7547-54FF-42D6-867B-E05C77DF16CF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1BD172AA-B88E-41F2-BCD0-DBF010343655}" srcId="{1F6C5A99-8938-4A47-9494-5E560C6AEB43}" destId="{77EC7547-54FF-42D6-867B-E05C77DF16CF}" srcOrd="0" destOrd="0" parTransId="{2A3AAB32-958F-4367-ACB0-A97F50B53DE2}" sibTransId="{2A259069-75B9-426C-8DA4-CA4AD037C2C9}"/>
    <dgm:cxn modelId="{1889CF2F-B637-4DCA-8D49-58CBF8594A49}" type="presOf" srcId="{77EC7547-54FF-42D6-867B-E05C77DF16CF}" destId="{42B5D198-9C69-49AC-8E10-59D169185FA0}" srcOrd="0" destOrd="0" presId="urn:microsoft.com/office/officeart/2005/8/layout/vList2"/>
    <dgm:cxn modelId="{786B4ADF-5959-4510-B68B-565D52EDB5E1}" type="presOf" srcId="{1F6C5A99-8938-4A47-9494-5E560C6AEB43}" destId="{F798C842-B534-44B7-94D2-309FB95C66D4}" srcOrd="0" destOrd="0" presId="urn:microsoft.com/office/officeart/2005/8/layout/vList2"/>
    <dgm:cxn modelId="{A6F53D9A-912E-4CA5-8320-9538B9C7FA2B}" type="presParOf" srcId="{F798C842-B534-44B7-94D2-309FB95C66D4}" destId="{42B5D198-9C69-49AC-8E10-59D169185FA0}" srcOrd="0" destOrd="0" presId="urn:microsoft.com/office/officeart/2005/8/layout/vList2"/>
  </dgm:cxnLst>
  <dgm:bg/>
  <dgm:whole/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A833B2E7-FCE3-4D70-A9C3-6B2173A693CE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91331012-690D-48E8-AD9E-CB0B1039A5AE}">
      <dgm:prSet custT="1"/>
      <dgm:spPr/>
      <dgm:t>
        <a:bodyPr/>
        <a:lstStyle/>
        <a:p>
          <a:pPr rtl="1"/>
          <a:r>
            <a:rPr lang="ar-SA" sz="2000" b="1" dirty="0" smtClean="0"/>
            <a:t>هي إنزيمات تقوم بعملها عن طريق تحلل مواد تفاعلها تحللاً مائياً ولا تعمل هذه الإنزيمات إلا بوجود الماء. </a:t>
          </a:r>
          <a:r>
            <a:rPr lang="ar-SA" sz="2000" b="1" dirty="0" err="1" smtClean="0"/>
            <a:t>انواعها</a:t>
          </a:r>
          <a:r>
            <a:rPr lang="ar-SA" sz="2000" b="1" dirty="0" smtClean="0"/>
            <a:t>:</a:t>
          </a:r>
          <a:endParaRPr lang="en-US" sz="2000" dirty="0"/>
        </a:p>
      </dgm:t>
    </dgm:pt>
    <dgm:pt modelId="{85E0FF29-7C44-4FA7-A809-13E97B2DC2F5}" type="parTrans" cxnId="{47019169-CE02-4461-805B-E0EE3CF285AE}">
      <dgm:prSet/>
      <dgm:spPr/>
      <dgm:t>
        <a:bodyPr/>
        <a:lstStyle/>
        <a:p>
          <a:pPr rtl="1"/>
          <a:endParaRPr lang="ar-SA" sz="2000"/>
        </a:p>
      </dgm:t>
    </dgm:pt>
    <dgm:pt modelId="{1E7C2DA9-FCFD-4604-BB38-E7BACE84D9DC}" type="sibTrans" cxnId="{47019169-CE02-4461-805B-E0EE3CF285AE}">
      <dgm:prSet/>
      <dgm:spPr/>
      <dgm:t>
        <a:bodyPr/>
        <a:lstStyle/>
        <a:p>
          <a:pPr rtl="1"/>
          <a:endParaRPr lang="ar-SA" sz="2000"/>
        </a:p>
      </dgm:t>
    </dgm:pt>
    <dgm:pt modelId="{9AF43317-D79D-400E-90D5-6FAA82063F7E}">
      <dgm:prSet custT="1"/>
      <dgm:spPr>
        <a:solidFill>
          <a:srgbClr val="92D050"/>
        </a:solidFill>
      </dgm:spPr>
      <dgm:t>
        <a:bodyPr/>
        <a:lstStyle/>
        <a:p>
          <a:pPr rtl="1"/>
          <a:r>
            <a:rPr lang="ar-SA" sz="2000" b="1" dirty="0" smtClean="0"/>
            <a:t>إنزيمات التحلل المائي </a:t>
          </a:r>
          <a:r>
            <a:rPr lang="ar-SA" sz="2000" b="1" dirty="0" err="1" smtClean="0"/>
            <a:t>للكربوهيدرات</a:t>
          </a:r>
          <a:r>
            <a:rPr lang="ar-SA" sz="2000" b="1" dirty="0" smtClean="0"/>
            <a:t> مثل :</a:t>
          </a:r>
          <a:endParaRPr lang="ar-SA" sz="2000" dirty="0"/>
        </a:p>
      </dgm:t>
    </dgm:pt>
    <dgm:pt modelId="{4FF2FBED-2CD4-493E-AEAD-4F1B7A46213D}" type="parTrans" cxnId="{2713C59A-1D9C-4C5B-AECA-F7754F580D6D}">
      <dgm:prSet/>
      <dgm:spPr/>
      <dgm:t>
        <a:bodyPr/>
        <a:lstStyle/>
        <a:p>
          <a:pPr rtl="1"/>
          <a:endParaRPr lang="ar-SA" sz="2000"/>
        </a:p>
      </dgm:t>
    </dgm:pt>
    <dgm:pt modelId="{CD19C0B4-7215-43A1-B084-1ED3E8036BAB}" type="sibTrans" cxnId="{2713C59A-1D9C-4C5B-AECA-F7754F580D6D}">
      <dgm:prSet/>
      <dgm:spPr/>
      <dgm:t>
        <a:bodyPr/>
        <a:lstStyle/>
        <a:p>
          <a:pPr rtl="1"/>
          <a:endParaRPr lang="ar-SA" sz="2000"/>
        </a:p>
      </dgm:t>
    </dgm:pt>
    <dgm:pt modelId="{C3F58B0D-5B2A-4076-9148-1625813E6234}">
      <dgm:prSet custT="1"/>
      <dgm:spPr/>
      <dgm:t>
        <a:bodyPr/>
        <a:lstStyle/>
        <a:p>
          <a:pPr rtl="1"/>
          <a:r>
            <a:rPr lang="ar-SA" sz="2000" b="1" dirty="0" smtClean="0"/>
            <a:t>إنزيم </a:t>
          </a:r>
          <a:r>
            <a:rPr lang="ar-SA" sz="2000" b="1" dirty="0" err="1" smtClean="0"/>
            <a:t>الأميليز</a:t>
          </a:r>
          <a:endParaRPr lang="ar-SA" sz="2000" b="1" dirty="0"/>
        </a:p>
      </dgm:t>
    </dgm:pt>
    <dgm:pt modelId="{D89104B5-4731-42E3-89D8-279480634DCA}" type="parTrans" cxnId="{30551F84-C5E2-495F-9C10-003A5261D0CC}">
      <dgm:prSet/>
      <dgm:spPr/>
      <dgm:t>
        <a:bodyPr/>
        <a:lstStyle/>
        <a:p>
          <a:pPr rtl="1"/>
          <a:endParaRPr lang="ar-SA" sz="2000"/>
        </a:p>
      </dgm:t>
    </dgm:pt>
    <dgm:pt modelId="{F57BE22F-FC0A-4865-9AB4-98EE839D526D}" type="sibTrans" cxnId="{30551F84-C5E2-495F-9C10-003A5261D0CC}">
      <dgm:prSet/>
      <dgm:spPr/>
      <dgm:t>
        <a:bodyPr/>
        <a:lstStyle/>
        <a:p>
          <a:pPr rtl="1"/>
          <a:endParaRPr lang="ar-SA" sz="2000"/>
        </a:p>
      </dgm:t>
    </dgm:pt>
    <dgm:pt modelId="{816D00B6-24EE-486C-BBD5-31ED131CACD3}">
      <dgm:prSet custT="1"/>
      <dgm:spPr/>
      <dgm:t>
        <a:bodyPr/>
        <a:lstStyle/>
        <a:p>
          <a:pPr rtl="1"/>
          <a:r>
            <a:rPr lang="ar-SA" sz="2000" b="1" dirty="0" smtClean="0"/>
            <a:t>إنزيم </a:t>
          </a:r>
          <a:r>
            <a:rPr lang="ar-SA" sz="2000" b="1" dirty="0" err="1" smtClean="0"/>
            <a:t>الإنفرتيز</a:t>
          </a:r>
          <a:endParaRPr lang="ar-SA" sz="2000" b="1" dirty="0"/>
        </a:p>
      </dgm:t>
    </dgm:pt>
    <dgm:pt modelId="{A69882A1-D257-4DC4-BE0E-9CC2EB08FAA6}" type="parTrans" cxnId="{2FCAFA45-0741-419E-9CEF-781EC59D0BAE}">
      <dgm:prSet/>
      <dgm:spPr/>
      <dgm:t>
        <a:bodyPr/>
        <a:lstStyle/>
        <a:p>
          <a:pPr rtl="1"/>
          <a:endParaRPr lang="ar-SA" sz="2000"/>
        </a:p>
      </dgm:t>
    </dgm:pt>
    <dgm:pt modelId="{259C60C0-6F85-4AB6-B45E-FA637A287BE2}" type="sibTrans" cxnId="{2FCAFA45-0741-419E-9CEF-781EC59D0BAE}">
      <dgm:prSet/>
      <dgm:spPr/>
      <dgm:t>
        <a:bodyPr/>
        <a:lstStyle/>
        <a:p>
          <a:pPr rtl="1"/>
          <a:endParaRPr lang="ar-SA" sz="2000"/>
        </a:p>
      </dgm:t>
    </dgm:pt>
    <dgm:pt modelId="{2B8982DE-4D65-48EB-87A7-80035AE9C1D8}">
      <dgm:prSet custT="1"/>
      <dgm:spPr>
        <a:solidFill>
          <a:srgbClr val="92D050"/>
        </a:solidFill>
      </dgm:spPr>
      <dgm:t>
        <a:bodyPr/>
        <a:lstStyle/>
        <a:p>
          <a:pPr rtl="1"/>
          <a:r>
            <a:rPr lang="ar-SA" sz="2000" b="1" dirty="0" smtClean="0"/>
            <a:t>إنزيمات التحلل المائي للمواد </a:t>
          </a:r>
          <a:r>
            <a:rPr lang="ar-SA" sz="2000" b="1" dirty="0" err="1" smtClean="0"/>
            <a:t>الدهنية</a:t>
          </a:r>
          <a:r>
            <a:rPr lang="ar-SA" sz="2000" b="1" dirty="0" smtClean="0"/>
            <a:t> مثل :</a:t>
          </a:r>
          <a:endParaRPr lang="en-US" sz="2000" dirty="0"/>
        </a:p>
      </dgm:t>
    </dgm:pt>
    <dgm:pt modelId="{282D85CB-D075-4465-9A03-9DBEC3F7FDB6}" type="parTrans" cxnId="{ADE50922-B6B3-4F13-AFF4-C3DE06B6FD76}">
      <dgm:prSet/>
      <dgm:spPr/>
      <dgm:t>
        <a:bodyPr/>
        <a:lstStyle/>
        <a:p>
          <a:pPr rtl="1"/>
          <a:endParaRPr lang="ar-SA" sz="2000"/>
        </a:p>
      </dgm:t>
    </dgm:pt>
    <dgm:pt modelId="{D0B0DD93-5A27-4E29-81D4-B282B06E4426}" type="sibTrans" cxnId="{ADE50922-B6B3-4F13-AFF4-C3DE06B6FD76}">
      <dgm:prSet/>
      <dgm:spPr/>
      <dgm:t>
        <a:bodyPr/>
        <a:lstStyle/>
        <a:p>
          <a:pPr rtl="1"/>
          <a:endParaRPr lang="ar-SA" sz="2000"/>
        </a:p>
      </dgm:t>
    </dgm:pt>
    <dgm:pt modelId="{6FA2D692-663C-4C97-A0F1-123B38D814B3}">
      <dgm:prSet custT="1"/>
      <dgm:spPr/>
      <dgm:t>
        <a:bodyPr/>
        <a:lstStyle/>
        <a:p>
          <a:pPr rtl="1"/>
          <a:r>
            <a:rPr lang="ar-SA" sz="2000" b="1" dirty="0" smtClean="0"/>
            <a:t>إنزيم </a:t>
          </a:r>
          <a:r>
            <a:rPr lang="ar-SA" sz="2000" b="1" dirty="0" err="1" smtClean="0"/>
            <a:t>اللايبيز</a:t>
          </a:r>
          <a:endParaRPr lang="en-US" sz="2000" dirty="0"/>
        </a:p>
      </dgm:t>
    </dgm:pt>
    <dgm:pt modelId="{DDFE04F8-78EA-478D-B93B-948951AA42D6}" type="parTrans" cxnId="{118DA187-5E2B-4A29-B30F-572298CC88F5}">
      <dgm:prSet/>
      <dgm:spPr/>
      <dgm:t>
        <a:bodyPr/>
        <a:lstStyle/>
        <a:p>
          <a:pPr rtl="1"/>
          <a:endParaRPr lang="ar-SA" sz="2000"/>
        </a:p>
      </dgm:t>
    </dgm:pt>
    <dgm:pt modelId="{9BB32B7E-8B8A-4BAB-B157-74CBF06C6516}" type="sibTrans" cxnId="{118DA187-5E2B-4A29-B30F-572298CC88F5}">
      <dgm:prSet/>
      <dgm:spPr/>
      <dgm:t>
        <a:bodyPr/>
        <a:lstStyle/>
        <a:p>
          <a:pPr rtl="1"/>
          <a:endParaRPr lang="ar-SA" sz="2000"/>
        </a:p>
      </dgm:t>
    </dgm:pt>
    <dgm:pt modelId="{97715CAF-537A-46BD-A70C-28D87BC1A04F}">
      <dgm:prSet custT="1"/>
      <dgm:spPr>
        <a:solidFill>
          <a:srgbClr val="92D050"/>
        </a:solidFill>
      </dgm:spPr>
      <dgm:t>
        <a:bodyPr/>
        <a:lstStyle/>
        <a:p>
          <a:pPr rtl="1"/>
          <a:r>
            <a:rPr lang="ar-SA" sz="2000" b="1" dirty="0" smtClean="0"/>
            <a:t>إنزيمات التحلل المائي </a:t>
          </a:r>
          <a:r>
            <a:rPr lang="ar-SA" sz="2000" b="1" dirty="0" err="1" smtClean="0"/>
            <a:t>للأميدات</a:t>
          </a:r>
          <a:r>
            <a:rPr lang="ar-SA" sz="2000" b="1" dirty="0" smtClean="0"/>
            <a:t> والبروتينات مثل</a:t>
          </a:r>
          <a:endParaRPr lang="en-US" sz="2000" dirty="0"/>
        </a:p>
      </dgm:t>
    </dgm:pt>
    <dgm:pt modelId="{DD4C7EBB-8431-42A2-A8DC-C38C42649493}" type="parTrans" cxnId="{5A8E854C-3165-4240-8F64-3905779EFDEA}">
      <dgm:prSet/>
      <dgm:spPr/>
      <dgm:t>
        <a:bodyPr/>
        <a:lstStyle/>
        <a:p>
          <a:pPr rtl="1"/>
          <a:endParaRPr lang="ar-SA" sz="2000"/>
        </a:p>
      </dgm:t>
    </dgm:pt>
    <dgm:pt modelId="{59DD0BB0-DA45-489A-B05C-C40FC4955701}" type="sibTrans" cxnId="{5A8E854C-3165-4240-8F64-3905779EFDEA}">
      <dgm:prSet/>
      <dgm:spPr/>
      <dgm:t>
        <a:bodyPr/>
        <a:lstStyle/>
        <a:p>
          <a:pPr rtl="1"/>
          <a:endParaRPr lang="ar-SA" sz="2000"/>
        </a:p>
      </dgm:t>
    </dgm:pt>
    <dgm:pt modelId="{5A01BC62-C6F5-40F2-873B-6E40B0BA6705}">
      <dgm:prSet custT="1"/>
      <dgm:spPr/>
      <dgm:t>
        <a:bodyPr/>
        <a:lstStyle/>
        <a:p>
          <a:pPr rtl="1"/>
          <a:r>
            <a:rPr lang="ar-SA" sz="2000" b="1" dirty="0" smtClean="0"/>
            <a:t>إنزيم </a:t>
          </a:r>
          <a:r>
            <a:rPr lang="ar-SA" sz="2000" b="1" dirty="0" err="1" smtClean="0"/>
            <a:t>اليورييز</a:t>
          </a:r>
          <a:r>
            <a:rPr lang="ar-SA" sz="2000" b="1" dirty="0" smtClean="0"/>
            <a:t> ( </a:t>
          </a:r>
          <a:r>
            <a:rPr lang="ar-SA" sz="2000" b="1" dirty="0" err="1" smtClean="0"/>
            <a:t>للأميدات</a:t>
          </a:r>
          <a:r>
            <a:rPr lang="ar-SA" sz="2000" b="1" dirty="0" smtClean="0"/>
            <a:t> )</a:t>
          </a:r>
          <a:endParaRPr lang="en-US" sz="2000" dirty="0"/>
        </a:p>
      </dgm:t>
    </dgm:pt>
    <dgm:pt modelId="{55E06DDB-E189-4150-A769-61A6C0B39C27}" type="parTrans" cxnId="{5F704514-7A8A-4FCD-AC47-512D0582256A}">
      <dgm:prSet/>
      <dgm:spPr/>
      <dgm:t>
        <a:bodyPr/>
        <a:lstStyle/>
        <a:p>
          <a:pPr rtl="1"/>
          <a:endParaRPr lang="ar-SA" sz="2000"/>
        </a:p>
      </dgm:t>
    </dgm:pt>
    <dgm:pt modelId="{1FDBEF7A-8C03-4798-BE33-FA4DE68FAC04}" type="sibTrans" cxnId="{5F704514-7A8A-4FCD-AC47-512D0582256A}">
      <dgm:prSet/>
      <dgm:spPr/>
      <dgm:t>
        <a:bodyPr/>
        <a:lstStyle/>
        <a:p>
          <a:pPr rtl="1"/>
          <a:endParaRPr lang="ar-SA" sz="2000"/>
        </a:p>
      </dgm:t>
    </dgm:pt>
    <dgm:pt modelId="{1BBFD0C3-80CD-49A0-8A5A-846F5B07B75C}">
      <dgm:prSet custT="1"/>
      <dgm:spPr/>
      <dgm:t>
        <a:bodyPr/>
        <a:lstStyle/>
        <a:p>
          <a:pPr rtl="1"/>
          <a:r>
            <a:rPr lang="ar-SA" sz="2000" b="1" dirty="0" smtClean="0"/>
            <a:t>إنزيم </a:t>
          </a:r>
          <a:r>
            <a:rPr lang="ar-SA" sz="2000" b="1" dirty="0" err="1" smtClean="0"/>
            <a:t>الباباين</a:t>
          </a:r>
          <a:r>
            <a:rPr lang="ar-SA" sz="2000" b="1" dirty="0" smtClean="0"/>
            <a:t> ( للبروتينات )</a:t>
          </a:r>
          <a:endParaRPr lang="en-US" sz="2000" dirty="0"/>
        </a:p>
      </dgm:t>
    </dgm:pt>
    <dgm:pt modelId="{111B28AC-749E-4323-BC7E-094AC4A3BC05}" type="parTrans" cxnId="{A7681369-1DFC-4FFB-820D-40C83C994759}">
      <dgm:prSet/>
      <dgm:spPr/>
      <dgm:t>
        <a:bodyPr/>
        <a:lstStyle/>
        <a:p>
          <a:pPr rtl="1"/>
          <a:endParaRPr lang="ar-SA" sz="2000"/>
        </a:p>
      </dgm:t>
    </dgm:pt>
    <dgm:pt modelId="{9B281F03-3F26-4676-866D-D68FBEC4C911}" type="sibTrans" cxnId="{A7681369-1DFC-4FFB-820D-40C83C994759}">
      <dgm:prSet/>
      <dgm:spPr/>
      <dgm:t>
        <a:bodyPr/>
        <a:lstStyle/>
        <a:p>
          <a:pPr rtl="1"/>
          <a:endParaRPr lang="ar-SA" sz="2000"/>
        </a:p>
      </dgm:t>
    </dgm:pt>
    <dgm:pt modelId="{2D9E0DB6-A8D8-4941-B95F-C144730BA621}" type="pres">
      <dgm:prSet presAssocID="{A833B2E7-FCE3-4D70-A9C3-6B2173A693CE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96DEBC8C-BE6E-4755-8515-CD979F8D0C2F}" type="pres">
      <dgm:prSet presAssocID="{91331012-690D-48E8-AD9E-CB0B1039A5AE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4B10915-9260-42A2-9412-D4A60A7CDB9B}" type="pres">
      <dgm:prSet presAssocID="{1E7C2DA9-FCFD-4604-BB38-E7BACE84D9DC}" presName="spacer" presStyleCnt="0"/>
      <dgm:spPr/>
    </dgm:pt>
    <dgm:pt modelId="{802D2D23-5268-4676-BC0B-B515B45807B9}" type="pres">
      <dgm:prSet presAssocID="{9AF43317-D79D-400E-90D5-6FAA82063F7E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909653BA-2AC1-4CA4-BF66-2057D40C3E29}" type="pres">
      <dgm:prSet presAssocID="{9AF43317-D79D-400E-90D5-6FAA82063F7E}" presName="childText" presStyleLbl="revTx" presStyleIdx="0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56BD115-E386-4929-8B11-57B821BE112F}" type="pres">
      <dgm:prSet presAssocID="{2B8982DE-4D65-48EB-87A7-80035AE9C1D8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7ECB9534-1E44-4931-98C7-3304E20C1E15}" type="pres">
      <dgm:prSet presAssocID="{2B8982DE-4D65-48EB-87A7-80035AE9C1D8}" presName="childText" presStyleLbl="revTx" presStyleIdx="1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5BDCCD7F-0508-4D13-A072-238151BB225D}" type="pres">
      <dgm:prSet presAssocID="{97715CAF-537A-46BD-A70C-28D87BC1A04F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6688736-9745-482D-B1C6-DA994C8E0CC5}" type="pres">
      <dgm:prSet presAssocID="{97715CAF-537A-46BD-A70C-28D87BC1A04F}" presName="childText" presStyleLbl="revTx" presStyleIdx="2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118DA187-5E2B-4A29-B30F-572298CC88F5}" srcId="{2B8982DE-4D65-48EB-87A7-80035AE9C1D8}" destId="{6FA2D692-663C-4C97-A0F1-123B38D814B3}" srcOrd="0" destOrd="0" parTransId="{DDFE04F8-78EA-478D-B93B-948951AA42D6}" sibTransId="{9BB32B7E-8B8A-4BAB-B157-74CBF06C6516}"/>
    <dgm:cxn modelId="{733B7610-05B3-4622-A270-58124864BE22}" type="presOf" srcId="{2B8982DE-4D65-48EB-87A7-80035AE9C1D8}" destId="{656BD115-E386-4929-8B11-57B821BE112F}" srcOrd="0" destOrd="0" presId="urn:microsoft.com/office/officeart/2005/8/layout/vList2"/>
    <dgm:cxn modelId="{47019169-CE02-4461-805B-E0EE3CF285AE}" srcId="{A833B2E7-FCE3-4D70-A9C3-6B2173A693CE}" destId="{91331012-690D-48E8-AD9E-CB0B1039A5AE}" srcOrd="0" destOrd="0" parTransId="{85E0FF29-7C44-4FA7-A809-13E97B2DC2F5}" sibTransId="{1E7C2DA9-FCFD-4604-BB38-E7BACE84D9DC}"/>
    <dgm:cxn modelId="{5F704514-7A8A-4FCD-AC47-512D0582256A}" srcId="{97715CAF-537A-46BD-A70C-28D87BC1A04F}" destId="{5A01BC62-C6F5-40F2-873B-6E40B0BA6705}" srcOrd="0" destOrd="0" parTransId="{55E06DDB-E189-4150-A769-61A6C0B39C27}" sibTransId="{1FDBEF7A-8C03-4798-BE33-FA4DE68FAC04}"/>
    <dgm:cxn modelId="{94769822-7352-42F2-B9D9-ED559C4FFF4E}" type="presOf" srcId="{1BBFD0C3-80CD-49A0-8A5A-846F5B07B75C}" destId="{66688736-9745-482D-B1C6-DA994C8E0CC5}" srcOrd="0" destOrd="1" presId="urn:microsoft.com/office/officeart/2005/8/layout/vList2"/>
    <dgm:cxn modelId="{A3E16A19-9877-4787-A5AC-8439F033F4BD}" type="presOf" srcId="{6FA2D692-663C-4C97-A0F1-123B38D814B3}" destId="{7ECB9534-1E44-4931-98C7-3304E20C1E15}" srcOrd="0" destOrd="0" presId="urn:microsoft.com/office/officeart/2005/8/layout/vList2"/>
    <dgm:cxn modelId="{ADE50922-B6B3-4F13-AFF4-C3DE06B6FD76}" srcId="{A833B2E7-FCE3-4D70-A9C3-6B2173A693CE}" destId="{2B8982DE-4D65-48EB-87A7-80035AE9C1D8}" srcOrd="2" destOrd="0" parTransId="{282D85CB-D075-4465-9A03-9DBEC3F7FDB6}" sibTransId="{D0B0DD93-5A27-4E29-81D4-B282B06E4426}"/>
    <dgm:cxn modelId="{C892633B-0E28-40CB-8479-0901C4681BE4}" type="presOf" srcId="{A833B2E7-FCE3-4D70-A9C3-6B2173A693CE}" destId="{2D9E0DB6-A8D8-4941-B95F-C144730BA621}" srcOrd="0" destOrd="0" presId="urn:microsoft.com/office/officeart/2005/8/layout/vList2"/>
    <dgm:cxn modelId="{30551F84-C5E2-495F-9C10-003A5261D0CC}" srcId="{9AF43317-D79D-400E-90D5-6FAA82063F7E}" destId="{C3F58B0D-5B2A-4076-9148-1625813E6234}" srcOrd="0" destOrd="0" parTransId="{D89104B5-4731-42E3-89D8-279480634DCA}" sibTransId="{F57BE22F-FC0A-4865-9AB4-98EE839D526D}"/>
    <dgm:cxn modelId="{2713C59A-1D9C-4C5B-AECA-F7754F580D6D}" srcId="{A833B2E7-FCE3-4D70-A9C3-6B2173A693CE}" destId="{9AF43317-D79D-400E-90D5-6FAA82063F7E}" srcOrd="1" destOrd="0" parTransId="{4FF2FBED-2CD4-493E-AEAD-4F1B7A46213D}" sibTransId="{CD19C0B4-7215-43A1-B084-1ED3E8036BAB}"/>
    <dgm:cxn modelId="{9BEE7D1D-FF2F-43C6-B076-6987EA7C46A7}" type="presOf" srcId="{C3F58B0D-5B2A-4076-9148-1625813E6234}" destId="{909653BA-2AC1-4CA4-BF66-2057D40C3E29}" srcOrd="0" destOrd="0" presId="urn:microsoft.com/office/officeart/2005/8/layout/vList2"/>
    <dgm:cxn modelId="{0DA45D03-E7ED-442E-B86B-0665DD3F12EE}" type="presOf" srcId="{97715CAF-537A-46BD-A70C-28D87BC1A04F}" destId="{5BDCCD7F-0508-4D13-A072-238151BB225D}" srcOrd="0" destOrd="0" presId="urn:microsoft.com/office/officeart/2005/8/layout/vList2"/>
    <dgm:cxn modelId="{7E7A7F39-BF1C-4814-BDFD-B0D26F1A043C}" type="presOf" srcId="{9AF43317-D79D-400E-90D5-6FAA82063F7E}" destId="{802D2D23-5268-4676-BC0B-B515B45807B9}" srcOrd="0" destOrd="0" presId="urn:microsoft.com/office/officeart/2005/8/layout/vList2"/>
    <dgm:cxn modelId="{258BEDFD-2BC5-421B-B0E1-022AD76A21C0}" type="presOf" srcId="{91331012-690D-48E8-AD9E-CB0B1039A5AE}" destId="{96DEBC8C-BE6E-4755-8515-CD979F8D0C2F}" srcOrd="0" destOrd="0" presId="urn:microsoft.com/office/officeart/2005/8/layout/vList2"/>
    <dgm:cxn modelId="{B3AAB9A0-F008-4887-87EF-003921C6B50F}" type="presOf" srcId="{816D00B6-24EE-486C-BBD5-31ED131CACD3}" destId="{909653BA-2AC1-4CA4-BF66-2057D40C3E29}" srcOrd="0" destOrd="1" presId="urn:microsoft.com/office/officeart/2005/8/layout/vList2"/>
    <dgm:cxn modelId="{A7681369-1DFC-4FFB-820D-40C83C994759}" srcId="{97715CAF-537A-46BD-A70C-28D87BC1A04F}" destId="{1BBFD0C3-80CD-49A0-8A5A-846F5B07B75C}" srcOrd="1" destOrd="0" parTransId="{111B28AC-749E-4323-BC7E-094AC4A3BC05}" sibTransId="{9B281F03-3F26-4676-866D-D68FBEC4C911}"/>
    <dgm:cxn modelId="{2FCAFA45-0741-419E-9CEF-781EC59D0BAE}" srcId="{9AF43317-D79D-400E-90D5-6FAA82063F7E}" destId="{816D00B6-24EE-486C-BBD5-31ED131CACD3}" srcOrd="1" destOrd="0" parTransId="{A69882A1-D257-4DC4-BE0E-9CC2EB08FAA6}" sibTransId="{259C60C0-6F85-4AB6-B45E-FA637A287BE2}"/>
    <dgm:cxn modelId="{5A8E854C-3165-4240-8F64-3905779EFDEA}" srcId="{A833B2E7-FCE3-4D70-A9C3-6B2173A693CE}" destId="{97715CAF-537A-46BD-A70C-28D87BC1A04F}" srcOrd="3" destOrd="0" parTransId="{DD4C7EBB-8431-42A2-A8DC-C38C42649493}" sibTransId="{59DD0BB0-DA45-489A-B05C-C40FC4955701}"/>
    <dgm:cxn modelId="{D574E95E-E236-45C0-89FF-16798168F3ED}" type="presOf" srcId="{5A01BC62-C6F5-40F2-873B-6E40B0BA6705}" destId="{66688736-9745-482D-B1C6-DA994C8E0CC5}" srcOrd="0" destOrd="0" presId="urn:microsoft.com/office/officeart/2005/8/layout/vList2"/>
    <dgm:cxn modelId="{12A66F65-4467-40CC-8CC8-16E489172359}" type="presParOf" srcId="{2D9E0DB6-A8D8-4941-B95F-C144730BA621}" destId="{96DEBC8C-BE6E-4755-8515-CD979F8D0C2F}" srcOrd="0" destOrd="0" presId="urn:microsoft.com/office/officeart/2005/8/layout/vList2"/>
    <dgm:cxn modelId="{A5155ECA-725E-4E0D-8439-5459B8424F99}" type="presParOf" srcId="{2D9E0DB6-A8D8-4941-B95F-C144730BA621}" destId="{B4B10915-9260-42A2-9412-D4A60A7CDB9B}" srcOrd="1" destOrd="0" presId="urn:microsoft.com/office/officeart/2005/8/layout/vList2"/>
    <dgm:cxn modelId="{043257B0-7584-4292-93B7-888F7F96EFB5}" type="presParOf" srcId="{2D9E0DB6-A8D8-4941-B95F-C144730BA621}" destId="{802D2D23-5268-4676-BC0B-B515B45807B9}" srcOrd="2" destOrd="0" presId="urn:microsoft.com/office/officeart/2005/8/layout/vList2"/>
    <dgm:cxn modelId="{77E344FB-B327-42BE-93A0-77F53C6B3AF5}" type="presParOf" srcId="{2D9E0DB6-A8D8-4941-B95F-C144730BA621}" destId="{909653BA-2AC1-4CA4-BF66-2057D40C3E29}" srcOrd="3" destOrd="0" presId="urn:microsoft.com/office/officeart/2005/8/layout/vList2"/>
    <dgm:cxn modelId="{37E1A690-8457-4244-96CF-0B1E968B6FAA}" type="presParOf" srcId="{2D9E0DB6-A8D8-4941-B95F-C144730BA621}" destId="{656BD115-E386-4929-8B11-57B821BE112F}" srcOrd="4" destOrd="0" presId="urn:microsoft.com/office/officeart/2005/8/layout/vList2"/>
    <dgm:cxn modelId="{E937B782-41E5-4AD2-B28C-710ACAAD13BB}" type="presParOf" srcId="{2D9E0DB6-A8D8-4941-B95F-C144730BA621}" destId="{7ECB9534-1E44-4931-98C7-3304E20C1E15}" srcOrd="5" destOrd="0" presId="urn:microsoft.com/office/officeart/2005/8/layout/vList2"/>
    <dgm:cxn modelId="{7A4D2A39-F10E-4C1B-BD9A-1928237E72EB}" type="presParOf" srcId="{2D9E0DB6-A8D8-4941-B95F-C144730BA621}" destId="{5BDCCD7F-0508-4D13-A072-238151BB225D}" srcOrd="6" destOrd="0" presId="urn:microsoft.com/office/officeart/2005/8/layout/vList2"/>
    <dgm:cxn modelId="{A6A7104E-B433-4E5E-84EA-E77F0C2A5514}" type="presParOf" srcId="{2D9E0DB6-A8D8-4941-B95F-C144730BA621}" destId="{66688736-9745-482D-B1C6-DA994C8E0CC5}" srcOrd="7" destOrd="0" presId="urn:microsoft.com/office/officeart/2005/8/layout/vList2"/>
  </dgm:cxnLst>
  <dgm:bg/>
  <dgm:whole/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6750F224-57D3-439C-8BA1-46EC2202A082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4C47F5F2-20D3-447D-8D06-0F7C25B4CB8C}">
      <dgm:prSet/>
      <dgm:spPr/>
      <dgm:t>
        <a:bodyPr/>
        <a:lstStyle/>
        <a:p>
          <a:pPr algn="ctr" rtl="1"/>
          <a:r>
            <a:rPr lang="ar-SA" b="1" dirty="0" smtClean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rPr>
            <a:t>إنزيم </a:t>
          </a:r>
          <a:r>
            <a:rPr lang="ar-SA" b="1" dirty="0" err="1" smtClean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rPr>
            <a:t>الأميليز</a:t>
          </a:r>
          <a:endParaRPr lang="ar-SA" dirty="0"/>
        </a:p>
      </dgm:t>
    </dgm:pt>
    <dgm:pt modelId="{4A520A11-A3C9-4182-BDAB-E79924E522FB}" type="parTrans" cxnId="{105362AE-3C9C-4CFC-ABC0-532CF851BD4F}">
      <dgm:prSet/>
      <dgm:spPr/>
      <dgm:t>
        <a:bodyPr/>
        <a:lstStyle/>
        <a:p>
          <a:pPr rtl="1"/>
          <a:endParaRPr lang="ar-SA"/>
        </a:p>
      </dgm:t>
    </dgm:pt>
    <dgm:pt modelId="{9079BC5C-419E-4D58-9DC2-7133CA849456}" type="sibTrans" cxnId="{105362AE-3C9C-4CFC-ABC0-532CF851BD4F}">
      <dgm:prSet/>
      <dgm:spPr/>
      <dgm:t>
        <a:bodyPr/>
        <a:lstStyle/>
        <a:p>
          <a:pPr rtl="1"/>
          <a:endParaRPr lang="ar-SA"/>
        </a:p>
      </dgm:t>
    </dgm:pt>
    <dgm:pt modelId="{D4AC4B3F-B545-4F2A-AE75-AF3A281C234A}" type="pres">
      <dgm:prSet presAssocID="{6750F224-57D3-439C-8BA1-46EC2202A082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57DDC959-2AD9-4C7B-A437-0C40674CB7F7}" type="pres">
      <dgm:prSet presAssocID="{4C47F5F2-20D3-447D-8D06-0F7C25B4CB8C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A4891CA5-5F0D-491C-A1ED-859E8186EC7B}" type="presOf" srcId="{4C47F5F2-20D3-447D-8D06-0F7C25B4CB8C}" destId="{57DDC959-2AD9-4C7B-A437-0C40674CB7F7}" srcOrd="0" destOrd="0" presId="urn:microsoft.com/office/officeart/2005/8/layout/vList2"/>
    <dgm:cxn modelId="{63B605E5-80B6-4A1B-AD40-769EE10C4A39}" type="presOf" srcId="{6750F224-57D3-439C-8BA1-46EC2202A082}" destId="{D4AC4B3F-B545-4F2A-AE75-AF3A281C234A}" srcOrd="0" destOrd="0" presId="urn:microsoft.com/office/officeart/2005/8/layout/vList2"/>
    <dgm:cxn modelId="{105362AE-3C9C-4CFC-ABC0-532CF851BD4F}" srcId="{6750F224-57D3-439C-8BA1-46EC2202A082}" destId="{4C47F5F2-20D3-447D-8D06-0F7C25B4CB8C}" srcOrd="0" destOrd="0" parTransId="{4A520A11-A3C9-4182-BDAB-E79924E522FB}" sibTransId="{9079BC5C-419E-4D58-9DC2-7133CA849456}"/>
    <dgm:cxn modelId="{3C80383C-7A1F-488C-ACA8-68015273D0D7}" type="presParOf" srcId="{D4AC4B3F-B545-4F2A-AE75-AF3A281C234A}" destId="{57DDC959-2AD9-4C7B-A437-0C40674CB7F7}" srcOrd="0" destOrd="0" presId="urn:microsoft.com/office/officeart/2005/8/layout/vList2"/>
  </dgm:cxnLst>
  <dgm:bg/>
  <dgm:whole/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9D9BCBC4-A496-4182-BE08-1C1988EF29EB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pPr rtl="1"/>
          <a:endParaRPr lang="ar-SA"/>
        </a:p>
      </dgm:t>
    </dgm:pt>
    <dgm:pt modelId="{A6CA4753-6ACE-4844-81D7-687873C5AD7D}">
      <dgm:prSet/>
      <dgm:spPr/>
      <dgm:t>
        <a:bodyPr/>
        <a:lstStyle/>
        <a:p>
          <a:pPr rtl="1"/>
          <a:r>
            <a:rPr lang="ar-SA" b="1" dirty="0" smtClean="0"/>
            <a:t>طريقة الكشف عن نشاط إنزيم </a:t>
          </a:r>
          <a:r>
            <a:rPr lang="en-US" b="1" dirty="0" smtClean="0">
              <a:sym typeface="Symbol"/>
            </a:rPr>
            <a:t></a:t>
          </a:r>
          <a:r>
            <a:rPr lang="ar-SA" b="1" dirty="0" smtClean="0"/>
            <a:t> </a:t>
          </a:r>
          <a:r>
            <a:rPr lang="ar-SA" b="1" dirty="0" err="1" smtClean="0"/>
            <a:t>أميليز</a:t>
          </a:r>
          <a:endParaRPr lang="ar-SA" dirty="0"/>
        </a:p>
      </dgm:t>
    </dgm:pt>
    <dgm:pt modelId="{9B753B25-2FB2-4B95-91CF-E1F3540E82D9}" type="parTrans" cxnId="{BA6872F7-CFD5-431A-B1EF-E65F5C9B3964}">
      <dgm:prSet/>
      <dgm:spPr/>
      <dgm:t>
        <a:bodyPr/>
        <a:lstStyle/>
        <a:p>
          <a:pPr rtl="1"/>
          <a:endParaRPr lang="ar-SA"/>
        </a:p>
      </dgm:t>
    </dgm:pt>
    <dgm:pt modelId="{835F586F-897F-48BC-B4BD-12B15AD2573C}" type="sibTrans" cxnId="{BA6872F7-CFD5-431A-B1EF-E65F5C9B3964}">
      <dgm:prSet/>
      <dgm:spPr/>
      <dgm:t>
        <a:bodyPr/>
        <a:lstStyle/>
        <a:p>
          <a:pPr rtl="1"/>
          <a:endParaRPr lang="ar-SA"/>
        </a:p>
      </dgm:t>
    </dgm:pt>
    <dgm:pt modelId="{2D2321BF-E9B8-458A-8A12-5F9D21C2C069}" type="pres">
      <dgm:prSet presAssocID="{9D9BCBC4-A496-4182-BE08-1C1988EF29EB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12086401-EEB6-4869-BA99-50E8B1192F5C}" type="pres">
      <dgm:prSet presAssocID="{A6CA4753-6ACE-4844-81D7-687873C5AD7D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4DAE3917-A620-4C39-B691-5146B79B2C3B}" type="presOf" srcId="{9D9BCBC4-A496-4182-BE08-1C1988EF29EB}" destId="{2D2321BF-E9B8-458A-8A12-5F9D21C2C069}" srcOrd="0" destOrd="0" presId="urn:microsoft.com/office/officeart/2005/8/layout/vList2"/>
    <dgm:cxn modelId="{BA6872F7-CFD5-431A-B1EF-E65F5C9B3964}" srcId="{9D9BCBC4-A496-4182-BE08-1C1988EF29EB}" destId="{A6CA4753-6ACE-4844-81D7-687873C5AD7D}" srcOrd="0" destOrd="0" parTransId="{9B753B25-2FB2-4B95-91CF-E1F3540E82D9}" sibTransId="{835F586F-897F-48BC-B4BD-12B15AD2573C}"/>
    <dgm:cxn modelId="{CAEA0628-77C2-4DF3-8E3C-DBEF3928DB68}" type="presOf" srcId="{A6CA4753-6ACE-4844-81D7-687873C5AD7D}" destId="{12086401-EEB6-4869-BA99-50E8B1192F5C}" srcOrd="0" destOrd="0" presId="urn:microsoft.com/office/officeart/2005/8/layout/vList2"/>
    <dgm:cxn modelId="{CBD03EED-BE59-4B30-A4E6-D54F29A37E1F}" type="presParOf" srcId="{2D2321BF-E9B8-458A-8A12-5F9D21C2C069}" destId="{12086401-EEB6-4869-BA99-50E8B1192F5C}" srcOrd="0" destOrd="0" presId="urn:microsoft.com/office/officeart/2005/8/layout/vList2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E454AE9-6419-430E-8572-73583EE4FFC7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pPr rtl="1"/>
          <a:endParaRPr lang="ar-SA"/>
        </a:p>
      </dgm:t>
    </dgm:pt>
    <dgm:pt modelId="{2004E788-4734-426D-A458-3922D3AF6B93}">
      <dgm:prSet/>
      <dgm:spPr/>
      <dgm:t>
        <a:bodyPr/>
        <a:lstStyle/>
        <a:p>
          <a:pPr algn="ctr" rtl="1"/>
          <a:r>
            <a:rPr lang="ar-SA" dirty="0" err="1" smtClean="0"/>
            <a:t>ماهو</a:t>
          </a:r>
          <a:r>
            <a:rPr lang="ar-SA" dirty="0" smtClean="0"/>
            <a:t> </a:t>
          </a:r>
          <a:r>
            <a:rPr lang="ar-SA" dirty="0" err="1" smtClean="0"/>
            <a:t>الانزيم</a:t>
          </a:r>
          <a:r>
            <a:rPr lang="ar-SA" dirty="0" smtClean="0"/>
            <a:t> (تعريفه)</a:t>
          </a:r>
          <a:endParaRPr lang="ar-SA" dirty="0"/>
        </a:p>
      </dgm:t>
    </dgm:pt>
    <dgm:pt modelId="{0C2D21F5-6D13-48A5-9F92-B55CFAFC3890}" type="parTrans" cxnId="{AA1B2AB1-38D6-4257-BF29-21516FC3BBEA}">
      <dgm:prSet/>
      <dgm:spPr/>
      <dgm:t>
        <a:bodyPr/>
        <a:lstStyle/>
        <a:p>
          <a:pPr algn="ctr" rtl="1"/>
          <a:endParaRPr lang="ar-SA"/>
        </a:p>
      </dgm:t>
    </dgm:pt>
    <dgm:pt modelId="{142963E5-FDD6-4841-8796-004A4DCB7EFA}" type="sibTrans" cxnId="{AA1B2AB1-38D6-4257-BF29-21516FC3BBEA}">
      <dgm:prSet/>
      <dgm:spPr/>
      <dgm:t>
        <a:bodyPr/>
        <a:lstStyle/>
        <a:p>
          <a:pPr algn="ctr" rtl="1"/>
          <a:endParaRPr lang="ar-SA"/>
        </a:p>
      </dgm:t>
    </dgm:pt>
    <dgm:pt modelId="{157D3A1E-1B7C-49A5-8E51-5D2EA6A6777F}" type="pres">
      <dgm:prSet presAssocID="{FE454AE9-6419-430E-8572-73583EE4FFC7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A7971956-51D0-44BA-A2AC-3ACDF061C934}" type="pres">
      <dgm:prSet presAssocID="{2004E788-4734-426D-A458-3922D3AF6B93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AA1B2AB1-38D6-4257-BF29-21516FC3BBEA}" srcId="{FE454AE9-6419-430E-8572-73583EE4FFC7}" destId="{2004E788-4734-426D-A458-3922D3AF6B93}" srcOrd="0" destOrd="0" parTransId="{0C2D21F5-6D13-48A5-9F92-B55CFAFC3890}" sibTransId="{142963E5-FDD6-4841-8796-004A4DCB7EFA}"/>
    <dgm:cxn modelId="{F6E7CA3A-D5AB-4345-B090-3BAF6FD0CED7}" type="presOf" srcId="{2004E788-4734-426D-A458-3922D3AF6B93}" destId="{A7971956-51D0-44BA-A2AC-3ACDF061C934}" srcOrd="0" destOrd="0" presId="urn:microsoft.com/office/officeart/2005/8/layout/vList2"/>
    <dgm:cxn modelId="{CF8C16EC-A9A1-4BE2-B438-4653FB45B975}" type="presOf" srcId="{FE454AE9-6419-430E-8572-73583EE4FFC7}" destId="{157D3A1E-1B7C-49A5-8E51-5D2EA6A6777F}" srcOrd="0" destOrd="0" presId="urn:microsoft.com/office/officeart/2005/8/layout/vList2"/>
    <dgm:cxn modelId="{1CA34EBC-F536-4CCF-987E-189E4B7C4D40}" type="presParOf" srcId="{157D3A1E-1B7C-49A5-8E51-5D2EA6A6777F}" destId="{A7971956-51D0-44BA-A2AC-3ACDF061C934}" srcOrd="0" destOrd="0" presId="urn:microsoft.com/office/officeart/2005/8/layout/vList2"/>
  </dgm:cxnLst>
  <dgm:bg/>
  <dgm:whole/>
</dgm:dataModel>
</file>

<file path=ppt/diagrams/data20.xml><?xml version="1.0" encoding="utf-8"?>
<dgm:dataModel xmlns:dgm="http://schemas.openxmlformats.org/drawingml/2006/diagram" xmlns:a="http://schemas.openxmlformats.org/drawingml/2006/main">
  <dgm:ptLst>
    <dgm:pt modelId="{B3A7B2B4-A418-4CF3-9EFE-4DCB29A0630E}" type="doc">
      <dgm:prSet loTypeId="urn:microsoft.com/office/officeart/2005/8/layout/vList3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pPr rtl="1"/>
          <a:endParaRPr lang="ar-SA"/>
        </a:p>
      </dgm:t>
    </dgm:pt>
    <dgm:pt modelId="{DD1595AD-F641-4EC5-A21C-F500848BFB4C}">
      <dgm:prSet/>
      <dgm:spPr/>
      <dgm:t>
        <a:bodyPr/>
        <a:lstStyle/>
        <a:p>
          <a:pPr rtl="1"/>
          <a:r>
            <a:rPr lang="ar-SA" b="1" dirty="0" smtClean="0"/>
            <a:t>الأدوات :</a:t>
          </a:r>
          <a:endParaRPr lang="en-US" dirty="0"/>
        </a:p>
      </dgm:t>
    </dgm:pt>
    <dgm:pt modelId="{BDB438EA-83A6-4020-9C0E-EA484FDC7D46}" type="parTrans" cxnId="{BC3AC345-755D-4DC2-A396-6430B289662A}">
      <dgm:prSet/>
      <dgm:spPr/>
      <dgm:t>
        <a:bodyPr/>
        <a:lstStyle/>
        <a:p>
          <a:pPr rtl="1"/>
          <a:endParaRPr lang="ar-SA"/>
        </a:p>
      </dgm:t>
    </dgm:pt>
    <dgm:pt modelId="{A7C0239C-396A-410C-A0DC-19B6335B8BBC}" type="sibTrans" cxnId="{BC3AC345-755D-4DC2-A396-6430B289662A}">
      <dgm:prSet/>
      <dgm:spPr/>
      <dgm:t>
        <a:bodyPr/>
        <a:lstStyle/>
        <a:p>
          <a:pPr rtl="1"/>
          <a:endParaRPr lang="ar-SA"/>
        </a:p>
      </dgm:t>
    </dgm:pt>
    <dgm:pt modelId="{AB921462-405F-47E9-B0B6-A3BAA6EF75AA}">
      <dgm:prSet/>
      <dgm:spPr/>
      <dgm:t>
        <a:bodyPr/>
        <a:lstStyle/>
        <a:p>
          <a:pPr rtl="1"/>
          <a:r>
            <a:rPr lang="ar-SA" b="1" dirty="0" smtClean="0"/>
            <a:t>أنبوبتا اختبار</a:t>
          </a:r>
          <a:endParaRPr lang="en-US" dirty="0"/>
        </a:p>
      </dgm:t>
    </dgm:pt>
    <dgm:pt modelId="{38A89863-838A-492B-919D-17EDAD9A871E}" type="parTrans" cxnId="{BA355349-CDC1-4B80-A101-228C531E6FC0}">
      <dgm:prSet/>
      <dgm:spPr/>
      <dgm:t>
        <a:bodyPr/>
        <a:lstStyle/>
        <a:p>
          <a:pPr rtl="1"/>
          <a:endParaRPr lang="ar-SA"/>
        </a:p>
      </dgm:t>
    </dgm:pt>
    <dgm:pt modelId="{8CEBD5C8-8D91-4D76-8243-286AB29B361B}" type="sibTrans" cxnId="{BA355349-CDC1-4B80-A101-228C531E6FC0}">
      <dgm:prSet/>
      <dgm:spPr/>
      <dgm:t>
        <a:bodyPr/>
        <a:lstStyle/>
        <a:p>
          <a:pPr rtl="1"/>
          <a:endParaRPr lang="ar-SA"/>
        </a:p>
      </dgm:t>
    </dgm:pt>
    <dgm:pt modelId="{BC6647FA-42D7-445A-B928-F03AA75E5709}">
      <dgm:prSet/>
      <dgm:spPr/>
      <dgm:t>
        <a:bodyPr/>
        <a:lstStyle/>
        <a:p>
          <a:pPr rtl="1"/>
          <a:r>
            <a:rPr lang="ar-SA" b="1" dirty="0" smtClean="0"/>
            <a:t>إنزيم </a:t>
          </a:r>
          <a:r>
            <a:rPr lang="ar-SA" b="1" dirty="0" err="1" smtClean="0"/>
            <a:t>الأميليز</a:t>
          </a:r>
          <a:endParaRPr lang="en-US" dirty="0"/>
        </a:p>
      </dgm:t>
    </dgm:pt>
    <dgm:pt modelId="{2D688D5C-D996-4E06-B36C-189E244B57EA}" type="parTrans" cxnId="{5FACF89A-FE24-46D2-A40F-9DEB104A69F1}">
      <dgm:prSet/>
      <dgm:spPr/>
      <dgm:t>
        <a:bodyPr/>
        <a:lstStyle/>
        <a:p>
          <a:pPr rtl="1"/>
          <a:endParaRPr lang="ar-SA"/>
        </a:p>
      </dgm:t>
    </dgm:pt>
    <dgm:pt modelId="{89A52CAB-20F7-4FCA-97BD-D0F4A30762FD}" type="sibTrans" cxnId="{5FACF89A-FE24-46D2-A40F-9DEB104A69F1}">
      <dgm:prSet/>
      <dgm:spPr/>
      <dgm:t>
        <a:bodyPr/>
        <a:lstStyle/>
        <a:p>
          <a:pPr rtl="1"/>
          <a:endParaRPr lang="ar-SA"/>
        </a:p>
      </dgm:t>
    </dgm:pt>
    <dgm:pt modelId="{6D118BBA-7A55-4421-A9E9-EEC388ED90F8}">
      <dgm:prSet/>
      <dgm:spPr/>
      <dgm:t>
        <a:bodyPr/>
        <a:lstStyle/>
        <a:p>
          <a:pPr rtl="1"/>
          <a:r>
            <a:rPr lang="ar-SA" b="1" dirty="0" smtClean="0"/>
            <a:t>نشأ</a:t>
          </a:r>
          <a:endParaRPr lang="en-US" dirty="0"/>
        </a:p>
      </dgm:t>
    </dgm:pt>
    <dgm:pt modelId="{30A3658B-8FB1-475E-99E6-B8C978FAEE0B}" type="parTrans" cxnId="{6BE0EE8D-98AA-4F0D-9B42-5248A3D1190B}">
      <dgm:prSet/>
      <dgm:spPr/>
      <dgm:t>
        <a:bodyPr/>
        <a:lstStyle/>
        <a:p>
          <a:pPr rtl="1"/>
          <a:endParaRPr lang="ar-SA"/>
        </a:p>
      </dgm:t>
    </dgm:pt>
    <dgm:pt modelId="{CA2DA4E0-BFC8-4315-A844-C286A451C3B5}" type="sibTrans" cxnId="{6BE0EE8D-98AA-4F0D-9B42-5248A3D1190B}">
      <dgm:prSet/>
      <dgm:spPr/>
      <dgm:t>
        <a:bodyPr/>
        <a:lstStyle/>
        <a:p>
          <a:pPr rtl="1"/>
          <a:endParaRPr lang="ar-SA"/>
        </a:p>
      </dgm:t>
    </dgm:pt>
    <dgm:pt modelId="{9BBF709C-AB8E-421F-BA96-3EF86D2477D9}">
      <dgm:prSet/>
      <dgm:spPr/>
      <dgm:t>
        <a:bodyPr/>
        <a:lstStyle/>
        <a:p>
          <a:pPr rtl="1"/>
          <a:r>
            <a:rPr lang="ar-SA" b="1" dirty="0" smtClean="0"/>
            <a:t>حمام مائي</a:t>
          </a:r>
          <a:endParaRPr lang="en-US" dirty="0"/>
        </a:p>
      </dgm:t>
    </dgm:pt>
    <dgm:pt modelId="{DC01FE54-ED5B-4900-9A91-B3F5C005B4B8}" type="parTrans" cxnId="{41D12A0A-5894-430D-A231-0118CFC455F9}">
      <dgm:prSet/>
      <dgm:spPr/>
      <dgm:t>
        <a:bodyPr/>
        <a:lstStyle/>
        <a:p>
          <a:pPr rtl="1"/>
          <a:endParaRPr lang="ar-SA"/>
        </a:p>
      </dgm:t>
    </dgm:pt>
    <dgm:pt modelId="{9ADB543C-FC54-4DDA-B6FE-34BA7146F4C7}" type="sibTrans" cxnId="{41D12A0A-5894-430D-A231-0118CFC455F9}">
      <dgm:prSet/>
      <dgm:spPr/>
      <dgm:t>
        <a:bodyPr/>
        <a:lstStyle/>
        <a:p>
          <a:pPr rtl="1"/>
          <a:endParaRPr lang="ar-SA"/>
        </a:p>
      </dgm:t>
    </dgm:pt>
    <dgm:pt modelId="{0512E309-A6C1-49C2-BB87-70B1ABE978D5}">
      <dgm:prSet/>
      <dgm:spPr/>
      <dgm:t>
        <a:bodyPr/>
        <a:lstStyle/>
        <a:p>
          <a:pPr rtl="1"/>
          <a:r>
            <a:rPr lang="ar-SA" b="1" dirty="0" smtClean="0"/>
            <a:t>بليت (صحن خزفي مقسم)</a:t>
          </a:r>
          <a:endParaRPr lang="en-US" dirty="0"/>
        </a:p>
      </dgm:t>
    </dgm:pt>
    <dgm:pt modelId="{DE4299BA-B262-42EC-AFB8-BAF15A01F239}" type="parTrans" cxnId="{180ABE7D-C015-4C9B-8F93-A91359041D14}">
      <dgm:prSet/>
      <dgm:spPr/>
      <dgm:t>
        <a:bodyPr/>
        <a:lstStyle/>
        <a:p>
          <a:pPr rtl="1"/>
          <a:endParaRPr lang="ar-SA"/>
        </a:p>
      </dgm:t>
    </dgm:pt>
    <dgm:pt modelId="{BFAB514A-1D76-4C98-A510-759708C9B420}" type="sibTrans" cxnId="{180ABE7D-C015-4C9B-8F93-A91359041D14}">
      <dgm:prSet/>
      <dgm:spPr/>
      <dgm:t>
        <a:bodyPr/>
        <a:lstStyle/>
        <a:p>
          <a:pPr rtl="1"/>
          <a:endParaRPr lang="ar-SA"/>
        </a:p>
      </dgm:t>
    </dgm:pt>
    <dgm:pt modelId="{30C49F7C-AD1E-4DB6-A5F1-97B518528F5B}" type="pres">
      <dgm:prSet presAssocID="{B3A7B2B4-A418-4CF3-9EFE-4DCB29A0630E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D51C5D73-2CD6-4248-A1BA-35EAF8D51CC6}" type="pres">
      <dgm:prSet presAssocID="{DD1595AD-F641-4EC5-A21C-F500848BFB4C}" presName="composite" presStyleCnt="0"/>
      <dgm:spPr/>
    </dgm:pt>
    <dgm:pt modelId="{1913244A-9FD3-42AB-B60D-D06039440A3E}" type="pres">
      <dgm:prSet presAssocID="{DD1595AD-F641-4EC5-A21C-F500848BFB4C}" presName="imgShp" presStyleLbl="fgImgPlace1" presStyleIdx="0" presStyleCnt="6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pPr rtl="1"/>
          <a:endParaRPr lang="ar-SA"/>
        </a:p>
      </dgm:t>
    </dgm:pt>
    <dgm:pt modelId="{1EBF4252-E18B-4DC3-AEA1-FF63AD964503}" type="pres">
      <dgm:prSet presAssocID="{DD1595AD-F641-4EC5-A21C-F500848BFB4C}" presName="txShp" presStyleLbl="node1" presStyleIdx="0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FCFE4FF-69B3-4B7B-BF91-77C9F00EF793}" type="pres">
      <dgm:prSet presAssocID="{A7C0239C-396A-410C-A0DC-19B6335B8BBC}" presName="spacing" presStyleCnt="0"/>
      <dgm:spPr/>
    </dgm:pt>
    <dgm:pt modelId="{15512DC4-B3A2-4F91-8401-3BF25549197A}" type="pres">
      <dgm:prSet presAssocID="{AB921462-405F-47E9-B0B6-A3BAA6EF75AA}" presName="composite" presStyleCnt="0"/>
      <dgm:spPr/>
    </dgm:pt>
    <dgm:pt modelId="{F2CA2781-35E9-48A8-8C79-14C0667AEEF5}" type="pres">
      <dgm:prSet presAssocID="{AB921462-405F-47E9-B0B6-A3BAA6EF75AA}" presName="imgShp" presStyleLbl="fgImgPlace1" presStyleIdx="1" presStyleCnt="6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631E6B8C-3013-4F7B-9EEB-2D2A1540BBCA}" type="pres">
      <dgm:prSet presAssocID="{AB921462-405F-47E9-B0B6-A3BAA6EF75AA}" presName="txShp" presStyleLbl="node1" presStyleIdx="1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1A9842D2-DD6B-4169-AD67-77386F10BF19}" type="pres">
      <dgm:prSet presAssocID="{8CEBD5C8-8D91-4D76-8243-286AB29B361B}" presName="spacing" presStyleCnt="0"/>
      <dgm:spPr/>
    </dgm:pt>
    <dgm:pt modelId="{5618F4CB-4DEF-4268-BC05-5DE8673A2876}" type="pres">
      <dgm:prSet presAssocID="{BC6647FA-42D7-445A-B928-F03AA75E5709}" presName="composite" presStyleCnt="0"/>
      <dgm:spPr/>
    </dgm:pt>
    <dgm:pt modelId="{4D9D784F-67AC-4BF0-9489-C7A13F154848}" type="pres">
      <dgm:prSet presAssocID="{BC6647FA-42D7-445A-B928-F03AA75E5709}" presName="imgShp" presStyleLbl="fgImgPlace1" presStyleIdx="2" presStyleCnt="6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E5B4B1CD-CD26-43D1-B5F9-5C6173AEA4A6}" type="pres">
      <dgm:prSet presAssocID="{BC6647FA-42D7-445A-B928-F03AA75E5709}" presName="txShp" presStyleLbl="node1" presStyleIdx="2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0AA104AF-2331-4528-A0CF-35CC98B26AC4}" type="pres">
      <dgm:prSet presAssocID="{89A52CAB-20F7-4FCA-97BD-D0F4A30762FD}" presName="spacing" presStyleCnt="0"/>
      <dgm:spPr/>
    </dgm:pt>
    <dgm:pt modelId="{FB22012E-C924-49AB-8A8B-3333FFE0C4B8}" type="pres">
      <dgm:prSet presAssocID="{6D118BBA-7A55-4421-A9E9-EEC388ED90F8}" presName="composite" presStyleCnt="0"/>
      <dgm:spPr/>
    </dgm:pt>
    <dgm:pt modelId="{B5F49D71-6583-4451-A588-69D3B04D864A}" type="pres">
      <dgm:prSet presAssocID="{6D118BBA-7A55-4421-A9E9-EEC388ED90F8}" presName="imgShp" presStyleLbl="fgImgPlace1" presStyleIdx="3" presStyleCnt="6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CF029496-D386-44D6-9142-940AFB8615B1}" type="pres">
      <dgm:prSet presAssocID="{6D118BBA-7A55-4421-A9E9-EEC388ED90F8}" presName="txShp" presStyleLbl="node1" presStyleIdx="3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01467A4D-E2A7-4B3F-8032-1D10C4D54120}" type="pres">
      <dgm:prSet presAssocID="{CA2DA4E0-BFC8-4315-A844-C286A451C3B5}" presName="spacing" presStyleCnt="0"/>
      <dgm:spPr/>
    </dgm:pt>
    <dgm:pt modelId="{6AF7CC9C-631B-42B2-8E97-F81D2EC60A08}" type="pres">
      <dgm:prSet presAssocID="{9BBF709C-AB8E-421F-BA96-3EF86D2477D9}" presName="composite" presStyleCnt="0"/>
      <dgm:spPr/>
    </dgm:pt>
    <dgm:pt modelId="{B9AFA779-AA61-43AD-AC82-8E4E406FA68A}" type="pres">
      <dgm:prSet presAssocID="{9BBF709C-AB8E-421F-BA96-3EF86D2477D9}" presName="imgShp" presStyleLbl="fgImgPlace1" presStyleIdx="4" presStyleCnt="6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DFA1217E-B36A-49F0-83F4-DD68C0F37B5E}" type="pres">
      <dgm:prSet presAssocID="{9BBF709C-AB8E-421F-BA96-3EF86D2477D9}" presName="txShp" presStyleLbl="node1" presStyleIdx="4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A48DE4A-489F-45E0-8047-74BFEFA23F02}" type="pres">
      <dgm:prSet presAssocID="{9ADB543C-FC54-4DDA-B6FE-34BA7146F4C7}" presName="spacing" presStyleCnt="0"/>
      <dgm:spPr/>
    </dgm:pt>
    <dgm:pt modelId="{8954FE1A-3B57-4337-964A-A4EC8FB5414D}" type="pres">
      <dgm:prSet presAssocID="{0512E309-A6C1-49C2-BB87-70B1ABE978D5}" presName="composite" presStyleCnt="0"/>
      <dgm:spPr/>
    </dgm:pt>
    <dgm:pt modelId="{093B43D8-1A30-402B-9483-E44BB5D99906}" type="pres">
      <dgm:prSet presAssocID="{0512E309-A6C1-49C2-BB87-70B1ABE978D5}" presName="imgShp" presStyleLbl="fgImgPlace1" presStyleIdx="5" presStyleCnt="6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C7EF57AB-670A-44A7-BE1C-06A699B1D0D8}" type="pres">
      <dgm:prSet presAssocID="{0512E309-A6C1-49C2-BB87-70B1ABE978D5}" presName="txShp" presStyleLbl="node1" presStyleIdx="5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77E04D8F-2FA5-406A-92CD-35516B94F162}" type="presOf" srcId="{DD1595AD-F641-4EC5-A21C-F500848BFB4C}" destId="{1EBF4252-E18B-4DC3-AEA1-FF63AD964503}" srcOrd="0" destOrd="0" presId="urn:microsoft.com/office/officeart/2005/8/layout/vList3"/>
    <dgm:cxn modelId="{5CF8CE01-5302-44C7-AC65-B3F125FD7313}" type="presOf" srcId="{9BBF709C-AB8E-421F-BA96-3EF86D2477D9}" destId="{DFA1217E-B36A-49F0-83F4-DD68C0F37B5E}" srcOrd="0" destOrd="0" presId="urn:microsoft.com/office/officeart/2005/8/layout/vList3"/>
    <dgm:cxn modelId="{BC3AC345-755D-4DC2-A396-6430B289662A}" srcId="{B3A7B2B4-A418-4CF3-9EFE-4DCB29A0630E}" destId="{DD1595AD-F641-4EC5-A21C-F500848BFB4C}" srcOrd="0" destOrd="0" parTransId="{BDB438EA-83A6-4020-9C0E-EA484FDC7D46}" sibTransId="{A7C0239C-396A-410C-A0DC-19B6335B8BBC}"/>
    <dgm:cxn modelId="{180ABE7D-C015-4C9B-8F93-A91359041D14}" srcId="{B3A7B2B4-A418-4CF3-9EFE-4DCB29A0630E}" destId="{0512E309-A6C1-49C2-BB87-70B1ABE978D5}" srcOrd="5" destOrd="0" parTransId="{DE4299BA-B262-42EC-AFB8-BAF15A01F239}" sibTransId="{BFAB514A-1D76-4C98-A510-759708C9B420}"/>
    <dgm:cxn modelId="{2C6FFF2C-7987-48E5-9373-AAD16649EA24}" type="presOf" srcId="{BC6647FA-42D7-445A-B928-F03AA75E5709}" destId="{E5B4B1CD-CD26-43D1-B5F9-5C6173AEA4A6}" srcOrd="0" destOrd="0" presId="urn:microsoft.com/office/officeart/2005/8/layout/vList3"/>
    <dgm:cxn modelId="{CD1D7061-6FFC-46A4-90CA-84D6F8A5DF86}" type="presOf" srcId="{0512E309-A6C1-49C2-BB87-70B1ABE978D5}" destId="{C7EF57AB-670A-44A7-BE1C-06A699B1D0D8}" srcOrd="0" destOrd="0" presId="urn:microsoft.com/office/officeart/2005/8/layout/vList3"/>
    <dgm:cxn modelId="{3642A2CC-E8BA-435F-A084-99A48113B98D}" type="presOf" srcId="{6D118BBA-7A55-4421-A9E9-EEC388ED90F8}" destId="{CF029496-D386-44D6-9142-940AFB8615B1}" srcOrd="0" destOrd="0" presId="urn:microsoft.com/office/officeart/2005/8/layout/vList3"/>
    <dgm:cxn modelId="{6BE0EE8D-98AA-4F0D-9B42-5248A3D1190B}" srcId="{B3A7B2B4-A418-4CF3-9EFE-4DCB29A0630E}" destId="{6D118BBA-7A55-4421-A9E9-EEC388ED90F8}" srcOrd="3" destOrd="0" parTransId="{30A3658B-8FB1-475E-99E6-B8C978FAEE0B}" sibTransId="{CA2DA4E0-BFC8-4315-A844-C286A451C3B5}"/>
    <dgm:cxn modelId="{41D12A0A-5894-430D-A231-0118CFC455F9}" srcId="{B3A7B2B4-A418-4CF3-9EFE-4DCB29A0630E}" destId="{9BBF709C-AB8E-421F-BA96-3EF86D2477D9}" srcOrd="4" destOrd="0" parTransId="{DC01FE54-ED5B-4900-9A91-B3F5C005B4B8}" sibTransId="{9ADB543C-FC54-4DDA-B6FE-34BA7146F4C7}"/>
    <dgm:cxn modelId="{792401BB-80AF-43D6-8612-9C9257585CBE}" type="presOf" srcId="{B3A7B2B4-A418-4CF3-9EFE-4DCB29A0630E}" destId="{30C49F7C-AD1E-4DB6-A5F1-97B518528F5B}" srcOrd="0" destOrd="0" presId="urn:microsoft.com/office/officeart/2005/8/layout/vList3"/>
    <dgm:cxn modelId="{5FACF89A-FE24-46D2-A40F-9DEB104A69F1}" srcId="{B3A7B2B4-A418-4CF3-9EFE-4DCB29A0630E}" destId="{BC6647FA-42D7-445A-B928-F03AA75E5709}" srcOrd="2" destOrd="0" parTransId="{2D688D5C-D996-4E06-B36C-189E244B57EA}" sibTransId="{89A52CAB-20F7-4FCA-97BD-D0F4A30762FD}"/>
    <dgm:cxn modelId="{2E806717-F0A1-4815-852A-2A839DEE275B}" type="presOf" srcId="{AB921462-405F-47E9-B0B6-A3BAA6EF75AA}" destId="{631E6B8C-3013-4F7B-9EEB-2D2A1540BBCA}" srcOrd="0" destOrd="0" presId="urn:microsoft.com/office/officeart/2005/8/layout/vList3"/>
    <dgm:cxn modelId="{BA355349-CDC1-4B80-A101-228C531E6FC0}" srcId="{B3A7B2B4-A418-4CF3-9EFE-4DCB29A0630E}" destId="{AB921462-405F-47E9-B0B6-A3BAA6EF75AA}" srcOrd="1" destOrd="0" parTransId="{38A89863-838A-492B-919D-17EDAD9A871E}" sibTransId="{8CEBD5C8-8D91-4D76-8243-286AB29B361B}"/>
    <dgm:cxn modelId="{D1E0F2AC-8B22-4FE7-BAFF-EEEE1CA82657}" type="presParOf" srcId="{30C49F7C-AD1E-4DB6-A5F1-97B518528F5B}" destId="{D51C5D73-2CD6-4248-A1BA-35EAF8D51CC6}" srcOrd="0" destOrd="0" presId="urn:microsoft.com/office/officeart/2005/8/layout/vList3"/>
    <dgm:cxn modelId="{CAD78E58-B5E4-409B-A9CF-B8419FE6FA7A}" type="presParOf" srcId="{D51C5D73-2CD6-4248-A1BA-35EAF8D51CC6}" destId="{1913244A-9FD3-42AB-B60D-D06039440A3E}" srcOrd="0" destOrd="0" presId="urn:microsoft.com/office/officeart/2005/8/layout/vList3"/>
    <dgm:cxn modelId="{44382C1A-A299-4086-87FF-D9714044BCFA}" type="presParOf" srcId="{D51C5D73-2CD6-4248-A1BA-35EAF8D51CC6}" destId="{1EBF4252-E18B-4DC3-AEA1-FF63AD964503}" srcOrd="1" destOrd="0" presId="urn:microsoft.com/office/officeart/2005/8/layout/vList3"/>
    <dgm:cxn modelId="{3A0A5CF1-57D7-45AC-BC3A-383C9EAF45B6}" type="presParOf" srcId="{30C49F7C-AD1E-4DB6-A5F1-97B518528F5B}" destId="{8FCFE4FF-69B3-4B7B-BF91-77C9F00EF793}" srcOrd="1" destOrd="0" presId="urn:microsoft.com/office/officeart/2005/8/layout/vList3"/>
    <dgm:cxn modelId="{45887351-837C-453A-955D-D87934BF7282}" type="presParOf" srcId="{30C49F7C-AD1E-4DB6-A5F1-97B518528F5B}" destId="{15512DC4-B3A2-4F91-8401-3BF25549197A}" srcOrd="2" destOrd="0" presId="urn:microsoft.com/office/officeart/2005/8/layout/vList3"/>
    <dgm:cxn modelId="{86ADCFF8-A0F8-4512-8C8E-D591966116D9}" type="presParOf" srcId="{15512DC4-B3A2-4F91-8401-3BF25549197A}" destId="{F2CA2781-35E9-48A8-8C79-14C0667AEEF5}" srcOrd="0" destOrd="0" presId="urn:microsoft.com/office/officeart/2005/8/layout/vList3"/>
    <dgm:cxn modelId="{F0F87692-2520-4DCB-A95F-7E282837F906}" type="presParOf" srcId="{15512DC4-B3A2-4F91-8401-3BF25549197A}" destId="{631E6B8C-3013-4F7B-9EEB-2D2A1540BBCA}" srcOrd="1" destOrd="0" presId="urn:microsoft.com/office/officeart/2005/8/layout/vList3"/>
    <dgm:cxn modelId="{EE15F46D-342B-4283-867A-CFC884BE7E1E}" type="presParOf" srcId="{30C49F7C-AD1E-4DB6-A5F1-97B518528F5B}" destId="{1A9842D2-DD6B-4169-AD67-77386F10BF19}" srcOrd="3" destOrd="0" presId="urn:microsoft.com/office/officeart/2005/8/layout/vList3"/>
    <dgm:cxn modelId="{59543484-7B5D-45F0-AE81-38E4D85542FF}" type="presParOf" srcId="{30C49F7C-AD1E-4DB6-A5F1-97B518528F5B}" destId="{5618F4CB-4DEF-4268-BC05-5DE8673A2876}" srcOrd="4" destOrd="0" presId="urn:microsoft.com/office/officeart/2005/8/layout/vList3"/>
    <dgm:cxn modelId="{136696DC-640B-45CE-9CFF-F117D194D4FA}" type="presParOf" srcId="{5618F4CB-4DEF-4268-BC05-5DE8673A2876}" destId="{4D9D784F-67AC-4BF0-9489-C7A13F154848}" srcOrd="0" destOrd="0" presId="urn:microsoft.com/office/officeart/2005/8/layout/vList3"/>
    <dgm:cxn modelId="{EF56231B-AE2E-481E-B045-854352C5A6FC}" type="presParOf" srcId="{5618F4CB-4DEF-4268-BC05-5DE8673A2876}" destId="{E5B4B1CD-CD26-43D1-B5F9-5C6173AEA4A6}" srcOrd="1" destOrd="0" presId="urn:microsoft.com/office/officeart/2005/8/layout/vList3"/>
    <dgm:cxn modelId="{F9E266E2-77CA-47A0-A2D0-1C0473661D1F}" type="presParOf" srcId="{30C49F7C-AD1E-4DB6-A5F1-97B518528F5B}" destId="{0AA104AF-2331-4528-A0CF-35CC98B26AC4}" srcOrd="5" destOrd="0" presId="urn:microsoft.com/office/officeart/2005/8/layout/vList3"/>
    <dgm:cxn modelId="{9C1721AB-011C-4670-A4A1-037C55706F2D}" type="presParOf" srcId="{30C49F7C-AD1E-4DB6-A5F1-97B518528F5B}" destId="{FB22012E-C924-49AB-8A8B-3333FFE0C4B8}" srcOrd="6" destOrd="0" presId="urn:microsoft.com/office/officeart/2005/8/layout/vList3"/>
    <dgm:cxn modelId="{5D88F068-03D2-4BA6-A716-F766098BB609}" type="presParOf" srcId="{FB22012E-C924-49AB-8A8B-3333FFE0C4B8}" destId="{B5F49D71-6583-4451-A588-69D3B04D864A}" srcOrd="0" destOrd="0" presId="urn:microsoft.com/office/officeart/2005/8/layout/vList3"/>
    <dgm:cxn modelId="{7D5DB6E1-48DA-4332-BA3C-7CD5933C6C5E}" type="presParOf" srcId="{FB22012E-C924-49AB-8A8B-3333FFE0C4B8}" destId="{CF029496-D386-44D6-9142-940AFB8615B1}" srcOrd="1" destOrd="0" presId="urn:microsoft.com/office/officeart/2005/8/layout/vList3"/>
    <dgm:cxn modelId="{30372D8F-3641-450C-871E-BB9DB7B509BF}" type="presParOf" srcId="{30C49F7C-AD1E-4DB6-A5F1-97B518528F5B}" destId="{01467A4D-E2A7-4B3F-8032-1D10C4D54120}" srcOrd="7" destOrd="0" presId="urn:microsoft.com/office/officeart/2005/8/layout/vList3"/>
    <dgm:cxn modelId="{2FE6C9B3-2120-4A37-A245-38652ED6DDCE}" type="presParOf" srcId="{30C49F7C-AD1E-4DB6-A5F1-97B518528F5B}" destId="{6AF7CC9C-631B-42B2-8E97-F81D2EC60A08}" srcOrd="8" destOrd="0" presId="urn:microsoft.com/office/officeart/2005/8/layout/vList3"/>
    <dgm:cxn modelId="{43A3D5E4-4D02-4995-9CB7-A0B4A17896E2}" type="presParOf" srcId="{6AF7CC9C-631B-42B2-8E97-F81D2EC60A08}" destId="{B9AFA779-AA61-43AD-AC82-8E4E406FA68A}" srcOrd="0" destOrd="0" presId="urn:microsoft.com/office/officeart/2005/8/layout/vList3"/>
    <dgm:cxn modelId="{D3E5101D-9E5A-4F4B-AF04-82E93C90759F}" type="presParOf" srcId="{6AF7CC9C-631B-42B2-8E97-F81D2EC60A08}" destId="{DFA1217E-B36A-49F0-83F4-DD68C0F37B5E}" srcOrd="1" destOrd="0" presId="urn:microsoft.com/office/officeart/2005/8/layout/vList3"/>
    <dgm:cxn modelId="{BFAF2E8F-0B2D-49C7-A11D-6217AD4ABDF3}" type="presParOf" srcId="{30C49F7C-AD1E-4DB6-A5F1-97B518528F5B}" destId="{BA48DE4A-489F-45E0-8047-74BFEFA23F02}" srcOrd="9" destOrd="0" presId="urn:microsoft.com/office/officeart/2005/8/layout/vList3"/>
    <dgm:cxn modelId="{44C5F955-9E4E-4234-9164-676AC0AD716B}" type="presParOf" srcId="{30C49F7C-AD1E-4DB6-A5F1-97B518528F5B}" destId="{8954FE1A-3B57-4337-964A-A4EC8FB5414D}" srcOrd="10" destOrd="0" presId="urn:microsoft.com/office/officeart/2005/8/layout/vList3"/>
    <dgm:cxn modelId="{11923D53-3B16-471E-ACF0-8A22F37A8B3E}" type="presParOf" srcId="{8954FE1A-3B57-4337-964A-A4EC8FB5414D}" destId="{093B43D8-1A30-402B-9483-E44BB5D99906}" srcOrd="0" destOrd="0" presId="urn:microsoft.com/office/officeart/2005/8/layout/vList3"/>
    <dgm:cxn modelId="{DCFAFC80-677A-41B6-8374-E9DE32B89B68}" type="presParOf" srcId="{8954FE1A-3B57-4337-964A-A4EC8FB5414D}" destId="{C7EF57AB-670A-44A7-BE1C-06A699B1D0D8}" srcOrd="1" destOrd="0" presId="urn:microsoft.com/office/officeart/2005/8/layout/vList3"/>
  </dgm:cxnLst>
  <dgm:bg/>
  <dgm:whole/>
</dgm:dataModel>
</file>

<file path=ppt/diagrams/data21.xml><?xml version="1.0" encoding="utf-8"?>
<dgm:dataModel xmlns:dgm="http://schemas.openxmlformats.org/drawingml/2006/diagram" xmlns:a="http://schemas.openxmlformats.org/drawingml/2006/main">
  <dgm:ptLst>
    <dgm:pt modelId="{02E11656-2655-456A-B4CC-26CDC8EE0F73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pPr rtl="1"/>
          <a:endParaRPr lang="ar-SA"/>
        </a:p>
      </dgm:t>
    </dgm:pt>
    <dgm:pt modelId="{36F4C3A7-434C-4579-B72E-E502FDEF8146}">
      <dgm:prSet/>
      <dgm:spPr/>
      <dgm:t>
        <a:bodyPr/>
        <a:lstStyle/>
        <a:p>
          <a:pPr rtl="1"/>
          <a:r>
            <a:rPr lang="ar-SA" b="1" dirty="0" smtClean="0"/>
            <a:t>طريقة العمل </a:t>
          </a:r>
          <a:endParaRPr lang="ar-SA" dirty="0"/>
        </a:p>
      </dgm:t>
    </dgm:pt>
    <dgm:pt modelId="{CCDFF7C0-B813-4D08-AE07-19CF232D3355}" type="parTrans" cxnId="{0D7376B7-3620-412C-ADC6-9155174BE43B}">
      <dgm:prSet/>
      <dgm:spPr/>
      <dgm:t>
        <a:bodyPr/>
        <a:lstStyle/>
        <a:p>
          <a:pPr rtl="1"/>
          <a:endParaRPr lang="ar-SA"/>
        </a:p>
      </dgm:t>
    </dgm:pt>
    <dgm:pt modelId="{797B9C92-326F-469C-84B9-8AA9478AEF69}" type="sibTrans" cxnId="{0D7376B7-3620-412C-ADC6-9155174BE43B}">
      <dgm:prSet/>
      <dgm:spPr/>
      <dgm:t>
        <a:bodyPr/>
        <a:lstStyle/>
        <a:p>
          <a:pPr rtl="1"/>
          <a:endParaRPr lang="ar-SA"/>
        </a:p>
      </dgm:t>
    </dgm:pt>
    <dgm:pt modelId="{336A291A-4935-40E8-8309-57CF5D9EF429}" type="pres">
      <dgm:prSet presAssocID="{02E11656-2655-456A-B4CC-26CDC8EE0F73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18816028-0CD5-43D8-B98C-8997DF822ACD}" type="pres">
      <dgm:prSet presAssocID="{36F4C3A7-434C-4579-B72E-E502FDEF8146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0D7376B7-3620-412C-ADC6-9155174BE43B}" srcId="{02E11656-2655-456A-B4CC-26CDC8EE0F73}" destId="{36F4C3A7-434C-4579-B72E-E502FDEF8146}" srcOrd="0" destOrd="0" parTransId="{CCDFF7C0-B813-4D08-AE07-19CF232D3355}" sibTransId="{797B9C92-326F-469C-84B9-8AA9478AEF69}"/>
    <dgm:cxn modelId="{2C39ECFB-E08D-4F6C-8A5D-8CD8834AD831}" type="presOf" srcId="{36F4C3A7-434C-4579-B72E-E502FDEF8146}" destId="{18816028-0CD5-43D8-B98C-8997DF822ACD}" srcOrd="0" destOrd="0" presId="urn:microsoft.com/office/officeart/2005/8/layout/vList2"/>
    <dgm:cxn modelId="{ECA2D992-3786-42D2-B7E2-A3BB083B1DFD}" type="presOf" srcId="{02E11656-2655-456A-B4CC-26CDC8EE0F73}" destId="{336A291A-4935-40E8-8309-57CF5D9EF429}" srcOrd="0" destOrd="0" presId="urn:microsoft.com/office/officeart/2005/8/layout/vList2"/>
    <dgm:cxn modelId="{B575D144-CAE3-4A59-9E8E-B5DAD64F0318}" type="presParOf" srcId="{336A291A-4935-40E8-8309-57CF5D9EF429}" destId="{18816028-0CD5-43D8-B98C-8997DF822ACD}" srcOrd="0" destOrd="0" presId="urn:microsoft.com/office/officeart/2005/8/layout/vList2"/>
  </dgm:cxnLst>
  <dgm:bg/>
  <dgm:whole/>
</dgm:dataModel>
</file>

<file path=ppt/diagrams/data22.xml><?xml version="1.0" encoding="utf-8"?>
<dgm:dataModel xmlns:dgm="http://schemas.openxmlformats.org/drawingml/2006/diagram" xmlns:a="http://schemas.openxmlformats.org/drawingml/2006/main">
  <dgm:ptLst>
    <dgm:pt modelId="{B2C4342A-EE05-4328-8648-4BF660211642}" type="doc">
      <dgm:prSet loTypeId="urn:microsoft.com/office/officeart/2005/8/layout/vList2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pPr rtl="1"/>
          <a:endParaRPr lang="ar-SA"/>
        </a:p>
      </dgm:t>
    </dgm:pt>
    <dgm:pt modelId="{BC83A2EC-D5B8-4910-ACF3-51511A61A0E5}">
      <dgm:prSet custT="1"/>
      <dgm:spPr/>
      <dgm:t>
        <a:bodyPr/>
        <a:lstStyle/>
        <a:p>
          <a:pPr rtl="1"/>
          <a:r>
            <a:rPr lang="ar-SA" sz="1800" b="1" dirty="0" smtClean="0"/>
            <a:t>1.نضع في الأنبوبة الأولى المعاملة  4 مل من إنزيم </a:t>
          </a:r>
          <a:r>
            <a:rPr lang="ar-SA" sz="1800" b="1" dirty="0" err="1" smtClean="0"/>
            <a:t>الأميليز</a:t>
          </a:r>
          <a:r>
            <a:rPr lang="ar-SA" sz="1800" b="1" dirty="0" smtClean="0"/>
            <a:t> +  2 مل من مادة الأساس ( </a:t>
          </a:r>
          <a:r>
            <a:rPr lang="ar-SA" sz="1800" b="1" dirty="0" err="1" smtClean="0"/>
            <a:t>النشأ</a:t>
          </a:r>
          <a:r>
            <a:rPr lang="ar-SA" sz="1800" b="1" dirty="0" smtClean="0"/>
            <a:t> ) ثم نرجها</a:t>
          </a:r>
          <a:endParaRPr lang="en-US" sz="1800" dirty="0"/>
        </a:p>
      </dgm:t>
    </dgm:pt>
    <dgm:pt modelId="{D47358BC-E282-4F0D-8484-830D72213383}" type="parTrans" cxnId="{BA1C6587-F424-4938-9D72-4E7F8D875559}">
      <dgm:prSet/>
      <dgm:spPr/>
      <dgm:t>
        <a:bodyPr/>
        <a:lstStyle/>
        <a:p>
          <a:pPr rtl="1"/>
          <a:endParaRPr lang="ar-SA" sz="2800"/>
        </a:p>
      </dgm:t>
    </dgm:pt>
    <dgm:pt modelId="{C7C0E8BB-83FE-4E8E-92F8-7816692D7768}" type="sibTrans" cxnId="{BA1C6587-F424-4938-9D72-4E7F8D875559}">
      <dgm:prSet/>
      <dgm:spPr/>
      <dgm:t>
        <a:bodyPr/>
        <a:lstStyle/>
        <a:p>
          <a:pPr rtl="1"/>
          <a:endParaRPr lang="ar-SA" sz="2800"/>
        </a:p>
      </dgm:t>
    </dgm:pt>
    <dgm:pt modelId="{7840B76C-EE35-4955-A1D1-867926219ECA}">
      <dgm:prSet custT="1"/>
      <dgm:spPr/>
      <dgm:t>
        <a:bodyPr/>
        <a:lstStyle/>
        <a:p>
          <a:pPr rtl="1"/>
          <a:r>
            <a:rPr lang="ar-SA" sz="1800" b="1" dirty="0" smtClean="0"/>
            <a:t>2.نضع في الأنبوبة الثانية ( الكنترول ) مادة الأساس فقط  </a:t>
          </a:r>
          <a:endParaRPr lang="en-US" sz="1800" dirty="0"/>
        </a:p>
      </dgm:t>
    </dgm:pt>
    <dgm:pt modelId="{74ECA1AB-0E1B-4AC0-86E8-B1E3A64B6D0E}" type="parTrans" cxnId="{05C3EABD-5BED-459D-930A-BFDE8A8F83C7}">
      <dgm:prSet/>
      <dgm:spPr/>
      <dgm:t>
        <a:bodyPr/>
        <a:lstStyle/>
        <a:p>
          <a:pPr rtl="1"/>
          <a:endParaRPr lang="ar-SA" sz="2800"/>
        </a:p>
      </dgm:t>
    </dgm:pt>
    <dgm:pt modelId="{35571149-DA85-4C21-A19B-8632578451B4}" type="sibTrans" cxnId="{05C3EABD-5BED-459D-930A-BFDE8A8F83C7}">
      <dgm:prSet/>
      <dgm:spPr/>
      <dgm:t>
        <a:bodyPr/>
        <a:lstStyle/>
        <a:p>
          <a:pPr rtl="1"/>
          <a:endParaRPr lang="ar-SA" sz="2800"/>
        </a:p>
      </dgm:t>
    </dgm:pt>
    <dgm:pt modelId="{7EC48EE0-25E9-4EEC-8DE0-936CA6943F22}">
      <dgm:prSet custT="1"/>
      <dgm:spPr/>
      <dgm:t>
        <a:bodyPr/>
        <a:lstStyle/>
        <a:p>
          <a:pPr rtl="1"/>
          <a:r>
            <a:rPr lang="ar-SA" sz="1800" b="1" smtClean="0"/>
            <a:t>3.نحضر البليت ونقسمه إلى عمودين العمود الأول خاص بالكنترول والعمود الثاني خاص بالأنبوب المعامل ، نضع نقطة من النشأ بدون أنزيم + اليود في الخانة الأولى الخاصة بالكنترول أما في الخانة الخاصة بالأنبوبة المعاملة فنضع نقطة من النشأ مع الإنزيم + اليود ليظهر اللون الأزرق في كلا الخانتين ( وذلك قبل التحضين )</a:t>
          </a:r>
          <a:endParaRPr lang="en-US" sz="1800" dirty="0"/>
        </a:p>
      </dgm:t>
    </dgm:pt>
    <dgm:pt modelId="{239FEAB8-2194-4E7C-8CAC-BC7ABA321A60}" type="parTrans" cxnId="{974F4FFF-D684-4586-9373-AA0C05ABF3CE}">
      <dgm:prSet/>
      <dgm:spPr/>
      <dgm:t>
        <a:bodyPr/>
        <a:lstStyle/>
        <a:p>
          <a:pPr rtl="1"/>
          <a:endParaRPr lang="ar-SA" sz="2800"/>
        </a:p>
      </dgm:t>
    </dgm:pt>
    <dgm:pt modelId="{3E333F01-31E5-474D-B278-2946F64F78F9}" type="sibTrans" cxnId="{974F4FFF-D684-4586-9373-AA0C05ABF3CE}">
      <dgm:prSet/>
      <dgm:spPr/>
      <dgm:t>
        <a:bodyPr/>
        <a:lstStyle/>
        <a:p>
          <a:pPr rtl="1"/>
          <a:endParaRPr lang="ar-SA" sz="2800"/>
        </a:p>
      </dgm:t>
    </dgm:pt>
    <dgm:pt modelId="{0B1E29AB-2E70-479A-81CF-97F21E409474}">
      <dgm:prSet custT="1"/>
      <dgm:spPr/>
      <dgm:t>
        <a:bodyPr/>
        <a:lstStyle/>
        <a:p>
          <a:pPr rtl="1"/>
          <a:r>
            <a:rPr lang="ar-SA" sz="1800" b="1" dirty="0" smtClean="0"/>
            <a:t>4.نضع الأنابيب في حمام مائي عند درجة 35 – 40 </a:t>
          </a:r>
          <a:r>
            <a:rPr lang="ar-SA" sz="1800" b="1" dirty="0" err="1" smtClean="0"/>
            <a:t>م</a:t>
          </a:r>
          <a:r>
            <a:rPr lang="ar-SA" sz="1800" b="1" dirty="0" smtClean="0"/>
            <a:t> وهي درجة </a:t>
          </a:r>
          <a:r>
            <a:rPr lang="ar-SA" sz="1800" b="1" dirty="0" err="1" smtClean="0"/>
            <a:t>التحضين</a:t>
          </a:r>
          <a:r>
            <a:rPr lang="ar-SA" sz="1800" b="1" dirty="0" smtClean="0"/>
            <a:t> لمدة 5 – 10 دقائق</a:t>
          </a:r>
          <a:endParaRPr lang="en-US" sz="1800" dirty="0"/>
        </a:p>
      </dgm:t>
    </dgm:pt>
    <dgm:pt modelId="{E059F600-45FC-4B50-9722-FAD39459FADC}" type="parTrans" cxnId="{6E02E15F-45F0-4F04-86A7-5D71554D1C6F}">
      <dgm:prSet/>
      <dgm:spPr/>
      <dgm:t>
        <a:bodyPr/>
        <a:lstStyle/>
        <a:p>
          <a:pPr rtl="1"/>
          <a:endParaRPr lang="ar-SA" sz="2800"/>
        </a:p>
      </dgm:t>
    </dgm:pt>
    <dgm:pt modelId="{24071E34-90E5-4149-8F1B-6292DC7D8FD5}" type="sibTrans" cxnId="{6E02E15F-45F0-4F04-86A7-5D71554D1C6F}">
      <dgm:prSet/>
      <dgm:spPr/>
      <dgm:t>
        <a:bodyPr/>
        <a:lstStyle/>
        <a:p>
          <a:pPr rtl="1"/>
          <a:endParaRPr lang="ar-SA" sz="2800"/>
        </a:p>
      </dgm:t>
    </dgm:pt>
    <dgm:pt modelId="{7C6EE458-78D5-4AF3-8AB4-CBAF684A62F6}">
      <dgm:prSet custT="1"/>
      <dgm:spPr/>
      <dgm:t>
        <a:bodyPr/>
        <a:lstStyle/>
        <a:p>
          <a:pPr rtl="1"/>
          <a:r>
            <a:rPr lang="ar-SA" sz="1800" b="1" dirty="0" smtClean="0"/>
            <a:t>5.نبدأ بوضع خليط الإنزيم من الأنبوبة المعاملة + نقطة يود في الخانة الثانية من العمود الخاص بالأنبوب المعامل في </a:t>
          </a:r>
          <a:r>
            <a:rPr lang="ar-SA" sz="1800" b="1" dirty="0" err="1" smtClean="0"/>
            <a:t>البليت</a:t>
          </a:r>
          <a:r>
            <a:rPr lang="ar-SA" sz="1800" b="1" dirty="0" smtClean="0"/>
            <a:t> بعد دقيقة من </a:t>
          </a:r>
          <a:r>
            <a:rPr lang="ar-SA" sz="1800" b="1" dirty="0" err="1" smtClean="0"/>
            <a:t>التحضين</a:t>
          </a:r>
          <a:endParaRPr lang="en-US" sz="1800" dirty="0"/>
        </a:p>
      </dgm:t>
    </dgm:pt>
    <dgm:pt modelId="{CA6B7C98-DC48-4762-B167-B8C932194202}" type="parTrans" cxnId="{94E37F1E-90A6-4A09-A42D-C24F6C728C5E}">
      <dgm:prSet/>
      <dgm:spPr/>
      <dgm:t>
        <a:bodyPr/>
        <a:lstStyle/>
        <a:p>
          <a:pPr rtl="1"/>
          <a:endParaRPr lang="ar-SA" sz="2800"/>
        </a:p>
      </dgm:t>
    </dgm:pt>
    <dgm:pt modelId="{8CBB0096-BD43-4F33-A517-F67AB169824F}" type="sibTrans" cxnId="{94E37F1E-90A6-4A09-A42D-C24F6C728C5E}">
      <dgm:prSet/>
      <dgm:spPr/>
      <dgm:t>
        <a:bodyPr/>
        <a:lstStyle/>
        <a:p>
          <a:pPr rtl="1"/>
          <a:endParaRPr lang="ar-SA" sz="2800"/>
        </a:p>
      </dgm:t>
    </dgm:pt>
    <dgm:pt modelId="{C15D2110-5A95-413A-B42E-0EDDA60F1EE2}">
      <dgm:prSet custT="1"/>
      <dgm:spPr/>
      <dgm:t>
        <a:bodyPr/>
        <a:lstStyle/>
        <a:p>
          <a:pPr rtl="1"/>
          <a:r>
            <a:rPr lang="ar-SA" sz="1800" b="1" dirty="0" smtClean="0"/>
            <a:t>6.نضع الخليط السابق في الخانة الثالثة لكن بعد 5 دقائق من </a:t>
          </a:r>
          <a:r>
            <a:rPr lang="ar-SA" sz="1800" b="1" dirty="0" err="1" smtClean="0"/>
            <a:t>التحضين</a:t>
          </a:r>
          <a:r>
            <a:rPr lang="ar-SA" sz="1800" b="1" dirty="0" smtClean="0"/>
            <a:t> ثم بعد 10 دقائق ثم 15 دقيقة , نقوم بنفس العملية مع </a:t>
          </a:r>
          <a:r>
            <a:rPr lang="ar-SA" sz="1800" b="1" dirty="0" err="1" smtClean="0"/>
            <a:t>انبوبة</a:t>
          </a:r>
          <a:r>
            <a:rPr lang="ar-SA" sz="1800" b="1" dirty="0" smtClean="0"/>
            <a:t> الكنترول في الخانة الخاصة </a:t>
          </a:r>
          <a:r>
            <a:rPr lang="ar-SA" sz="1800" b="1" dirty="0" err="1" smtClean="0"/>
            <a:t>به</a:t>
          </a:r>
          <a:r>
            <a:rPr lang="ar-SA" sz="1800" b="1" dirty="0" smtClean="0"/>
            <a:t> </a:t>
          </a:r>
          <a:endParaRPr lang="en-US" sz="1800" dirty="0"/>
        </a:p>
      </dgm:t>
    </dgm:pt>
    <dgm:pt modelId="{5C8AC2DB-02F8-4B99-A157-06EA1357BAF1}" type="parTrans" cxnId="{9750FFBB-C1C1-495C-BAEE-81185DB00EDA}">
      <dgm:prSet/>
      <dgm:spPr/>
      <dgm:t>
        <a:bodyPr/>
        <a:lstStyle/>
        <a:p>
          <a:pPr rtl="1"/>
          <a:endParaRPr lang="ar-SA" sz="2800"/>
        </a:p>
      </dgm:t>
    </dgm:pt>
    <dgm:pt modelId="{7D7030A2-89D6-44F5-BA20-03C593D1BEC4}" type="sibTrans" cxnId="{9750FFBB-C1C1-495C-BAEE-81185DB00EDA}">
      <dgm:prSet/>
      <dgm:spPr/>
      <dgm:t>
        <a:bodyPr/>
        <a:lstStyle/>
        <a:p>
          <a:pPr rtl="1"/>
          <a:endParaRPr lang="ar-SA" sz="2800"/>
        </a:p>
      </dgm:t>
    </dgm:pt>
    <dgm:pt modelId="{9084BDAC-BC57-44AD-B9E8-438CD2425925}" type="pres">
      <dgm:prSet presAssocID="{B2C4342A-EE05-4328-8648-4BF660211642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51A72D3B-51E6-441A-A240-EC825CD85FB6}" type="pres">
      <dgm:prSet presAssocID="{BC83A2EC-D5B8-4910-ACF3-51511A61A0E5}" presName="parentText" presStyleLbl="node1" presStyleIdx="0" presStyleCnt="6" custScaleY="102250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42666619-7AF9-46E7-8DE5-0E92D4F4AB05}" type="pres">
      <dgm:prSet presAssocID="{C7C0E8BB-83FE-4E8E-92F8-7816692D7768}" presName="spacer" presStyleCnt="0"/>
      <dgm:spPr/>
    </dgm:pt>
    <dgm:pt modelId="{E96CC8C8-DDF7-42A0-911A-B0061893BBEE}" type="pres">
      <dgm:prSet presAssocID="{7840B76C-EE35-4955-A1D1-867926219ECA}" presName="parentText" presStyleLbl="node1" presStyleIdx="1" presStyleCnt="6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DD2561EE-001C-439D-B3C9-B82085E2CFEA}" type="pres">
      <dgm:prSet presAssocID="{35571149-DA85-4C21-A19B-8632578451B4}" presName="spacer" presStyleCnt="0"/>
      <dgm:spPr/>
    </dgm:pt>
    <dgm:pt modelId="{14BD1A35-61E1-4850-B2E5-58D5E361CCE7}" type="pres">
      <dgm:prSet presAssocID="{7EC48EE0-25E9-4EEC-8DE0-936CA6943F22}" presName="parentText" presStyleLbl="node1" presStyleIdx="2" presStyleCnt="6" custScaleY="147392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2271C4D-1091-436F-9D01-D5669B7E4ED3}" type="pres">
      <dgm:prSet presAssocID="{3E333F01-31E5-474D-B278-2946F64F78F9}" presName="spacer" presStyleCnt="0"/>
      <dgm:spPr/>
    </dgm:pt>
    <dgm:pt modelId="{9F3020B4-AE44-4673-8B8A-FABC609DCF2C}" type="pres">
      <dgm:prSet presAssocID="{0B1E29AB-2E70-479A-81CF-97F21E409474}" presName="parentText" presStyleLbl="node1" presStyleIdx="3" presStyleCnt="6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113FEC30-653F-4536-B55C-2511C9EC5A5A}" type="pres">
      <dgm:prSet presAssocID="{24071E34-90E5-4149-8F1B-6292DC7D8FD5}" presName="spacer" presStyleCnt="0"/>
      <dgm:spPr/>
    </dgm:pt>
    <dgm:pt modelId="{8C4A8A78-9292-4B86-948C-FEDE578CF744}" type="pres">
      <dgm:prSet presAssocID="{7C6EE458-78D5-4AF3-8AB4-CBAF684A62F6}" presName="parentText" presStyleLbl="node1" presStyleIdx="4" presStyleCnt="6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86866C4-377A-473C-B117-4EAFFB96094F}" type="pres">
      <dgm:prSet presAssocID="{8CBB0096-BD43-4F33-A517-F67AB169824F}" presName="spacer" presStyleCnt="0"/>
      <dgm:spPr/>
    </dgm:pt>
    <dgm:pt modelId="{13859AF0-9F25-42C0-AEF1-AA9839600B8D}" type="pres">
      <dgm:prSet presAssocID="{C15D2110-5A95-413A-B42E-0EDDA60F1EE2}" presName="parentText" presStyleLbl="node1" presStyleIdx="5" presStyleCnt="6" custScaleY="98075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C3ED3214-BBF6-4DAA-9B94-16B18CB9E133}" type="presOf" srcId="{B2C4342A-EE05-4328-8648-4BF660211642}" destId="{9084BDAC-BC57-44AD-B9E8-438CD2425925}" srcOrd="0" destOrd="0" presId="urn:microsoft.com/office/officeart/2005/8/layout/vList2"/>
    <dgm:cxn modelId="{C6490D81-95BF-42D9-96B0-5B8DAD39686F}" type="presOf" srcId="{0B1E29AB-2E70-479A-81CF-97F21E409474}" destId="{9F3020B4-AE44-4673-8B8A-FABC609DCF2C}" srcOrd="0" destOrd="0" presId="urn:microsoft.com/office/officeart/2005/8/layout/vList2"/>
    <dgm:cxn modelId="{4115EDFA-15C0-479A-9A5E-3A7FD26887D4}" type="presOf" srcId="{BC83A2EC-D5B8-4910-ACF3-51511A61A0E5}" destId="{51A72D3B-51E6-441A-A240-EC825CD85FB6}" srcOrd="0" destOrd="0" presId="urn:microsoft.com/office/officeart/2005/8/layout/vList2"/>
    <dgm:cxn modelId="{BA1C6587-F424-4938-9D72-4E7F8D875559}" srcId="{B2C4342A-EE05-4328-8648-4BF660211642}" destId="{BC83A2EC-D5B8-4910-ACF3-51511A61A0E5}" srcOrd="0" destOrd="0" parTransId="{D47358BC-E282-4F0D-8484-830D72213383}" sibTransId="{C7C0E8BB-83FE-4E8E-92F8-7816692D7768}"/>
    <dgm:cxn modelId="{6E02E15F-45F0-4F04-86A7-5D71554D1C6F}" srcId="{B2C4342A-EE05-4328-8648-4BF660211642}" destId="{0B1E29AB-2E70-479A-81CF-97F21E409474}" srcOrd="3" destOrd="0" parTransId="{E059F600-45FC-4B50-9722-FAD39459FADC}" sibTransId="{24071E34-90E5-4149-8F1B-6292DC7D8FD5}"/>
    <dgm:cxn modelId="{94E37F1E-90A6-4A09-A42D-C24F6C728C5E}" srcId="{B2C4342A-EE05-4328-8648-4BF660211642}" destId="{7C6EE458-78D5-4AF3-8AB4-CBAF684A62F6}" srcOrd="4" destOrd="0" parTransId="{CA6B7C98-DC48-4762-B167-B8C932194202}" sibTransId="{8CBB0096-BD43-4F33-A517-F67AB169824F}"/>
    <dgm:cxn modelId="{E450A5A1-F255-4ED8-9722-C843CA2E34EA}" type="presOf" srcId="{7C6EE458-78D5-4AF3-8AB4-CBAF684A62F6}" destId="{8C4A8A78-9292-4B86-948C-FEDE578CF744}" srcOrd="0" destOrd="0" presId="urn:microsoft.com/office/officeart/2005/8/layout/vList2"/>
    <dgm:cxn modelId="{32398578-A472-4D8A-BEAA-14C706F45256}" type="presOf" srcId="{C15D2110-5A95-413A-B42E-0EDDA60F1EE2}" destId="{13859AF0-9F25-42C0-AEF1-AA9839600B8D}" srcOrd="0" destOrd="0" presId="urn:microsoft.com/office/officeart/2005/8/layout/vList2"/>
    <dgm:cxn modelId="{974F4FFF-D684-4586-9373-AA0C05ABF3CE}" srcId="{B2C4342A-EE05-4328-8648-4BF660211642}" destId="{7EC48EE0-25E9-4EEC-8DE0-936CA6943F22}" srcOrd="2" destOrd="0" parTransId="{239FEAB8-2194-4E7C-8CAC-BC7ABA321A60}" sibTransId="{3E333F01-31E5-474D-B278-2946F64F78F9}"/>
    <dgm:cxn modelId="{272ECC34-B09A-4302-9746-E18281F207BE}" type="presOf" srcId="{7840B76C-EE35-4955-A1D1-867926219ECA}" destId="{E96CC8C8-DDF7-42A0-911A-B0061893BBEE}" srcOrd="0" destOrd="0" presId="urn:microsoft.com/office/officeart/2005/8/layout/vList2"/>
    <dgm:cxn modelId="{05C3EABD-5BED-459D-930A-BFDE8A8F83C7}" srcId="{B2C4342A-EE05-4328-8648-4BF660211642}" destId="{7840B76C-EE35-4955-A1D1-867926219ECA}" srcOrd="1" destOrd="0" parTransId="{74ECA1AB-0E1B-4AC0-86E8-B1E3A64B6D0E}" sibTransId="{35571149-DA85-4C21-A19B-8632578451B4}"/>
    <dgm:cxn modelId="{9750FFBB-C1C1-495C-BAEE-81185DB00EDA}" srcId="{B2C4342A-EE05-4328-8648-4BF660211642}" destId="{C15D2110-5A95-413A-B42E-0EDDA60F1EE2}" srcOrd="5" destOrd="0" parTransId="{5C8AC2DB-02F8-4B99-A157-06EA1357BAF1}" sibTransId="{7D7030A2-89D6-44F5-BA20-03C593D1BEC4}"/>
    <dgm:cxn modelId="{D4633B99-9730-4F3E-A3F7-E4BC5359F732}" type="presOf" srcId="{7EC48EE0-25E9-4EEC-8DE0-936CA6943F22}" destId="{14BD1A35-61E1-4850-B2E5-58D5E361CCE7}" srcOrd="0" destOrd="0" presId="urn:microsoft.com/office/officeart/2005/8/layout/vList2"/>
    <dgm:cxn modelId="{2964AE3C-EB23-4377-A367-93DF85221B04}" type="presParOf" srcId="{9084BDAC-BC57-44AD-B9E8-438CD2425925}" destId="{51A72D3B-51E6-441A-A240-EC825CD85FB6}" srcOrd="0" destOrd="0" presId="urn:microsoft.com/office/officeart/2005/8/layout/vList2"/>
    <dgm:cxn modelId="{0F666401-860C-45DA-A6A4-17AFB625FA73}" type="presParOf" srcId="{9084BDAC-BC57-44AD-B9E8-438CD2425925}" destId="{42666619-7AF9-46E7-8DE5-0E92D4F4AB05}" srcOrd="1" destOrd="0" presId="urn:microsoft.com/office/officeart/2005/8/layout/vList2"/>
    <dgm:cxn modelId="{E4174E4B-38AC-469A-B458-388B9D5DBA0C}" type="presParOf" srcId="{9084BDAC-BC57-44AD-B9E8-438CD2425925}" destId="{E96CC8C8-DDF7-42A0-911A-B0061893BBEE}" srcOrd="2" destOrd="0" presId="urn:microsoft.com/office/officeart/2005/8/layout/vList2"/>
    <dgm:cxn modelId="{67E89296-9415-4F05-AA2E-564947DE2134}" type="presParOf" srcId="{9084BDAC-BC57-44AD-B9E8-438CD2425925}" destId="{DD2561EE-001C-439D-B3C9-B82085E2CFEA}" srcOrd="3" destOrd="0" presId="urn:microsoft.com/office/officeart/2005/8/layout/vList2"/>
    <dgm:cxn modelId="{0B10CBD0-3561-41A4-BE0B-A6A57F1E107F}" type="presParOf" srcId="{9084BDAC-BC57-44AD-B9E8-438CD2425925}" destId="{14BD1A35-61E1-4850-B2E5-58D5E361CCE7}" srcOrd="4" destOrd="0" presId="urn:microsoft.com/office/officeart/2005/8/layout/vList2"/>
    <dgm:cxn modelId="{FB336F7A-2F74-4AD3-A65B-91150E0EF2D4}" type="presParOf" srcId="{9084BDAC-BC57-44AD-B9E8-438CD2425925}" destId="{32271C4D-1091-436F-9D01-D5669B7E4ED3}" srcOrd="5" destOrd="0" presId="urn:microsoft.com/office/officeart/2005/8/layout/vList2"/>
    <dgm:cxn modelId="{69CFA5CC-0C9F-40ED-9FA9-06BA5D888825}" type="presParOf" srcId="{9084BDAC-BC57-44AD-B9E8-438CD2425925}" destId="{9F3020B4-AE44-4673-8B8A-FABC609DCF2C}" srcOrd="6" destOrd="0" presId="urn:microsoft.com/office/officeart/2005/8/layout/vList2"/>
    <dgm:cxn modelId="{00DA5607-B4F5-4D24-885C-0DE642F4DAE0}" type="presParOf" srcId="{9084BDAC-BC57-44AD-B9E8-438CD2425925}" destId="{113FEC30-653F-4536-B55C-2511C9EC5A5A}" srcOrd="7" destOrd="0" presId="urn:microsoft.com/office/officeart/2005/8/layout/vList2"/>
    <dgm:cxn modelId="{7B99A368-05E7-4CC9-B02D-C86435676283}" type="presParOf" srcId="{9084BDAC-BC57-44AD-B9E8-438CD2425925}" destId="{8C4A8A78-9292-4B86-948C-FEDE578CF744}" srcOrd="8" destOrd="0" presId="urn:microsoft.com/office/officeart/2005/8/layout/vList2"/>
    <dgm:cxn modelId="{A1A4F343-8E9D-47E7-ADB5-198D23467F69}" type="presParOf" srcId="{9084BDAC-BC57-44AD-B9E8-438CD2425925}" destId="{F86866C4-377A-473C-B117-4EAFFB96094F}" srcOrd="9" destOrd="0" presId="urn:microsoft.com/office/officeart/2005/8/layout/vList2"/>
    <dgm:cxn modelId="{704F0156-3B2F-4A9B-8A4C-11EC7EAAAB99}" type="presParOf" srcId="{9084BDAC-BC57-44AD-B9E8-438CD2425925}" destId="{13859AF0-9F25-42C0-AEF1-AA9839600B8D}" srcOrd="10" destOrd="0" presId="urn:microsoft.com/office/officeart/2005/8/layout/vList2"/>
  </dgm:cxnLst>
  <dgm:bg/>
  <dgm:whole/>
</dgm:dataModel>
</file>

<file path=ppt/diagrams/data23.xml><?xml version="1.0" encoding="utf-8"?>
<dgm:dataModel xmlns:dgm="http://schemas.openxmlformats.org/drawingml/2006/diagram" xmlns:a="http://schemas.openxmlformats.org/drawingml/2006/main">
  <dgm:ptLst>
    <dgm:pt modelId="{456B7DB2-FB90-425C-8364-94D1A20C6526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90766FAB-9767-4496-9907-EACB2E4EC30F}">
      <dgm:prSet/>
      <dgm:spPr/>
      <dgm:t>
        <a:bodyPr/>
        <a:lstStyle/>
        <a:p>
          <a:pPr rtl="1"/>
          <a:r>
            <a:rPr lang="en-US" b="1" dirty="0" smtClean="0"/>
            <a:t>aalfaghom@ksu.edu.sa</a:t>
          </a:r>
          <a:endParaRPr lang="ar-SA" dirty="0"/>
        </a:p>
      </dgm:t>
    </dgm:pt>
    <dgm:pt modelId="{AAADC0A0-3913-4718-B78C-BD97EA7094C2}" type="parTrans" cxnId="{C1004D81-B20D-4726-906C-E22D1F465F9D}">
      <dgm:prSet/>
      <dgm:spPr/>
      <dgm:t>
        <a:bodyPr/>
        <a:lstStyle/>
        <a:p>
          <a:pPr rtl="1"/>
          <a:endParaRPr lang="ar-SA"/>
        </a:p>
      </dgm:t>
    </dgm:pt>
    <dgm:pt modelId="{9F2A82F8-9FF1-4F03-92F2-89DAB1A6FF24}" type="sibTrans" cxnId="{C1004D81-B20D-4726-906C-E22D1F465F9D}">
      <dgm:prSet/>
      <dgm:spPr/>
      <dgm:t>
        <a:bodyPr/>
        <a:lstStyle/>
        <a:p>
          <a:pPr rtl="1"/>
          <a:endParaRPr lang="ar-SA"/>
        </a:p>
      </dgm:t>
    </dgm:pt>
    <dgm:pt modelId="{7EEB7301-10EE-4231-9B76-9AFA0A23940F}" type="pres">
      <dgm:prSet presAssocID="{456B7DB2-FB90-425C-8364-94D1A20C6526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6F20531A-3C76-4B13-972D-C8B242A9ED75}" type="pres">
      <dgm:prSet presAssocID="{90766FAB-9767-4496-9907-EACB2E4EC30F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C1004D81-B20D-4726-906C-E22D1F465F9D}" srcId="{456B7DB2-FB90-425C-8364-94D1A20C6526}" destId="{90766FAB-9767-4496-9907-EACB2E4EC30F}" srcOrd="0" destOrd="0" parTransId="{AAADC0A0-3913-4718-B78C-BD97EA7094C2}" sibTransId="{9F2A82F8-9FF1-4F03-92F2-89DAB1A6FF24}"/>
    <dgm:cxn modelId="{290930D2-354B-4989-B28E-657CA4FDE648}" type="presOf" srcId="{90766FAB-9767-4496-9907-EACB2E4EC30F}" destId="{6F20531A-3C76-4B13-972D-C8B242A9ED75}" srcOrd="0" destOrd="0" presId="urn:microsoft.com/office/officeart/2005/8/layout/vList2"/>
    <dgm:cxn modelId="{1078C495-451F-4D32-A2AB-41B6119C61A1}" type="presOf" srcId="{456B7DB2-FB90-425C-8364-94D1A20C6526}" destId="{7EEB7301-10EE-4231-9B76-9AFA0A23940F}" srcOrd="0" destOrd="0" presId="urn:microsoft.com/office/officeart/2005/8/layout/vList2"/>
    <dgm:cxn modelId="{150B5732-9E80-4457-A05C-E9EAE4D33C5C}" type="presParOf" srcId="{7EEB7301-10EE-4231-9B76-9AFA0A23940F}" destId="{6F20531A-3C76-4B13-972D-C8B242A9ED75}" srcOrd="0" destOrd="0" presId="urn:microsoft.com/office/officeart/2005/8/layout/vList2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8B0494F-5979-4351-8A6F-B3A06DBF49AB}" type="doc">
      <dgm:prSet loTypeId="urn:microsoft.com/office/officeart/2005/8/layout/vList2" loCatId="list" qsTypeId="urn:microsoft.com/office/officeart/2005/8/quickstyle/simple1" qsCatId="simple" csTypeId="urn:microsoft.com/office/officeart/2005/8/colors/accent2_5" csCatId="accent2"/>
      <dgm:spPr/>
      <dgm:t>
        <a:bodyPr/>
        <a:lstStyle/>
        <a:p>
          <a:pPr rtl="1"/>
          <a:endParaRPr lang="ar-SA"/>
        </a:p>
      </dgm:t>
    </dgm:pt>
    <dgm:pt modelId="{F7D6DA1D-2AF0-46D1-8E0F-10C15FE5BE3F}">
      <dgm:prSet/>
      <dgm:spPr/>
      <dgm:t>
        <a:bodyPr/>
        <a:lstStyle/>
        <a:p>
          <a:pPr rtl="1"/>
          <a:r>
            <a:rPr lang="ar-SA" b="1" dirty="0" smtClean="0"/>
            <a:t>هي مواد كيميائية عضوية التركيب تتأثر بالحرارة وتتكون طبيعياً داخل الخلية الحية وتقوم </a:t>
          </a:r>
          <a:r>
            <a:rPr lang="ar-SA" b="1" dirty="0" smtClean="0">
              <a:solidFill>
                <a:srgbClr val="FFFF00"/>
              </a:solidFill>
            </a:rPr>
            <a:t>بزيادة سرعة التفاعل الكيميائي</a:t>
          </a:r>
          <a:r>
            <a:rPr lang="ar-SA" b="1" dirty="0" smtClean="0"/>
            <a:t> دون أن تستهلك في هذه العملية ودون أن تصبح جزءا من نواتجها. </a:t>
          </a:r>
          <a:endParaRPr lang="en-US" dirty="0"/>
        </a:p>
      </dgm:t>
    </dgm:pt>
    <dgm:pt modelId="{0C9CFA3C-D404-4647-9A34-615B7FFA8241}" type="parTrans" cxnId="{F0C60378-F599-44A3-A530-EC070FA6150A}">
      <dgm:prSet/>
      <dgm:spPr/>
      <dgm:t>
        <a:bodyPr/>
        <a:lstStyle/>
        <a:p>
          <a:pPr rtl="1"/>
          <a:endParaRPr lang="ar-SA"/>
        </a:p>
      </dgm:t>
    </dgm:pt>
    <dgm:pt modelId="{0D62D5FC-D34A-49BC-B7A0-19658ED9DD9A}" type="sibTrans" cxnId="{F0C60378-F599-44A3-A530-EC070FA6150A}">
      <dgm:prSet/>
      <dgm:spPr/>
      <dgm:t>
        <a:bodyPr/>
        <a:lstStyle/>
        <a:p>
          <a:pPr rtl="1"/>
          <a:endParaRPr lang="ar-SA"/>
        </a:p>
      </dgm:t>
    </dgm:pt>
    <dgm:pt modelId="{5DD16488-E499-4AEF-B224-9893905A00BE}" type="pres">
      <dgm:prSet presAssocID="{88B0494F-5979-4351-8A6F-B3A06DBF49AB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4396AC3F-6E85-4862-826A-BCAAEF86F3DD}" type="pres">
      <dgm:prSet presAssocID="{F7D6DA1D-2AF0-46D1-8E0F-10C15FE5BE3F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033994C9-02D0-4A0F-BDD4-43DE497A0AEB}" type="presOf" srcId="{88B0494F-5979-4351-8A6F-B3A06DBF49AB}" destId="{5DD16488-E499-4AEF-B224-9893905A00BE}" srcOrd="0" destOrd="0" presId="urn:microsoft.com/office/officeart/2005/8/layout/vList2"/>
    <dgm:cxn modelId="{0FA33C59-85B5-445A-8256-17F0D1B60C72}" type="presOf" srcId="{F7D6DA1D-2AF0-46D1-8E0F-10C15FE5BE3F}" destId="{4396AC3F-6E85-4862-826A-BCAAEF86F3DD}" srcOrd="0" destOrd="0" presId="urn:microsoft.com/office/officeart/2005/8/layout/vList2"/>
    <dgm:cxn modelId="{F0C60378-F599-44A3-A530-EC070FA6150A}" srcId="{88B0494F-5979-4351-8A6F-B3A06DBF49AB}" destId="{F7D6DA1D-2AF0-46D1-8E0F-10C15FE5BE3F}" srcOrd="0" destOrd="0" parTransId="{0C9CFA3C-D404-4647-9A34-615B7FFA8241}" sibTransId="{0D62D5FC-D34A-49BC-B7A0-19658ED9DD9A}"/>
    <dgm:cxn modelId="{F502783D-6A3E-423A-B38F-692F42E57C89}" type="presParOf" srcId="{5DD16488-E499-4AEF-B224-9893905A00BE}" destId="{4396AC3F-6E85-4862-826A-BCAAEF86F3DD}" srcOrd="0" destOrd="0" presId="urn:microsoft.com/office/officeart/2005/8/layout/vList2"/>
  </dgm:cxnLst>
  <dgm:bg/>
  <dgm:whole/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BF6BA48A-25CF-41C4-8F75-F7EE9CA7CFF6}" type="doc">
      <dgm:prSet loTypeId="urn:microsoft.com/office/officeart/2005/8/layout/orgChart1" loCatId="hierarchy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pPr rtl="1"/>
          <a:endParaRPr lang="ar-SA"/>
        </a:p>
      </dgm:t>
    </dgm:pt>
    <dgm:pt modelId="{C3699182-3120-41B3-B1C7-00D38A0974B1}">
      <dgm:prSet phldrT="[نص]"/>
      <dgm:spPr/>
      <dgm:t>
        <a:bodyPr/>
        <a:lstStyle/>
        <a:p>
          <a:pPr rtl="1"/>
          <a:r>
            <a:rPr lang="ar-SA" b="1" dirty="0" smtClean="0"/>
            <a:t>تتواجد الإنزيمات  في خلايا الكائنات الحية بشكلين:</a:t>
          </a:r>
          <a:endParaRPr lang="ar-SA" dirty="0"/>
        </a:p>
      </dgm:t>
    </dgm:pt>
    <dgm:pt modelId="{14A68B12-EBE0-4027-A712-F68AF7F8CEFF}" type="parTrans" cxnId="{7A629D27-352F-4C20-B8B8-1BECDEAEF63B}">
      <dgm:prSet/>
      <dgm:spPr/>
      <dgm:t>
        <a:bodyPr/>
        <a:lstStyle/>
        <a:p>
          <a:pPr rtl="1"/>
          <a:endParaRPr lang="ar-SA"/>
        </a:p>
      </dgm:t>
    </dgm:pt>
    <dgm:pt modelId="{B4A7E6F2-9A91-4383-AD58-137E21873E1F}" type="sibTrans" cxnId="{7A629D27-352F-4C20-B8B8-1BECDEAEF63B}">
      <dgm:prSet/>
      <dgm:spPr/>
      <dgm:t>
        <a:bodyPr/>
        <a:lstStyle/>
        <a:p>
          <a:pPr rtl="1"/>
          <a:endParaRPr lang="ar-SA"/>
        </a:p>
      </dgm:t>
    </dgm:pt>
    <dgm:pt modelId="{36CF970E-6C1B-4B2C-BE1B-774D1AB813E4}">
      <dgm:prSet phldrT="[نص]"/>
      <dgm:spPr/>
      <dgm:t>
        <a:bodyPr/>
        <a:lstStyle/>
        <a:p>
          <a:pPr rtl="1"/>
          <a:r>
            <a:rPr lang="ar-SA" b="1" dirty="0" smtClean="0"/>
            <a:t>مرتبط بطريقة ما مع مكونات الخلية مثل إنزيمات الأكسدة </a:t>
          </a:r>
          <a:r>
            <a:rPr lang="ar-SA" b="1" dirty="0" err="1" smtClean="0"/>
            <a:t>والإختزال</a:t>
          </a:r>
          <a:r>
            <a:rPr lang="ar-SA" b="1" dirty="0" smtClean="0"/>
            <a:t> الموجود في </a:t>
          </a:r>
          <a:r>
            <a:rPr lang="ar-SA" b="1" dirty="0" err="1" smtClean="0"/>
            <a:t>الميتوكندريا</a:t>
          </a:r>
          <a:r>
            <a:rPr lang="ar-SA" b="1" dirty="0" smtClean="0"/>
            <a:t> التي تساهم في الأكسدة التامة أثناء التنفس لحمض </a:t>
          </a:r>
          <a:r>
            <a:rPr lang="ar-SA" b="1" dirty="0" err="1" smtClean="0"/>
            <a:t>البيروفيك</a:t>
          </a:r>
          <a:endParaRPr lang="ar-SA" dirty="0"/>
        </a:p>
      </dgm:t>
    </dgm:pt>
    <dgm:pt modelId="{468BF0F9-78E4-4087-9A50-25D800BAD6A6}" type="parTrans" cxnId="{05A54F62-740D-4373-9EA9-14643636E485}">
      <dgm:prSet/>
      <dgm:spPr/>
      <dgm:t>
        <a:bodyPr/>
        <a:lstStyle/>
        <a:p>
          <a:pPr rtl="1"/>
          <a:endParaRPr lang="ar-SA"/>
        </a:p>
      </dgm:t>
    </dgm:pt>
    <dgm:pt modelId="{3EB07C6D-A833-4AA7-849B-B123CB134C3C}" type="sibTrans" cxnId="{05A54F62-740D-4373-9EA9-14643636E485}">
      <dgm:prSet/>
      <dgm:spPr/>
      <dgm:t>
        <a:bodyPr/>
        <a:lstStyle/>
        <a:p>
          <a:pPr rtl="1"/>
          <a:endParaRPr lang="ar-SA"/>
        </a:p>
      </dgm:t>
    </dgm:pt>
    <dgm:pt modelId="{B44DC2D0-0694-4756-A324-E8FBDBD9EAD0}">
      <dgm:prSet phldrT="[نص]"/>
      <dgm:spPr/>
      <dgm:t>
        <a:bodyPr/>
        <a:lstStyle/>
        <a:p>
          <a:pPr rtl="1"/>
          <a:r>
            <a:rPr lang="ar-SA" b="1" dirty="0" smtClean="0"/>
            <a:t>حرة في </a:t>
          </a:r>
          <a:r>
            <a:rPr lang="ar-SA" b="1" dirty="0" err="1" smtClean="0"/>
            <a:t>السيتوبلازم</a:t>
          </a:r>
          <a:r>
            <a:rPr lang="ar-SA" b="1" dirty="0" smtClean="0"/>
            <a:t> الخلوي</a:t>
          </a:r>
          <a:endParaRPr lang="ar-SA" dirty="0"/>
        </a:p>
      </dgm:t>
    </dgm:pt>
    <dgm:pt modelId="{AA3000B2-0B8E-4F44-BA06-9B5083E02A0E}" type="parTrans" cxnId="{2FFDDD56-1B28-499E-81B5-6D41402E2557}">
      <dgm:prSet/>
      <dgm:spPr/>
      <dgm:t>
        <a:bodyPr/>
        <a:lstStyle/>
        <a:p>
          <a:pPr rtl="1"/>
          <a:endParaRPr lang="ar-SA"/>
        </a:p>
      </dgm:t>
    </dgm:pt>
    <dgm:pt modelId="{7FD51B8D-693E-463D-845A-C18009D51581}" type="sibTrans" cxnId="{2FFDDD56-1B28-499E-81B5-6D41402E2557}">
      <dgm:prSet/>
      <dgm:spPr/>
      <dgm:t>
        <a:bodyPr/>
        <a:lstStyle/>
        <a:p>
          <a:pPr rtl="1"/>
          <a:endParaRPr lang="ar-SA"/>
        </a:p>
      </dgm:t>
    </dgm:pt>
    <dgm:pt modelId="{B9D2D19D-C6AA-4556-9E45-F4D2EEFAAD42}" type="pres">
      <dgm:prSet presAssocID="{BF6BA48A-25CF-41C4-8F75-F7EE9CA7CFF6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  <dgm:pt modelId="{DBFAAA60-6518-4139-9B1A-4878EB06A81D}" type="pres">
      <dgm:prSet presAssocID="{C3699182-3120-41B3-B1C7-00D38A0974B1}" presName="hierRoot1" presStyleCnt="0">
        <dgm:presLayoutVars>
          <dgm:hierBranch val="init"/>
        </dgm:presLayoutVars>
      </dgm:prSet>
      <dgm:spPr/>
      <dgm:t>
        <a:bodyPr/>
        <a:lstStyle/>
        <a:p>
          <a:pPr rtl="1"/>
          <a:endParaRPr lang="ar-SA"/>
        </a:p>
      </dgm:t>
    </dgm:pt>
    <dgm:pt modelId="{CE606906-643C-4460-90D8-A630463457FE}" type="pres">
      <dgm:prSet presAssocID="{C3699182-3120-41B3-B1C7-00D38A0974B1}" presName="rootComposite1" presStyleCnt="0"/>
      <dgm:spPr/>
      <dgm:t>
        <a:bodyPr/>
        <a:lstStyle/>
        <a:p>
          <a:pPr rtl="1"/>
          <a:endParaRPr lang="ar-SA"/>
        </a:p>
      </dgm:t>
    </dgm:pt>
    <dgm:pt modelId="{3E4766C7-97AC-4FE9-B5D5-11359394D658}" type="pres">
      <dgm:prSet presAssocID="{C3699182-3120-41B3-B1C7-00D38A0974B1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5F548992-1FF0-4999-A7FD-3E105541208C}" type="pres">
      <dgm:prSet presAssocID="{C3699182-3120-41B3-B1C7-00D38A0974B1}" presName="rootConnector1" presStyleLbl="node1" presStyleIdx="0" presStyleCnt="0"/>
      <dgm:spPr/>
      <dgm:t>
        <a:bodyPr/>
        <a:lstStyle/>
        <a:p>
          <a:pPr rtl="1"/>
          <a:endParaRPr lang="ar-SA"/>
        </a:p>
      </dgm:t>
    </dgm:pt>
    <dgm:pt modelId="{C6D77B4B-7446-430A-97C2-9C9F48C87AC7}" type="pres">
      <dgm:prSet presAssocID="{C3699182-3120-41B3-B1C7-00D38A0974B1}" presName="hierChild2" presStyleCnt="0"/>
      <dgm:spPr/>
      <dgm:t>
        <a:bodyPr/>
        <a:lstStyle/>
        <a:p>
          <a:pPr rtl="1"/>
          <a:endParaRPr lang="ar-SA"/>
        </a:p>
      </dgm:t>
    </dgm:pt>
    <dgm:pt modelId="{F369DE06-FB2F-4841-A2DE-6C405579784A}" type="pres">
      <dgm:prSet presAssocID="{468BF0F9-78E4-4087-9A50-25D800BAD6A6}" presName="Name37" presStyleLbl="parChTrans1D2" presStyleIdx="0" presStyleCnt="2"/>
      <dgm:spPr/>
      <dgm:t>
        <a:bodyPr/>
        <a:lstStyle/>
        <a:p>
          <a:pPr rtl="1"/>
          <a:endParaRPr lang="ar-SA"/>
        </a:p>
      </dgm:t>
    </dgm:pt>
    <dgm:pt modelId="{50E14D06-990A-4A2E-9D0B-25B4E191F984}" type="pres">
      <dgm:prSet presAssocID="{36CF970E-6C1B-4B2C-BE1B-774D1AB813E4}" presName="hierRoot2" presStyleCnt="0">
        <dgm:presLayoutVars>
          <dgm:hierBranch val="init"/>
        </dgm:presLayoutVars>
      </dgm:prSet>
      <dgm:spPr/>
      <dgm:t>
        <a:bodyPr/>
        <a:lstStyle/>
        <a:p>
          <a:pPr rtl="1"/>
          <a:endParaRPr lang="ar-SA"/>
        </a:p>
      </dgm:t>
    </dgm:pt>
    <dgm:pt modelId="{80CFAC3F-A172-40C4-9305-F9F786A625EF}" type="pres">
      <dgm:prSet presAssocID="{36CF970E-6C1B-4B2C-BE1B-774D1AB813E4}" presName="rootComposite" presStyleCnt="0"/>
      <dgm:spPr/>
      <dgm:t>
        <a:bodyPr/>
        <a:lstStyle/>
        <a:p>
          <a:pPr rtl="1"/>
          <a:endParaRPr lang="ar-SA"/>
        </a:p>
      </dgm:t>
    </dgm:pt>
    <dgm:pt modelId="{602B59F9-4A97-4B50-81E4-351D54431E27}" type="pres">
      <dgm:prSet presAssocID="{36CF970E-6C1B-4B2C-BE1B-774D1AB813E4}" presName="rootText" presStyleLbl="node2" presStyleIdx="0" presStyleCnt="2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1226B134-7257-4EC4-8B8F-05A95191D88E}" type="pres">
      <dgm:prSet presAssocID="{36CF970E-6C1B-4B2C-BE1B-774D1AB813E4}" presName="rootConnector" presStyleLbl="node2" presStyleIdx="0" presStyleCnt="2"/>
      <dgm:spPr/>
      <dgm:t>
        <a:bodyPr/>
        <a:lstStyle/>
        <a:p>
          <a:pPr rtl="1"/>
          <a:endParaRPr lang="ar-SA"/>
        </a:p>
      </dgm:t>
    </dgm:pt>
    <dgm:pt modelId="{4C29F2DF-3997-49CC-8F01-C6C5B4520CD6}" type="pres">
      <dgm:prSet presAssocID="{36CF970E-6C1B-4B2C-BE1B-774D1AB813E4}" presName="hierChild4" presStyleCnt="0"/>
      <dgm:spPr/>
      <dgm:t>
        <a:bodyPr/>
        <a:lstStyle/>
        <a:p>
          <a:pPr rtl="1"/>
          <a:endParaRPr lang="ar-SA"/>
        </a:p>
      </dgm:t>
    </dgm:pt>
    <dgm:pt modelId="{41C96EC5-6E19-4F13-83A2-DFEF0E8DC10D}" type="pres">
      <dgm:prSet presAssocID="{36CF970E-6C1B-4B2C-BE1B-774D1AB813E4}" presName="hierChild5" presStyleCnt="0"/>
      <dgm:spPr/>
      <dgm:t>
        <a:bodyPr/>
        <a:lstStyle/>
        <a:p>
          <a:pPr rtl="1"/>
          <a:endParaRPr lang="ar-SA"/>
        </a:p>
      </dgm:t>
    </dgm:pt>
    <dgm:pt modelId="{A1FFC660-A016-4BD8-B4F5-FF562925A57F}" type="pres">
      <dgm:prSet presAssocID="{AA3000B2-0B8E-4F44-BA06-9B5083E02A0E}" presName="Name37" presStyleLbl="parChTrans1D2" presStyleIdx="1" presStyleCnt="2"/>
      <dgm:spPr/>
      <dgm:t>
        <a:bodyPr/>
        <a:lstStyle/>
        <a:p>
          <a:pPr rtl="1"/>
          <a:endParaRPr lang="ar-SA"/>
        </a:p>
      </dgm:t>
    </dgm:pt>
    <dgm:pt modelId="{129A1ABB-6BC2-4C20-98CF-3CF0D64A77BE}" type="pres">
      <dgm:prSet presAssocID="{B44DC2D0-0694-4756-A324-E8FBDBD9EAD0}" presName="hierRoot2" presStyleCnt="0">
        <dgm:presLayoutVars>
          <dgm:hierBranch val="init"/>
        </dgm:presLayoutVars>
      </dgm:prSet>
      <dgm:spPr/>
      <dgm:t>
        <a:bodyPr/>
        <a:lstStyle/>
        <a:p>
          <a:pPr rtl="1"/>
          <a:endParaRPr lang="ar-SA"/>
        </a:p>
      </dgm:t>
    </dgm:pt>
    <dgm:pt modelId="{8AE22399-5FDA-48AD-AA38-607300D18F5E}" type="pres">
      <dgm:prSet presAssocID="{B44DC2D0-0694-4756-A324-E8FBDBD9EAD0}" presName="rootComposite" presStyleCnt="0"/>
      <dgm:spPr/>
      <dgm:t>
        <a:bodyPr/>
        <a:lstStyle/>
        <a:p>
          <a:pPr rtl="1"/>
          <a:endParaRPr lang="ar-SA"/>
        </a:p>
      </dgm:t>
    </dgm:pt>
    <dgm:pt modelId="{831E7751-3AE6-4161-852A-43E782795A84}" type="pres">
      <dgm:prSet presAssocID="{B44DC2D0-0694-4756-A324-E8FBDBD9EAD0}" presName="rootText" presStyleLbl="node2" presStyleIdx="1" presStyleCnt="2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9FDFA631-D146-409B-89AF-65CBCE91561D}" type="pres">
      <dgm:prSet presAssocID="{B44DC2D0-0694-4756-A324-E8FBDBD9EAD0}" presName="rootConnector" presStyleLbl="node2" presStyleIdx="1" presStyleCnt="2"/>
      <dgm:spPr/>
      <dgm:t>
        <a:bodyPr/>
        <a:lstStyle/>
        <a:p>
          <a:pPr rtl="1"/>
          <a:endParaRPr lang="ar-SA"/>
        </a:p>
      </dgm:t>
    </dgm:pt>
    <dgm:pt modelId="{D5FD453F-DE1B-42B6-B008-5270E0115B76}" type="pres">
      <dgm:prSet presAssocID="{B44DC2D0-0694-4756-A324-E8FBDBD9EAD0}" presName="hierChild4" presStyleCnt="0"/>
      <dgm:spPr/>
      <dgm:t>
        <a:bodyPr/>
        <a:lstStyle/>
        <a:p>
          <a:pPr rtl="1"/>
          <a:endParaRPr lang="ar-SA"/>
        </a:p>
      </dgm:t>
    </dgm:pt>
    <dgm:pt modelId="{24606067-C299-4A5C-BFDD-E6914DCA4EA7}" type="pres">
      <dgm:prSet presAssocID="{B44DC2D0-0694-4756-A324-E8FBDBD9EAD0}" presName="hierChild5" presStyleCnt="0"/>
      <dgm:spPr/>
      <dgm:t>
        <a:bodyPr/>
        <a:lstStyle/>
        <a:p>
          <a:pPr rtl="1"/>
          <a:endParaRPr lang="ar-SA"/>
        </a:p>
      </dgm:t>
    </dgm:pt>
    <dgm:pt modelId="{4F6EE1C6-2E07-4ADA-A910-0A26941023AD}" type="pres">
      <dgm:prSet presAssocID="{C3699182-3120-41B3-B1C7-00D38A0974B1}" presName="hierChild3" presStyleCnt="0"/>
      <dgm:spPr/>
      <dgm:t>
        <a:bodyPr/>
        <a:lstStyle/>
        <a:p>
          <a:pPr rtl="1"/>
          <a:endParaRPr lang="ar-SA"/>
        </a:p>
      </dgm:t>
    </dgm:pt>
  </dgm:ptLst>
  <dgm:cxnLst>
    <dgm:cxn modelId="{05A54F62-740D-4373-9EA9-14643636E485}" srcId="{C3699182-3120-41B3-B1C7-00D38A0974B1}" destId="{36CF970E-6C1B-4B2C-BE1B-774D1AB813E4}" srcOrd="0" destOrd="0" parTransId="{468BF0F9-78E4-4087-9A50-25D800BAD6A6}" sibTransId="{3EB07C6D-A833-4AA7-849B-B123CB134C3C}"/>
    <dgm:cxn modelId="{C8DB14AA-2B5B-439C-97A7-772A07950B0B}" type="presOf" srcId="{36CF970E-6C1B-4B2C-BE1B-774D1AB813E4}" destId="{1226B134-7257-4EC4-8B8F-05A95191D88E}" srcOrd="1" destOrd="0" presId="urn:microsoft.com/office/officeart/2005/8/layout/orgChart1"/>
    <dgm:cxn modelId="{1C6C4DFE-3EE6-4B5D-86D7-58C8BD87B6BB}" type="presOf" srcId="{36CF970E-6C1B-4B2C-BE1B-774D1AB813E4}" destId="{602B59F9-4A97-4B50-81E4-351D54431E27}" srcOrd="0" destOrd="0" presId="urn:microsoft.com/office/officeart/2005/8/layout/orgChart1"/>
    <dgm:cxn modelId="{2FFDDD56-1B28-499E-81B5-6D41402E2557}" srcId="{C3699182-3120-41B3-B1C7-00D38A0974B1}" destId="{B44DC2D0-0694-4756-A324-E8FBDBD9EAD0}" srcOrd="1" destOrd="0" parTransId="{AA3000B2-0B8E-4F44-BA06-9B5083E02A0E}" sibTransId="{7FD51B8D-693E-463D-845A-C18009D51581}"/>
    <dgm:cxn modelId="{FB901E27-DB3D-4E65-8A9A-043D16AD7C1D}" type="presOf" srcId="{468BF0F9-78E4-4087-9A50-25D800BAD6A6}" destId="{F369DE06-FB2F-4841-A2DE-6C405579784A}" srcOrd="0" destOrd="0" presId="urn:microsoft.com/office/officeart/2005/8/layout/orgChart1"/>
    <dgm:cxn modelId="{6A82B0FD-2DA0-4AE6-BDB8-B679B44AE213}" type="presOf" srcId="{C3699182-3120-41B3-B1C7-00D38A0974B1}" destId="{5F548992-1FF0-4999-A7FD-3E105541208C}" srcOrd="1" destOrd="0" presId="urn:microsoft.com/office/officeart/2005/8/layout/orgChart1"/>
    <dgm:cxn modelId="{09340500-665C-4081-881C-E19A6B85C13C}" type="presOf" srcId="{B44DC2D0-0694-4756-A324-E8FBDBD9EAD0}" destId="{9FDFA631-D146-409B-89AF-65CBCE91561D}" srcOrd="1" destOrd="0" presId="urn:microsoft.com/office/officeart/2005/8/layout/orgChart1"/>
    <dgm:cxn modelId="{B427E255-C11E-4450-9DDD-166CD7C79522}" type="presOf" srcId="{B44DC2D0-0694-4756-A324-E8FBDBD9EAD0}" destId="{831E7751-3AE6-4161-852A-43E782795A84}" srcOrd="0" destOrd="0" presId="urn:microsoft.com/office/officeart/2005/8/layout/orgChart1"/>
    <dgm:cxn modelId="{70BCB6CB-5B2A-4C2A-9C45-0DF5C76C5102}" type="presOf" srcId="{BF6BA48A-25CF-41C4-8F75-F7EE9CA7CFF6}" destId="{B9D2D19D-C6AA-4556-9E45-F4D2EEFAAD42}" srcOrd="0" destOrd="0" presId="urn:microsoft.com/office/officeart/2005/8/layout/orgChart1"/>
    <dgm:cxn modelId="{C6B93E7F-194E-45A8-9C1A-0C9DD1D03059}" type="presOf" srcId="{C3699182-3120-41B3-B1C7-00D38A0974B1}" destId="{3E4766C7-97AC-4FE9-B5D5-11359394D658}" srcOrd="0" destOrd="0" presId="urn:microsoft.com/office/officeart/2005/8/layout/orgChart1"/>
    <dgm:cxn modelId="{D691752A-27B6-4CD9-A664-E867189342CA}" type="presOf" srcId="{AA3000B2-0B8E-4F44-BA06-9B5083E02A0E}" destId="{A1FFC660-A016-4BD8-B4F5-FF562925A57F}" srcOrd="0" destOrd="0" presId="urn:microsoft.com/office/officeart/2005/8/layout/orgChart1"/>
    <dgm:cxn modelId="{7A629D27-352F-4C20-B8B8-1BECDEAEF63B}" srcId="{BF6BA48A-25CF-41C4-8F75-F7EE9CA7CFF6}" destId="{C3699182-3120-41B3-B1C7-00D38A0974B1}" srcOrd="0" destOrd="0" parTransId="{14A68B12-EBE0-4027-A712-F68AF7F8CEFF}" sibTransId="{B4A7E6F2-9A91-4383-AD58-137E21873E1F}"/>
    <dgm:cxn modelId="{4DF5ED8F-204E-4598-B80F-2DF5541B51C4}" type="presParOf" srcId="{B9D2D19D-C6AA-4556-9E45-F4D2EEFAAD42}" destId="{DBFAAA60-6518-4139-9B1A-4878EB06A81D}" srcOrd="0" destOrd="0" presId="urn:microsoft.com/office/officeart/2005/8/layout/orgChart1"/>
    <dgm:cxn modelId="{103A4B99-1656-43A0-8F8F-273AA431FD1D}" type="presParOf" srcId="{DBFAAA60-6518-4139-9B1A-4878EB06A81D}" destId="{CE606906-643C-4460-90D8-A630463457FE}" srcOrd="0" destOrd="0" presId="urn:microsoft.com/office/officeart/2005/8/layout/orgChart1"/>
    <dgm:cxn modelId="{7F505AF3-9FFD-47DC-B5C7-C53E692F39BE}" type="presParOf" srcId="{CE606906-643C-4460-90D8-A630463457FE}" destId="{3E4766C7-97AC-4FE9-B5D5-11359394D658}" srcOrd="0" destOrd="0" presId="urn:microsoft.com/office/officeart/2005/8/layout/orgChart1"/>
    <dgm:cxn modelId="{6FB73286-E0BE-4689-905C-031667AC0E5B}" type="presParOf" srcId="{CE606906-643C-4460-90D8-A630463457FE}" destId="{5F548992-1FF0-4999-A7FD-3E105541208C}" srcOrd="1" destOrd="0" presId="urn:microsoft.com/office/officeart/2005/8/layout/orgChart1"/>
    <dgm:cxn modelId="{545DEDBE-8D72-4403-951A-20DE01A28299}" type="presParOf" srcId="{DBFAAA60-6518-4139-9B1A-4878EB06A81D}" destId="{C6D77B4B-7446-430A-97C2-9C9F48C87AC7}" srcOrd="1" destOrd="0" presId="urn:microsoft.com/office/officeart/2005/8/layout/orgChart1"/>
    <dgm:cxn modelId="{8DC269B2-CC49-414A-A290-2A7B604D217E}" type="presParOf" srcId="{C6D77B4B-7446-430A-97C2-9C9F48C87AC7}" destId="{F369DE06-FB2F-4841-A2DE-6C405579784A}" srcOrd="0" destOrd="0" presId="urn:microsoft.com/office/officeart/2005/8/layout/orgChart1"/>
    <dgm:cxn modelId="{C7EDA742-B420-435F-9F80-9CEBDF915F4A}" type="presParOf" srcId="{C6D77B4B-7446-430A-97C2-9C9F48C87AC7}" destId="{50E14D06-990A-4A2E-9D0B-25B4E191F984}" srcOrd="1" destOrd="0" presId="urn:microsoft.com/office/officeart/2005/8/layout/orgChart1"/>
    <dgm:cxn modelId="{5441CC5D-ED0F-44E0-9E82-F5B149BA55B1}" type="presParOf" srcId="{50E14D06-990A-4A2E-9D0B-25B4E191F984}" destId="{80CFAC3F-A172-40C4-9305-F9F786A625EF}" srcOrd="0" destOrd="0" presId="urn:microsoft.com/office/officeart/2005/8/layout/orgChart1"/>
    <dgm:cxn modelId="{56644186-E263-4F8F-A832-FBAC6215C4CC}" type="presParOf" srcId="{80CFAC3F-A172-40C4-9305-F9F786A625EF}" destId="{602B59F9-4A97-4B50-81E4-351D54431E27}" srcOrd="0" destOrd="0" presId="urn:microsoft.com/office/officeart/2005/8/layout/orgChart1"/>
    <dgm:cxn modelId="{40A55DFE-D304-4CD3-BAB9-41922D5F8F35}" type="presParOf" srcId="{80CFAC3F-A172-40C4-9305-F9F786A625EF}" destId="{1226B134-7257-4EC4-8B8F-05A95191D88E}" srcOrd="1" destOrd="0" presId="urn:microsoft.com/office/officeart/2005/8/layout/orgChart1"/>
    <dgm:cxn modelId="{E636C5AE-16EB-4E16-A1D0-EEA8682AA6B3}" type="presParOf" srcId="{50E14D06-990A-4A2E-9D0B-25B4E191F984}" destId="{4C29F2DF-3997-49CC-8F01-C6C5B4520CD6}" srcOrd="1" destOrd="0" presId="urn:microsoft.com/office/officeart/2005/8/layout/orgChart1"/>
    <dgm:cxn modelId="{1F9855EB-94DA-4045-B278-E5F73AD7D3DD}" type="presParOf" srcId="{50E14D06-990A-4A2E-9D0B-25B4E191F984}" destId="{41C96EC5-6E19-4F13-83A2-DFEF0E8DC10D}" srcOrd="2" destOrd="0" presId="urn:microsoft.com/office/officeart/2005/8/layout/orgChart1"/>
    <dgm:cxn modelId="{04D9ADBA-4906-4B97-9293-E3FBAFAE191A}" type="presParOf" srcId="{C6D77B4B-7446-430A-97C2-9C9F48C87AC7}" destId="{A1FFC660-A016-4BD8-B4F5-FF562925A57F}" srcOrd="2" destOrd="0" presId="urn:microsoft.com/office/officeart/2005/8/layout/orgChart1"/>
    <dgm:cxn modelId="{6C5717E2-3594-4399-B350-54A0132A20AC}" type="presParOf" srcId="{C6D77B4B-7446-430A-97C2-9C9F48C87AC7}" destId="{129A1ABB-6BC2-4C20-98CF-3CF0D64A77BE}" srcOrd="3" destOrd="0" presId="urn:microsoft.com/office/officeart/2005/8/layout/orgChart1"/>
    <dgm:cxn modelId="{7BADCB8B-B974-4482-AC84-1C228C8A58FA}" type="presParOf" srcId="{129A1ABB-6BC2-4C20-98CF-3CF0D64A77BE}" destId="{8AE22399-5FDA-48AD-AA38-607300D18F5E}" srcOrd="0" destOrd="0" presId="urn:microsoft.com/office/officeart/2005/8/layout/orgChart1"/>
    <dgm:cxn modelId="{ED4F5407-7E59-47DD-A5C1-02860C1F0D60}" type="presParOf" srcId="{8AE22399-5FDA-48AD-AA38-607300D18F5E}" destId="{831E7751-3AE6-4161-852A-43E782795A84}" srcOrd="0" destOrd="0" presId="urn:microsoft.com/office/officeart/2005/8/layout/orgChart1"/>
    <dgm:cxn modelId="{E1387106-8D35-48A6-AAAE-F46D2B6EC8AE}" type="presParOf" srcId="{8AE22399-5FDA-48AD-AA38-607300D18F5E}" destId="{9FDFA631-D146-409B-89AF-65CBCE91561D}" srcOrd="1" destOrd="0" presId="urn:microsoft.com/office/officeart/2005/8/layout/orgChart1"/>
    <dgm:cxn modelId="{EEC38FCB-D7BF-4CCE-BDAC-A78B5ABAA318}" type="presParOf" srcId="{129A1ABB-6BC2-4C20-98CF-3CF0D64A77BE}" destId="{D5FD453F-DE1B-42B6-B008-5270E0115B76}" srcOrd="1" destOrd="0" presId="urn:microsoft.com/office/officeart/2005/8/layout/orgChart1"/>
    <dgm:cxn modelId="{29DADBC3-B8BF-47EF-8DE8-72E47A2550FF}" type="presParOf" srcId="{129A1ABB-6BC2-4C20-98CF-3CF0D64A77BE}" destId="{24606067-C299-4A5C-BFDD-E6914DCA4EA7}" srcOrd="2" destOrd="0" presId="urn:microsoft.com/office/officeart/2005/8/layout/orgChart1"/>
    <dgm:cxn modelId="{800D5D29-B38F-4789-B4AC-068FBC102B21}" type="presParOf" srcId="{DBFAAA60-6518-4139-9B1A-4878EB06A81D}" destId="{4F6EE1C6-2E07-4ADA-A910-0A26941023AD}" srcOrd="2" destOrd="0" presId="urn:microsoft.com/office/officeart/2005/8/layout/orgChart1"/>
  </dgm:cxnLst>
  <dgm:bg/>
  <dgm:whole/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9F82AC51-5FAB-4FE9-B82A-6979787CA181}" type="doc">
      <dgm:prSet loTypeId="urn:microsoft.com/office/officeart/2005/8/layout/orgChart1" loCatId="hierarchy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pPr rtl="1"/>
          <a:endParaRPr lang="ar-SA"/>
        </a:p>
      </dgm:t>
    </dgm:pt>
    <dgm:pt modelId="{A5BCC942-7695-494B-8429-DA6829CCD446}">
      <dgm:prSet phldrT="[نص]" custT="1"/>
      <dgm:spPr/>
      <dgm:t>
        <a:bodyPr/>
        <a:lstStyle/>
        <a:p>
          <a:pPr rtl="1"/>
          <a:r>
            <a:rPr lang="ar-SA" sz="2000" b="1" dirty="0" smtClean="0"/>
            <a:t>معظم الإنزيمات تتكون من </a:t>
          </a:r>
          <a:r>
            <a:rPr lang="ar-SA" sz="2000" b="1" dirty="0" err="1" smtClean="0"/>
            <a:t>جزئين</a:t>
          </a:r>
          <a:endParaRPr lang="ar-SA" sz="2000" dirty="0"/>
        </a:p>
      </dgm:t>
    </dgm:pt>
    <dgm:pt modelId="{E8B67654-0E1A-4BBC-AA42-D9C6BFACEF80}" type="parTrans" cxnId="{434F725E-0B33-414E-B477-D89C779EB95C}">
      <dgm:prSet/>
      <dgm:spPr/>
      <dgm:t>
        <a:bodyPr/>
        <a:lstStyle/>
        <a:p>
          <a:pPr rtl="1"/>
          <a:endParaRPr lang="ar-SA"/>
        </a:p>
      </dgm:t>
    </dgm:pt>
    <dgm:pt modelId="{72250610-4805-4DE3-903B-3B07D1E08D24}" type="sibTrans" cxnId="{434F725E-0B33-414E-B477-D89C779EB95C}">
      <dgm:prSet/>
      <dgm:spPr/>
      <dgm:t>
        <a:bodyPr/>
        <a:lstStyle/>
        <a:p>
          <a:pPr rtl="1"/>
          <a:endParaRPr lang="ar-SA"/>
        </a:p>
      </dgm:t>
    </dgm:pt>
    <dgm:pt modelId="{EF289EA0-D834-45D5-912F-D8888EF8E21D}">
      <dgm:prSet phldrT="[نص]" custT="1"/>
      <dgm:spPr/>
      <dgm:t>
        <a:bodyPr/>
        <a:lstStyle/>
        <a:p>
          <a:pPr rtl="1"/>
          <a:r>
            <a:rPr lang="en-US" sz="2800" b="1" dirty="0" smtClean="0"/>
            <a:t>Co – enzyme</a:t>
          </a:r>
          <a:endParaRPr lang="ar-SA" sz="2800" dirty="0"/>
        </a:p>
      </dgm:t>
    </dgm:pt>
    <dgm:pt modelId="{B332CEB1-6D26-4334-98F8-B5D8CBE8701A}" type="parTrans" cxnId="{7CFA28D6-C2B2-45C2-BC1B-6E765D0ECB62}">
      <dgm:prSet/>
      <dgm:spPr/>
      <dgm:t>
        <a:bodyPr/>
        <a:lstStyle/>
        <a:p>
          <a:pPr rtl="1"/>
          <a:endParaRPr lang="ar-SA"/>
        </a:p>
      </dgm:t>
    </dgm:pt>
    <dgm:pt modelId="{F4E37046-34BE-4AEE-ACB2-36EB6E905CEF}" type="sibTrans" cxnId="{7CFA28D6-C2B2-45C2-BC1B-6E765D0ECB62}">
      <dgm:prSet/>
      <dgm:spPr/>
      <dgm:t>
        <a:bodyPr/>
        <a:lstStyle/>
        <a:p>
          <a:pPr rtl="1"/>
          <a:endParaRPr lang="ar-SA"/>
        </a:p>
      </dgm:t>
    </dgm:pt>
    <dgm:pt modelId="{F70A2F28-A91F-4140-8DDC-D82D7370EEC4}">
      <dgm:prSet phldrT="[نص]" custT="1"/>
      <dgm:spPr/>
      <dgm:t>
        <a:bodyPr/>
        <a:lstStyle/>
        <a:p>
          <a:pPr rtl="1"/>
          <a:r>
            <a:rPr lang="en-US" sz="2800" b="1" dirty="0" smtClean="0"/>
            <a:t>Apo enzyme</a:t>
          </a:r>
        </a:p>
        <a:p>
          <a:pPr rtl="1"/>
          <a:r>
            <a:rPr lang="ar-SA" sz="2800" dirty="0" smtClean="0"/>
            <a:t>الجزء </a:t>
          </a:r>
          <a:r>
            <a:rPr lang="ar-SA" sz="2800" dirty="0" err="1" smtClean="0"/>
            <a:t>البروتيني</a:t>
          </a:r>
          <a:endParaRPr lang="ar-SA" sz="2800" dirty="0"/>
        </a:p>
      </dgm:t>
    </dgm:pt>
    <dgm:pt modelId="{49F274CD-EEEF-4F74-824E-D0F8C0219258}" type="parTrans" cxnId="{B08E23F2-473C-4E40-A800-353F9B094E97}">
      <dgm:prSet/>
      <dgm:spPr/>
      <dgm:t>
        <a:bodyPr/>
        <a:lstStyle/>
        <a:p>
          <a:pPr rtl="1"/>
          <a:endParaRPr lang="ar-SA"/>
        </a:p>
      </dgm:t>
    </dgm:pt>
    <dgm:pt modelId="{6C747BFA-60D0-44C6-BB45-AE5CA3D77AAE}" type="sibTrans" cxnId="{B08E23F2-473C-4E40-A800-353F9B094E97}">
      <dgm:prSet/>
      <dgm:spPr/>
      <dgm:t>
        <a:bodyPr/>
        <a:lstStyle/>
        <a:p>
          <a:pPr rtl="1"/>
          <a:endParaRPr lang="ar-SA"/>
        </a:p>
      </dgm:t>
    </dgm:pt>
    <dgm:pt modelId="{00A4D3B1-8D57-4B44-BCBA-A8234DB4975E}" type="asst">
      <dgm:prSet custT="1"/>
      <dgm:spPr/>
      <dgm:t>
        <a:bodyPr/>
        <a:lstStyle/>
        <a:p>
          <a:pPr rtl="1"/>
          <a:r>
            <a:rPr lang="ar-SA" sz="1800" b="1" dirty="0" smtClean="0"/>
            <a:t>أما إذا كان الجزء غير </a:t>
          </a:r>
          <a:r>
            <a:rPr lang="ar-SA" sz="1800" b="1" dirty="0" err="1" smtClean="0"/>
            <a:t>البروتيني</a:t>
          </a:r>
          <a:r>
            <a:rPr lang="ar-SA" sz="1800" b="1" dirty="0" smtClean="0"/>
            <a:t> وثيق </a:t>
          </a:r>
          <a:r>
            <a:rPr lang="ar-SA" sz="1800" b="1" dirty="0" err="1" smtClean="0"/>
            <a:t>الإرتباط</a:t>
          </a:r>
          <a:r>
            <a:rPr lang="ar-SA" sz="1800" b="1" dirty="0" smtClean="0"/>
            <a:t> بالجزء </a:t>
          </a:r>
          <a:r>
            <a:rPr lang="ar-SA" sz="1800" b="1" dirty="0" err="1" smtClean="0"/>
            <a:t>البروتيني</a:t>
          </a:r>
          <a:r>
            <a:rPr lang="ar-SA" sz="1800" b="1" dirty="0" smtClean="0"/>
            <a:t> فيسمى بالمجموعة الملاصقة وعادة تكون من أيونات المعادن مثل الحديد والنحاس </a:t>
          </a:r>
          <a:r>
            <a:rPr lang="ar-SA" sz="1800" b="1" dirty="0" err="1" smtClean="0"/>
            <a:t>والمنجنيز</a:t>
          </a:r>
          <a:r>
            <a:rPr lang="ar-SA" sz="1800" b="1" dirty="0" smtClean="0"/>
            <a:t>  يسمى</a:t>
          </a:r>
        </a:p>
        <a:p>
          <a:pPr rtl="1"/>
          <a:r>
            <a:rPr lang="ar-SA" sz="1800" b="1" dirty="0" smtClean="0"/>
            <a:t>( </a:t>
          </a:r>
          <a:r>
            <a:rPr lang="en-US" sz="1800" b="1" dirty="0" smtClean="0"/>
            <a:t>Prosthetic group</a:t>
          </a:r>
          <a:r>
            <a:rPr lang="ar-SA" sz="1800" b="1" dirty="0" smtClean="0"/>
            <a:t> )</a:t>
          </a:r>
          <a:endParaRPr lang="ar-SA" sz="1800" dirty="0"/>
        </a:p>
      </dgm:t>
    </dgm:pt>
    <dgm:pt modelId="{AF1DC630-8636-4A9B-8506-AC9066EDDB1B}" type="parTrans" cxnId="{0F5F7BE7-C01E-4DA8-B936-C0ACFB4D783E}">
      <dgm:prSet/>
      <dgm:spPr/>
      <dgm:t>
        <a:bodyPr/>
        <a:lstStyle/>
        <a:p>
          <a:pPr rtl="1"/>
          <a:endParaRPr lang="ar-SA"/>
        </a:p>
      </dgm:t>
    </dgm:pt>
    <dgm:pt modelId="{2CAE19D0-C7A7-4FD5-B94A-A1EEFD7B6EEF}" type="sibTrans" cxnId="{0F5F7BE7-C01E-4DA8-B936-C0ACFB4D783E}">
      <dgm:prSet/>
      <dgm:spPr/>
      <dgm:t>
        <a:bodyPr/>
        <a:lstStyle/>
        <a:p>
          <a:pPr rtl="1"/>
          <a:endParaRPr lang="ar-SA"/>
        </a:p>
      </dgm:t>
    </dgm:pt>
    <dgm:pt modelId="{3791CB60-D945-4DAA-8523-C5B95C8A44CA}" type="asst">
      <dgm:prSet custT="1"/>
      <dgm:spPr/>
      <dgm:t>
        <a:bodyPr/>
        <a:lstStyle/>
        <a:p>
          <a:pPr rtl="1"/>
          <a:r>
            <a:rPr lang="ar-SA" sz="1800" b="1" dirty="0" smtClean="0"/>
            <a:t>إذا كان الجزء غير </a:t>
          </a:r>
          <a:r>
            <a:rPr lang="ar-SA" sz="1800" b="1" dirty="0" err="1" smtClean="0"/>
            <a:t>البروتيني</a:t>
          </a:r>
          <a:r>
            <a:rPr lang="ar-SA" sz="1800" b="1" dirty="0" smtClean="0"/>
            <a:t> غير وثيق </a:t>
          </a:r>
          <a:r>
            <a:rPr lang="ar-SA" sz="1800" b="1" dirty="0" err="1" smtClean="0"/>
            <a:t>الإتصال</a:t>
          </a:r>
          <a:r>
            <a:rPr lang="ar-SA" sz="1800" b="1" dirty="0" smtClean="0"/>
            <a:t> بالجزء </a:t>
          </a:r>
          <a:r>
            <a:rPr lang="ar-SA" sz="1800" b="1" dirty="0" err="1" smtClean="0"/>
            <a:t>البروتيني</a:t>
          </a:r>
          <a:r>
            <a:rPr lang="ar-SA" sz="1800" b="1" dirty="0" smtClean="0"/>
            <a:t> أي يمكن فصله مثل </a:t>
          </a:r>
          <a:r>
            <a:rPr lang="en-US" sz="1800" b="1" dirty="0" smtClean="0"/>
            <a:t>ATP</a:t>
          </a:r>
          <a:r>
            <a:rPr lang="ar-SA" sz="1800" b="1" dirty="0" smtClean="0"/>
            <a:t> ، </a:t>
          </a:r>
          <a:r>
            <a:rPr lang="en-US" sz="1800" b="1" dirty="0" smtClean="0"/>
            <a:t>NADP</a:t>
          </a:r>
          <a:r>
            <a:rPr lang="ar-SA" sz="1800" b="1" dirty="0" smtClean="0"/>
            <a:t> ، </a:t>
          </a:r>
          <a:r>
            <a:rPr lang="en-US" sz="1800" b="1" dirty="0" smtClean="0"/>
            <a:t> FAD </a:t>
          </a:r>
        </a:p>
        <a:p>
          <a:pPr rtl="1"/>
          <a:r>
            <a:rPr lang="ar-SA" sz="1800" dirty="0" smtClean="0"/>
            <a:t>يسمى </a:t>
          </a:r>
          <a:r>
            <a:rPr lang="en-US" sz="1800" b="1" dirty="0" smtClean="0"/>
            <a:t>Co – enzyme</a:t>
          </a:r>
          <a:endParaRPr lang="ar-SA" sz="1800" dirty="0"/>
        </a:p>
      </dgm:t>
    </dgm:pt>
    <dgm:pt modelId="{0E5FDCF6-4DB7-47AD-BE5D-3D9586A5F556}" type="sibTrans" cxnId="{0A93B482-D587-4842-87A8-A8BC3CC991A2}">
      <dgm:prSet/>
      <dgm:spPr/>
      <dgm:t>
        <a:bodyPr/>
        <a:lstStyle/>
        <a:p>
          <a:pPr rtl="1"/>
          <a:endParaRPr lang="ar-SA"/>
        </a:p>
      </dgm:t>
    </dgm:pt>
    <dgm:pt modelId="{05DFA46E-15EF-469E-BF14-E7E849C26E1A}" type="parTrans" cxnId="{0A93B482-D587-4842-87A8-A8BC3CC991A2}">
      <dgm:prSet/>
      <dgm:spPr/>
      <dgm:t>
        <a:bodyPr/>
        <a:lstStyle/>
        <a:p>
          <a:pPr rtl="1"/>
          <a:endParaRPr lang="ar-SA"/>
        </a:p>
      </dgm:t>
    </dgm:pt>
    <dgm:pt modelId="{42142E15-D526-41B0-8BD3-0B3FD9B44281}" type="pres">
      <dgm:prSet presAssocID="{9F82AC51-5FAB-4FE9-B82A-6979787CA181}" presName="hierChild1" presStyleCnt="0">
        <dgm:presLayoutVars>
          <dgm:orgChart val="1"/>
          <dgm:chPref val="1"/>
          <dgm:dir val="rev"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  <dgm:pt modelId="{AB06D040-756C-4EB5-886B-B084B90D8037}" type="pres">
      <dgm:prSet presAssocID="{A5BCC942-7695-494B-8429-DA6829CCD446}" presName="hierRoot1" presStyleCnt="0">
        <dgm:presLayoutVars>
          <dgm:hierBranch val="init"/>
        </dgm:presLayoutVars>
      </dgm:prSet>
      <dgm:spPr/>
      <dgm:t>
        <a:bodyPr/>
        <a:lstStyle/>
        <a:p>
          <a:pPr rtl="1"/>
          <a:endParaRPr lang="ar-SA"/>
        </a:p>
      </dgm:t>
    </dgm:pt>
    <dgm:pt modelId="{89FCCF18-1B68-4E3D-84B9-DF05E63800E9}" type="pres">
      <dgm:prSet presAssocID="{A5BCC942-7695-494B-8429-DA6829CCD446}" presName="rootComposite1" presStyleCnt="0"/>
      <dgm:spPr/>
      <dgm:t>
        <a:bodyPr/>
        <a:lstStyle/>
        <a:p>
          <a:pPr rtl="1"/>
          <a:endParaRPr lang="ar-SA"/>
        </a:p>
      </dgm:t>
    </dgm:pt>
    <dgm:pt modelId="{39FC2151-2D01-45E1-9FBC-CFA6890F29C7}" type="pres">
      <dgm:prSet presAssocID="{A5BCC942-7695-494B-8429-DA6829CCD446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5AD1726A-5927-4B4B-918B-2E6B44A70408}" type="pres">
      <dgm:prSet presAssocID="{A5BCC942-7695-494B-8429-DA6829CCD446}" presName="rootConnector1" presStyleLbl="node1" presStyleIdx="0" presStyleCnt="0"/>
      <dgm:spPr/>
      <dgm:t>
        <a:bodyPr/>
        <a:lstStyle/>
        <a:p>
          <a:pPr rtl="1"/>
          <a:endParaRPr lang="ar-SA"/>
        </a:p>
      </dgm:t>
    </dgm:pt>
    <dgm:pt modelId="{EDFF958E-E9B7-4B01-AA97-8D78858605DC}" type="pres">
      <dgm:prSet presAssocID="{A5BCC942-7695-494B-8429-DA6829CCD446}" presName="hierChild2" presStyleCnt="0"/>
      <dgm:spPr/>
      <dgm:t>
        <a:bodyPr/>
        <a:lstStyle/>
        <a:p>
          <a:pPr rtl="1"/>
          <a:endParaRPr lang="ar-SA"/>
        </a:p>
      </dgm:t>
    </dgm:pt>
    <dgm:pt modelId="{A2AA216C-4C0C-460E-8AD5-EE73EFC9ECE4}" type="pres">
      <dgm:prSet presAssocID="{B332CEB1-6D26-4334-98F8-B5D8CBE8701A}" presName="Name37" presStyleLbl="parChTrans1D2" presStyleIdx="0" presStyleCnt="2"/>
      <dgm:spPr/>
      <dgm:t>
        <a:bodyPr/>
        <a:lstStyle/>
        <a:p>
          <a:pPr rtl="1"/>
          <a:endParaRPr lang="ar-SA"/>
        </a:p>
      </dgm:t>
    </dgm:pt>
    <dgm:pt modelId="{5230CD6D-2D83-4583-A3C4-1338C7AB4B0E}" type="pres">
      <dgm:prSet presAssocID="{EF289EA0-D834-45D5-912F-D8888EF8E21D}" presName="hierRoot2" presStyleCnt="0">
        <dgm:presLayoutVars>
          <dgm:hierBranch val="init"/>
        </dgm:presLayoutVars>
      </dgm:prSet>
      <dgm:spPr/>
      <dgm:t>
        <a:bodyPr/>
        <a:lstStyle/>
        <a:p>
          <a:pPr rtl="1"/>
          <a:endParaRPr lang="ar-SA"/>
        </a:p>
      </dgm:t>
    </dgm:pt>
    <dgm:pt modelId="{1ECA4FBD-057A-4C35-A115-F2C9FE395F89}" type="pres">
      <dgm:prSet presAssocID="{EF289EA0-D834-45D5-912F-D8888EF8E21D}" presName="rootComposite" presStyleCnt="0"/>
      <dgm:spPr/>
      <dgm:t>
        <a:bodyPr/>
        <a:lstStyle/>
        <a:p>
          <a:pPr rtl="1"/>
          <a:endParaRPr lang="ar-SA"/>
        </a:p>
      </dgm:t>
    </dgm:pt>
    <dgm:pt modelId="{E9E56F54-FBD1-4FEF-AC23-BB9441F4C18C}" type="pres">
      <dgm:prSet presAssocID="{EF289EA0-D834-45D5-912F-D8888EF8E21D}" presName="rootText" presStyleLbl="node2" presStyleIdx="0" presStyleCnt="2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78503C6E-850F-456F-9CBB-4D37E0E64364}" type="pres">
      <dgm:prSet presAssocID="{EF289EA0-D834-45D5-912F-D8888EF8E21D}" presName="rootConnector" presStyleLbl="node2" presStyleIdx="0" presStyleCnt="2"/>
      <dgm:spPr/>
      <dgm:t>
        <a:bodyPr/>
        <a:lstStyle/>
        <a:p>
          <a:pPr rtl="1"/>
          <a:endParaRPr lang="ar-SA"/>
        </a:p>
      </dgm:t>
    </dgm:pt>
    <dgm:pt modelId="{508650B7-1DF6-4299-9E7B-BBD304C10B39}" type="pres">
      <dgm:prSet presAssocID="{EF289EA0-D834-45D5-912F-D8888EF8E21D}" presName="hierChild4" presStyleCnt="0"/>
      <dgm:spPr/>
      <dgm:t>
        <a:bodyPr/>
        <a:lstStyle/>
        <a:p>
          <a:pPr rtl="1"/>
          <a:endParaRPr lang="ar-SA"/>
        </a:p>
      </dgm:t>
    </dgm:pt>
    <dgm:pt modelId="{DAFD7970-7389-4456-884B-C206B0A89EED}" type="pres">
      <dgm:prSet presAssocID="{EF289EA0-D834-45D5-912F-D8888EF8E21D}" presName="hierChild5" presStyleCnt="0"/>
      <dgm:spPr/>
      <dgm:t>
        <a:bodyPr/>
        <a:lstStyle/>
        <a:p>
          <a:pPr rtl="1"/>
          <a:endParaRPr lang="ar-SA"/>
        </a:p>
      </dgm:t>
    </dgm:pt>
    <dgm:pt modelId="{FD67E891-FDD6-4D63-8FEA-B09C67BB26FE}" type="pres">
      <dgm:prSet presAssocID="{05DFA46E-15EF-469E-BF14-E7E849C26E1A}" presName="Name111" presStyleLbl="parChTrans1D3" presStyleIdx="0" presStyleCnt="2"/>
      <dgm:spPr/>
      <dgm:t>
        <a:bodyPr/>
        <a:lstStyle/>
        <a:p>
          <a:pPr rtl="1"/>
          <a:endParaRPr lang="ar-SA"/>
        </a:p>
      </dgm:t>
    </dgm:pt>
    <dgm:pt modelId="{C4F6CDE7-8720-42D1-881E-F01054A575CA}" type="pres">
      <dgm:prSet presAssocID="{3791CB60-D945-4DAA-8523-C5B95C8A44CA}" presName="hierRoot3" presStyleCnt="0">
        <dgm:presLayoutVars>
          <dgm:hierBranch val="init"/>
        </dgm:presLayoutVars>
      </dgm:prSet>
      <dgm:spPr/>
      <dgm:t>
        <a:bodyPr/>
        <a:lstStyle/>
        <a:p>
          <a:pPr rtl="1"/>
          <a:endParaRPr lang="ar-SA"/>
        </a:p>
      </dgm:t>
    </dgm:pt>
    <dgm:pt modelId="{EEE97ADC-1772-4918-868D-7CCC2C747E74}" type="pres">
      <dgm:prSet presAssocID="{3791CB60-D945-4DAA-8523-C5B95C8A44CA}" presName="rootComposite3" presStyleCnt="0"/>
      <dgm:spPr/>
      <dgm:t>
        <a:bodyPr/>
        <a:lstStyle/>
        <a:p>
          <a:pPr rtl="1"/>
          <a:endParaRPr lang="ar-SA"/>
        </a:p>
      </dgm:t>
    </dgm:pt>
    <dgm:pt modelId="{2FCE38E7-4BC5-4FB5-8762-ED16EC09007F}" type="pres">
      <dgm:prSet presAssocID="{3791CB60-D945-4DAA-8523-C5B95C8A44CA}" presName="rootText3" presStyleLbl="asst2" presStyleIdx="0" presStyleCnt="2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674C96BB-704D-4D64-9A9C-5398B7B63319}" type="pres">
      <dgm:prSet presAssocID="{3791CB60-D945-4DAA-8523-C5B95C8A44CA}" presName="rootConnector3" presStyleLbl="asst2" presStyleIdx="0" presStyleCnt="2"/>
      <dgm:spPr/>
      <dgm:t>
        <a:bodyPr/>
        <a:lstStyle/>
        <a:p>
          <a:pPr rtl="1"/>
          <a:endParaRPr lang="ar-SA"/>
        </a:p>
      </dgm:t>
    </dgm:pt>
    <dgm:pt modelId="{1E7D4396-3B6E-4C01-AF5A-0D6106FB054E}" type="pres">
      <dgm:prSet presAssocID="{3791CB60-D945-4DAA-8523-C5B95C8A44CA}" presName="hierChild6" presStyleCnt="0"/>
      <dgm:spPr/>
      <dgm:t>
        <a:bodyPr/>
        <a:lstStyle/>
        <a:p>
          <a:pPr rtl="1"/>
          <a:endParaRPr lang="ar-SA"/>
        </a:p>
      </dgm:t>
    </dgm:pt>
    <dgm:pt modelId="{4AECF37E-7BFB-4111-913A-5BB5AE06C4C9}" type="pres">
      <dgm:prSet presAssocID="{3791CB60-D945-4DAA-8523-C5B95C8A44CA}" presName="hierChild7" presStyleCnt="0"/>
      <dgm:spPr/>
      <dgm:t>
        <a:bodyPr/>
        <a:lstStyle/>
        <a:p>
          <a:pPr rtl="1"/>
          <a:endParaRPr lang="ar-SA"/>
        </a:p>
      </dgm:t>
    </dgm:pt>
    <dgm:pt modelId="{EEC4CA6E-982E-421D-9BF4-988C491067D1}" type="pres">
      <dgm:prSet presAssocID="{AF1DC630-8636-4A9B-8506-AC9066EDDB1B}" presName="Name111" presStyleLbl="parChTrans1D3" presStyleIdx="1" presStyleCnt="2"/>
      <dgm:spPr/>
      <dgm:t>
        <a:bodyPr/>
        <a:lstStyle/>
        <a:p>
          <a:pPr rtl="1"/>
          <a:endParaRPr lang="ar-SA"/>
        </a:p>
      </dgm:t>
    </dgm:pt>
    <dgm:pt modelId="{8DD85D40-8B75-483D-A15E-95183925AB96}" type="pres">
      <dgm:prSet presAssocID="{00A4D3B1-8D57-4B44-BCBA-A8234DB4975E}" presName="hierRoot3" presStyleCnt="0">
        <dgm:presLayoutVars>
          <dgm:hierBranch val="init"/>
        </dgm:presLayoutVars>
      </dgm:prSet>
      <dgm:spPr/>
      <dgm:t>
        <a:bodyPr/>
        <a:lstStyle/>
        <a:p>
          <a:pPr rtl="1"/>
          <a:endParaRPr lang="ar-SA"/>
        </a:p>
      </dgm:t>
    </dgm:pt>
    <dgm:pt modelId="{C745DB20-DB55-4F8C-AF13-F35C66F29278}" type="pres">
      <dgm:prSet presAssocID="{00A4D3B1-8D57-4B44-BCBA-A8234DB4975E}" presName="rootComposite3" presStyleCnt="0"/>
      <dgm:spPr/>
      <dgm:t>
        <a:bodyPr/>
        <a:lstStyle/>
        <a:p>
          <a:pPr rtl="1"/>
          <a:endParaRPr lang="ar-SA"/>
        </a:p>
      </dgm:t>
    </dgm:pt>
    <dgm:pt modelId="{8A29356D-C1D1-4091-B878-BB9040DBE490}" type="pres">
      <dgm:prSet presAssocID="{00A4D3B1-8D57-4B44-BCBA-A8234DB4975E}" presName="rootText3" presStyleLbl="asst2" presStyleIdx="1" presStyleCnt="2" custScaleX="115446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505DF5E5-9AC7-4221-873D-D193BC165DCB}" type="pres">
      <dgm:prSet presAssocID="{00A4D3B1-8D57-4B44-BCBA-A8234DB4975E}" presName="rootConnector3" presStyleLbl="asst2" presStyleIdx="1" presStyleCnt="2"/>
      <dgm:spPr/>
      <dgm:t>
        <a:bodyPr/>
        <a:lstStyle/>
        <a:p>
          <a:pPr rtl="1"/>
          <a:endParaRPr lang="ar-SA"/>
        </a:p>
      </dgm:t>
    </dgm:pt>
    <dgm:pt modelId="{25ECF30C-11A6-4EA9-B2B1-FEBD3EAE750C}" type="pres">
      <dgm:prSet presAssocID="{00A4D3B1-8D57-4B44-BCBA-A8234DB4975E}" presName="hierChild6" presStyleCnt="0"/>
      <dgm:spPr/>
      <dgm:t>
        <a:bodyPr/>
        <a:lstStyle/>
        <a:p>
          <a:pPr rtl="1"/>
          <a:endParaRPr lang="ar-SA"/>
        </a:p>
      </dgm:t>
    </dgm:pt>
    <dgm:pt modelId="{B3D74211-55C0-413A-B67D-E1931F80D86A}" type="pres">
      <dgm:prSet presAssocID="{00A4D3B1-8D57-4B44-BCBA-A8234DB4975E}" presName="hierChild7" presStyleCnt="0"/>
      <dgm:spPr/>
      <dgm:t>
        <a:bodyPr/>
        <a:lstStyle/>
        <a:p>
          <a:pPr rtl="1"/>
          <a:endParaRPr lang="ar-SA"/>
        </a:p>
      </dgm:t>
    </dgm:pt>
    <dgm:pt modelId="{F9013257-10F7-462D-BA2B-1DF5EDEB7407}" type="pres">
      <dgm:prSet presAssocID="{49F274CD-EEEF-4F74-824E-D0F8C0219258}" presName="Name37" presStyleLbl="parChTrans1D2" presStyleIdx="1" presStyleCnt="2"/>
      <dgm:spPr/>
      <dgm:t>
        <a:bodyPr/>
        <a:lstStyle/>
        <a:p>
          <a:pPr rtl="1"/>
          <a:endParaRPr lang="ar-SA"/>
        </a:p>
      </dgm:t>
    </dgm:pt>
    <dgm:pt modelId="{B7589813-5661-46AE-BB00-00CE794FE2C5}" type="pres">
      <dgm:prSet presAssocID="{F70A2F28-A91F-4140-8DDC-D82D7370EEC4}" presName="hierRoot2" presStyleCnt="0">
        <dgm:presLayoutVars>
          <dgm:hierBranch val="init"/>
        </dgm:presLayoutVars>
      </dgm:prSet>
      <dgm:spPr/>
      <dgm:t>
        <a:bodyPr/>
        <a:lstStyle/>
        <a:p>
          <a:pPr rtl="1"/>
          <a:endParaRPr lang="ar-SA"/>
        </a:p>
      </dgm:t>
    </dgm:pt>
    <dgm:pt modelId="{DF725C0F-5574-421D-B3A8-B7A696C12915}" type="pres">
      <dgm:prSet presAssocID="{F70A2F28-A91F-4140-8DDC-D82D7370EEC4}" presName="rootComposite" presStyleCnt="0"/>
      <dgm:spPr/>
      <dgm:t>
        <a:bodyPr/>
        <a:lstStyle/>
        <a:p>
          <a:pPr rtl="1"/>
          <a:endParaRPr lang="ar-SA"/>
        </a:p>
      </dgm:t>
    </dgm:pt>
    <dgm:pt modelId="{2F7D869A-C62A-452F-9AC2-177C9B368EE8}" type="pres">
      <dgm:prSet presAssocID="{F70A2F28-A91F-4140-8DDC-D82D7370EEC4}" presName="rootText" presStyleLbl="node2" presStyleIdx="1" presStyleCnt="2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CF143572-C047-48DE-A810-AC8E79A4D4B6}" type="pres">
      <dgm:prSet presAssocID="{F70A2F28-A91F-4140-8DDC-D82D7370EEC4}" presName="rootConnector" presStyleLbl="node2" presStyleIdx="1" presStyleCnt="2"/>
      <dgm:spPr/>
      <dgm:t>
        <a:bodyPr/>
        <a:lstStyle/>
        <a:p>
          <a:pPr rtl="1"/>
          <a:endParaRPr lang="ar-SA"/>
        </a:p>
      </dgm:t>
    </dgm:pt>
    <dgm:pt modelId="{E191828C-F0E2-4F78-BFC6-6DAC4BB5D07C}" type="pres">
      <dgm:prSet presAssocID="{F70A2F28-A91F-4140-8DDC-D82D7370EEC4}" presName="hierChild4" presStyleCnt="0"/>
      <dgm:spPr/>
      <dgm:t>
        <a:bodyPr/>
        <a:lstStyle/>
        <a:p>
          <a:pPr rtl="1"/>
          <a:endParaRPr lang="ar-SA"/>
        </a:p>
      </dgm:t>
    </dgm:pt>
    <dgm:pt modelId="{E3744910-8ADE-44B3-B5A3-730D0B338B86}" type="pres">
      <dgm:prSet presAssocID="{F70A2F28-A91F-4140-8DDC-D82D7370EEC4}" presName="hierChild5" presStyleCnt="0"/>
      <dgm:spPr/>
      <dgm:t>
        <a:bodyPr/>
        <a:lstStyle/>
        <a:p>
          <a:pPr rtl="1"/>
          <a:endParaRPr lang="ar-SA"/>
        </a:p>
      </dgm:t>
    </dgm:pt>
    <dgm:pt modelId="{1B91AF55-CAB8-4134-BF62-97437550AA78}" type="pres">
      <dgm:prSet presAssocID="{A5BCC942-7695-494B-8429-DA6829CCD446}" presName="hierChild3" presStyleCnt="0"/>
      <dgm:spPr/>
      <dgm:t>
        <a:bodyPr/>
        <a:lstStyle/>
        <a:p>
          <a:pPr rtl="1"/>
          <a:endParaRPr lang="ar-SA"/>
        </a:p>
      </dgm:t>
    </dgm:pt>
  </dgm:ptLst>
  <dgm:cxnLst>
    <dgm:cxn modelId="{4C169DD2-A133-447E-B90F-D7FB2E244382}" type="presOf" srcId="{9F82AC51-5FAB-4FE9-B82A-6979787CA181}" destId="{42142E15-D526-41B0-8BD3-0B3FD9B44281}" srcOrd="0" destOrd="0" presId="urn:microsoft.com/office/officeart/2005/8/layout/orgChart1"/>
    <dgm:cxn modelId="{B08E23F2-473C-4E40-A800-353F9B094E97}" srcId="{A5BCC942-7695-494B-8429-DA6829CCD446}" destId="{F70A2F28-A91F-4140-8DDC-D82D7370EEC4}" srcOrd="1" destOrd="0" parTransId="{49F274CD-EEEF-4F74-824E-D0F8C0219258}" sibTransId="{6C747BFA-60D0-44C6-BB45-AE5CA3D77AAE}"/>
    <dgm:cxn modelId="{A87EF421-9271-4FF3-A7A0-8B4733C792DE}" type="presOf" srcId="{B332CEB1-6D26-4334-98F8-B5D8CBE8701A}" destId="{A2AA216C-4C0C-460E-8AD5-EE73EFC9ECE4}" srcOrd="0" destOrd="0" presId="urn:microsoft.com/office/officeart/2005/8/layout/orgChart1"/>
    <dgm:cxn modelId="{C382D785-5F06-4F88-BB7A-B0B8EC40F05A}" type="presOf" srcId="{A5BCC942-7695-494B-8429-DA6829CCD446}" destId="{39FC2151-2D01-45E1-9FBC-CFA6890F29C7}" srcOrd="0" destOrd="0" presId="urn:microsoft.com/office/officeart/2005/8/layout/orgChart1"/>
    <dgm:cxn modelId="{AC1EC8B3-E228-45C5-BD59-DD4418B03279}" type="presOf" srcId="{00A4D3B1-8D57-4B44-BCBA-A8234DB4975E}" destId="{8A29356D-C1D1-4091-B878-BB9040DBE490}" srcOrd="0" destOrd="0" presId="urn:microsoft.com/office/officeart/2005/8/layout/orgChart1"/>
    <dgm:cxn modelId="{837BA9CB-2624-4A03-93E9-B4BFD69264B8}" type="presOf" srcId="{05DFA46E-15EF-469E-BF14-E7E849C26E1A}" destId="{FD67E891-FDD6-4D63-8FEA-B09C67BB26FE}" srcOrd="0" destOrd="0" presId="urn:microsoft.com/office/officeart/2005/8/layout/orgChart1"/>
    <dgm:cxn modelId="{7C867F4F-D928-4FF8-9A5F-FF315C91A6CD}" type="presOf" srcId="{00A4D3B1-8D57-4B44-BCBA-A8234DB4975E}" destId="{505DF5E5-9AC7-4221-873D-D193BC165DCB}" srcOrd="1" destOrd="0" presId="urn:microsoft.com/office/officeart/2005/8/layout/orgChart1"/>
    <dgm:cxn modelId="{D74FE5A1-8119-473C-B672-5057F5476264}" type="presOf" srcId="{A5BCC942-7695-494B-8429-DA6829CCD446}" destId="{5AD1726A-5927-4B4B-918B-2E6B44A70408}" srcOrd="1" destOrd="0" presId="urn:microsoft.com/office/officeart/2005/8/layout/orgChart1"/>
    <dgm:cxn modelId="{46FD4D63-FA72-4CB0-9D9B-6983AB28C81A}" type="presOf" srcId="{AF1DC630-8636-4A9B-8506-AC9066EDDB1B}" destId="{EEC4CA6E-982E-421D-9BF4-988C491067D1}" srcOrd="0" destOrd="0" presId="urn:microsoft.com/office/officeart/2005/8/layout/orgChart1"/>
    <dgm:cxn modelId="{0F5F7BE7-C01E-4DA8-B936-C0ACFB4D783E}" srcId="{EF289EA0-D834-45D5-912F-D8888EF8E21D}" destId="{00A4D3B1-8D57-4B44-BCBA-A8234DB4975E}" srcOrd="1" destOrd="0" parTransId="{AF1DC630-8636-4A9B-8506-AC9066EDDB1B}" sibTransId="{2CAE19D0-C7A7-4FD5-B94A-A1EEFD7B6EEF}"/>
    <dgm:cxn modelId="{434F725E-0B33-414E-B477-D89C779EB95C}" srcId="{9F82AC51-5FAB-4FE9-B82A-6979787CA181}" destId="{A5BCC942-7695-494B-8429-DA6829CCD446}" srcOrd="0" destOrd="0" parTransId="{E8B67654-0E1A-4BBC-AA42-D9C6BFACEF80}" sibTransId="{72250610-4805-4DE3-903B-3B07D1E08D24}"/>
    <dgm:cxn modelId="{66871C15-1414-4850-B7CC-42A0762BD871}" type="presOf" srcId="{F70A2F28-A91F-4140-8DDC-D82D7370EEC4}" destId="{2F7D869A-C62A-452F-9AC2-177C9B368EE8}" srcOrd="0" destOrd="0" presId="urn:microsoft.com/office/officeart/2005/8/layout/orgChart1"/>
    <dgm:cxn modelId="{7CFA28D6-C2B2-45C2-BC1B-6E765D0ECB62}" srcId="{A5BCC942-7695-494B-8429-DA6829CCD446}" destId="{EF289EA0-D834-45D5-912F-D8888EF8E21D}" srcOrd="0" destOrd="0" parTransId="{B332CEB1-6D26-4334-98F8-B5D8CBE8701A}" sibTransId="{F4E37046-34BE-4AEE-ACB2-36EB6E905CEF}"/>
    <dgm:cxn modelId="{A12CD3C5-BEFA-4795-9147-5C240C64B666}" type="presOf" srcId="{3791CB60-D945-4DAA-8523-C5B95C8A44CA}" destId="{2FCE38E7-4BC5-4FB5-8762-ED16EC09007F}" srcOrd="0" destOrd="0" presId="urn:microsoft.com/office/officeart/2005/8/layout/orgChart1"/>
    <dgm:cxn modelId="{9ADC1EDB-91A7-4A80-8B03-7908E21D8329}" type="presOf" srcId="{49F274CD-EEEF-4F74-824E-D0F8C0219258}" destId="{F9013257-10F7-462D-BA2B-1DF5EDEB7407}" srcOrd="0" destOrd="0" presId="urn:microsoft.com/office/officeart/2005/8/layout/orgChart1"/>
    <dgm:cxn modelId="{0A93B482-D587-4842-87A8-A8BC3CC991A2}" srcId="{EF289EA0-D834-45D5-912F-D8888EF8E21D}" destId="{3791CB60-D945-4DAA-8523-C5B95C8A44CA}" srcOrd="0" destOrd="0" parTransId="{05DFA46E-15EF-469E-BF14-E7E849C26E1A}" sibTransId="{0E5FDCF6-4DB7-47AD-BE5D-3D9586A5F556}"/>
    <dgm:cxn modelId="{003D141D-D235-4720-97B8-F2B094AACFA2}" type="presOf" srcId="{3791CB60-D945-4DAA-8523-C5B95C8A44CA}" destId="{674C96BB-704D-4D64-9A9C-5398B7B63319}" srcOrd="1" destOrd="0" presId="urn:microsoft.com/office/officeart/2005/8/layout/orgChart1"/>
    <dgm:cxn modelId="{828B940D-21F9-42B3-90C1-EF57203EEABB}" type="presOf" srcId="{EF289EA0-D834-45D5-912F-D8888EF8E21D}" destId="{E9E56F54-FBD1-4FEF-AC23-BB9441F4C18C}" srcOrd="0" destOrd="0" presId="urn:microsoft.com/office/officeart/2005/8/layout/orgChart1"/>
    <dgm:cxn modelId="{E39FBC23-8FFD-4459-8B46-6D79B650ECA4}" type="presOf" srcId="{F70A2F28-A91F-4140-8DDC-D82D7370EEC4}" destId="{CF143572-C047-48DE-A810-AC8E79A4D4B6}" srcOrd="1" destOrd="0" presId="urn:microsoft.com/office/officeart/2005/8/layout/orgChart1"/>
    <dgm:cxn modelId="{07EF63AC-4A0D-4CCF-A427-41EE6AA8F142}" type="presOf" srcId="{EF289EA0-D834-45D5-912F-D8888EF8E21D}" destId="{78503C6E-850F-456F-9CBB-4D37E0E64364}" srcOrd="1" destOrd="0" presId="urn:microsoft.com/office/officeart/2005/8/layout/orgChart1"/>
    <dgm:cxn modelId="{3288753A-B117-48D9-A055-3F3CE6F21D51}" type="presParOf" srcId="{42142E15-D526-41B0-8BD3-0B3FD9B44281}" destId="{AB06D040-756C-4EB5-886B-B084B90D8037}" srcOrd="0" destOrd="0" presId="urn:microsoft.com/office/officeart/2005/8/layout/orgChart1"/>
    <dgm:cxn modelId="{64A763C5-FE5B-4E86-8D26-B6B44CDAC37C}" type="presParOf" srcId="{AB06D040-756C-4EB5-886B-B084B90D8037}" destId="{89FCCF18-1B68-4E3D-84B9-DF05E63800E9}" srcOrd="0" destOrd="0" presId="urn:microsoft.com/office/officeart/2005/8/layout/orgChart1"/>
    <dgm:cxn modelId="{DCEA38AD-CE52-462B-AEC3-8F2FE50C1618}" type="presParOf" srcId="{89FCCF18-1B68-4E3D-84B9-DF05E63800E9}" destId="{39FC2151-2D01-45E1-9FBC-CFA6890F29C7}" srcOrd="0" destOrd="0" presId="urn:microsoft.com/office/officeart/2005/8/layout/orgChart1"/>
    <dgm:cxn modelId="{58D801CE-E9AB-475F-9ACB-FB2143222058}" type="presParOf" srcId="{89FCCF18-1B68-4E3D-84B9-DF05E63800E9}" destId="{5AD1726A-5927-4B4B-918B-2E6B44A70408}" srcOrd="1" destOrd="0" presId="urn:microsoft.com/office/officeart/2005/8/layout/orgChart1"/>
    <dgm:cxn modelId="{850C31A9-0138-453A-8B67-25F67845BBB3}" type="presParOf" srcId="{AB06D040-756C-4EB5-886B-B084B90D8037}" destId="{EDFF958E-E9B7-4B01-AA97-8D78858605DC}" srcOrd="1" destOrd="0" presId="urn:microsoft.com/office/officeart/2005/8/layout/orgChart1"/>
    <dgm:cxn modelId="{6C6D2530-317D-41A5-BFBA-16F0E20C3C09}" type="presParOf" srcId="{EDFF958E-E9B7-4B01-AA97-8D78858605DC}" destId="{A2AA216C-4C0C-460E-8AD5-EE73EFC9ECE4}" srcOrd="0" destOrd="0" presId="urn:microsoft.com/office/officeart/2005/8/layout/orgChart1"/>
    <dgm:cxn modelId="{D7ED5C62-A578-442B-A126-A38F39542EB4}" type="presParOf" srcId="{EDFF958E-E9B7-4B01-AA97-8D78858605DC}" destId="{5230CD6D-2D83-4583-A3C4-1338C7AB4B0E}" srcOrd="1" destOrd="0" presId="urn:microsoft.com/office/officeart/2005/8/layout/orgChart1"/>
    <dgm:cxn modelId="{128FB762-E20E-4516-BE06-EE59B6C8652F}" type="presParOf" srcId="{5230CD6D-2D83-4583-A3C4-1338C7AB4B0E}" destId="{1ECA4FBD-057A-4C35-A115-F2C9FE395F89}" srcOrd="0" destOrd="0" presId="urn:microsoft.com/office/officeart/2005/8/layout/orgChart1"/>
    <dgm:cxn modelId="{243C8124-3DDF-4658-B8C2-4E0B3B36B43E}" type="presParOf" srcId="{1ECA4FBD-057A-4C35-A115-F2C9FE395F89}" destId="{E9E56F54-FBD1-4FEF-AC23-BB9441F4C18C}" srcOrd="0" destOrd="0" presId="urn:microsoft.com/office/officeart/2005/8/layout/orgChart1"/>
    <dgm:cxn modelId="{A425D951-0F6D-49D0-8E15-10ECBF440612}" type="presParOf" srcId="{1ECA4FBD-057A-4C35-A115-F2C9FE395F89}" destId="{78503C6E-850F-456F-9CBB-4D37E0E64364}" srcOrd="1" destOrd="0" presId="urn:microsoft.com/office/officeart/2005/8/layout/orgChart1"/>
    <dgm:cxn modelId="{3E0A5421-E48E-40E0-8593-5BCC765EEFD7}" type="presParOf" srcId="{5230CD6D-2D83-4583-A3C4-1338C7AB4B0E}" destId="{508650B7-1DF6-4299-9E7B-BBD304C10B39}" srcOrd="1" destOrd="0" presId="urn:microsoft.com/office/officeart/2005/8/layout/orgChart1"/>
    <dgm:cxn modelId="{37FD60D1-9D1A-4BE5-A034-60E733138699}" type="presParOf" srcId="{5230CD6D-2D83-4583-A3C4-1338C7AB4B0E}" destId="{DAFD7970-7389-4456-884B-C206B0A89EED}" srcOrd="2" destOrd="0" presId="urn:microsoft.com/office/officeart/2005/8/layout/orgChart1"/>
    <dgm:cxn modelId="{88FEE4A1-FA23-454E-AACF-B1F93857CE8F}" type="presParOf" srcId="{DAFD7970-7389-4456-884B-C206B0A89EED}" destId="{FD67E891-FDD6-4D63-8FEA-B09C67BB26FE}" srcOrd="0" destOrd="0" presId="urn:microsoft.com/office/officeart/2005/8/layout/orgChart1"/>
    <dgm:cxn modelId="{3C7DC995-E425-4A82-B88A-A6B37413299E}" type="presParOf" srcId="{DAFD7970-7389-4456-884B-C206B0A89EED}" destId="{C4F6CDE7-8720-42D1-881E-F01054A575CA}" srcOrd="1" destOrd="0" presId="urn:microsoft.com/office/officeart/2005/8/layout/orgChart1"/>
    <dgm:cxn modelId="{0C16E18E-36F2-410F-B8D9-95386F9A8A86}" type="presParOf" srcId="{C4F6CDE7-8720-42D1-881E-F01054A575CA}" destId="{EEE97ADC-1772-4918-868D-7CCC2C747E74}" srcOrd="0" destOrd="0" presId="urn:microsoft.com/office/officeart/2005/8/layout/orgChart1"/>
    <dgm:cxn modelId="{3E412F14-9E7B-4DBF-A459-2BCC9B36B3CA}" type="presParOf" srcId="{EEE97ADC-1772-4918-868D-7CCC2C747E74}" destId="{2FCE38E7-4BC5-4FB5-8762-ED16EC09007F}" srcOrd="0" destOrd="0" presId="urn:microsoft.com/office/officeart/2005/8/layout/orgChart1"/>
    <dgm:cxn modelId="{1D31857F-A895-4E48-82A6-846AE4FD9E33}" type="presParOf" srcId="{EEE97ADC-1772-4918-868D-7CCC2C747E74}" destId="{674C96BB-704D-4D64-9A9C-5398B7B63319}" srcOrd="1" destOrd="0" presId="urn:microsoft.com/office/officeart/2005/8/layout/orgChart1"/>
    <dgm:cxn modelId="{CCFA57B7-BA14-430B-A8D1-878100D87D57}" type="presParOf" srcId="{C4F6CDE7-8720-42D1-881E-F01054A575CA}" destId="{1E7D4396-3B6E-4C01-AF5A-0D6106FB054E}" srcOrd="1" destOrd="0" presId="urn:microsoft.com/office/officeart/2005/8/layout/orgChart1"/>
    <dgm:cxn modelId="{4DCDFB73-2A52-412E-835A-5A83BB1B28FF}" type="presParOf" srcId="{C4F6CDE7-8720-42D1-881E-F01054A575CA}" destId="{4AECF37E-7BFB-4111-913A-5BB5AE06C4C9}" srcOrd="2" destOrd="0" presId="urn:microsoft.com/office/officeart/2005/8/layout/orgChart1"/>
    <dgm:cxn modelId="{C47B94B1-D458-47B3-BA91-178740CAB18E}" type="presParOf" srcId="{DAFD7970-7389-4456-884B-C206B0A89EED}" destId="{EEC4CA6E-982E-421D-9BF4-988C491067D1}" srcOrd="2" destOrd="0" presId="urn:microsoft.com/office/officeart/2005/8/layout/orgChart1"/>
    <dgm:cxn modelId="{2504A527-D0FA-408C-8D9A-4582E0A1C56C}" type="presParOf" srcId="{DAFD7970-7389-4456-884B-C206B0A89EED}" destId="{8DD85D40-8B75-483D-A15E-95183925AB96}" srcOrd="3" destOrd="0" presId="urn:microsoft.com/office/officeart/2005/8/layout/orgChart1"/>
    <dgm:cxn modelId="{1E3BCF99-57A4-4D54-B43C-0BFA0DC85B45}" type="presParOf" srcId="{8DD85D40-8B75-483D-A15E-95183925AB96}" destId="{C745DB20-DB55-4F8C-AF13-F35C66F29278}" srcOrd="0" destOrd="0" presId="urn:microsoft.com/office/officeart/2005/8/layout/orgChart1"/>
    <dgm:cxn modelId="{641999D7-9DC1-452C-8F1C-D389867AAA2D}" type="presParOf" srcId="{C745DB20-DB55-4F8C-AF13-F35C66F29278}" destId="{8A29356D-C1D1-4091-B878-BB9040DBE490}" srcOrd="0" destOrd="0" presId="urn:microsoft.com/office/officeart/2005/8/layout/orgChart1"/>
    <dgm:cxn modelId="{0D799F19-31DC-4801-82AA-14C3F6648B74}" type="presParOf" srcId="{C745DB20-DB55-4F8C-AF13-F35C66F29278}" destId="{505DF5E5-9AC7-4221-873D-D193BC165DCB}" srcOrd="1" destOrd="0" presId="urn:microsoft.com/office/officeart/2005/8/layout/orgChart1"/>
    <dgm:cxn modelId="{F9040A30-BD60-4F73-8363-32C2771A5169}" type="presParOf" srcId="{8DD85D40-8B75-483D-A15E-95183925AB96}" destId="{25ECF30C-11A6-4EA9-B2B1-FEBD3EAE750C}" srcOrd="1" destOrd="0" presId="urn:microsoft.com/office/officeart/2005/8/layout/orgChart1"/>
    <dgm:cxn modelId="{56590E30-2BA5-412F-AA65-6CF9E2DD9471}" type="presParOf" srcId="{8DD85D40-8B75-483D-A15E-95183925AB96}" destId="{B3D74211-55C0-413A-B67D-E1931F80D86A}" srcOrd="2" destOrd="0" presId="urn:microsoft.com/office/officeart/2005/8/layout/orgChart1"/>
    <dgm:cxn modelId="{7184BEAD-6CC0-4B09-9C99-075070EA25F8}" type="presParOf" srcId="{EDFF958E-E9B7-4B01-AA97-8D78858605DC}" destId="{F9013257-10F7-462D-BA2B-1DF5EDEB7407}" srcOrd="2" destOrd="0" presId="urn:microsoft.com/office/officeart/2005/8/layout/orgChart1"/>
    <dgm:cxn modelId="{37FAF20F-5F32-41C5-B21C-940345174188}" type="presParOf" srcId="{EDFF958E-E9B7-4B01-AA97-8D78858605DC}" destId="{B7589813-5661-46AE-BB00-00CE794FE2C5}" srcOrd="3" destOrd="0" presId="urn:microsoft.com/office/officeart/2005/8/layout/orgChart1"/>
    <dgm:cxn modelId="{53C9D4D4-AFE9-48AA-BCA8-7C073126A1A9}" type="presParOf" srcId="{B7589813-5661-46AE-BB00-00CE794FE2C5}" destId="{DF725C0F-5574-421D-B3A8-B7A696C12915}" srcOrd="0" destOrd="0" presId="urn:microsoft.com/office/officeart/2005/8/layout/orgChart1"/>
    <dgm:cxn modelId="{4850C24E-31DA-42D7-A355-22BD09E45D9B}" type="presParOf" srcId="{DF725C0F-5574-421D-B3A8-B7A696C12915}" destId="{2F7D869A-C62A-452F-9AC2-177C9B368EE8}" srcOrd="0" destOrd="0" presId="urn:microsoft.com/office/officeart/2005/8/layout/orgChart1"/>
    <dgm:cxn modelId="{D132AE06-EAB5-46CF-AB47-E3A672C0D242}" type="presParOf" srcId="{DF725C0F-5574-421D-B3A8-B7A696C12915}" destId="{CF143572-C047-48DE-A810-AC8E79A4D4B6}" srcOrd="1" destOrd="0" presId="urn:microsoft.com/office/officeart/2005/8/layout/orgChart1"/>
    <dgm:cxn modelId="{0420007C-132E-4373-AA6A-FE037BE5E8DA}" type="presParOf" srcId="{B7589813-5661-46AE-BB00-00CE794FE2C5}" destId="{E191828C-F0E2-4F78-BFC6-6DAC4BB5D07C}" srcOrd="1" destOrd="0" presId="urn:microsoft.com/office/officeart/2005/8/layout/orgChart1"/>
    <dgm:cxn modelId="{A04B9025-7D6C-4032-8647-5B89CA457CB3}" type="presParOf" srcId="{B7589813-5661-46AE-BB00-00CE794FE2C5}" destId="{E3744910-8ADE-44B3-B5A3-730D0B338B86}" srcOrd="2" destOrd="0" presId="urn:microsoft.com/office/officeart/2005/8/layout/orgChart1"/>
    <dgm:cxn modelId="{47A00CFE-C84B-49E0-BAE4-4682E1AA4741}" type="presParOf" srcId="{AB06D040-756C-4EB5-886B-B084B90D8037}" destId="{1B91AF55-CAB8-4134-BF62-97437550AA78}" srcOrd="2" destOrd="0" presId="urn:microsoft.com/office/officeart/2005/8/layout/orgChart1"/>
  </dgm:cxnLst>
  <dgm:bg/>
  <dgm:whole/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5AF00F53-3E36-4538-ADBC-2FF9364543D8}" type="doc">
      <dgm:prSet loTypeId="urn:microsoft.com/office/officeart/2005/8/layout/vList2" loCatId="list" qsTypeId="urn:microsoft.com/office/officeart/2005/8/quickstyle/simple1" qsCatId="simple" csTypeId="urn:microsoft.com/office/officeart/2005/8/colors/colorful5" csCatId="colorful"/>
      <dgm:spPr/>
      <dgm:t>
        <a:bodyPr/>
        <a:lstStyle/>
        <a:p>
          <a:pPr rtl="1"/>
          <a:endParaRPr lang="ar-SA"/>
        </a:p>
      </dgm:t>
    </dgm:pt>
    <dgm:pt modelId="{6E5ECB5C-1200-48C5-BE17-0CCF4F1C50FB}">
      <dgm:prSet/>
      <dgm:spPr/>
      <dgm:t>
        <a:bodyPr/>
        <a:lstStyle/>
        <a:p>
          <a:pPr rtl="1"/>
          <a:r>
            <a:rPr lang="ar-SA" b="1" dirty="0" smtClean="0"/>
            <a:t>تسرع من التفاعل أي تقلل الفترة الزمنية للتفاعل</a:t>
          </a:r>
          <a:endParaRPr lang="en-US" dirty="0"/>
        </a:p>
      </dgm:t>
    </dgm:pt>
    <dgm:pt modelId="{3724F3E1-6646-43CD-BB62-838E6B403B55}" type="parTrans" cxnId="{1C5E4346-DF2A-42FE-B8CF-D1E08A4E504C}">
      <dgm:prSet/>
      <dgm:spPr/>
      <dgm:t>
        <a:bodyPr/>
        <a:lstStyle/>
        <a:p>
          <a:pPr rtl="1"/>
          <a:endParaRPr lang="ar-SA"/>
        </a:p>
      </dgm:t>
    </dgm:pt>
    <dgm:pt modelId="{9CD42D4F-E31B-42BA-83A7-E37297ABC2D7}" type="sibTrans" cxnId="{1C5E4346-DF2A-42FE-B8CF-D1E08A4E504C}">
      <dgm:prSet/>
      <dgm:spPr/>
      <dgm:t>
        <a:bodyPr/>
        <a:lstStyle/>
        <a:p>
          <a:pPr rtl="1"/>
          <a:endParaRPr lang="ar-SA"/>
        </a:p>
      </dgm:t>
    </dgm:pt>
    <dgm:pt modelId="{E52D5885-C024-42EE-B4E0-286A5AEA2835}">
      <dgm:prSet/>
      <dgm:spPr/>
      <dgm:t>
        <a:bodyPr/>
        <a:lstStyle/>
        <a:p>
          <a:pPr rtl="1"/>
          <a:r>
            <a:rPr lang="ar-SA" b="1" dirty="0" smtClean="0"/>
            <a:t>تقلل طاقة التنشيط</a:t>
          </a:r>
          <a:endParaRPr lang="en-US" dirty="0"/>
        </a:p>
      </dgm:t>
    </dgm:pt>
    <dgm:pt modelId="{CF863F81-1EF1-4E8B-8EBD-79A110EB3A71}" type="parTrans" cxnId="{5BBBF12F-7023-47AB-A2B8-D39DB3505C8A}">
      <dgm:prSet/>
      <dgm:spPr/>
      <dgm:t>
        <a:bodyPr/>
        <a:lstStyle/>
        <a:p>
          <a:pPr rtl="1"/>
          <a:endParaRPr lang="ar-SA"/>
        </a:p>
      </dgm:t>
    </dgm:pt>
    <dgm:pt modelId="{BDF21490-7544-411A-83E8-351AFA43CFA5}" type="sibTrans" cxnId="{5BBBF12F-7023-47AB-A2B8-D39DB3505C8A}">
      <dgm:prSet/>
      <dgm:spPr/>
      <dgm:t>
        <a:bodyPr/>
        <a:lstStyle/>
        <a:p>
          <a:pPr rtl="1"/>
          <a:endParaRPr lang="ar-SA"/>
        </a:p>
      </dgm:t>
    </dgm:pt>
    <dgm:pt modelId="{19072292-947C-4425-94F6-C69BA976ECE7}">
      <dgm:prSet/>
      <dgm:spPr/>
      <dgm:t>
        <a:bodyPr/>
        <a:lstStyle/>
        <a:p>
          <a:pPr rtl="1"/>
          <a:r>
            <a:rPr lang="ar-SA" b="1" dirty="0" smtClean="0"/>
            <a:t>تزيد من كمية النواتج</a:t>
          </a:r>
          <a:endParaRPr lang="ar-SA" dirty="0"/>
        </a:p>
      </dgm:t>
    </dgm:pt>
    <dgm:pt modelId="{C6765E4F-EBBB-4A98-801C-4FA81C1E95D0}" type="parTrans" cxnId="{F0207947-9E03-4B0E-B44C-503FF477684B}">
      <dgm:prSet/>
      <dgm:spPr/>
      <dgm:t>
        <a:bodyPr/>
        <a:lstStyle/>
        <a:p>
          <a:pPr rtl="1"/>
          <a:endParaRPr lang="ar-SA"/>
        </a:p>
      </dgm:t>
    </dgm:pt>
    <dgm:pt modelId="{02BDB922-8D1C-44B7-B3B0-CB90EB1BFCBC}" type="sibTrans" cxnId="{F0207947-9E03-4B0E-B44C-503FF477684B}">
      <dgm:prSet/>
      <dgm:spPr/>
      <dgm:t>
        <a:bodyPr/>
        <a:lstStyle/>
        <a:p>
          <a:pPr rtl="1"/>
          <a:endParaRPr lang="ar-SA"/>
        </a:p>
      </dgm:t>
    </dgm:pt>
    <dgm:pt modelId="{E4EF20F0-2D67-4227-A1CF-681B0ED0ADD7}" type="pres">
      <dgm:prSet presAssocID="{5AF00F53-3E36-4538-ADBC-2FF9364543D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BBB81F49-CC23-4053-8382-B52339375300}" type="pres">
      <dgm:prSet presAssocID="{6E5ECB5C-1200-48C5-BE17-0CCF4F1C50FB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764ABC1-C654-42BB-9C8A-FEA8AF35ECE1}" type="pres">
      <dgm:prSet presAssocID="{9CD42D4F-E31B-42BA-83A7-E37297ABC2D7}" presName="spacer" presStyleCnt="0"/>
      <dgm:spPr/>
    </dgm:pt>
    <dgm:pt modelId="{7381C732-B84C-4230-AA76-1B7038D4ED2E}" type="pres">
      <dgm:prSet presAssocID="{E52D5885-C024-42EE-B4E0-286A5AEA2835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F9D41F2-B869-4781-83C5-4ED0D3260236}" type="pres">
      <dgm:prSet presAssocID="{BDF21490-7544-411A-83E8-351AFA43CFA5}" presName="spacer" presStyleCnt="0"/>
      <dgm:spPr/>
    </dgm:pt>
    <dgm:pt modelId="{75E74585-87BA-4059-A652-848D61E10856}" type="pres">
      <dgm:prSet presAssocID="{19072292-947C-4425-94F6-C69BA976ECE7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F0207947-9E03-4B0E-B44C-503FF477684B}" srcId="{5AF00F53-3E36-4538-ADBC-2FF9364543D8}" destId="{19072292-947C-4425-94F6-C69BA976ECE7}" srcOrd="2" destOrd="0" parTransId="{C6765E4F-EBBB-4A98-801C-4FA81C1E95D0}" sibTransId="{02BDB922-8D1C-44B7-B3B0-CB90EB1BFCBC}"/>
    <dgm:cxn modelId="{1438F192-2CD8-4F68-84C0-6762A26BA521}" type="presOf" srcId="{6E5ECB5C-1200-48C5-BE17-0CCF4F1C50FB}" destId="{BBB81F49-CC23-4053-8382-B52339375300}" srcOrd="0" destOrd="0" presId="urn:microsoft.com/office/officeart/2005/8/layout/vList2"/>
    <dgm:cxn modelId="{1C5E4346-DF2A-42FE-B8CF-D1E08A4E504C}" srcId="{5AF00F53-3E36-4538-ADBC-2FF9364543D8}" destId="{6E5ECB5C-1200-48C5-BE17-0CCF4F1C50FB}" srcOrd="0" destOrd="0" parTransId="{3724F3E1-6646-43CD-BB62-838E6B403B55}" sibTransId="{9CD42D4F-E31B-42BA-83A7-E37297ABC2D7}"/>
    <dgm:cxn modelId="{5BBBF12F-7023-47AB-A2B8-D39DB3505C8A}" srcId="{5AF00F53-3E36-4538-ADBC-2FF9364543D8}" destId="{E52D5885-C024-42EE-B4E0-286A5AEA2835}" srcOrd="1" destOrd="0" parTransId="{CF863F81-1EF1-4E8B-8EBD-79A110EB3A71}" sibTransId="{BDF21490-7544-411A-83E8-351AFA43CFA5}"/>
    <dgm:cxn modelId="{C11D0644-7BCF-499A-AA9A-08556C4CE9E8}" type="presOf" srcId="{5AF00F53-3E36-4538-ADBC-2FF9364543D8}" destId="{E4EF20F0-2D67-4227-A1CF-681B0ED0ADD7}" srcOrd="0" destOrd="0" presId="urn:microsoft.com/office/officeart/2005/8/layout/vList2"/>
    <dgm:cxn modelId="{868FB195-90C5-4298-A085-041BC7A82683}" type="presOf" srcId="{E52D5885-C024-42EE-B4E0-286A5AEA2835}" destId="{7381C732-B84C-4230-AA76-1B7038D4ED2E}" srcOrd="0" destOrd="0" presId="urn:microsoft.com/office/officeart/2005/8/layout/vList2"/>
    <dgm:cxn modelId="{F8B18FCC-9AA8-441E-AECD-EF622A0BB89F}" type="presOf" srcId="{19072292-947C-4425-94F6-C69BA976ECE7}" destId="{75E74585-87BA-4059-A652-848D61E10856}" srcOrd="0" destOrd="0" presId="urn:microsoft.com/office/officeart/2005/8/layout/vList2"/>
    <dgm:cxn modelId="{9920DACF-7B83-4C9E-9395-F18A0789D255}" type="presParOf" srcId="{E4EF20F0-2D67-4227-A1CF-681B0ED0ADD7}" destId="{BBB81F49-CC23-4053-8382-B52339375300}" srcOrd="0" destOrd="0" presId="urn:microsoft.com/office/officeart/2005/8/layout/vList2"/>
    <dgm:cxn modelId="{9013ECCF-46D6-4E52-8345-F14BA8635533}" type="presParOf" srcId="{E4EF20F0-2D67-4227-A1CF-681B0ED0ADD7}" destId="{6764ABC1-C654-42BB-9C8A-FEA8AF35ECE1}" srcOrd="1" destOrd="0" presId="urn:microsoft.com/office/officeart/2005/8/layout/vList2"/>
    <dgm:cxn modelId="{A932AAF1-A9D2-4683-8149-1925F76B8EAB}" type="presParOf" srcId="{E4EF20F0-2D67-4227-A1CF-681B0ED0ADD7}" destId="{7381C732-B84C-4230-AA76-1B7038D4ED2E}" srcOrd="2" destOrd="0" presId="urn:microsoft.com/office/officeart/2005/8/layout/vList2"/>
    <dgm:cxn modelId="{C7A358E1-EC6C-43F9-88E5-5ABF9B54FB2A}" type="presParOf" srcId="{E4EF20F0-2D67-4227-A1CF-681B0ED0ADD7}" destId="{EF9D41F2-B869-4781-83C5-4ED0D3260236}" srcOrd="3" destOrd="0" presId="urn:microsoft.com/office/officeart/2005/8/layout/vList2"/>
    <dgm:cxn modelId="{00BCEF0B-59DF-45CE-BA81-C683B52C54ED}" type="presParOf" srcId="{E4EF20F0-2D67-4227-A1CF-681B0ED0ADD7}" destId="{75E74585-87BA-4059-A652-848D61E10856}" srcOrd="4" destOrd="0" presId="urn:microsoft.com/office/officeart/2005/8/layout/vList2"/>
  </dgm:cxnLst>
  <dgm:bg/>
  <dgm:whole/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F49B5B00-CD95-462B-A878-6C8AE3564192}" type="doc">
      <dgm:prSet loTypeId="urn:microsoft.com/office/officeart/2005/8/layout/vList2" loCatId="list" qsTypeId="urn:microsoft.com/office/officeart/2005/8/quickstyle/simple1" qsCatId="simple" csTypeId="urn:microsoft.com/office/officeart/2005/8/colors/accent1_5" csCatId="accent1"/>
      <dgm:spPr/>
      <dgm:t>
        <a:bodyPr/>
        <a:lstStyle/>
        <a:p>
          <a:pPr rtl="1"/>
          <a:endParaRPr lang="ar-SA"/>
        </a:p>
      </dgm:t>
    </dgm:pt>
    <dgm:pt modelId="{7DF11FAD-380E-429E-989A-1AE6DBD9E913}">
      <dgm:prSet/>
      <dgm:spPr/>
      <dgm:t>
        <a:bodyPr/>
        <a:lstStyle/>
        <a:p>
          <a:pPr rtl="1"/>
          <a:r>
            <a:rPr lang="ar-SA" b="1" dirty="0" smtClean="0">
              <a:solidFill>
                <a:srgbClr val="FFFF00"/>
              </a:solidFill>
            </a:rPr>
            <a:t>من النباتات تم عزل الإنزيمات التالية:</a:t>
          </a:r>
          <a:endParaRPr lang="en-US" dirty="0">
            <a:solidFill>
              <a:srgbClr val="FFFF00"/>
            </a:solidFill>
          </a:endParaRPr>
        </a:p>
      </dgm:t>
    </dgm:pt>
    <dgm:pt modelId="{B96745A1-EA68-4733-B0DF-BC7269392EF0}" type="parTrans" cxnId="{A97361AA-DA84-423C-8957-222F2E16A3E3}">
      <dgm:prSet/>
      <dgm:spPr/>
      <dgm:t>
        <a:bodyPr/>
        <a:lstStyle/>
        <a:p>
          <a:pPr rtl="1"/>
          <a:endParaRPr lang="ar-SA"/>
        </a:p>
      </dgm:t>
    </dgm:pt>
    <dgm:pt modelId="{E5249DC3-6E74-477B-AB2F-41B62A39C8BF}" type="sibTrans" cxnId="{A97361AA-DA84-423C-8957-222F2E16A3E3}">
      <dgm:prSet/>
      <dgm:spPr/>
      <dgm:t>
        <a:bodyPr/>
        <a:lstStyle/>
        <a:p>
          <a:pPr rtl="1"/>
          <a:endParaRPr lang="ar-SA"/>
        </a:p>
      </dgm:t>
    </dgm:pt>
    <dgm:pt modelId="{FAF39506-C795-490B-B2E1-64CE24B9C0A7}">
      <dgm:prSet/>
      <dgm:spPr/>
      <dgm:t>
        <a:bodyPr/>
        <a:lstStyle/>
        <a:p>
          <a:pPr rtl="1"/>
          <a:r>
            <a:rPr lang="ar-SA" b="1" dirty="0" smtClean="0"/>
            <a:t>إنزيم </a:t>
          </a:r>
          <a:r>
            <a:rPr lang="ar-SA" b="1" dirty="0" err="1" smtClean="0"/>
            <a:t>الأميليز</a:t>
          </a:r>
          <a:r>
            <a:rPr lang="ar-SA" b="1" dirty="0" smtClean="0"/>
            <a:t> ( </a:t>
          </a:r>
          <a:r>
            <a:rPr lang="en-US" b="1" dirty="0" smtClean="0"/>
            <a:t>Amylase</a:t>
          </a:r>
          <a:r>
            <a:rPr lang="ar-SA" b="1" dirty="0" smtClean="0"/>
            <a:t> ) من الحبوب </a:t>
          </a:r>
          <a:r>
            <a:rPr lang="ar-SA" b="1" dirty="0" err="1" smtClean="0"/>
            <a:t>والريزومات</a:t>
          </a:r>
          <a:r>
            <a:rPr lang="ar-SA" b="1" dirty="0" smtClean="0"/>
            <a:t> التخزينية</a:t>
          </a:r>
          <a:endParaRPr lang="en-US" dirty="0"/>
        </a:p>
      </dgm:t>
    </dgm:pt>
    <dgm:pt modelId="{F8C0C2A6-C7E5-4904-9E56-8992F8FB9B96}" type="parTrans" cxnId="{63C0FDB1-E496-4D3B-BD19-6B6634F793F6}">
      <dgm:prSet/>
      <dgm:spPr/>
      <dgm:t>
        <a:bodyPr/>
        <a:lstStyle/>
        <a:p>
          <a:pPr rtl="1"/>
          <a:endParaRPr lang="ar-SA"/>
        </a:p>
      </dgm:t>
    </dgm:pt>
    <dgm:pt modelId="{A22627B6-3DC3-4BD3-8B0A-610CFBA92F1C}" type="sibTrans" cxnId="{63C0FDB1-E496-4D3B-BD19-6B6634F793F6}">
      <dgm:prSet/>
      <dgm:spPr/>
      <dgm:t>
        <a:bodyPr/>
        <a:lstStyle/>
        <a:p>
          <a:pPr rtl="1"/>
          <a:endParaRPr lang="ar-SA"/>
        </a:p>
      </dgm:t>
    </dgm:pt>
    <dgm:pt modelId="{5D87B487-99F3-4278-BAC7-AE6FDE8878A2}">
      <dgm:prSet/>
      <dgm:spPr/>
      <dgm:t>
        <a:bodyPr/>
        <a:lstStyle/>
        <a:p>
          <a:pPr rtl="1"/>
          <a:r>
            <a:rPr lang="ar-SA" b="1" dirty="0" smtClean="0"/>
            <a:t>إنزيم </a:t>
          </a:r>
          <a:r>
            <a:rPr lang="ar-SA" b="1" dirty="0" err="1" smtClean="0"/>
            <a:t>البروميلين</a:t>
          </a:r>
          <a:r>
            <a:rPr lang="ar-SA" b="1" dirty="0" smtClean="0"/>
            <a:t> ( </a:t>
          </a:r>
          <a:r>
            <a:rPr lang="en-US" b="1" dirty="0" err="1" smtClean="0"/>
            <a:t>Bromelain</a:t>
          </a:r>
          <a:r>
            <a:rPr lang="ar-SA" b="1" dirty="0" smtClean="0"/>
            <a:t> ) من الأناناس</a:t>
          </a:r>
          <a:endParaRPr lang="en-US" dirty="0"/>
        </a:p>
      </dgm:t>
    </dgm:pt>
    <dgm:pt modelId="{D819F236-8FB3-4AAF-9348-8F1AED2ACCDE}" type="parTrans" cxnId="{D913B424-03C0-46EA-9561-CB6FE11215F4}">
      <dgm:prSet/>
      <dgm:spPr/>
      <dgm:t>
        <a:bodyPr/>
        <a:lstStyle/>
        <a:p>
          <a:pPr rtl="1"/>
          <a:endParaRPr lang="ar-SA"/>
        </a:p>
      </dgm:t>
    </dgm:pt>
    <dgm:pt modelId="{4743CB2D-B9CC-472B-8C60-3AAE20847AA0}" type="sibTrans" cxnId="{D913B424-03C0-46EA-9561-CB6FE11215F4}">
      <dgm:prSet/>
      <dgm:spPr/>
      <dgm:t>
        <a:bodyPr/>
        <a:lstStyle/>
        <a:p>
          <a:pPr rtl="1"/>
          <a:endParaRPr lang="ar-SA"/>
        </a:p>
      </dgm:t>
    </dgm:pt>
    <dgm:pt modelId="{464F33D3-631E-41F7-BF60-4561E59E02B2}">
      <dgm:prSet/>
      <dgm:spPr/>
      <dgm:t>
        <a:bodyPr/>
        <a:lstStyle/>
        <a:p>
          <a:pPr rtl="1"/>
          <a:r>
            <a:rPr lang="ar-SA" b="1" dirty="0" smtClean="0"/>
            <a:t>إنزيم </a:t>
          </a:r>
          <a:r>
            <a:rPr lang="ar-SA" b="1" dirty="0" err="1" smtClean="0"/>
            <a:t>الفيكين</a:t>
          </a:r>
          <a:r>
            <a:rPr lang="ar-SA" b="1" dirty="0" smtClean="0"/>
            <a:t> ( </a:t>
          </a:r>
          <a:r>
            <a:rPr lang="en-US" b="1" dirty="0" err="1" smtClean="0"/>
            <a:t>Ficin</a:t>
          </a:r>
          <a:r>
            <a:rPr lang="ar-SA" b="1" dirty="0" smtClean="0"/>
            <a:t>) من شجرة التين</a:t>
          </a:r>
          <a:endParaRPr lang="en-US" dirty="0"/>
        </a:p>
      </dgm:t>
    </dgm:pt>
    <dgm:pt modelId="{201999B7-612E-485D-A51F-CB201F38CF61}" type="parTrans" cxnId="{DB1BEDD2-975F-48A7-9616-F3F71D6DC69C}">
      <dgm:prSet/>
      <dgm:spPr/>
      <dgm:t>
        <a:bodyPr/>
        <a:lstStyle/>
        <a:p>
          <a:pPr rtl="1"/>
          <a:endParaRPr lang="ar-SA"/>
        </a:p>
      </dgm:t>
    </dgm:pt>
    <dgm:pt modelId="{F9149565-F9E0-4507-85D2-107115D1C5E6}" type="sibTrans" cxnId="{DB1BEDD2-975F-48A7-9616-F3F71D6DC69C}">
      <dgm:prSet/>
      <dgm:spPr/>
      <dgm:t>
        <a:bodyPr/>
        <a:lstStyle/>
        <a:p>
          <a:pPr rtl="1"/>
          <a:endParaRPr lang="ar-SA"/>
        </a:p>
      </dgm:t>
    </dgm:pt>
    <dgm:pt modelId="{F75DEFE0-32D6-462C-B99F-2EBF6D723423}">
      <dgm:prSet/>
      <dgm:spPr/>
      <dgm:t>
        <a:bodyPr/>
        <a:lstStyle/>
        <a:p>
          <a:pPr rtl="1"/>
          <a:r>
            <a:rPr lang="ar-SA" b="1" dirty="0" smtClean="0"/>
            <a:t>إنزيم </a:t>
          </a:r>
          <a:r>
            <a:rPr lang="ar-SA" b="1" dirty="0" err="1" smtClean="0"/>
            <a:t>الباباين</a:t>
          </a:r>
          <a:r>
            <a:rPr lang="ar-SA" b="1" dirty="0" smtClean="0"/>
            <a:t> ( </a:t>
          </a:r>
          <a:r>
            <a:rPr lang="en-US" b="1" dirty="0" err="1" smtClean="0"/>
            <a:t>Papain</a:t>
          </a:r>
          <a:r>
            <a:rPr lang="ar-SA" b="1" dirty="0" smtClean="0"/>
            <a:t>) من فاكهة </a:t>
          </a:r>
          <a:r>
            <a:rPr lang="ar-SA" b="1" dirty="0" err="1" smtClean="0"/>
            <a:t>الباباي</a:t>
          </a:r>
          <a:endParaRPr lang="ar-SA" dirty="0"/>
        </a:p>
      </dgm:t>
    </dgm:pt>
    <dgm:pt modelId="{AA14B85C-1022-4D82-B7BA-CB2FE473A80B}" type="parTrans" cxnId="{E4D835B2-9EA1-4933-9784-4050B62B0DE9}">
      <dgm:prSet/>
      <dgm:spPr/>
      <dgm:t>
        <a:bodyPr/>
        <a:lstStyle/>
        <a:p>
          <a:pPr rtl="1"/>
          <a:endParaRPr lang="ar-SA"/>
        </a:p>
      </dgm:t>
    </dgm:pt>
    <dgm:pt modelId="{D5640866-E4AD-44B3-B6C5-EF8AA6DA40E2}" type="sibTrans" cxnId="{E4D835B2-9EA1-4933-9784-4050B62B0DE9}">
      <dgm:prSet/>
      <dgm:spPr/>
      <dgm:t>
        <a:bodyPr/>
        <a:lstStyle/>
        <a:p>
          <a:pPr rtl="1"/>
          <a:endParaRPr lang="ar-SA"/>
        </a:p>
      </dgm:t>
    </dgm:pt>
    <dgm:pt modelId="{B5554AC4-248C-4E23-BA9F-2B03FB0CA3F5}" type="pres">
      <dgm:prSet presAssocID="{F49B5B00-CD95-462B-A878-6C8AE3564192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012BED80-7749-4B0C-86A6-99F0834F539C}" type="pres">
      <dgm:prSet presAssocID="{7DF11FAD-380E-429E-989A-1AE6DBD9E913}" presName="parentText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79B526EA-282A-4B0E-8AEB-6CDA66F3DA0F}" type="pres">
      <dgm:prSet presAssocID="{E5249DC3-6E74-477B-AB2F-41B62A39C8BF}" presName="spacer" presStyleCnt="0"/>
      <dgm:spPr/>
    </dgm:pt>
    <dgm:pt modelId="{7EDC0D08-837D-4ED2-ABDC-1FC660FB2568}" type="pres">
      <dgm:prSet presAssocID="{FAF39506-C795-490B-B2E1-64CE24B9C0A7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0F5823E8-B2F8-426F-AA36-B0260BA4A3DD}" type="pres">
      <dgm:prSet presAssocID="{A22627B6-3DC3-4BD3-8B0A-610CFBA92F1C}" presName="spacer" presStyleCnt="0"/>
      <dgm:spPr/>
    </dgm:pt>
    <dgm:pt modelId="{024C06B1-0C0B-475C-868A-F558DC06CCCE}" type="pres">
      <dgm:prSet presAssocID="{5D87B487-99F3-4278-BAC7-AE6FDE8878A2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5829FDEA-562F-471D-8196-1450B544BD4B}" type="pres">
      <dgm:prSet presAssocID="{4743CB2D-B9CC-472B-8C60-3AAE20847AA0}" presName="spacer" presStyleCnt="0"/>
      <dgm:spPr/>
    </dgm:pt>
    <dgm:pt modelId="{5ED13271-2DA2-47DA-86B8-72F2C28F4AFD}" type="pres">
      <dgm:prSet presAssocID="{464F33D3-631E-41F7-BF60-4561E59E02B2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6174427-A44C-4979-BE07-753AAEE264B0}" type="pres">
      <dgm:prSet presAssocID="{F9149565-F9E0-4507-85D2-107115D1C5E6}" presName="spacer" presStyleCnt="0"/>
      <dgm:spPr/>
    </dgm:pt>
    <dgm:pt modelId="{668109A5-DDDC-4F3F-9E51-BFDBFDAC6D86}" type="pres">
      <dgm:prSet presAssocID="{F75DEFE0-32D6-462C-B99F-2EBF6D723423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63C0FDB1-E496-4D3B-BD19-6B6634F793F6}" srcId="{F49B5B00-CD95-462B-A878-6C8AE3564192}" destId="{FAF39506-C795-490B-B2E1-64CE24B9C0A7}" srcOrd="1" destOrd="0" parTransId="{F8C0C2A6-C7E5-4904-9E56-8992F8FB9B96}" sibTransId="{A22627B6-3DC3-4BD3-8B0A-610CFBA92F1C}"/>
    <dgm:cxn modelId="{8890386F-4BC6-47D6-8E70-B00F6F09F041}" type="presOf" srcId="{F49B5B00-CD95-462B-A878-6C8AE3564192}" destId="{B5554AC4-248C-4E23-BA9F-2B03FB0CA3F5}" srcOrd="0" destOrd="0" presId="urn:microsoft.com/office/officeart/2005/8/layout/vList2"/>
    <dgm:cxn modelId="{D913B424-03C0-46EA-9561-CB6FE11215F4}" srcId="{F49B5B00-CD95-462B-A878-6C8AE3564192}" destId="{5D87B487-99F3-4278-BAC7-AE6FDE8878A2}" srcOrd="2" destOrd="0" parTransId="{D819F236-8FB3-4AAF-9348-8F1AED2ACCDE}" sibTransId="{4743CB2D-B9CC-472B-8C60-3AAE20847AA0}"/>
    <dgm:cxn modelId="{F7FFDC73-8417-4196-A2E5-1B03CA13BBA9}" type="presOf" srcId="{5D87B487-99F3-4278-BAC7-AE6FDE8878A2}" destId="{024C06B1-0C0B-475C-868A-F558DC06CCCE}" srcOrd="0" destOrd="0" presId="urn:microsoft.com/office/officeart/2005/8/layout/vList2"/>
    <dgm:cxn modelId="{A97361AA-DA84-423C-8957-222F2E16A3E3}" srcId="{F49B5B00-CD95-462B-A878-6C8AE3564192}" destId="{7DF11FAD-380E-429E-989A-1AE6DBD9E913}" srcOrd="0" destOrd="0" parTransId="{B96745A1-EA68-4733-B0DF-BC7269392EF0}" sibTransId="{E5249DC3-6E74-477B-AB2F-41B62A39C8BF}"/>
    <dgm:cxn modelId="{A67BEC57-FD3C-4E65-9B2D-C89E06390A15}" type="presOf" srcId="{464F33D3-631E-41F7-BF60-4561E59E02B2}" destId="{5ED13271-2DA2-47DA-86B8-72F2C28F4AFD}" srcOrd="0" destOrd="0" presId="urn:microsoft.com/office/officeart/2005/8/layout/vList2"/>
    <dgm:cxn modelId="{DB1BEDD2-975F-48A7-9616-F3F71D6DC69C}" srcId="{F49B5B00-CD95-462B-A878-6C8AE3564192}" destId="{464F33D3-631E-41F7-BF60-4561E59E02B2}" srcOrd="3" destOrd="0" parTransId="{201999B7-612E-485D-A51F-CB201F38CF61}" sibTransId="{F9149565-F9E0-4507-85D2-107115D1C5E6}"/>
    <dgm:cxn modelId="{389DE371-565B-4D61-9EA8-734D7ED0581D}" type="presOf" srcId="{F75DEFE0-32D6-462C-B99F-2EBF6D723423}" destId="{668109A5-DDDC-4F3F-9E51-BFDBFDAC6D86}" srcOrd="0" destOrd="0" presId="urn:microsoft.com/office/officeart/2005/8/layout/vList2"/>
    <dgm:cxn modelId="{E4D835B2-9EA1-4933-9784-4050B62B0DE9}" srcId="{F49B5B00-CD95-462B-A878-6C8AE3564192}" destId="{F75DEFE0-32D6-462C-B99F-2EBF6D723423}" srcOrd="4" destOrd="0" parTransId="{AA14B85C-1022-4D82-B7BA-CB2FE473A80B}" sibTransId="{D5640866-E4AD-44B3-B6C5-EF8AA6DA40E2}"/>
    <dgm:cxn modelId="{742956AB-CF75-472B-91FB-3C9DA593735F}" type="presOf" srcId="{7DF11FAD-380E-429E-989A-1AE6DBD9E913}" destId="{012BED80-7749-4B0C-86A6-99F0834F539C}" srcOrd="0" destOrd="0" presId="urn:microsoft.com/office/officeart/2005/8/layout/vList2"/>
    <dgm:cxn modelId="{DCB818DC-56F6-4A73-B312-01DA6136F166}" type="presOf" srcId="{FAF39506-C795-490B-B2E1-64CE24B9C0A7}" destId="{7EDC0D08-837D-4ED2-ABDC-1FC660FB2568}" srcOrd="0" destOrd="0" presId="urn:microsoft.com/office/officeart/2005/8/layout/vList2"/>
    <dgm:cxn modelId="{C34EC281-78A9-46ED-B86D-FD54AD963D0E}" type="presParOf" srcId="{B5554AC4-248C-4E23-BA9F-2B03FB0CA3F5}" destId="{012BED80-7749-4B0C-86A6-99F0834F539C}" srcOrd="0" destOrd="0" presId="urn:microsoft.com/office/officeart/2005/8/layout/vList2"/>
    <dgm:cxn modelId="{049E6BEE-A354-46D6-B5A3-079330EA12BA}" type="presParOf" srcId="{B5554AC4-248C-4E23-BA9F-2B03FB0CA3F5}" destId="{79B526EA-282A-4B0E-8AEB-6CDA66F3DA0F}" srcOrd="1" destOrd="0" presId="urn:microsoft.com/office/officeart/2005/8/layout/vList2"/>
    <dgm:cxn modelId="{E349D0B7-3661-4D09-B543-250EF13286E5}" type="presParOf" srcId="{B5554AC4-248C-4E23-BA9F-2B03FB0CA3F5}" destId="{7EDC0D08-837D-4ED2-ABDC-1FC660FB2568}" srcOrd="2" destOrd="0" presId="urn:microsoft.com/office/officeart/2005/8/layout/vList2"/>
    <dgm:cxn modelId="{69D73CC7-3537-43DB-97A5-1A955140A795}" type="presParOf" srcId="{B5554AC4-248C-4E23-BA9F-2B03FB0CA3F5}" destId="{0F5823E8-B2F8-426F-AA36-B0260BA4A3DD}" srcOrd="3" destOrd="0" presId="urn:microsoft.com/office/officeart/2005/8/layout/vList2"/>
    <dgm:cxn modelId="{C4C4E265-66FB-43C7-ABF5-F66FC5592A9D}" type="presParOf" srcId="{B5554AC4-248C-4E23-BA9F-2B03FB0CA3F5}" destId="{024C06B1-0C0B-475C-868A-F558DC06CCCE}" srcOrd="4" destOrd="0" presId="urn:microsoft.com/office/officeart/2005/8/layout/vList2"/>
    <dgm:cxn modelId="{E586FFFC-C8E2-4C86-A3B2-9A5821F3C993}" type="presParOf" srcId="{B5554AC4-248C-4E23-BA9F-2B03FB0CA3F5}" destId="{5829FDEA-562F-471D-8196-1450B544BD4B}" srcOrd="5" destOrd="0" presId="urn:microsoft.com/office/officeart/2005/8/layout/vList2"/>
    <dgm:cxn modelId="{3DB95437-E4B7-4496-A6EF-DCADBB307F26}" type="presParOf" srcId="{B5554AC4-248C-4E23-BA9F-2B03FB0CA3F5}" destId="{5ED13271-2DA2-47DA-86B8-72F2C28F4AFD}" srcOrd="6" destOrd="0" presId="urn:microsoft.com/office/officeart/2005/8/layout/vList2"/>
    <dgm:cxn modelId="{2E1C6FF4-8A41-4DF3-8C18-A36981EF75BD}" type="presParOf" srcId="{B5554AC4-248C-4E23-BA9F-2B03FB0CA3F5}" destId="{E6174427-A44C-4979-BE07-753AAEE264B0}" srcOrd="7" destOrd="0" presId="urn:microsoft.com/office/officeart/2005/8/layout/vList2"/>
    <dgm:cxn modelId="{7A7539DC-0D67-4C2C-8F1E-935BF5FA8C31}" type="presParOf" srcId="{B5554AC4-248C-4E23-BA9F-2B03FB0CA3F5}" destId="{668109A5-DDDC-4F3F-9E51-BFDBFDAC6D86}" srcOrd="8" destOrd="0" presId="urn:microsoft.com/office/officeart/2005/8/layout/vList2"/>
  </dgm:cxnLst>
  <dgm:bg/>
  <dgm:whole/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9CEB83BD-D63C-424D-9C79-02B6E575010B}" type="doc">
      <dgm:prSet loTypeId="urn:microsoft.com/office/officeart/2005/8/layout/vList2" loCatId="list" qsTypeId="urn:microsoft.com/office/officeart/2005/8/quickstyle/simple1" qsCatId="simple" csTypeId="urn:microsoft.com/office/officeart/2005/8/colors/accent1_5" csCatId="accent1"/>
      <dgm:spPr/>
      <dgm:t>
        <a:bodyPr/>
        <a:lstStyle/>
        <a:p>
          <a:pPr rtl="1"/>
          <a:endParaRPr lang="ar-SA"/>
        </a:p>
      </dgm:t>
    </dgm:pt>
    <dgm:pt modelId="{3D664486-AC85-4D12-BF11-63500BE0C820}">
      <dgm:prSet/>
      <dgm:spPr/>
      <dgm:t>
        <a:bodyPr/>
        <a:lstStyle/>
        <a:p>
          <a:pPr rtl="1"/>
          <a:r>
            <a:rPr lang="ar-SA" b="1" dirty="0" smtClean="0">
              <a:solidFill>
                <a:srgbClr val="FFFF00"/>
              </a:solidFill>
            </a:rPr>
            <a:t>من الحيوانات تم عزل الإنزيمات التالية :</a:t>
          </a:r>
          <a:endParaRPr lang="en-US" dirty="0">
            <a:solidFill>
              <a:srgbClr val="FFFF00"/>
            </a:solidFill>
          </a:endParaRPr>
        </a:p>
      </dgm:t>
    </dgm:pt>
    <dgm:pt modelId="{636772E6-AFEA-4FD8-95AE-9012730A037B}" type="parTrans" cxnId="{2418FA58-8B92-4945-A619-EBEF348B44EF}">
      <dgm:prSet/>
      <dgm:spPr/>
      <dgm:t>
        <a:bodyPr/>
        <a:lstStyle/>
        <a:p>
          <a:pPr rtl="1"/>
          <a:endParaRPr lang="ar-SA"/>
        </a:p>
      </dgm:t>
    </dgm:pt>
    <dgm:pt modelId="{1192E98F-8DF5-41EA-A2C5-98F5B9545F9D}" type="sibTrans" cxnId="{2418FA58-8B92-4945-A619-EBEF348B44EF}">
      <dgm:prSet/>
      <dgm:spPr/>
      <dgm:t>
        <a:bodyPr/>
        <a:lstStyle/>
        <a:p>
          <a:pPr rtl="1"/>
          <a:endParaRPr lang="ar-SA"/>
        </a:p>
      </dgm:t>
    </dgm:pt>
    <dgm:pt modelId="{2358CEDC-A89C-4AA3-AAED-A6BF88041B88}">
      <dgm:prSet/>
      <dgm:spPr/>
      <dgm:t>
        <a:bodyPr/>
        <a:lstStyle/>
        <a:p>
          <a:pPr rtl="1"/>
          <a:r>
            <a:rPr lang="ar-SA" b="1" dirty="0" smtClean="0"/>
            <a:t>إنزيم </a:t>
          </a:r>
          <a:r>
            <a:rPr lang="ar-SA" b="1" dirty="0" err="1" smtClean="0"/>
            <a:t>الكاتاليز</a:t>
          </a:r>
          <a:r>
            <a:rPr lang="ar-SA" b="1" dirty="0" smtClean="0"/>
            <a:t> ( </a:t>
          </a:r>
          <a:r>
            <a:rPr lang="en-US" b="1" dirty="0" err="1" smtClean="0"/>
            <a:t>Catalase</a:t>
          </a:r>
          <a:r>
            <a:rPr lang="ar-SA" b="1" dirty="0" smtClean="0"/>
            <a:t>) من الكبد</a:t>
          </a:r>
          <a:endParaRPr lang="en-US" dirty="0"/>
        </a:p>
      </dgm:t>
    </dgm:pt>
    <dgm:pt modelId="{2CA437FA-D195-49E2-9876-73E94D3E0D4A}" type="parTrans" cxnId="{17D4EDCF-F7EC-4191-9D8C-1502A473271A}">
      <dgm:prSet/>
      <dgm:spPr/>
      <dgm:t>
        <a:bodyPr/>
        <a:lstStyle/>
        <a:p>
          <a:pPr rtl="1"/>
          <a:endParaRPr lang="ar-SA"/>
        </a:p>
      </dgm:t>
    </dgm:pt>
    <dgm:pt modelId="{D152DC38-F09B-4410-AB06-1B68BB9950DB}" type="sibTrans" cxnId="{17D4EDCF-F7EC-4191-9D8C-1502A473271A}">
      <dgm:prSet/>
      <dgm:spPr/>
      <dgm:t>
        <a:bodyPr/>
        <a:lstStyle/>
        <a:p>
          <a:pPr rtl="1"/>
          <a:endParaRPr lang="ar-SA"/>
        </a:p>
      </dgm:t>
    </dgm:pt>
    <dgm:pt modelId="{5FBD7B64-92C0-4888-9C92-42C7171F7F0D}">
      <dgm:prSet/>
      <dgm:spPr/>
      <dgm:t>
        <a:bodyPr/>
        <a:lstStyle/>
        <a:p>
          <a:pPr rtl="1"/>
          <a:r>
            <a:rPr lang="ar-SA" b="1" dirty="0" smtClean="0"/>
            <a:t>إنزيم الببسين ( </a:t>
          </a:r>
          <a:r>
            <a:rPr lang="en-US" b="1" dirty="0" smtClean="0"/>
            <a:t>Pepsin</a:t>
          </a:r>
          <a:r>
            <a:rPr lang="ar-SA" b="1" dirty="0" smtClean="0"/>
            <a:t> ) من معدة بعض الحيوانات</a:t>
          </a:r>
          <a:endParaRPr lang="en-US" dirty="0"/>
        </a:p>
      </dgm:t>
    </dgm:pt>
    <dgm:pt modelId="{471CD4DD-5685-4B93-8D92-62424E81D00A}" type="parTrans" cxnId="{5A1DC7B9-7603-48B5-937F-662AA15F4C48}">
      <dgm:prSet/>
      <dgm:spPr/>
      <dgm:t>
        <a:bodyPr/>
        <a:lstStyle/>
        <a:p>
          <a:pPr rtl="1"/>
          <a:endParaRPr lang="ar-SA"/>
        </a:p>
      </dgm:t>
    </dgm:pt>
    <dgm:pt modelId="{E5F11C46-D457-4CC8-B521-43EF1511E872}" type="sibTrans" cxnId="{5A1DC7B9-7603-48B5-937F-662AA15F4C48}">
      <dgm:prSet/>
      <dgm:spPr/>
      <dgm:t>
        <a:bodyPr/>
        <a:lstStyle/>
        <a:p>
          <a:pPr rtl="1"/>
          <a:endParaRPr lang="ar-SA"/>
        </a:p>
      </dgm:t>
    </dgm:pt>
    <dgm:pt modelId="{D187CBA0-01C1-4780-A828-FE213C93DF97}">
      <dgm:prSet/>
      <dgm:spPr/>
      <dgm:t>
        <a:bodyPr/>
        <a:lstStyle/>
        <a:p>
          <a:pPr rtl="1"/>
          <a:r>
            <a:rPr lang="ar-SA" b="1" dirty="0" smtClean="0"/>
            <a:t>إنزيم </a:t>
          </a:r>
          <a:r>
            <a:rPr lang="ar-SA" b="1" dirty="0" err="1" smtClean="0"/>
            <a:t>التربسين</a:t>
          </a:r>
          <a:r>
            <a:rPr lang="ar-SA" b="1" dirty="0" smtClean="0"/>
            <a:t> ( </a:t>
          </a:r>
          <a:r>
            <a:rPr lang="en-US" b="1" dirty="0" err="1" smtClean="0"/>
            <a:t>Trypain</a:t>
          </a:r>
          <a:r>
            <a:rPr lang="ar-SA" b="1" dirty="0" smtClean="0"/>
            <a:t> ) من القناة الهضمية</a:t>
          </a:r>
          <a:endParaRPr lang="ar-SA" dirty="0"/>
        </a:p>
      </dgm:t>
    </dgm:pt>
    <dgm:pt modelId="{FB386636-28BA-4E75-838B-A52519562178}" type="parTrans" cxnId="{7B17241D-291B-4F7B-B438-DCC1DF3D5E0D}">
      <dgm:prSet/>
      <dgm:spPr/>
      <dgm:t>
        <a:bodyPr/>
        <a:lstStyle/>
        <a:p>
          <a:pPr rtl="1"/>
          <a:endParaRPr lang="ar-SA"/>
        </a:p>
      </dgm:t>
    </dgm:pt>
    <dgm:pt modelId="{DDC78483-91C2-4A26-99CE-6FCE7E1C89E4}" type="sibTrans" cxnId="{7B17241D-291B-4F7B-B438-DCC1DF3D5E0D}">
      <dgm:prSet/>
      <dgm:spPr/>
      <dgm:t>
        <a:bodyPr/>
        <a:lstStyle/>
        <a:p>
          <a:pPr rtl="1"/>
          <a:endParaRPr lang="ar-SA"/>
        </a:p>
      </dgm:t>
    </dgm:pt>
    <dgm:pt modelId="{761B8C92-5E11-4A16-84B7-35DB4925D69D}" type="pres">
      <dgm:prSet presAssocID="{9CEB83BD-D63C-424D-9C79-02B6E575010B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BEC490FA-6197-448F-B686-A2D7490071F3}" type="pres">
      <dgm:prSet presAssocID="{3D664486-AC85-4D12-BF11-63500BE0C820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9A6BBE16-DFF8-455D-B6B7-3872A4BCF360}" type="pres">
      <dgm:prSet presAssocID="{1192E98F-8DF5-41EA-A2C5-98F5B9545F9D}" presName="spacer" presStyleCnt="0"/>
      <dgm:spPr/>
    </dgm:pt>
    <dgm:pt modelId="{24D514D4-C6E6-4D81-8BC7-F7906594A6AC}" type="pres">
      <dgm:prSet presAssocID="{2358CEDC-A89C-4AA3-AAED-A6BF88041B88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5DD52CE4-1B2C-4A75-BA95-3A7813D63C4E}" type="pres">
      <dgm:prSet presAssocID="{D152DC38-F09B-4410-AB06-1B68BB9950DB}" presName="spacer" presStyleCnt="0"/>
      <dgm:spPr/>
    </dgm:pt>
    <dgm:pt modelId="{9F465A63-7098-4423-ACBE-1D134BD67AF8}" type="pres">
      <dgm:prSet presAssocID="{5FBD7B64-92C0-4888-9C92-42C7171F7F0D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622E64E-3E52-4564-B6D5-B80E1D55D824}" type="pres">
      <dgm:prSet presAssocID="{E5F11C46-D457-4CC8-B521-43EF1511E872}" presName="spacer" presStyleCnt="0"/>
      <dgm:spPr/>
    </dgm:pt>
    <dgm:pt modelId="{98599F4F-50F3-40C9-AA4A-39920DEFBC0D}" type="pres">
      <dgm:prSet presAssocID="{D187CBA0-01C1-4780-A828-FE213C93DF97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5A1DC7B9-7603-48B5-937F-662AA15F4C48}" srcId="{9CEB83BD-D63C-424D-9C79-02B6E575010B}" destId="{5FBD7B64-92C0-4888-9C92-42C7171F7F0D}" srcOrd="2" destOrd="0" parTransId="{471CD4DD-5685-4B93-8D92-62424E81D00A}" sibTransId="{E5F11C46-D457-4CC8-B521-43EF1511E872}"/>
    <dgm:cxn modelId="{2418FA58-8B92-4945-A619-EBEF348B44EF}" srcId="{9CEB83BD-D63C-424D-9C79-02B6E575010B}" destId="{3D664486-AC85-4D12-BF11-63500BE0C820}" srcOrd="0" destOrd="0" parTransId="{636772E6-AFEA-4FD8-95AE-9012730A037B}" sibTransId="{1192E98F-8DF5-41EA-A2C5-98F5B9545F9D}"/>
    <dgm:cxn modelId="{B6C54ED6-CC2E-40CF-9212-4B2A658C2EF5}" type="presOf" srcId="{D187CBA0-01C1-4780-A828-FE213C93DF97}" destId="{98599F4F-50F3-40C9-AA4A-39920DEFBC0D}" srcOrd="0" destOrd="0" presId="urn:microsoft.com/office/officeart/2005/8/layout/vList2"/>
    <dgm:cxn modelId="{7B17241D-291B-4F7B-B438-DCC1DF3D5E0D}" srcId="{9CEB83BD-D63C-424D-9C79-02B6E575010B}" destId="{D187CBA0-01C1-4780-A828-FE213C93DF97}" srcOrd="3" destOrd="0" parTransId="{FB386636-28BA-4E75-838B-A52519562178}" sibTransId="{DDC78483-91C2-4A26-99CE-6FCE7E1C89E4}"/>
    <dgm:cxn modelId="{C17B7030-7354-4DEB-8008-F779D1F3283D}" type="presOf" srcId="{2358CEDC-A89C-4AA3-AAED-A6BF88041B88}" destId="{24D514D4-C6E6-4D81-8BC7-F7906594A6AC}" srcOrd="0" destOrd="0" presId="urn:microsoft.com/office/officeart/2005/8/layout/vList2"/>
    <dgm:cxn modelId="{2E023336-CC59-42BD-BBD0-AB33B668FBDB}" type="presOf" srcId="{9CEB83BD-D63C-424D-9C79-02B6E575010B}" destId="{761B8C92-5E11-4A16-84B7-35DB4925D69D}" srcOrd="0" destOrd="0" presId="urn:microsoft.com/office/officeart/2005/8/layout/vList2"/>
    <dgm:cxn modelId="{F28C915D-AF13-4403-A1AC-C317E097B472}" type="presOf" srcId="{5FBD7B64-92C0-4888-9C92-42C7171F7F0D}" destId="{9F465A63-7098-4423-ACBE-1D134BD67AF8}" srcOrd="0" destOrd="0" presId="urn:microsoft.com/office/officeart/2005/8/layout/vList2"/>
    <dgm:cxn modelId="{1A2F2811-9607-40DF-9CAC-880FB4E18079}" type="presOf" srcId="{3D664486-AC85-4D12-BF11-63500BE0C820}" destId="{BEC490FA-6197-448F-B686-A2D7490071F3}" srcOrd="0" destOrd="0" presId="urn:microsoft.com/office/officeart/2005/8/layout/vList2"/>
    <dgm:cxn modelId="{17D4EDCF-F7EC-4191-9D8C-1502A473271A}" srcId="{9CEB83BD-D63C-424D-9C79-02B6E575010B}" destId="{2358CEDC-A89C-4AA3-AAED-A6BF88041B88}" srcOrd="1" destOrd="0" parTransId="{2CA437FA-D195-49E2-9876-73E94D3E0D4A}" sibTransId="{D152DC38-F09B-4410-AB06-1B68BB9950DB}"/>
    <dgm:cxn modelId="{E8CA9B20-2676-4C4A-844F-FAD3EBA0B3F7}" type="presParOf" srcId="{761B8C92-5E11-4A16-84B7-35DB4925D69D}" destId="{BEC490FA-6197-448F-B686-A2D7490071F3}" srcOrd="0" destOrd="0" presId="urn:microsoft.com/office/officeart/2005/8/layout/vList2"/>
    <dgm:cxn modelId="{5085F6B7-B5AF-4311-8CDD-BEBD54962153}" type="presParOf" srcId="{761B8C92-5E11-4A16-84B7-35DB4925D69D}" destId="{9A6BBE16-DFF8-455D-B6B7-3872A4BCF360}" srcOrd="1" destOrd="0" presId="urn:microsoft.com/office/officeart/2005/8/layout/vList2"/>
    <dgm:cxn modelId="{ADCCFC98-342F-432B-9EB6-DB4E2B21C27F}" type="presParOf" srcId="{761B8C92-5E11-4A16-84B7-35DB4925D69D}" destId="{24D514D4-C6E6-4D81-8BC7-F7906594A6AC}" srcOrd="2" destOrd="0" presId="urn:microsoft.com/office/officeart/2005/8/layout/vList2"/>
    <dgm:cxn modelId="{54E887AB-533F-4709-B7FB-0947F53D4C19}" type="presParOf" srcId="{761B8C92-5E11-4A16-84B7-35DB4925D69D}" destId="{5DD52CE4-1B2C-4A75-BA95-3A7813D63C4E}" srcOrd="3" destOrd="0" presId="urn:microsoft.com/office/officeart/2005/8/layout/vList2"/>
    <dgm:cxn modelId="{0B768B4A-B91E-4074-A9BC-3940C63AFC9A}" type="presParOf" srcId="{761B8C92-5E11-4A16-84B7-35DB4925D69D}" destId="{9F465A63-7098-4423-ACBE-1D134BD67AF8}" srcOrd="4" destOrd="0" presId="urn:microsoft.com/office/officeart/2005/8/layout/vList2"/>
    <dgm:cxn modelId="{1A43C9FE-2615-4B29-B5E8-713DBE85C253}" type="presParOf" srcId="{761B8C92-5E11-4A16-84B7-35DB4925D69D}" destId="{3622E64E-3E52-4564-B6D5-B80E1D55D824}" srcOrd="5" destOrd="0" presId="urn:microsoft.com/office/officeart/2005/8/layout/vList2"/>
    <dgm:cxn modelId="{2612B145-F090-4544-B85F-F6A819ACAC86}" type="presParOf" srcId="{761B8C92-5E11-4A16-84B7-35DB4925D69D}" destId="{98599F4F-50F3-40C9-AA4A-39920DEFBC0D}" srcOrd="6" destOrd="0" presId="urn:microsoft.com/office/officeart/2005/8/layout/vList2"/>
  </dgm:cxnLst>
  <dgm:bg/>
  <dgm:whole/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489AB6B8-AC24-4398-9053-15397A97EE08}" type="doc">
      <dgm:prSet loTypeId="urn:microsoft.com/office/officeart/2005/8/layout/vList2" loCatId="list" qsTypeId="urn:microsoft.com/office/officeart/2005/8/quickstyle/simple1" qsCatId="simple" csTypeId="urn:microsoft.com/office/officeart/2005/8/colors/accent1_4" csCatId="accent1" phldr="1"/>
      <dgm:spPr/>
      <dgm:t>
        <a:bodyPr/>
        <a:lstStyle/>
        <a:p>
          <a:pPr rtl="1"/>
          <a:endParaRPr lang="ar-SA"/>
        </a:p>
      </dgm:t>
    </dgm:pt>
    <dgm:pt modelId="{C0A82EF7-AD5B-4E3D-B50A-AD23897C7561}">
      <dgm:prSet/>
      <dgm:spPr/>
      <dgm:t>
        <a:bodyPr/>
        <a:lstStyle/>
        <a:p>
          <a:pPr rtl="1"/>
          <a:r>
            <a:rPr lang="ar-SA" b="1" dirty="0" smtClean="0">
              <a:solidFill>
                <a:srgbClr val="FFFF00"/>
              </a:solidFill>
            </a:rPr>
            <a:t>من الفطريات تم عزل عدة إنزيمات ومنها: </a:t>
          </a:r>
          <a:endParaRPr lang="en-US" dirty="0">
            <a:solidFill>
              <a:srgbClr val="FFFF00"/>
            </a:solidFill>
          </a:endParaRPr>
        </a:p>
      </dgm:t>
    </dgm:pt>
    <dgm:pt modelId="{0E0F4FF4-C99E-4299-B218-1E8DFEF0BE0D}" type="parTrans" cxnId="{6B919672-98D1-49C6-B5DE-09F5FE12CC0F}">
      <dgm:prSet/>
      <dgm:spPr/>
      <dgm:t>
        <a:bodyPr/>
        <a:lstStyle/>
        <a:p>
          <a:pPr rtl="1"/>
          <a:endParaRPr lang="ar-SA"/>
        </a:p>
      </dgm:t>
    </dgm:pt>
    <dgm:pt modelId="{C5B4E6C0-49F5-4335-919F-5FE32380AA64}" type="sibTrans" cxnId="{6B919672-98D1-49C6-B5DE-09F5FE12CC0F}">
      <dgm:prSet/>
      <dgm:spPr/>
      <dgm:t>
        <a:bodyPr/>
        <a:lstStyle/>
        <a:p>
          <a:pPr rtl="1"/>
          <a:endParaRPr lang="ar-SA"/>
        </a:p>
      </dgm:t>
    </dgm:pt>
    <dgm:pt modelId="{093F9E34-000D-4422-8274-CBD4C5E15147}">
      <dgm:prSet/>
      <dgm:spPr/>
      <dgm:t>
        <a:bodyPr/>
        <a:lstStyle/>
        <a:p>
          <a:pPr rtl="1"/>
          <a:r>
            <a:rPr lang="ar-SA" b="1" dirty="0" smtClean="0"/>
            <a:t>إنزيم </a:t>
          </a:r>
          <a:r>
            <a:rPr lang="ar-SA" b="1" dirty="0" err="1" smtClean="0"/>
            <a:t>الأميليز</a:t>
          </a:r>
          <a:r>
            <a:rPr lang="ar-SA" b="1" dirty="0" smtClean="0"/>
            <a:t> ، </a:t>
          </a:r>
          <a:r>
            <a:rPr lang="ar-SA" b="1" dirty="0" err="1" smtClean="0"/>
            <a:t>بروتييز</a:t>
          </a:r>
          <a:r>
            <a:rPr lang="ar-SA" b="1" dirty="0" smtClean="0"/>
            <a:t> ، </a:t>
          </a:r>
          <a:r>
            <a:rPr lang="ar-SA" b="1" dirty="0" err="1" smtClean="0"/>
            <a:t>سيليوليز</a:t>
          </a:r>
          <a:r>
            <a:rPr lang="ar-SA" b="1" dirty="0" smtClean="0"/>
            <a:t> ، </a:t>
          </a:r>
          <a:r>
            <a:rPr lang="ar-SA" b="1" dirty="0" err="1" smtClean="0"/>
            <a:t>بكتينيز</a:t>
          </a:r>
          <a:r>
            <a:rPr lang="ar-SA" b="1" dirty="0" smtClean="0"/>
            <a:t> ، </a:t>
          </a:r>
          <a:r>
            <a:rPr lang="ar-SA" b="1" dirty="0" err="1" smtClean="0"/>
            <a:t>ليبيز</a:t>
          </a:r>
          <a:r>
            <a:rPr lang="ar-SA" b="1" dirty="0" smtClean="0"/>
            <a:t> ، </a:t>
          </a:r>
          <a:r>
            <a:rPr lang="ar-SA" b="1" dirty="0" err="1" smtClean="0"/>
            <a:t>لاكتيز</a:t>
          </a:r>
          <a:endParaRPr lang="ar-SA" b="1" dirty="0"/>
        </a:p>
      </dgm:t>
    </dgm:pt>
    <dgm:pt modelId="{17169944-1E93-434C-8CA1-46CAE2627BD0}" type="parTrans" cxnId="{E233EF7F-13C5-49E9-9505-9F0927CAC64A}">
      <dgm:prSet/>
      <dgm:spPr/>
      <dgm:t>
        <a:bodyPr/>
        <a:lstStyle/>
        <a:p>
          <a:pPr rtl="1"/>
          <a:endParaRPr lang="ar-SA"/>
        </a:p>
      </dgm:t>
    </dgm:pt>
    <dgm:pt modelId="{4CE86B7F-449A-480D-A5BA-977EE267476C}" type="sibTrans" cxnId="{E233EF7F-13C5-49E9-9505-9F0927CAC64A}">
      <dgm:prSet/>
      <dgm:spPr/>
      <dgm:t>
        <a:bodyPr/>
        <a:lstStyle/>
        <a:p>
          <a:pPr rtl="1"/>
          <a:endParaRPr lang="ar-SA"/>
        </a:p>
      </dgm:t>
    </dgm:pt>
    <dgm:pt modelId="{6B700F7E-9594-42ED-A088-A6B785B68655}">
      <dgm:prSet/>
      <dgm:spPr>
        <a:solidFill>
          <a:schemeClr val="accent1">
            <a:lumMod val="50000"/>
          </a:schemeClr>
        </a:solidFill>
      </dgm:spPr>
      <dgm:t>
        <a:bodyPr/>
        <a:lstStyle/>
        <a:p>
          <a:pPr rtl="1"/>
          <a:r>
            <a:rPr lang="ar-SA" b="1" dirty="0" smtClean="0">
              <a:solidFill>
                <a:srgbClr val="FFFF00"/>
              </a:solidFill>
            </a:rPr>
            <a:t>من البكتيريا تمت عزل إنزيمات أيضاً كما يلي :</a:t>
          </a:r>
          <a:endParaRPr lang="en-US" dirty="0">
            <a:solidFill>
              <a:srgbClr val="FFFF00"/>
            </a:solidFill>
          </a:endParaRPr>
        </a:p>
      </dgm:t>
    </dgm:pt>
    <dgm:pt modelId="{4C62C53A-6E27-42F6-9438-B3EBA8C3F7B5}" type="parTrans" cxnId="{EA755078-B2A3-405B-A1D4-8B492874BA39}">
      <dgm:prSet/>
      <dgm:spPr/>
      <dgm:t>
        <a:bodyPr/>
        <a:lstStyle/>
        <a:p>
          <a:pPr rtl="1"/>
          <a:endParaRPr lang="ar-SA"/>
        </a:p>
      </dgm:t>
    </dgm:pt>
    <dgm:pt modelId="{F4F8A477-E339-44E1-92F6-36EB89C91F86}" type="sibTrans" cxnId="{EA755078-B2A3-405B-A1D4-8B492874BA39}">
      <dgm:prSet/>
      <dgm:spPr/>
      <dgm:t>
        <a:bodyPr/>
        <a:lstStyle/>
        <a:p>
          <a:pPr rtl="1"/>
          <a:endParaRPr lang="ar-SA"/>
        </a:p>
      </dgm:t>
    </dgm:pt>
    <dgm:pt modelId="{3DD6CD07-E46F-44EE-9AAB-69467A761A67}">
      <dgm:prSet/>
      <dgm:spPr/>
      <dgm:t>
        <a:bodyPr/>
        <a:lstStyle/>
        <a:p>
          <a:pPr rtl="1"/>
          <a:r>
            <a:rPr lang="ar-SA" b="1" dirty="0" err="1" smtClean="0"/>
            <a:t>الأميليز</a:t>
          </a:r>
          <a:r>
            <a:rPr lang="ar-SA" b="1" dirty="0" smtClean="0"/>
            <a:t> ، </a:t>
          </a:r>
          <a:r>
            <a:rPr lang="ar-SA" b="1" dirty="0" err="1" smtClean="0"/>
            <a:t>بروتييز</a:t>
          </a:r>
          <a:r>
            <a:rPr lang="ar-SA" b="1" dirty="0" smtClean="0"/>
            <a:t> ، </a:t>
          </a:r>
          <a:r>
            <a:rPr lang="ar-SA" b="1" dirty="0" err="1" smtClean="0"/>
            <a:t>أيزوميريز</a:t>
          </a:r>
          <a:r>
            <a:rPr lang="ar-SA" b="1" dirty="0" smtClean="0"/>
            <a:t> ، </a:t>
          </a:r>
          <a:r>
            <a:rPr lang="ar-SA" b="1" dirty="0" err="1" smtClean="0"/>
            <a:t>لاكتيز</a:t>
          </a:r>
          <a:r>
            <a:rPr lang="ar-SA" b="1" dirty="0" smtClean="0"/>
            <a:t> ، </a:t>
          </a:r>
          <a:r>
            <a:rPr lang="ar-SA" b="1" dirty="0" err="1" smtClean="0"/>
            <a:t>أوكسيديز</a:t>
          </a:r>
          <a:r>
            <a:rPr lang="ar-SA" b="1" dirty="0" smtClean="0"/>
            <a:t> ، </a:t>
          </a:r>
          <a:r>
            <a:rPr lang="ar-SA" b="1" dirty="0" err="1" smtClean="0"/>
            <a:t>كاتليز</a:t>
          </a:r>
          <a:r>
            <a:rPr lang="ar-SA" b="1" dirty="0" smtClean="0"/>
            <a:t> ، بيتا </a:t>
          </a:r>
          <a:r>
            <a:rPr lang="ar-SA" b="1" dirty="0" err="1" smtClean="0"/>
            <a:t>جلوكنيز</a:t>
          </a:r>
          <a:r>
            <a:rPr lang="ar-SA" b="1" dirty="0" smtClean="0"/>
            <a:t> ، هيمي </a:t>
          </a:r>
          <a:r>
            <a:rPr lang="ar-SA" b="1" dirty="0" err="1" smtClean="0"/>
            <a:t>سيليوليز</a:t>
          </a:r>
          <a:endParaRPr lang="en-US" dirty="0"/>
        </a:p>
      </dgm:t>
    </dgm:pt>
    <dgm:pt modelId="{242783B6-5042-4A5B-8109-FF41F933CAD9}" type="parTrans" cxnId="{2D1BEF61-E790-4CD3-AAC0-241851E61BA9}">
      <dgm:prSet/>
      <dgm:spPr/>
      <dgm:t>
        <a:bodyPr/>
        <a:lstStyle/>
        <a:p>
          <a:pPr rtl="1"/>
          <a:endParaRPr lang="ar-SA"/>
        </a:p>
      </dgm:t>
    </dgm:pt>
    <dgm:pt modelId="{53AE559D-F6C1-4E9A-99D3-272CE82660EB}" type="sibTrans" cxnId="{2D1BEF61-E790-4CD3-AAC0-241851E61BA9}">
      <dgm:prSet/>
      <dgm:spPr/>
      <dgm:t>
        <a:bodyPr/>
        <a:lstStyle/>
        <a:p>
          <a:pPr rtl="1"/>
          <a:endParaRPr lang="ar-SA"/>
        </a:p>
      </dgm:t>
    </dgm:pt>
    <dgm:pt modelId="{31CB2322-1221-4222-9F34-3121BD90732E}" type="pres">
      <dgm:prSet presAssocID="{489AB6B8-AC24-4398-9053-15397A97EE0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E365613D-7917-4A70-B2B0-99435BF54F0E}" type="pres">
      <dgm:prSet presAssocID="{C0A82EF7-AD5B-4E3D-B50A-AD23897C7561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2F4FBBA6-1009-4CDA-B398-D889D35BCA90}" type="pres">
      <dgm:prSet presAssocID="{C5B4E6C0-49F5-4335-919F-5FE32380AA64}" presName="spacer" presStyleCnt="0"/>
      <dgm:spPr/>
    </dgm:pt>
    <dgm:pt modelId="{42E0B169-1FE9-45EC-96B6-D2167FA80EAB}" type="pres">
      <dgm:prSet presAssocID="{093F9E34-000D-4422-8274-CBD4C5E15147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CE257DD-AB3A-4A86-A1EF-C77D145ADEE0}" type="pres">
      <dgm:prSet presAssocID="{4CE86B7F-449A-480D-A5BA-977EE267476C}" presName="spacer" presStyleCnt="0"/>
      <dgm:spPr/>
    </dgm:pt>
    <dgm:pt modelId="{5ABF0F58-7C4B-4B22-8596-E6A8B4C18790}" type="pres">
      <dgm:prSet presAssocID="{6B700F7E-9594-42ED-A088-A6B785B68655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CEAB6E17-EC9C-4AA3-820E-2A09BBBE8455}" type="pres">
      <dgm:prSet presAssocID="{F4F8A477-E339-44E1-92F6-36EB89C91F86}" presName="spacer" presStyleCnt="0"/>
      <dgm:spPr/>
    </dgm:pt>
    <dgm:pt modelId="{7119E345-A063-4F52-8C31-F24D3B855095}" type="pres">
      <dgm:prSet presAssocID="{3DD6CD07-E46F-44EE-9AAB-69467A761A67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DD2C1D3B-484E-43CC-84BB-41DBB4D502EB}" type="presOf" srcId="{489AB6B8-AC24-4398-9053-15397A97EE08}" destId="{31CB2322-1221-4222-9F34-3121BD90732E}" srcOrd="0" destOrd="0" presId="urn:microsoft.com/office/officeart/2005/8/layout/vList2"/>
    <dgm:cxn modelId="{B661322C-8644-4305-861C-41BAD50706A1}" type="presOf" srcId="{C0A82EF7-AD5B-4E3D-B50A-AD23897C7561}" destId="{E365613D-7917-4A70-B2B0-99435BF54F0E}" srcOrd="0" destOrd="0" presId="urn:microsoft.com/office/officeart/2005/8/layout/vList2"/>
    <dgm:cxn modelId="{EA755078-B2A3-405B-A1D4-8B492874BA39}" srcId="{489AB6B8-AC24-4398-9053-15397A97EE08}" destId="{6B700F7E-9594-42ED-A088-A6B785B68655}" srcOrd="2" destOrd="0" parTransId="{4C62C53A-6E27-42F6-9438-B3EBA8C3F7B5}" sibTransId="{F4F8A477-E339-44E1-92F6-36EB89C91F86}"/>
    <dgm:cxn modelId="{C3D54714-90FA-496E-ADF7-7882A3968165}" type="presOf" srcId="{3DD6CD07-E46F-44EE-9AAB-69467A761A67}" destId="{7119E345-A063-4F52-8C31-F24D3B855095}" srcOrd="0" destOrd="0" presId="urn:microsoft.com/office/officeart/2005/8/layout/vList2"/>
    <dgm:cxn modelId="{4CD207D1-0948-4056-A2BB-B0332DF78435}" type="presOf" srcId="{093F9E34-000D-4422-8274-CBD4C5E15147}" destId="{42E0B169-1FE9-45EC-96B6-D2167FA80EAB}" srcOrd="0" destOrd="0" presId="urn:microsoft.com/office/officeart/2005/8/layout/vList2"/>
    <dgm:cxn modelId="{30D40499-62DB-45FA-A830-3E80DF8EBD02}" type="presOf" srcId="{6B700F7E-9594-42ED-A088-A6B785B68655}" destId="{5ABF0F58-7C4B-4B22-8596-E6A8B4C18790}" srcOrd="0" destOrd="0" presId="urn:microsoft.com/office/officeart/2005/8/layout/vList2"/>
    <dgm:cxn modelId="{2D1BEF61-E790-4CD3-AAC0-241851E61BA9}" srcId="{489AB6B8-AC24-4398-9053-15397A97EE08}" destId="{3DD6CD07-E46F-44EE-9AAB-69467A761A67}" srcOrd="3" destOrd="0" parTransId="{242783B6-5042-4A5B-8109-FF41F933CAD9}" sibTransId="{53AE559D-F6C1-4E9A-99D3-272CE82660EB}"/>
    <dgm:cxn modelId="{6B919672-98D1-49C6-B5DE-09F5FE12CC0F}" srcId="{489AB6B8-AC24-4398-9053-15397A97EE08}" destId="{C0A82EF7-AD5B-4E3D-B50A-AD23897C7561}" srcOrd="0" destOrd="0" parTransId="{0E0F4FF4-C99E-4299-B218-1E8DFEF0BE0D}" sibTransId="{C5B4E6C0-49F5-4335-919F-5FE32380AA64}"/>
    <dgm:cxn modelId="{E233EF7F-13C5-49E9-9505-9F0927CAC64A}" srcId="{489AB6B8-AC24-4398-9053-15397A97EE08}" destId="{093F9E34-000D-4422-8274-CBD4C5E15147}" srcOrd="1" destOrd="0" parTransId="{17169944-1E93-434C-8CA1-46CAE2627BD0}" sibTransId="{4CE86B7F-449A-480D-A5BA-977EE267476C}"/>
    <dgm:cxn modelId="{E1FB7168-10EF-4532-9DC2-42878291A754}" type="presParOf" srcId="{31CB2322-1221-4222-9F34-3121BD90732E}" destId="{E365613D-7917-4A70-B2B0-99435BF54F0E}" srcOrd="0" destOrd="0" presId="urn:microsoft.com/office/officeart/2005/8/layout/vList2"/>
    <dgm:cxn modelId="{85C88949-CC69-412F-A047-C4F87C4692FD}" type="presParOf" srcId="{31CB2322-1221-4222-9F34-3121BD90732E}" destId="{2F4FBBA6-1009-4CDA-B398-D889D35BCA90}" srcOrd="1" destOrd="0" presId="urn:microsoft.com/office/officeart/2005/8/layout/vList2"/>
    <dgm:cxn modelId="{E673B403-E89E-45FB-AC3E-6EDEA9D10842}" type="presParOf" srcId="{31CB2322-1221-4222-9F34-3121BD90732E}" destId="{42E0B169-1FE9-45EC-96B6-D2167FA80EAB}" srcOrd="2" destOrd="0" presId="urn:microsoft.com/office/officeart/2005/8/layout/vList2"/>
    <dgm:cxn modelId="{93DF394F-4B7B-4F57-9B72-50DD73274DFD}" type="presParOf" srcId="{31CB2322-1221-4222-9F34-3121BD90732E}" destId="{ECE257DD-AB3A-4A86-A1EF-C77D145ADEE0}" srcOrd="3" destOrd="0" presId="urn:microsoft.com/office/officeart/2005/8/layout/vList2"/>
    <dgm:cxn modelId="{EB6AB35A-EE72-4060-8F6B-CBB9B739A277}" type="presParOf" srcId="{31CB2322-1221-4222-9F34-3121BD90732E}" destId="{5ABF0F58-7C4B-4B22-8596-E6A8B4C18790}" srcOrd="4" destOrd="0" presId="urn:microsoft.com/office/officeart/2005/8/layout/vList2"/>
    <dgm:cxn modelId="{C2C9B462-D364-41DC-8B78-FDFBF4C45088}" type="presParOf" srcId="{31CB2322-1221-4222-9F34-3121BD90732E}" destId="{CEAB6E17-EC9C-4AA3-820E-2A09BBBE8455}" srcOrd="5" destOrd="0" presId="urn:microsoft.com/office/officeart/2005/8/layout/vList2"/>
    <dgm:cxn modelId="{A73AD0F3-C567-4266-811C-324C61668DFE}" type="presParOf" srcId="{31CB2322-1221-4222-9F34-3121BD90732E}" destId="{7119E345-A063-4F52-8C31-F24D3B855095}" srcOrd="6" destOrd="0" presId="urn:microsoft.com/office/officeart/2005/8/layout/vList2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0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27/10/1432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27/10/1432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27/10/1432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27/10/1432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27/10/1432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27/10/1432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27/10/1432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27/10/1432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27/10/1432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27/10/1432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27/10/1432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ABB09-4A1D-463E-8065-109CC2B7EFAA}" type="datetimeFigureOut">
              <a:rPr lang="ar-SA" smtClean="0"/>
              <a:pPr/>
              <a:t>27/10/1432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13.xml"/><Relationship Id="rId3" Type="http://schemas.openxmlformats.org/officeDocument/2006/relationships/diagramLayout" Target="../diagrams/layout12.xml"/><Relationship Id="rId7" Type="http://schemas.openxmlformats.org/officeDocument/2006/relationships/diagramLayout" Target="../diagrams/layout13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4.xml"/><Relationship Id="rId6" Type="http://schemas.openxmlformats.org/officeDocument/2006/relationships/diagramData" Target="../diagrams/data13.xml"/><Relationship Id="rId5" Type="http://schemas.openxmlformats.org/officeDocument/2006/relationships/diagramColors" Target="../diagrams/colors12.xml"/><Relationship Id="rId10" Type="http://schemas.openxmlformats.org/officeDocument/2006/relationships/image" Target="../media/image2.png"/><Relationship Id="rId4" Type="http://schemas.openxmlformats.org/officeDocument/2006/relationships/diagramQuickStyle" Target="../diagrams/quickStyle12.xml"/><Relationship Id="rId9" Type="http://schemas.openxmlformats.org/officeDocument/2006/relationships/diagramColors" Target="../diagrams/colors13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15.xml"/><Relationship Id="rId3" Type="http://schemas.openxmlformats.org/officeDocument/2006/relationships/diagramLayout" Target="../diagrams/layout14.xml"/><Relationship Id="rId7" Type="http://schemas.openxmlformats.org/officeDocument/2006/relationships/diagramLayout" Target="../diagrams/layout15.xml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2.xml"/><Relationship Id="rId6" Type="http://schemas.openxmlformats.org/officeDocument/2006/relationships/diagramData" Target="../diagrams/data15.xml"/><Relationship Id="rId5" Type="http://schemas.openxmlformats.org/officeDocument/2006/relationships/diagramColors" Target="../diagrams/colors14.xml"/><Relationship Id="rId4" Type="http://schemas.openxmlformats.org/officeDocument/2006/relationships/diagramQuickStyle" Target="../diagrams/quickStyle14.xml"/><Relationship Id="rId9" Type="http://schemas.openxmlformats.org/officeDocument/2006/relationships/diagramColors" Target="../diagrams/colors15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17.xml"/><Relationship Id="rId3" Type="http://schemas.openxmlformats.org/officeDocument/2006/relationships/diagramLayout" Target="../diagrams/layout16.xml"/><Relationship Id="rId7" Type="http://schemas.openxmlformats.org/officeDocument/2006/relationships/diagramLayout" Target="../diagrams/layout17.xml"/><Relationship Id="rId2" Type="http://schemas.openxmlformats.org/officeDocument/2006/relationships/diagramData" Target="../diagrams/data16.xml"/><Relationship Id="rId1" Type="http://schemas.openxmlformats.org/officeDocument/2006/relationships/slideLayout" Target="../slideLayouts/slideLayout2.xml"/><Relationship Id="rId6" Type="http://schemas.openxmlformats.org/officeDocument/2006/relationships/diagramData" Target="../diagrams/data17.xml"/><Relationship Id="rId5" Type="http://schemas.openxmlformats.org/officeDocument/2006/relationships/diagramColors" Target="../diagrams/colors16.xml"/><Relationship Id="rId4" Type="http://schemas.openxmlformats.org/officeDocument/2006/relationships/diagramQuickStyle" Target="../diagrams/quickStyle16.xml"/><Relationship Id="rId9" Type="http://schemas.openxmlformats.org/officeDocument/2006/relationships/diagramColors" Target="../diagrams/colors1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8.xml"/><Relationship Id="rId2" Type="http://schemas.openxmlformats.org/officeDocument/2006/relationships/diagramData" Target="../diagrams/data18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8.xml"/><Relationship Id="rId4" Type="http://schemas.openxmlformats.org/officeDocument/2006/relationships/diagramQuickStyle" Target="../diagrams/quickStyle18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20.xml"/><Relationship Id="rId3" Type="http://schemas.openxmlformats.org/officeDocument/2006/relationships/diagramLayout" Target="../diagrams/layout19.xml"/><Relationship Id="rId7" Type="http://schemas.openxmlformats.org/officeDocument/2006/relationships/diagramLayout" Target="../diagrams/layout20.xml"/><Relationship Id="rId2" Type="http://schemas.openxmlformats.org/officeDocument/2006/relationships/diagramData" Target="../diagrams/data19.xml"/><Relationship Id="rId1" Type="http://schemas.openxmlformats.org/officeDocument/2006/relationships/slideLayout" Target="../slideLayouts/slideLayout2.xml"/><Relationship Id="rId6" Type="http://schemas.openxmlformats.org/officeDocument/2006/relationships/diagramData" Target="../diagrams/data20.xml"/><Relationship Id="rId5" Type="http://schemas.openxmlformats.org/officeDocument/2006/relationships/diagramColors" Target="../diagrams/colors19.xml"/><Relationship Id="rId4" Type="http://schemas.openxmlformats.org/officeDocument/2006/relationships/diagramQuickStyle" Target="../diagrams/quickStyle19.xml"/><Relationship Id="rId9" Type="http://schemas.openxmlformats.org/officeDocument/2006/relationships/diagramColors" Target="../diagrams/colors20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22.xml"/><Relationship Id="rId3" Type="http://schemas.openxmlformats.org/officeDocument/2006/relationships/diagramLayout" Target="../diagrams/layout21.xml"/><Relationship Id="rId7" Type="http://schemas.openxmlformats.org/officeDocument/2006/relationships/diagramLayout" Target="../diagrams/layout22.xml"/><Relationship Id="rId2" Type="http://schemas.openxmlformats.org/officeDocument/2006/relationships/diagramData" Target="../diagrams/data21.xml"/><Relationship Id="rId1" Type="http://schemas.openxmlformats.org/officeDocument/2006/relationships/slideLayout" Target="../slideLayouts/slideLayout2.xml"/><Relationship Id="rId6" Type="http://schemas.openxmlformats.org/officeDocument/2006/relationships/diagramData" Target="../diagrams/data22.xml"/><Relationship Id="rId5" Type="http://schemas.openxmlformats.org/officeDocument/2006/relationships/diagramColors" Target="../diagrams/colors21.xml"/><Relationship Id="rId4" Type="http://schemas.openxmlformats.org/officeDocument/2006/relationships/diagramQuickStyle" Target="../diagrams/quickStyle21.xml"/><Relationship Id="rId9" Type="http://schemas.openxmlformats.org/officeDocument/2006/relationships/diagramColors" Target="../diagrams/colors2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3.xml"/><Relationship Id="rId2" Type="http://schemas.openxmlformats.org/officeDocument/2006/relationships/diagramData" Target="../diagrams/data23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23.xml"/><Relationship Id="rId4" Type="http://schemas.openxmlformats.org/officeDocument/2006/relationships/diagramQuickStyle" Target="../diagrams/quickStyle23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3.xml"/><Relationship Id="rId3" Type="http://schemas.openxmlformats.org/officeDocument/2006/relationships/diagramLayout" Target="../diagrams/layout2.xml"/><Relationship Id="rId7" Type="http://schemas.openxmlformats.org/officeDocument/2006/relationships/diagramLayout" Target="../diagrams/layout3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openxmlformats.org/officeDocument/2006/relationships/diagramData" Target="../diagrams/data3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Relationship Id="rId9" Type="http://schemas.openxmlformats.org/officeDocument/2006/relationships/diagramColors" Target="../diagrams/colors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11.xml"/><Relationship Id="rId3" Type="http://schemas.openxmlformats.org/officeDocument/2006/relationships/diagramLayout" Target="../diagrams/layout10.xml"/><Relationship Id="rId7" Type="http://schemas.openxmlformats.org/officeDocument/2006/relationships/diagramLayout" Target="../diagrams/layout11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openxmlformats.org/officeDocument/2006/relationships/diagramData" Target="../diagrams/data11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Relationship Id="rId9" Type="http://schemas.openxmlformats.org/officeDocument/2006/relationships/diagramColors" Target="../diagrams/colors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cs typeface="ACS  Akeek Bold" pitchFamily="2" charset="-78"/>
              </a:rPr>
              <a:t>بسم الله الرحمن الرحيم</a:t>
            </a:r>
            <a:endParaRPr lang="ar-SA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cs typeface="ACS  Akeek Bold" pitchFamily="2" charset="-78"/>
            </a:endParaRPr>
          </a:p>
        </p:txBody>
      </p:sp>
      <p:graphicFrame>
        <p:nvGraphicFramePr>
          <p:cNvPr id="4" name="رسم تخطيطي 3"/>
          <p:cNvGraphicFramePr/>
          <p:nvPr/>
        </p:nvGraphicFramePr>
        <p:xfrm>
          <a:off x="1371600" y="3886200"/>
          <a:ext cx="6400800" cy="1752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" name="رسم تخطيطي 17"/>
          <p:cNvGraphicFramePr/>
          <p:nvPr/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17" name="عنصر نائب للمحتوى 16"/>
          <p:cNvGraphicFramePr>
            <a:graphicFrameLocks noGrp="1"/>
          </p:cNvGraphicFramePr>
          <p:nvPr>
            <p:ph sz="half" idx="2"/>
          </p:nvPr>
        </p:nvGraphicFramePr>
        <p:xfrm>
          <a:off x="4648200" y="1600200"/>
          <a:ext cx="4038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sp>
        <p:nvSpPr>
          <p:cNvPr id="8" name="مستطيل 7"/>
          <p:cNvSpPr/>
          <p:nvPr/>
        </p:nvSpPr>
        <p:spPr>
          <a:xfrm>
            <a:off x="214282" y="1285860"/>
            <a:ext cx="4886274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E + S       E-S      E + P </a:t>
            </a:r>
            <a:endParaRPr lang="ar-SA" sz="4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2" name="سهم إلى اليمين 11"/>
          <p:cNvSpPr/>
          <p:nvPr/>
        </p:nvSpPr>
        <p:spPr>
          <a:xfrm flipV="1">
            <a:off x="1500166" y="1571612"/>
            <a:ext cx="785818" cy="285752"/>
          </a:xfrm>
          <a:prstGeom prst="rightArrow">
            <a:avLst/>
          </a:prstGeom>
          <a:gradFill flip="none" rotWithShape="1">
            <a:gsLst>
              <a:gs pos="0">
                <a:srgbClr val="FF0000">
                  <a:shade val="30000"/>
                  <a:satMod val="115000"/>
                </a:srgbClr>
              </a:gs>
              <a:gs pos="50000">
                <a:srgbClr val="FF0000">
                  <a:shade val="67500"/>
                  <a:satMod val="115000"/>
                </a:srgbClr>
              </a:gs>
              <a:gs pos="100000">
                <a:srgbClr val="FF0000">
                  <a:shade val="100000"/>
                  <a:satMod val="115000"/>
                </a:srgbClr>
              </a:gs>
            </a:gsLst>
            <a:lin ang="108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3" name="سهم إلى اليمين 12"/>
          <p:cNvSpPr/>
          <p:nvPr/>
        </p:nvSpPr>
        <p:spPr>
          <a:xfrm flipV="1">
            <a:off x="3071802" y="1571612"/>
            <a:ext cx="642942" cy="285752"/>
          </a:xfrm>
          <a:prstGeom prst="rightArrow">
            <a:avLst/>
          </a:prstGeom>
          <a:gradFill flip="none" rotWithShape="1">
            <a:gsLst>
              <a:gs pos="0">
                <a:srgbClr val="FF0000">
                  <a:shade val="30000"/>
                  <a:satMod val="115000"/>
                </a:srgbClr>
              </a:gs>
              <a:gs pos="50000">
                <a:srgbClr val="FF0000">
                  <a:shade val="67500"/>
                  <a:satMod val="115000"/>
                </a:srgbClr>
              </a:gs>
              <a:gs pos="100000">
                <a:srgbClr val="FF0000">
                  <a:shade val="100000"/>
                  <a:satMod val="115000"/>
                </a:srgbClr>
              </a:gs>
            </a:gsLst>
            <a:lin ang="108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pic>
        <p:nvPicPr>
          <p:cNvPr id="2053" name="Picture 5" descr="Activation2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357158" y="2143116"/>
            <a:ext cx="4214842" cy="4071966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  <a:effectLst>
            <a:outerShdw dist="107763" dir="13500000" algn="ctr" rotWithShape="0">
              <a:srgbClr val="808080">
                <a:alpha val="5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رسم تخطيطي 4"/>
          <p:cNvGraphicFramePr/>
          <p:nvPr/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رسم تخطيطي 3"/>
          <p:cNvGraphicFramePr/>
          <p:nvPr/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عنصر نائب للمحتوى 4"/>
          <p:cNvGraphicFramePr>
            <a:graphicFrameLocks noGrp="1"/>
          </p:cNvGraphicFramePr>
          <p:nvPr>
            <p:ph idx="1"/>
          </p:nvPr>
        </p:nvGraphicFramePr>
        <p:xfrm>
          <a:off x="457200" y="1428736"/>
          <a:ext cx="8229600" cy="52149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رسم تخطيطي 3"/>
          <p:cNvGraphicFramePr/>
          <p:nvPr/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b="1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كربوهيدرات</a:t>
            </a:r>
            <a:r>
              <a:rPr lang="ar-SA" b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 عديدة </a:t>
            </a:r>
            <a:r>
              <a:rPr lang="ar-SA" b="1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التسكر</a:t>
            </a:r>
            <a:r>
              <a:rPr lang="ar-SA" b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.</a:t>
            </a:r>
            <a:endParaRPr lang="en-US" dirty="0" smtClean="0"/>
          </a:p>
          <a:p>
            <a:r>
              <a:rPr lang="ar-SA" b="1" dirty="0" smtClean="0">
                <a:solidFill>
                  <a:srgbClr val="FF0000"/>
                </a:solidFill>
              </a:rPr>
              <a:t>يعمل على الرابطة </a:t>
            </a:r>
            <a:r>
              <a:rPr lang="ar-SA" b="1" dirty="0" err="1" smtClean="0">
                <a:solidFill>
                  <a:srgbClr val="FF0000"/>
                </a:solidFill>
              </a:rPr>
              <a:t>الجلايكوسيدية</a:t>
            </a:r>
            <a:r>
              <a:rPr lang="ar-SA" b="1" dirty="0" smtClean="0">
                <a:solidFill>
                  <a:srgbClr val="FF0000"/>
                </a:solidFill>
              </a:rPr>
              <a:t> 4 – 1 </a:t>
            </a:r>
            <a:r>
              <a:rPr lang="en-US" b="1" dirty="0" smtClean="0">
                <a:solidFill>
                  <a:srgbClr val="FF0000"/>
                </a:solidFill>
                <a:sym typeface="Symbol"/>
              </a:rPr>
              <a:t></a:t>
            </a:r>
            <a:r>
              <a:rPr lang="ar-SA" b="1" dirty="0" smtClean="0">
                <a:solidFill>
                  <a:srgbClr val="FF0000"/>
                </a:solidFill>
              </a:rPr>
              <a:t> </a:t>
            </a:r>
            <a:r>
              <a:rPr lang="ar-SA" b="1" dirty="0" smtClean="0"/>
              <a:t>وهي الرابطة بين مكونات </a:t>
            </a:r>
            <a:r>
              <a:rPr lang="ar-SA" b="1" dirty="0" err="1" smtClean="0"/>
              <a:t>النشأ</a:t>
            </a:r>
            <a:r>
              <a:rPr lang="ar-SA" b="1" dirty="0" smtClean="0"/>
              <a:t> ليعطي سكر </a:t>
            </a:r>
            <a:r>
              <a:rPr lang="ar-SA" b="1" dirty="0" err="1" smtClean="0"/>
              <a:t>المالتوز</a:t>
            </a:r>
            <a:r>
              <a:rPr lang="ar-SA" b="1" dirty="0" smtClean="0"/>
              <a:t> الثنائي ثم يتحول </a:t>
            </a:r>
            <a:r>
              <a:rPr lang="ar-SA" b="1" dirty="0" err="1" smtClean="0"/>
              <a:t>المالتوز</a:t>
            </a:r>
            <a:r>
              <a:rPr lang="ar-SA" b="1" dirty="0" smtClean="0"/>
              <a:t> إلى جزيئين سكر </a:t>
            </a:r>
            <a:r>
              <a:rPr lang="ar-SA" b="1" dirty="0" err="1" smtClean="0"/>
              <a:t>جلكوز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رسم تخطيطي 3"/>
          <p:cNvGraphicFramePr/>
          <p:nvPr/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عنصر نائب للمحتوى 4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رسم تخطيطي 4"/>
          <p:cNvGraphicFramePr/>
          <p:nvPr/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457200" y="928670"/>
          <a:ext cx="8229600" cy="57864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428596" y="642918"/>
          <a:ext cx="8229600" cy="225424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400040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الزمن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المعاملة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الكنترول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قبل </a:t>
                      </a:r>
                      <a:r>
                        <a:rPr lang="ar-SA" dirty="0" err="1" smtClean="0"/>
                        <a:t>التحضين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نقطة من </a:t>
                      </a:r>
                      <a:r>
                        <a:rPr lang="ar-SA" dirty="0" err="1" smtClean="0"/>
                        <a:t>الانبوبة</a:t>
                      </a:r>
                      <a:r>
                        <a:rPr lang="ar-SA" dirty="0" smtClean="0"/>
                        <a:t> + اليود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mtClean="0"/>
                        <a:t>نقطة من الانبوبة + اليود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بعد دقيقة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mtClean="0"/>
                        <a:t>نقطة من الانبوبة + اليود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mtClean="0"/>
                        <a:t>نقطة من الانبوبة + اليود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بعد 5 دقائق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mtClean="0"/>
                        <a:t>نقطة من الانبوبة + اليود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mtClean="0"/>
                        <a:t>نقطة من الانبوبة + اليود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بعد 10 دقائق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mtClean="0"/>
                        <a:t>نقطة من الانبوبة + اليود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mtClean="0"/>
                        <a:t>نقطة من الانبوبة + اليود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بعد 15 دقيقة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نقطة من </a:t>
                      </a:r>
                      <a:r>
                        <a:rPr lang="ar-SA" dirty="0" err="1" smtClean="0"/>
                        <a:t>الانبوبة</a:t>
                      </a:r>
                      <a:r>
                        <a:rPr lang="ar-SA" dirty="0" smtClean="0"/>
                        <a:t> + اليود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نقطة من </a:t>
                      </a:r>
                      <a:r>
                        <a:rPr lang="ar-SA" dirty="0" err="1" smtClean="0"/>
                        <a:t>الانبوبة</a:t>
                      </a:r>
                      <a:r>
                        <a:rPr lang="ar-SA" dirty="0" smtClean="0"/>
                        <a:t> + اليود</a:t>
                      </a:r>
                      <a:endParaRPr lang="ar-SA" dirty="0"/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5" name="Group 3"/>
          <p:cNvGrpSpPr>
            <a:grpSpLocks/>
          </p:cNvGrpSpPr>
          <p:nvPr/>
        </p:nvGrpSpPr>
        <p:grpSpPr bwMode="auto">
          <a:xfrm>
            <a:off x="2857488" y="3071810"/>
            <a:ext cx="3643338" cy="3500438"/>
            <a:chOff x="3060" y="1079"/>
            <a:chExt cx="7011" cy="7735"/>
          </a:xfrm>
        </p:grpSpPr>
        <p:pic>
          <p:nvPicPr>
            <p:cNvPr id="6" name="Picture 4" descr="Amylase work 2"/>
            <p:cNvPicPr>
              <a:picLocks noChangeAspect="1" noChangeArrowheads="1"/>
            </p:cNvPicPr>
            <p:nvPr/>
          </p:nvPicPr>
          <p:blipFill>
            <a:blip r:embed="rId2"/>
            <a:srcRect l="8348" r="12347" b="6087"/>
            <a:stretch>
              <a:fillRect/>
            </a:stretch>
          </p:blipFill>
          <p:spPr bwMode="auto">
            <a:xfrm>
              <a:off x="3780" y="2879"/>
              <a:ext cx="5012" cy="5935"/>
            </a:xfrm>
            <a:prstGeom prst="rect">
              <a:avLst/>
            </a:prstGeom>
            <a:noFill/>
            <a:ln w="19050">
              <a:solidFill>
                <a:srgbClr val="000000"/>
              </a:solidFill>
              <a:miter lim="800000"/>
              <a:headEnd/>
              <a:tailEnd/>
            </a:ln>
            <a:effectLst>
              <a:outerShdw dist="107763" dir="18900000" algn="ctr" rotWithShape="0">
                <a:srgbClr val="808080">
                  <a:alpha val="50000"/>
                </a:srgbClr>
              </a:outerShdw>
            </a:effectLst>
          </p:spPr>
        </p:pic>
        <p:pic>
          <p:nvPicPr>
            <p:cNvPr id="7" name="Picture 5" descr="Amylase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3993" t="49977" r="46523" b="4190"/>
            <a:stretch>
              <a:fillRect/>
            </a:stretch>
          </p:blipFill>
          <p:spPr bwMode="auto">
            <a:xfrm rot="291186">
              <a:off x="3060" y="1079"/>
              <a:ext cx="1828" cy="21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" name="Picture 6" descr="Amylase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43576" t="7790" b="46378"/>
            <a:stretch>
              <a:fillRect/>
            </a:stretch>
          </p:blipFill>
          <p:spPr bwMode="auto">
            <a:xfrm rot="-371251">
              <a:off x="7911" y="1272"/>
              <a:ext cx="2160" cy="18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" name="Picture 7" descr="dropper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8000" t="38020" r="52348" b="11864"/>
            <a:stretch>
              <a:fillRect/>
            </a:stretch>
          </p:blipFill>
          <p:spPr bwMode="auto">
            <a:xfrm rot="693690">
              <a:off x="6660" y="1799"/>
              <a:ext cx="1600" cy="15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" name="Picture 8" descr="dropper"/>
            <p:cNvPicPr>
              <a:picLocks noChangeAspect="1" noChangeArrowheads="1"/>
            </p:cNvPicPr>
            <p:nvPr/>
          </p:nvPicPr>
          <p:blipFill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60175" b="49915"/>
            <a:stretch>
              <a:fillRect/>
            </a:stretch>
          </p:blipFill>
          <p:spPr bwMode="auto">
            <a:xfrm rot="-522165">
              <a:off x="4500" y="1619"/>
              <a:ext cx="1581" cy="16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b="1" dirty="0" smtClean="0"/>
              <a:t>ألوان اليود مع النشاء تدل على عمل </a:t>
            </a:r>
            <a:r>
              <a:rPr lang="ar-SA" b="1" dirty="0" err="1" smtClean="0"/>
              <a:t>الانزيم</a:t>
            </a:r>
            <a:endParaRPr lang="ar-SA" dirty="0"/>
          </a:p>
        </p:txBody>
      </p:sp>
      <p:pic>
        <p:nvPicPr>
          <p:cNvPr id="4" name="Picture 2" descr="Untitled-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5918" y="1785926"/>
            <a:ext cx="6072230" cy="4500594"/>
          </a:xfrm>
          <a:prstGeom prst="rect">
            <a:avLst/>
          </a:prstGeom>
          <a:noFill/>
          <a:ln w="19050">
            <a:solidFill>
              <a:srgbClr val="CC0066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رسم تخطيطي 3"/>
          <p:cNvGraphicFramePr/>
          <p:nvPr/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عنصر نائب للمحتوى 4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457200" y="285728"/>
          <a:ext cx="8229600" cy="63579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457200" y="285728"/>
          <a:ext cx="8229600" cy="63579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دور الإنزيمات </a:t>
            </a:r>
            <a:endParaRPr lang="ar-SA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b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من أين يمكن الحصول على الإنزيمات ؟</a:t>
            </a:r>
            <a:endParaRPr lang="ar-SA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b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من أين يمكن الحصول على الإنزيمات ؟</a:t>
            </a:r>
            <a:endParaRPr lang="ar-SA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b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من أين يمكن الحصول على الإنزيمات ؟</a:t>
            </a:r>
            <a:endParaRPr lang="ar-SA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رسم تخطيطي 5"/>
          <p:cNvGraphicFramePr/>
          <p:nvPr/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7" name="عنصر نائب للمحتوى 6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سمة Office">
  <a:themeElements>
    <a:clrScheme name="وافر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ورق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327</TotalTime>
  <Words>829</Words>
  <PresentationFormat>عرض على الشاشة (3:4)‏</PresentationFormat>
  <Paragraphs>96</Paragraphs>
  <Slides>18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18</vt:i4>
      </vt:variant>
    </vt:vector>
  </HeadingPairs>
  <TitlesOfParts>
    <vt:vector size="19" baseType="lpstr">
      <vt:lpstr>سمة Office</vt:lpstr>
      <vt:lpstr>بسم الله الرحمن الرحيم</vt:lpstr>
      <vt:lpstr>الشريحة 2</vt:lpstr>
      <vt:lpstr>الشريحة 3</vt:lpstr>
      <vt:lpstr>الشريحة 4</vt:lpstr>
      <vt:lpstr>دور الإنزيمات </vt:lpstr>
      <vt:lpstr>من أين يمكن الحصول على الإنزيمات ؟</vt:lpstr>
      <vt:lpstr>من أين يمكن الحصول على الإنزيمات ؟</vt:lpstr>
      <vt:lpstr>من أين يمكن الحصول على الإنزيمات ؟</vt:lpstr>
      <vt:lpstr>الشريحة 9</vt:lpstr>
      <vt:lpstr>الشريحة 10</vt:lpstr>
      <vt:lpstr>الشريحة 11</vt:lpstr>
      <vt:lpstr>الشريحة 12</vt:lpstr>
      <vt:lpstr>الشريحة 13</vt:lpstr>
      <vt:lpstr>الشريحة 14</vt:lpstr>
      <vt:lpstr>الشريحة 15</vt:lpstr>
      <vt:lpstr>الشريحة 16</vt:lpstr>
      <vt:lpstr>ألوان اليود مع النشاء تدل على عمل الانزيم</vt:lpstr>
      <vt:lpstr>الشريحة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الانزيمات</dc:title>
  <cp:lastModifiedBy>Admin</cp:lastModifiedBy>
  <cp:revision>32</cp:revision>
  <dcterms:modified xsi:type="dcterms:W3CDTF">2011-09-25T10:37:06Z</dcterms:modified>
</cp:coreProperties>
</file>