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15"/>
  </p:notesMasterIdLst>
  <p:sldIdLst>
    <p:sldId id="256" r:id="rId2"/>
    <p:sldId id="261" r:id="rId3"/>
    <p:sldId id="262" r:id="rId4"/>
    <p:sldId id="263" r:id="rId5"/>
    <p:sldId id="258" r:id="rId6"/>
    <p:sldId id="259" r:id="rId7"/>
    <p:sldId id="265" r:id="rId8"/>
    <p:sldId id="257" r:id="rId9"/>
    <p:sldId id="267" r:id="rId10"/>
    <p:sldId id="269" r:id="rId11"/>
    <p:sldId id="268" r:id="rId12"/>
    <p:sldId id="264" r:id="rId13"/>
    <p:sldId id="266" r:id="rId14"/>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65" d="100"/>
          <a:sy n="65" d="100"/>
        </p:scale>
        <p:origin x="-970"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791D2A7-A7DA-49D4-9799-E7D46CECB33E}"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2E1B9539-62A7-4D32-A483-239F3AD9CD83}">
      <dgm:prSet/>
      <dgm:spPr/>
      <dgm:t>
        <a:bodyPr/>
        <a:lstStyle/>
        <a:p>
          <a:pPr rtl="1"/>
          <a:r>
            <a:rPr lang="ar-SA" smtClean="0"/>
            <a:t>المجموعة النباتية ذات اهمية عظمية لأي للنباتات حيث ان وصف نبات مامهما بلغ من الدقة لن يعطي صورة وافية تماما له لذلك يلزم المقارنة مع عينات حقيقة.</a:t>
          </a:r>
          <a:endParaRPr lang="en-US"/>
        </a:p>
      </dgm:t>
    </dgm:pt>
    <dgm:pt modelId="{37347307-A899-45B3-8FFB-38197E26FD36}" type="parTrans" cxnId="{16F2A768-2BD6-49E7-B53D-C38EEAD5A348}">
      <dgm:prSet/>
      <dgm:spPr/>
      <dgm:t>
        <a:bodyPr/>
        <a:lstStyle/>
        <a:p>
          <a:endParaRPr lang="en-US"/>
        </a:p>
      </dgm:t>
    </dgm:pt>
    <dgm:pt modelId="{3B9C230F-AE5E-4761-B849-8393BCAA6610}" type="sibTrans" cxnId="{16F2A768-2BD6-49E7-B53D-C38EEAD5A348}">
      <dgm:prSet/>
      <dgm:spPr/>
      <dgm:t>
        <a:bodyPr/>
        <a:lstStyle/>
        <a:p>
          <a:endParaRPr lang="en-US"/>
        </a:p>
      </dgm:t>
    </dgm:pt>
    <dgm:pt modelId="{05010272-B7CA-493F-B60F-7F5EA7294A5C}">
      <dgm:prSet/>
      <dgm:spPr/>
      <dgm:t>
        <a:bodyPr/>
        <a:lstStyle/>
        <a:p>
          <a:pPr rtl="1"/>
          <a:r>
            <a:rPr lang="ar-SA" smtClean="0"/>
            <a:t>تخدم المعشبة علم تقسيم النبات وفروع اخرى وثيقة الصلة به كمركز علمي يرجع البة لتخزين المعلومات النباتية </a:t>
          </a:r>
          <a:endParaRPr lang="en-US"/>
        </a:p>
      </dgm:t>
    </dgm:pt>
    <dgm:pt modelId="{DE8ADFCA-99FD-4F68-A2B5-E326A28E14FE}" type="parTrans" cxnId="{356F5203-858F-4BFC-A6CF-52E2D7AC6094}">
      <dgm:prSet/>
      <dgm:spPr/>
      <dgm:t>
        <a:bodyPr/>
        <a:lstStyle/>
        <a:p>
          <a:endParaRPr lang="en-US"/>
        </a:p>
      </dgm:t>
    </dgm:pt>
    <dgm:pt modelId="{2030755F-39D2-45F7-9646-7F17B8307973}" type="sibTrans" cxnId="{356F5203-858F-4BFC-A6CF-52E2D7AC6094}">
      <dgm:prSet/>
      <dgm:spPr/>
      <dgm:t>
        <a:bodyPr/>
        <a:lstStyle/>
        <a:p>
          <a:endParaRPr lang="en-US"/>
        </a:p>
      </dgm:t>
    </dgm:pt>
    <dgm:pt modelId="{75374109-B044-432F-9A72-1029AB49041C}">
      <dgm:prSet/>
      <dgm:spPr/>
      <dgm:t>
        <a:bodyPr/>
        <a:lstStyle/>
        <a:p>
          <a:pPr rtl="1"/>
          <a:r>
            <a:rPr lang="ar-SA" smtClean="0"/>
            <a:t>ينظر حاليا للمعشبة على انها بنك للمعلومات به رصيد ضخم من البانات والمعلومات عن نباتات البقعة التي جمعن منها العينات ومدى كثافتها والقسم الذي تتبعة</a:t>
          </a:r>
          <a:endParaRPr lang="en-US"/>
        </a:p>
      </dgm:t>
    </dgm:pt>
    <dgm:pt modelId="{83525D85-295A-4DB7-84BE-F7818C7E2C44}" type="parTrans" cxnId="{A2724E77-6D9B-460F-854B-63FB43032EC3}">
      <dgm:prSet/>
      <dgm:spPr/>
      <dgm:t>
        <a:bodyPr/>
        <a:lstStyle/>
        <a:p>
          <a:endParaRPr lang="en-US"/>
        </a:p>
      </dgm:t>
    </dgm:pt>
    <dgm:pt modelId="{9BC32B7D-5671-4EEE-8527-F93BF4DBD12F}" type="sibTrans" cxnId="{A2724E77-6D9B-460F-854B-63FB43032EC3}">
      <dgm:prSet/>
      <dgm:spPr/>
      <dgm:t>
        <a:bodyPr/>
        <a:lstStyle/>
        <a:p>
          <a:endParaRPr lang="en-US"/>
        </a:p>
      </dgm:t>
    </dgm:pt>
    <dgm:pt modelId="{3F920929-A196-4F7B-B7EB-78065DA64C57}">
      <dgm:prSet/>
      <dgm:spPr/>
      <dgm:t>
        <a:bodyPr/>
        <a:lstStyle/>
        <a:p>
          <a:pPr rtl="1"/>
          <a:r>
            <a:rPr lang="ar-SA" smtClean="0"/>
            <a:t>كذلك يمكن الاستفادة من معشبة الدراسات مثل علوم التصنيف الكمياء حيوي وعلوم الجغرافيا السيتولوجية وعلم البيئة الوراثيه وعلم حبوب اللقاح</a:t>
          </a:r>
          <a:endParaRPr lang="en-US"/>
        </a:p>
      </dgm:t>
    </dgm:pt>
    <dgm:pt modelId="{3E2B1E11-0680-4353-BDDA-00D48BCF000A}" type="parTrans" cxnId="{B2C4FFCD-92AB-46AB-985D-17D246659327}">
      <dgm:prSet/>
      <dgm:spPr/>
      <dgm:t>
        <a:bodyPr/>
        <a:lstStyle/>
        <a:p>
          <a:endParaRPr lang="en-US"/>
        </a:p>
      </dgm:t>
    </dgm:pt>
    <dgm:pt modelId="{6C8E7BD2-4EA2-43D9-94AC-9EDBDCC868F4}" type="sibTrans" cxnId="{B2C4FFCD-92AB-46AB-985D-17D246659327}">
      <dgm:prSet/>
      <dgm:spPr/>
      <dgm:t>
        <a:bodyPr/>
        <a:lstStyle/>
        <a:p>
          <a:endParaRPr lang="en-US"/>
        </a:p>
      </dgm:t>
    </dgm:pt>
    <dgm:pt modelId="{41CFC633-BFCE-414E-9B6D-44669380737A}" type="pres">
      <dgm:prSet presAssocID="{9791D2A7-A7DA-49D4-9799-E7D46CECB33E}" presName="linear" presStyleCnt="0">
        <dgm:presLayoutVars>
          <dgm:animLvl val="lvl"/>
          <dgm:resizeHandles val="exact"/>
        </dgm:presLayoutVars>
      </dgm:prSet>
      <dgm:spPr/>
    </dgm:pt>
    <dgm:pt modelId="{083D1D26-3BC9-4243-8C43-F270B0FDB22A}" type="pres">
      <dgm:prSet presAssocID="{2E1B9539-62A7-4D32-A483-239F3AD9CD83}" presName="parentText" presStyleLbl="node1" presStyleIdx="0" presStyleCnt="4">
        <dgm:presLayoutVars>
          <dgm:chMax val="0"/>
          <dgm:bulletEnabled val="1"/>
        </dgm:presLayoutVars>
      </dgm:prSet>
      <dgm:spPr/>
    </dgm:pt>
    <dgm:pt modelId="{062AEB7E-13BA-465B-8EFF-7A4AF29B51D9}" type="pres">
      <dgm:prSet presAssocID="{3B9C230F-AE5E-4761-B849-8393BCAA6610}" presName="spacer" presStyleCnt="0"/>
      <dgm:spPr/>
    </dgm:pt>
    <dgm:pt modelId="{09A06CE1-0721-4C53-834E-07E923E63AAF}" type="pres">
      <dgm:prSet presAssocID="{05010272-B7CA-493F-B60F-7F5EA7294A5C}" presName="parentText" presStyleLbl="node1" presStyleIdx="1" presStyleCnt="4">
        <dgm:presLayoutVars>
          <dgm:chMax val="0"/>
          <dgm:bulletEnabled val="1"/>
        </dgm:presLayoutVars>
      </dgm:prSet>
      <dgm:spPr/>
    </dgm:pt>
    <dgm:pt modelId="{EC1F999E-CE90-4EDA-9671-E9A345B7A7D5}" type="pres">
      <dgm:prSet presAssocID="{2030755F-39D2-45F7-9646-7F17B8307973}" presName="spacer" presStyleCnt="0"/>
      <dgm:spPr/>
    </dgm:pt>
    <dgm:pt modelId="{F8CAEE95-3483-4277-8E05-C0A1098F8070}" type="pres">
      <dgm:prSet presAssocID="{75374109-B044-432F-9A72-1029AB49041C}" presName="parentText" presStyleLbl="node1" presStyleIdx="2" presStyleCnt="4">
        <dgm:presLayoutVars>
          <dgm:chMax val="0"/>
          <dgm:bulletEnabled val="1"/>
        </dgm:presLayoutVars>
      </dgm:prSet>
      <dgm:spPr/>
    </dgm:pt>
    <dgm:pt modelId="{5EC58929-833B-44DB-BBFB-384EA24938AD}" type="pres">
      <dgm:prSet presAssocID="{9BC32B7D-5671-4EEE-8527-F93BF4DBD12F}" presName="spacer" presStyleCnt="0"/>
      <dgm:spPr/>
    </dgm:pt>
    <dgm:pt modelId="{0CA7B334-317A-4A45-B910-73C6AF5AC33F}" type="pres">
      <dgm:prSet presAssocID="{3F920929-A196-4F7B-B7EB-78065DA64C57}" presName="parentText" presStyleLbl="node1" presStyleIdx="3" presStyleCnt="4">
        <dgm:presLayoutVars>
          <dgm:chMax val="0"/>
          <dgm:bulletEnabled val="1"/>
        </dgm:presLayoutVars>
      </dgm:prSet>
      <dgm:spPr/>
    </dgm:pt>
  </dgm:ptLst>
  <dgm:cxnLst>
    <dgm:cxn modelId="{356F5203-858F-4BFC-A6CF-52E2D7AC6094}" srcId="{9791D2A7-A7DA-49D4-9799-E7D46CECB33E}" destId="{05010272-B7CA-493F-B60F-7F5EA7294A5C}" srcOrd="1" destOrd="0" parTransId="{DE8ADFCA-99FD-4F68-A2B5-E326A28E14FE}" sibTransId="{2030755F-39D2-45F7-9646-7F17B8307973}"/>
    <dgm:cxn modelId="{4EEBA43D-997A-4F3A-B46E-597EA3557776}" type="presOf" srcId="{3F920929-A196-4F7B-B7EB-78065DA64C57}" destId="{0CA7B334-317A-4A45-B910-73C6AF5AC33F}" srcOrd="0" destOrd="0" presId="urn:microsoft.com/office/officeart/2005/8/layout/vList2"/>
    <dgm:cxn modelId="{CAB8F97F-4FE6-4139-8CEA-B6A3C4F12195}" type="presOf" srcId="{75374109-B044-432F-9A72-1029AB49041C}" destId="{F8CAEE95-3483-4277-8E05-C0A1098F8070}" srcOrd="0" destOrd="0" presId="urn:microsoft.com/office/officeart/2005/8/layout/vList2"/>
    <dgm:cxn modelId="{B7511FA7-126B-460E-83BE-EF454A8D6CAA}" type="presOf" srcId="{2E1B9539-62A7-4D32-A483-239F3AD9CD83}" destId="{083D1D26-3BC9-4243-8C43-F270B0FDB22A}" srcOrd="0" destOrd="0" presId="urn:microsoft.com/office/officeart/2005/8/layout/vList2"/>
    <dgm:cxn modelId="{16F2A768-2BD6-49E7-B53D-C38EEAD5A348}" srcId="{9791D2A7-A7DA-49D4-9799-E7D46CECB33E}" destId="{2E1B9539-62A7-4D32-A483-239F3AD9CD83}" srcOrd="0" destOrd="0" parTransId="{37347307-A899-45B3-8FFB-38197E26FD36}" sibTransId="{3B9C230F-AE5E-4761-B849-8393BCAA6610}"/>
    <dgm:cxn modelId="{A2724E77-6D9B-460F-854B-63FB43032EC3}" srcId="{9791D2A7-A7DA-49D4-9799-E7D46CECB33E}" destId="{75374109-B044-432F-9A72-1029AB49041C}" srcOrd="2" destOrd="0" parTransId="{83525D85-295A-4DB7-84BE-F7818C7E2C44}" sibTransId="{9BC32B7D-5671-4EEE-8527-F93BF4DBD12F}"/>
    <dgm:cxn modelId="{C33C227E-2D16-4840-8D2B-E4400D6EF9DA}" type="presOf" srcId="{05010272-B7CA-493F-B60F-7F5EA7294A5C}" destId="{09A06CE1-0721-4C53-834E-07E923E63AAF}" srcOrd="0" destOrd="0" presId="urn:microsoft.com/office/officeart/2005/8/layout/vList2"/>
    <dgm:cxn modelId="{A1FF152A-475F-410C-88D5-180229128774}" type="presOf" srcId="{9791D2A7-A7DA-49D4-9799-E7D46CECB33E}" destId="{41CFC633-BFCE-414E-9B6D-44669380737A}" srcOrd="0" destOrd="0" presId="urn:microsoft.com/office/officeart/2005/8/layout/vList2"/>
    <dgm:cxn modelId="{B2C4FFCD-92AB-46AB-985D-17D246659327}" srcId="{9791D2A7-A7DA-49D4-9799-E7D46CECB33E}" destId="{3F920929-A196-4F7B-B7EB-78065DA64C57}" srcOrd="3" destOrd="0" parTransId="{3E2B1E11-0680-4353-BDDA-00D48BCF000A}" sibTransId="{6C8E7BD2-4EA2-43D9-94AC-9EDBDCC868F4}"/>
    <dgm:cxn modelId="{2469A7B3-A5AF-43B1-B958-A03396DCC7EA}" type="presParOf" srcId="{41CFC633-BFCE-414E-9B6D-44669380737A}" destId="{083D1D26-3BC9-4243-8C43-F270B0FDB22A}" srcOrd="0" destOrd="0" presId="urn:microsoft.com/office/officeart/2005/8/layout/vList2"/>
    <dgm:cxn modelId="{1751F162-73B0-4F93-945F-CF3185DBADC4}" type="presParOf" srcId="{41CFC633-BFCE-414E-9B6D-44669380737A}" destId="{062AEB7E-13BA-465B-8EFF-7A4AF29B51D9}" srcOrd="1" destOrd="0" presId="urn:microsoft.com/office/officeart/2005/8/layout/vList2"/>
    <dgm:cxn modelId="{F3DAB6CE-5129-4047-B674-EC86C3A1F3D3}" type="presParOf" srcId="{41CFC633-BFCE-414E-9B6D-44669380737A}" destId="{09A06CE1-0721-4C53-834E-07E923E63AAF}" srcOrd="2" destOrd="0" presId="urn:microsoft.com/office/officeart/2005/8/layout/vList2"/>
    <dgm:cxn modelId="{1EDA1F83-F17F-467E-B875-D51EF19DC3A0}" type="presParOf" srcId="{41CFC633-BFCE-414E-9B6D-44669380737A}" destId="{EC1F999E-CE90-4EDA-9671-E9A345B7A7D5}" srcOrd="3" destOrd="0" presId="urn:microsoft.com/office/officeart/2005/8/layout/vList2"/>
    <dgm:cxn modelId="{0F2BA9ED-E745-426D-AB9F-436F50A45853}" type="presParOf" srcId="{41CFC633-BFCE-414E-9B6D-44669380737A}" destId="{F8CAEE95-3483-4277-8E05-C0A1098F8070}" srcOrd="4" destOrd="0" presId="urn:microsoft.com/office/officeart/2005/8/layout/vList2"/>
    <dgm:cxn modelId="{84A4E059-10DD-41B5-9CDC-3722528E41D1}" type="presParOf" srcId="{41CFC633-BFCE-414E-9B6D-44669380737A}" destId="{5EC58929-833B-44DB-BBFB-384EA24938AD}" srcOrd="5" destOrd="0" presId="urn:microsoft.com/office/officeart/2005/8/layout/vList2"/>
    <dgm:cxn modelId="{8C187249-E611-41F4-B225-D2F0412CCAAB}" type="presParOf" srcId="{41CFC633-BFCE-414E-9B6D-44669380737A}" destId="{0CA7B334-317A-4A45-B910-73C6AF5AC33F}"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9A79571-C17E-4A3B-97D0-0077140B0505}" type="doc">
      <dgm:prSet loTypeId="urn:microsoft.com/office/officeart/2005/8/layout/vList2" loCatId="list" qsTypeId="urn:microsoft.com/office/officeart/2005/8/quickstyle/simple5" qsCatId="simple" csTypeId="urn:microsoft.com/office/officeart/2005/8/colors/colorful2" csCatId="colorful"/>
      <dgm:spPr/>
      <dgm:t>
        <a:bodyPr/>
        <a:lstStyle/>
        <a:p>
          <a:endParaRPr lang="en-US"/>
        </a:p>
      </dgm:t>
    </dgm:pt>
    <dgm:pt modelId="{E328F3EF-43B8-4BE9-8234-30EFEE0FF004}">
      <dgm:prSet/>
      <dgm:spPr/>
      <dgm:t>
        <a:bodyPr/>
        <a:lstStyle/>
        <a:p>
          <a:pPr rtl="1"/>
          <a:r>
            <a:rPr lang="ar-SA" smtClean="0"/>
            <a:t>تحديد هوية العينات النباتية حيث تتوفر النباتات المجففه المحفوظة.</a:t>
          </a:r>
          <a:endParaRPr lang="en-US"/>
        </a:p>
      </dgm:t>
    </dgm:pt>
    <dgm:pt modelId="{ED30CD99-14FB-4390-9BD0-FC6B2D8AA87D}" type="parTrans" cxnId="{CF0DA1CB-674D-41F4-A723-8866879A24F5}">
      <dgm:prSet/>
      <dgm:spPr/>
      <dgm:t>
        <a:bodyPr/>
        <a:lstStyle/>
        <a:p>
          <a:endParaRPr lang="en-US"/>
        </a:p>
      </dgm:t>
    </dgm:pt>
    <dgm:pt modelId="{F10FC2B1-345D-4066-B4D3-3451E3029CFC}" type="sibTrans" cxnId="{CF0DA1CB-674D-41F4-A723-8866879A24F5}">
      <dgm:prSet/>
      <dgm:spPr/>
      <dgm:t>
        <a:bodyPr/>
        <a:lstStyle/>
        <a:p>
          <a:endParaRPr lang="en-US"/>
        </a:p>
      </dgm:t>
    </dgm:pt>
    <dgm:pt modelId="{E677AEE7-42FD-4A3F-A81A-3459B6A2562A}">
      <dgm:prSet/>
      <dgm:spPr/>
      <dgm:t>
        <a:bodyPr/>
        <a:lstStyle/>
        <a:p>
          <a:pPr rtl="1"/>
          <a:r>
            <a:rPr lang="ar-SA" smtClean="0"/>
            <a:t>مصدر اساسي للبحوث.</a:t>
          </a:r>
          <a:endParaRPr lang="en-US"/>
        </a:p>
      </dgm:t>
    </dgm:pt>
    <dgm:pt modelId="{12AB7FD9-DDF1-4DA9-800C-83E730CD5567}" type="parTrans" cxnId="{EFA63C5D-FD7E-476D-A638-5C5C91A735B1}">
      <dgm:prSet/>
      <dgm:spPr/>
      <dgm:t>
        <a:bodyPr/>
        <a:lstStyle/>
        <a:p>
          <a:endParaRPr lang="en-US"/>
        </a:p>
      </dgm:t>
    </dgm:pt>
    <dgm:pt modelId="{C6E4B208-AA2A-4045-B0CA-2D3C1A14AB24}" type="sibTrans" cxnId="{EFA63C5D-FD7E-476D-A638-5C5C91A735B1}">
      <dgm:prSet/>
      <dgm:spPr/>
      <dgm:t>
        <a:bodyPr/>
        <a:lstStyle/>
        <a:p>
          <a:endParaRPr lang="en-US"/>
        </a:p>
      </dgm:t>
    </dgm:pt>
    <dgm:pt modelId="{7E949F07-2DF9-46DD-8463-0145714D77DB}">
      <dgm:prSet/>
      <dgm:spPr/>
      <dgm:t>
        <a:bodyPr/>
        <a:lstStyle/>
        <a:p>
          <a:pPr rtl="1"/>
          <a:r>
            <a:rPr lang="ar-SA" smtClean="0"/>
            <a:t>تعتبر مثل الحديقة النباتية او الحقل اماكن مثاليه للتدريس.</a:t>
          </a:r>
          <a:endParaRPr lang="en-US"/>
        </a:p>
      </dgm:t>
    </dgm:pt>
    <dgm:pt modelId="{190B054C-01C7-4AE7-82A1-6B2B38B341AF}" type="parTrans" cxnId="{A65315C1-2375-4EC8-99E3-21EE1102992B}">
      <dgm:prSet/>
      <dgm:spPr/>
      <dgm:t>
        <a:bodyPr/>
        <a:lstStyle/>
        <a:p>
          <a:endParaRPr lang="en-US"/>
        </a:p>
      </dgm:t>
    </dgm:pt>
    <dgm:pt modelId="{BC2A8778-B6B9-4007-8885-C27356926456}" type="sibTrans" cxnId="{A65315C1-2375-4EC8-99E3-21EE1102992B}">
      <dgm:prSet/>
      <dgm:spPr/>
      <dgm:t>
        <a:bodyPr/>
        <a:lstStyle/>
        <a:p>
          <a:endParaRPr lang="en-US"/>
        </a:p>
      </dgm:t>
    </dgm:pt>
    <dgm:pt modelId="{59EFF22F-55EF-4B64-9F34-1826ECC3013F}">
      <dgm:prSet/>
      <dgm:spPr/>
      <dgm:t>
        <a:bodyPr/>
        <a:lstStyle/>
        <a:p>
          <a:pPr rtl="1"/>
          <a:r>
            <a:rPr lang="ar-SA" smtClean="0"/>
            <a:t>تدريب الدارسين على اعمال المعشبة.</a:t>
          </a:r>
          <a:endParaRPr lang="en-US"/>
        </a:p>
      </dgm:t>
    </dgm:pt>
    <dgm:pt modelId="{ACB990B1-CD71-4088-904B-1C2BE9FC16CB}" type="parTrans" cxnId="{CF7502C4-68CE-45C4-82B4-62E238537842}">
      <dgm:prSet/>
      <dgm:spPr/>
      <dgm:t>
        <a:bodyPr/>
        <a:lstStyle/>
        <a:p>
          <a:endParaRPr lang="en-US"/>
        </a:p>
      </dgm:t>
    </dgm:pt>
    <dgm:pt modelId="{DA682FFA-2D15-4D44-9954-94493F39147F}" type="sibTrans" cxnId="{CF7502C4-68CE-45C4-82B4-62E238537842}">
      <dgm:prSet/>
      <dgm:spPr/>
      <dgm:t>
        <a:bodyPr/>
        <a:lstStyle/>
        <a:p>
          <a:endParaRPr lang="en-US"/>
        </a:p>
      </dgm:t>
    </dgm:pt>
    <dgm:pt modelId="{7B9F819E-83D4-4371-9802-42DCACB31BEE}">
      <dgm:prSet/>
      <dgm:spPr/>
      <dgm:t>
        <a:bodyPr/>
        <a:lstStyle/>
        <a:p>
          <a:pPr rtl="1"/>
          <a:r>
            <a:rPr lang="ar-SA" smtClean="0"/>
            <a:t>توفير المعلومات الكافيه  عن النبات مثل الصفات المورفولوجية والخضرية والزهرية.</a:t>
          </a:r>
          <a:endParaRPr lang="en-US"/>
        </a:p>
      </dgm:t>
    </dgm:pt>
    <dgm:pt modelId="{A316F2EF-1453-46B1-AD2D-77C4DFD4BF6B}" type="parTrans" cxnId="{F3495E7E-4BD5-4D3C-81A7-B4992CCF765C}">
      <dgm:prSet/>
      <dgm:spPr/>
      <dgm:t>
        <a:bodyPr/>
        <a:lstStyle/>
        <a:p>
          <a:endParaRPr lang="en-US"/>
        </a:p>
      </dgm:t>
    </dgm:pt>
    <dgm:pt modelId="{C9BC4FC2-1906-4199-8227-523801A32A83}" type="sibTrans" cxnId="{F3495E7E-4BD5-4D3C-81A7-B4992CCF765C}">
      <dgm:prSet/>
      <dgm:spPr/>
      <dgm:t>
        <a:bodyPr/>
        <a:lstStyle/>
        <a:p>
          <a:endParaRPr lang="en-US"/>
        </a:p>
      </dgm:t>
    </dgm:pt>
    <dgm:pt modelId="{6D655E60-8D53-44DB-B3E4-28FA24F3D499}">
      <dgm:prSet/>
      <dgm:spPr/>
      <dgm:t>
        <a:bodyPr/>
        <a:lstStyle/>
        <a:p>
          <a:pPr rtl="1"/>
          <a:r>
            <a:rPr lang="ar-SA" smtClean="0"/>
            <a:t>العناية والمحافظه على النباتات التي تنمو في المجتمعات النباتية والمحميات الطبيعية.</a:t>
          </a:r>
          <a:endParaRPr lang="en-US"/>
        </a:p>
      </dgm:t>
    </dgm:pt>
    <dgm:pt modelId="{C9E0024B-B221-45A4-9DD2-76774D70DA95}" type="parTrans" cxnId="{539CCB8B-47DC-4E52-A35C-CF77290D436F}">
      <dgm:prSet/>
      <dgm:spPr/>
      <dgm:t>
        <a:bodyPr/>
        <a:lstStyle/>
        <a:p>
          <a:endParaRPr lang="en-US"/>
        </a:p>
      </dgm:t>
    </dgm:pt>
    <dgm:pt modelId="{ABE6B871-7CA4-4CF3-9821-68DDACC5C155}" type="sibTrans" cxnId="{539CCB8B-47DC-4E52-A35C-CF77290D436F}">
      <dgm:prSet/>
      <dgm:spPr/>
      <dgm:t>
        <a:bodyPr/>
        <a:lstStyle/>
        <a:p>
          <a:endParaRPr lang="en-US"/>
        </a:p>
      </dgm:t>
    </dgm:pt>
    <dgm:pt modelId="{FA823741-ACA5-42E7-866E-8777224582F4}" type="pres">
      <dgm:prSet presAssocID="{99A79571-C17E-4A3B-97D0-0077140B0505}" presName="linear" presStyleCnt="0">
        <dgm:presLayoutVars>
          <dgm:animLvl val="lvl"/>
          <dgm:resizeHandles val="exact"/>
        </dgm:presLayoutVars>
      </dgm:prSet>
      <dgm:spPr/>
    </dgm:pt>
    <dgm:pt modelId="{A2B5754D-1ADD-4669-BAEF-D10DAA9E3FF3}" type="pres">
      <dgm:prSet presAssocID="{E328F3EF-43B8-4BE9-8234-30EFEE0FF004}" presName="parentText" presStyleLbl="node1" presStyleIdx="0" presStyleCnt="6">
        <dgm:presLayoutVars>
          <dgm:chMax val="0"/>
          <dgm:bulletEnabled val="1"/>
        </dgm:presLayoutVars>
      </dgm:prSet>
      <dgm:spPr/>
    </dgm:pt>
    <dgm:pt modelId="{4BE5293B-EC2B-4EF5-B3FA-38824BB056E6}" type="pres">
      <dgm:prSet presAssocID="{F10FC2B1-345D-4066-B4D3-3451E3029CFC}" presName="spacer" presStyleCnt="0"/>
      <dgm:spPr/>
    </dgm:pt>
    <dgm:pt modelId="{67B0030A-4646-4C0A-AA5A-FF93F6DE611E}" type="pres">
      <dgm:prSet presAssocID="{E677AEE7-42FD-4A3F-A81A-3459B6A2562A}" presName="parentText" presStyleLbl="node1" presStyleIdx="1" presStyleCnt="6">
        <dgm:presLayoutVars>
          <dgm:chMax val="0"/>
          <dgm:bulletEnabled val="1"/>
        </dgm:presLayoutVars>
      </dgm:prSet>
      <dgm:spPr/>
    </dgm:pt>
    <dgm:pt modelId="{9D696788-EBE5-4E7C-967E-3A49CFB2C621}" type="pres">
      <dgm:prSet presAssocID="{C6E4B208-AA2A-4045-B0CA-2D3C1A14AB24}" presName="spacer" presStyleCnt="0"/>
      <dgm:spPr/>
    </dgm:pt>
    <dgm:pt modelId="{7966DF26-16D7-4C9A-9A9B-BACD6BF9EA89}" type="pres">
      <dgm:prSet presAssocID="{7E949F07-2DF9-46DD-8463-0145714D77DB}" presName="parentText" presStyleLbl="node1" presStyleIdx="2" presStyleCnt="6">
        <dgm:presLayoutVars>
          <dgm:chMax val="0"/>
          <dgm:bulletEnabled val="1"/>
        </dgm:presLayoutVars>
      </dgm:prSet>
      <dgm:spPr/>
    </dgm:pt>
    <dgm:pt modelId="{FDB2D869-2B6D-4C13-B617-130CEEE21D67}" type="pres">
      <dgm:prSet presAssocID="{BC2A8778-B6B9-4007-8885-C27356926456}" presName="spacer" presStyleCnt="0"/>
      <dgm:spPr/>
    </dgm:pt>
    <dgm:pt modelId="{D594896F-0DC2-4F71-A6F2-5B131F0FDDE2}" type="pres">
      <dgm:prSet presAssocID="{59EFF22F-55EF-4B64-9F34-1826ECC3013F}" presName="parentText" presStyleLbl="node1" presStyleIdx="3" presStyleCnt="6">
        <dgm:presLayoutVars>
          <dgm:chMax val="0"/>
          <dgm:bulletEnabled val="1"/>
        </dgm:presLayoutVars>
      </dgm:prSet>
      <dgm:spPr/>
    </dgm:pt>
    <dgm:pt modelId="{06EF2BB4-7C64-4A63-9167-A3F10C780AA4}" type="pres">
      <dgm:prSet presAssocID="{DA682FFA-2D15-4D44-9954-94493F39147F}" presName="spacer" presStyleCnt="0"/>
      <dgm:spPr/>
    </dgm:pt>
    <dgm:pt modelId="{E1C55B25-6D5F-4332-B24E-84F00B43EFE9}" type="pres">
      <dgm:prSet presAssocID="{7B9F819E-83D4-4371-9802-42DCACB31BEE}" presName="parentText" presStyleLbl="node1" presStyleIdx="4" presStyleCnt="6">
        <dgm:presLayoutVars>
          <dgm:chMax val="0"/>
          <dgm:bulletEnabled val="1"/>
        </dgm:presLayoutVars>
      </dgm:prSet>
      <dgm:spPr/>
    </dgm:pt>
    <dgm:pt modelId="{93B9C057-AD55-48E9-90C3-F4091F1B5F25}" type="pres">
      <dgm:prSet presAssocID="{C9BC4FC2-1906-4199-8227-523801A32A83}" presName="spacer" presStyleCnt="0"/>
      <dgm:spPr/>
    </dgm:pt>
    <dgm:pt modelId="{4AEFA4CF-86C9-4824-A33E-079925E9339F}" type="pres">
      <dgm:prSet presAssocID="{6D655E60-8D53-44DB-B3E4-28FA24F3D499}" presName="parentText" presStyleLbl="node1" presStyleIdx="5" presStyleCnt="6">
        <dgm:presLayoutVars>
          <dgm:chMax val="0"/>
          <dgm:bulletEnabled val="1"/>
        </dgm:presLayoutVars>
      </dgm:prSet>
      <dgm:spPr/>
    </dgm:pt>
  </dgm:ptLst>
  <dgm:cxnLst>
    <dgm:cxn modelId="{F3495E7E-4BD5-4D3C-81A7-B4992CCF765C}" srcId="{99A79571-C17E-4A3B-97D0-0077140B0505}" destId="{7B9F819E-83D4-4371-9802-42DCACB31BEE}" srcOrd="4" destOrd="0" parTransId="{A316F2EF-1453-46B1-AD2D-77C4DFD4BF6B}" sibTransId="{C9BC4FC2-1906-4199-8227-523801A32A83}"/>
    <dgm:cxn modelId="{0144402B-045F-4795-9169-8CAD66373E6F}" type="presOf" srcId="{7B9F819E-83D4-4371-9802-42DCACB31BEE}" destId="{E1C55B25-6D5F-4332-B24E-84F00B43EFE9}" srcOrd="0" destOrd="0" presId="urn:microsoft.com/office/officeart/2005/8/layout/vList2"/>
    <dgm:cxn modelId="{24BE99EA-3C6D-4232-AA1A-626A60AA336C}" type="presOf" srcId="{E328F3EF-43B8-4BE9-8234-30EFEE0FF004}" destId="{A2B5754D-1ADD-4669-BAEF-D10DAA9E3FF3}" srcOrd="0" destOrd="0" presId="urn:microsoft.com/office/officeart/2005/8/layout/vList2"/>
    <dgm:cxn modelId="{A65315C1-2375-4EC8-99E3-21EE1102992B}" srcId="{99A79571-C17E-4A3B-97D0-0077140B0505}" destId="{7E949F07-2DF9-46DD-8463-0145714D77DB}" srcOrd="2" destOrd="0" parTransId="{190B054C-01C7-4AE7-82A1-6B2B38B341AF}" sibTransId="{BC2A8778-B6B9-4007-8885-C27356926456}"/>
    <dgm:cxn modelId="{EFA63C5D-FD7E-476D-A638-5C5C91A735B1}" srcId="{99A79571-C17E-4A3B-97D0-0077140B0505}" destId="{E677AEE7-42FD-4A3F-A81A-3459B6A2562A}" srcOrd="1" destOrd="0" parTransId="{12AB7FD9-DDF1-4DA9-800C-83E730CD5567}" sibTransId="{C6E4B208-AA2A-4045-B0CA-2D3C1A14AB24}"/>
    <dgm:cxn modelId="{5845D1AE-17B6-4A7D-B85B-DFD27861F7D2}" type="presOf" srcId="{99A79571-C17E-4A3B-97D0-0077140B0505}" destId="{FA823741-ACA5-42E7-866E-8777224582F4}" srcOrd="0" destOrd="0" presId="urn:microsoft.com/office/officeart/2005/8/layout/vList2"/>
    <dgm:cxn modelId="{E1BDD213-9D0A-419D-8B47-C81E6A614C7F}" type="presOf" srcId="{E677AEE7-42FD-4A3F-A81A-3459B6A2562A}" destId="{67B0030A-4646-4C0A-AA5A-FF93F6DE611E}" srcOrd="0" destOrd="0" presId="urn:microsoft.com/office/officeart/2005/8/layout/vList2"/>
    <dgm:cxn modelId="{8D92B9CB-29D6-4703-A9C3-7509B5D4C077}" type="presOf" srcId="{7E949F07-2DF9-46DD-8463-0145714D77DB}" destId="{7966DF26-16D7-4C9A-9A9B-BACD6BF9EA89}" srcOrd="0" destOrd="0" presId="urn:microsoft.com/office/officeart/2005/8/layout/vList2"/>
    <dgm:cxn modelId="{0DC6CCD6-F205-4D6C-BC6A-D88AB8CE5028}" type="presOf" srcId="{59EFF22F-55EF-4B64-9F34-1826ECC3013F}" destId="{D594896F-0DC2-4F71-A6F2-5B131F0FDDE2}" srcOrd="0" destOrd="0" presId="urn:microsoft.com/office/officeart/2005/8/layout/vList2"/>
    <dgm:cxn modelId="{563A1BED-C0C7-44DE-99D2-885E9354CF75}" type="presOf" srcId="{6D655E60-8D53-44DB-B3E4-28FA24F3D499}" destId="{4AEFA4CF-86C9-4824-A33E-079925E9339F}" srcOrd="0" destOrd="0" presId="urn:microsoft.com/office/officeart/2005/8/layout/vList2"/>
    <dgm:cxn modelId="{CF7502C4-68CE-45C4-82B4-62E238537842}" srcId="{99A79571-C17E-4A3B-97D0-0077140B0505}" destId="{59EFF22F-55EF-4B64-9F34-1826ECC3013F}" srcOrd="3" destOrd="0" parTransId="{ACB990B1-CD71-4088-904B-1C2BE9FC16CB}" sibTransId="{DA682FFA-2D15-4D44-9954-94493F39147F}"/>
    <dgm:cxn modelId="{539CCB8B-47DC-4E52-A35C-CF77290D436F}" srcId="{99A79571-C17E-4A3B-97D0-0077140B0505}" destId="{6D655E60-8D53-44DB-B3E4-28FA24F3D499}" srcOrd="5" destOrd="0" parTransId="{C9E0024B-B221-45A4-9DD2-76774D70DA95}" sibTransId="{ABE6B871-7CA4-4CF3-9821-68DDACC5C155}"/>
    <dgm:cxn modelId="{CF0DA1CB-674D-41F4-A723-8866879A24F5}" srcId="{99A79571-C17E-4A3B-97D0-0077140B0505}" destId="{E328F3EF-43B8-4BE9-8234-30EFEE0FF004}" srcOrd="0" destOrd="0" parTransId="{ED30CD99-14FB-4390-9BD0-FC6B2D8AA87D}" sibTransId="{F10FC2B1-345D-4066-B4D3-3451E3029CFC}"/>
    <dgm:cxn modelId="{44860850-DC16-4529-8D08-9C843B63F145}" type="presParOf" srcId="{FA823741-ACA5-42E7-866E-8777224582F4}" destId="{A2B5754D-1ADD-4669-BAEF-D10DAA9E3FF3}" srcOrd="0" destOrd="0" presId="urn:microsoft.com/office/officeart/2005/8/layout/vList2"/>
    <dgm:cxn modelId="{AD5E00CE-C0DA-4553-9ABF-09C619FF14B2}" type="presParOf" srcId="{FA823741-ACA5-42E7-866E-8777224582F4}" destId="{4BE5293B-EC2B-4EF5-B3FA-38824BB056E6}" srcOrd="1" destOrd="0" presId="urn:microsoft.com/office/officeart/2005/8/layout/vList2"/>
    <dgm:cxn modelId="{902DED54-74FE-4998-94B2-E999F6A369BC}" type="presParOf" srcId="{FA823741-ACA5-42E7-866E-8777224582F4}" destId="{67B0030A-4646-4C0A-AA5A-FF93F6DE611E}" srcOrd="2" destOrd="0" presId="urn:microsoft.com/office/officeart/2005/8/layout/vList2"/>
    <dgm:cxn modelId="{0BA1C3FA-16C4-4480-B4A2-0EEB365FADF9}" type="presParOf" srcId="{FA823741-ACA5-42E7-866E-8777224582F4}" destId="{9D696788-EBE5-4E7C-967E-3A49CFB2C621}" srcOrd="3" destOrd="0" presId="urn:microsoft.com/office/officeart/2005/8/layout/vList2"/>
    <dgm:cxn modelId="{BBF46CCD-3E47-40A3-940B-B59439977535}" type="presParOf" srcId="{FA823741-ACA5-42E7-866E-8777224582F4}" destId="{7966DF26-16D7-4C9A-9A9B-BACD6BF9EA89}" srcOrd="4" destOrd="0" presId="urn:microsoft.com/office/officeart/2005/8/layout/vList2"/>
    <dgm:cxn modelId="{7F19B2B0-B910-47A9-BAE1-DC17959DFB69}" type="presParOf" srcId="{FA823741-ACA5-42E7-866E-8777224582F4}" destId="{FDB2D869-2B6D-4C13-B617-130CEEE21D67}" srcOrd="5" destOrd="0" presId="urn:microsoft.com/office/officeart/2005/8/layout/vList2"/>
    <dgm:cxn modelId="{C6CDF103-9884-41E7-AE4F-9E90EB73DD89}" type="presParOf" srcId="{FA823741-ACA5-42E7-866E-8777224582F4}" destId="{D594896F-0DC2-4F71-A6F2-5B131F0FDDE2}" srcOrd="6" destOrd="0" presId="urn:microsoft.com/office/officeart/2005/8/layout/vList2"/>
    <dgm:cxn modelId="{C7EC57E4-8CB2-4FE2-886C-05DE83FF88BA}" type="presParOf" srcId="{FA823741-ACA5-42E7-866E-8777224582F4}" destId="{06EF2BB4-7C64-4A63-9167-A3F10C780AA4}" srcOrd="7" destOrd="0" presId="urn:microsoft.com/office/officeart/2005/8/layout/vList2"/>
    <dgm:cxn modelId="{E0409F1B-3AC5-455A-990E-47CBB116A3CD}" type="presParOf" srcId="{FA823741-ACA5-42E7-866E-8777224582F4}" destId="{E1C55B25-6D5F-4332-B24E-84F00B43EFE9}" srcOrd="8" destOrd="0" presId="urn:microsoft.com/office/officeart/2005/8/layout/vList2"/>
    <dgm:cxn modelId="{F99E66D9-879C-4887-871D-BBD2F2F5BCA4}" type="presParOf" srcId="{FA823741-ACA5-42E7-866E-8777224582F4}" destId="{93B9C057-AD55-48E9-90C3-F4091F1B5F25}" srcOrd="9" destOrd="0" presId="urn:microsoft.com/office/officeart/2005/8/layout/vList2"/>
    <dgm:cxn modelId="{2D086046-8EC1-437B-8842-3431626D4202}" type="presParOf" srcId="{FA823741-ACA5-42E7-866E-8777224582F4}" destId="{4AEFA4CF-86C9-4824-A33E-079925E9339F}"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8DECEF5-F99E-4F72-89EC-990EF53DE750}" type="doc">
      <dgm:prSet loTypeId="urn:microsoft.com/office/officeart/2005/8/layout/vList2" loCatId="list" qsTypeId="urn:microsoft.com/office/officeart/2005/8/quickstyle/simple1" qsCatId="simple" csTypeId="urn:microsoft.com/office/officeart/2005/8/colors/colorful5" csCatId="colorful" phldr="1"/>
      <dgm:spPr/>
      <dgm:t>
        <a:bodyPr/>
        <a:lstStyle/>
        <a:p>
          <a:pPr rtl="1"/>
          <a:endParaRPr lang="ar-SA"/>
        </a:p>
      </dgm:t>
    </dgm:pt>
    <dgm:pt modelId="{EC388420-41DE-426B-8F3A-744A6340E1C8}">
      <dgm:prSet custT="1"/>
      <dgm:spPr/>
      <dgm:t>
        <a:bodyPr/>
        <a:lstStyle/>
        <a:p>
          <a:pPr rtl="1"/>
          <a:r>
            <a:rPr lang="ar-SA" sz="3200" b="1" dirty="0" smtClean="0">
              <a:solidFill>
                <a:schemeClr val="tx2"/>
              </a:solidFill>
            </a:rPr>
            <a:t>أهمية سرعة حفظ العينات:</a:t>
          </a:r>
          <a:endParaRPr lang="ar-SA" sz="3200" b="1" dirty="0">
            <a:solidFill>
              <a:schemeClr val="tx2"/>
            </a:solidFill>
          </a:endParaRPr>
        </a:p>
      </dgm:t>
    </dgm:pt>
    <dgm:pt modelId="{D1B69872-7625-4D85-8AAB-0993F8C41A1E}" type="parTrans" cxnId="{AFF4B4C1-D590-4C60-A513-42417D776CC7}">
      <dgm:prSet/>
      <dgm:spPr/>
      <dgm:t>
        <a:bodyPr/>
        <a:lstStyle/>
        <a:p>
          <a:pPr rtl="1"/>
          <a:endParaRPr lang="ar-SA" sz="3200" b="1">
            <a:solidFill>
              <a:schemeClr val="tx2"/>
            </a:solidFill>
          </a:endParaRPr>
        </a:p>
      </dgm:t>
    </dgm:pt>
    <dgm:pt modelId="{1148A091-1B22-4159-BC2A-A0E777AB74BC}" type="sibTrans" cxnId="{AFF4B4C1-D590-4C60-A513-42417D776CC7}">
      <dgm:prSet/>
      <dgm:spPr/>
      <dgm:t>
        <a:bodyPr/>
        <a:lstStyle/>
        <a:p>
          <a:pPr rtl="1"/>
          <a:endParaRPr lang="ar-SA" sz="3200" b="1">
            <a:solidFill>
              <a:schemeClr val="tx2"/>
            </a:solidFill>
          </a:endParaRPr>
        </a:p>
      </dgm:t>
    </dgm:pt>
    <dgm:pt modelId="{1B9650BD-5381-4491-A44F-277A30307758}" type="pres">
      <dgm:prSet presAssocID="{38DECEF5-F99E-4F72-89EC-990EF53DE750}" presName="linear" presStyleCnt="0">
        <dgm:presLayoutVars>
          <dgm:animLvl val="lvl"/>
          <dgm:resizeHandles val="exact"/>
        </dgm:presLayoutVars>
      </dgm:prSet>
      <dgm:spPr/>
      <dgm:t>
        <a:bodyPr/>
        <a:lstStyle/>
        <a:p>
          <a:pPr rtl="1"/>
          <a:endParaRPr lang="ar-SA"/>
        </a:p>
      </dgm:t>
    </dgm:pt>
    <dgm:pt modelId="{836A396C-E148-4A76-9E8B-0F79A3BB8CCE}" type="pres">
      <dgm:prSet presAssocID="{EC388420-41DE-426B-8F3A-744A6340E1C8}" presName="parentText" presStyleLbl="node1" presStyleIdx="0" presStyleCnt="1" custLinFactNeighborX="5305" custLinFactNeighborY="-630">
        <dgm:presLayoutVars>
          <dgm:chMax val="0"/>
          <dgm:bulletEnabled val="1"/>
        </dgm:presLayoutVars>
      </dgm:prSet>
      <dgm:spPr/>
      <dgm:t>
        <a:bodyPr/>
        <a:lstStyle/>
        <a:p>
          <a:pPr rtl="1"/>
          <a:endParaRPr lang="ar-SA"/>
        </a:p>
      </dgm:t>
    </dgm:pt>
  </dgm:ptLst>
  <dgm:cxnLst>
    <dgm:cxn modelId="{AFC46AA4-87D7-4A74-B75C-027B9468C834}" type="presOf" srcId="{EC388420-41DE-426B-8F3A-744A6340E1C8}" destId="{836A396C-E148-4A76-9E8B-0F79A3BB8CCE}" srcOrd="0" destOrd="0" presId="urn:microsoft.com/office/officeart/2005/8/layout/vList2"/>
    <dgm:cxn modelId="{37F54A3E-4A98-4FAE-BB7D-3C5F276F529A}" type="presOf" srcId="{38DECEF5-F99E-4F72-89EC-990EF53DE750}" destId="{1B9650BD-5381-4491-A44F-277A30307758}" srcOrd="0" destOrd="0" presId="urn:microsoft.com/office/officeart/2005/8/layout/vList2"/>
    <dgm:cxn modelId="{AFF4B4C1-D590-4C60-A513-42417D776CC7}" srcId="{38DECEF5-F99E-4F72-89EC-990EF53DE750}" destId="{EC388420-41DE-426B-8F3A-744A6340E1C8}" srcOrd="0" destOrd="0" parTransId="{D1B69872-7625-4D85-8AAB-0993F8C41A1E}" sibTransId="{1148A091-1B22-4159-BC2A-A0E777AB74BC}"/>
    <dgm:cxn modelId="{C8798032-2DAE-45DA-B05D-8DC2250CE1F1}" type="presParOf" srcId="{1B9650BD-5381-4491-A44F-277A30307758}" destId="{836A396C-E148-4A76-9E8B-0F79A3BB8CCE}"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36DB9E2-DFF0-4608-A6E0-8E89AD6234CE}" type="doc">
      <dgm:prSet loTypeId="urn:microsoft.com/office/officeart/2005/8/layout/list1" loCatId="list" qsTypeId="urn:microsoft.com/office/officeart/2005/8/quickstyle/simple1" qsCatId="simple" csTypeId="urn:microsoft.com/office/officeart/2005/8/colors/colorful1#1" csCatId="colorful"/>
      <dgm:spPr/>
      <dgm:t>
        <a:bodyPr/>
        <a:lstStyle/>
        <a:p>
          <a:pPr rtl="1"/>
          <a:endParaRPr lang="ar-SA"/>
        </a:p>
      </dgm:t>
    </dgm:pt>
    <dgm:pt modelId="{707B2316-8289-493B-AD4E-EA2E43EF30BF}">
      <dgm:prSet/>
      <dgm:spPr/>
      <dgm:t>
        <a:bodyPr/>
        <a:lstStyle/>
        <a:p>
          <a:pPr algn="r" rtl="1"/>
          <a:r>
            <a:rPr lang="ar-SA" dirty="0" smtClean="0">
              <a:solidFill>
                <a:schemeClr val="tx2"/>
              </a:solidFill>
            </a:rPr>
            <a:t>فقدان الرطوبة من العينات التي تتعرض للهواء.</a:t>
          </a:r>
          <a:endParaRPr lang="ar-SA" dirty="0">
            <a:solidFill>
              <a:schemeClr val="tx2"/>
            </a:solidFill>
          </a:endParaRPr>
        </a:p>
      </dgm:t>
    </dgm:pt>
    <dgm:pt modelId="{2A9F59AB-15FB-4721-8C76-76E8E73CBAF3}" type="parTrans" cxnId="{17232D45-BF0E-4FFD-84F1-D219BF3BB0F9}">
      <dgm:prSet/>
      <dgm:spPr/>
      <dgm:t>
        <a:bodyPr/>
        <a:lstStyle/>
        <a:p>
          <a:pPr algn="r" rtl="1"/>
          <a:endParaRPr lang="ar-SA">
            <a:solidFill>
              <a:schemeClr val="tx2"/>
            </a:solidFill>
          </a:endParaRPr>
        </a:p>
      </dgm:t>
    </dgm:pt>
    <dgm:pt modelId="{94B28F5F-5020-4AB3-82CF-2BE51663A326}" type="sibTrans" cxnId="{17232D45-BF0E-4FFD-84F1-D219BF3BB0F9}">
      <dgm:prSet/>
      <dgm:spPr/>
      <dgm:t>
        <a:bodyPr/>
        <a:lstStyle/>
        <a:p>
          <a:pPr algn="r" rtl="1"/>
          <a:endParaRPr lang="ar-SA">
            <a:solidFill>
              <a:schemeClr val="tx2"/>
            </a:solidFill>
          </a:endParaRPr>
        </a:p>
      </dgm:t>
    </dgm:pt>
    <dgm:pt modelId="{D4B355AA-138E-45D0-81EB-3368DC328D31}">
      <dgm:prSet/>
      <dgm:spPr/>
      <dgm:t>
        <a:bodyPr/>
        <a:lstStyle/>
        <a:p>
          <a:pPr algn="r" rtl="1"/>
          <a:r>
            <a:rPr lang="ar-SA" dirty="0" smtClean="0">
              <a:solidFill>
                <a:schemeClr val="tx2"/>
              </a:solidFill>
            </a:rPr>
            <a:t>قابلية </a:t>
          </a:r>
          <a:r>
            <a:rPr lang="ar-SA" dirty="0" err="1" smtClean="0">
              <a:solidFill>
                <a:schemeClr val="tx2"/>
              </a:solidFill>
            </a:rPr>
            <a:t>الانسجة</a:t>
          </a:r>
          <a:r>
            <a:rPr lang="ar-SA" dirty="0" smtClean="0">
              <a:solidFill>
                <a:schemeClr val="tx2"/>
              </a:solidFill>
            </a:rPr>
            <a:t> الميتة للتعرض لعدد كبير من الكائنات </a:t>
          </a:r>
          <a:r>
            <a:rPr lang="ar-SA" dirty="0" err="1" smtClean="0">
              <a:solidFill>
                <a:schemeClr val="tx2"/>
              </a:solidFill>
            </a:rPr>
            <a:t>الحيه</a:t>
          </a:r>
          <a:r>
            <a:rPr lang="ar-SA" dirty="0" smtClean="0">
              <a:solidFill>
                <a:schemeClr val="tx2"/>
              </a:solidFill>
            </a:rPr>
            <a:t> الدقيقة.</a:t>
          </a:r>
          <a:endParaRPr lang="ar-SA" dirty="0">
            <a:solidFill>
              <a:schemeClr val="tx2"/>
            </a:solidFill>
          </a:endParaRPr>
        </a:p>
      </dgm:t>
    </dgm:pt>
    <dgm:pt modelId="{EF1C5582-221C-45C9-8D6D-088055F8D375}" type="parTrans" cxnId="{4C99F8E8-904F-4F09-A0F8-3E8F6ECF9921}">
      <dgm:prSet/>
      <dgm:spPr/>
      <dgm:t>
        <a:bodyPr/>
        <a:lstStyle/>
        <a:p>
          <a:pPr algn="r" rtl="1"/>
          <a:endParaRPr lang="ar-SA">
            <a:solidFill>
              <a:schemeClr val="tx2"/>
            </a:solidFill>
          </a:endParaRPr>
        </a:p>
      </dgm:t>
    </dgm:pt>
    <dgm:pt modelId="{3E6FA308-75CC-4EC3-BA1C-CB9D89B14874}" type="sibTrans" cxnId="{4C99F8E8-904F-4F09-A0F8-3E8F6ECF9921}">
      <dgm:prSet/>
      <dgm:spPr/>
      <dgm:t>
        <a:bodyPr/>
        <a:lstStyle/>
        <a:p>
          <a:pPr algn="r" rtl="1"/>
          <a:endParaRPr lang="ar-SA">
            <a:solidFill>
              <a:schemeClr val="tx2"/>
            </a:solidFill>
          </a:endParaRPr>
        </a:p>
      </dgm:t>
    </dgm:pt>
    <dgm:pt modelId="{D3FFFA31-3324-412B-A9A5-CEBB564C2BD5}">
      <dgm:prSet/>
      <dgm:spPr/>
      <dgm:t>
        <a:bodyPr/>
        <a:lstStyle/>
        <a:p>
          <a:pPr algn="r" rtl="1"/>
          <a:r>
            <a:rPr lang="ar-SA" dirty="0" smtClean="0">
              <a:solidFill>
                <a:schemeClr val="bg1"/>
              </a:solidFill>
            </a:rPr>
            <a:t>هضم الخلايا نفسها ويتبعها موت العضو النباتي نتيجة عمل </a:t>
          </a:r>
          <a:r>
            <a:rPr lang="ar-SA" dirty="0" err="1" smtClean="0">
              <a:solidFill>
                <a:schemeClr val="bg1"/>
              </a:solidFill>
            </a:rPr>
            <a:t>الانزيمات</a:t>
          </a:r>
          <a:r>
            <a:rPr lang="ar-SA" dirty="0" smtClean="0">
              <a:solidFill>
                <a:schemeClr val="bg1"/>
              </a:solidFill>
            </a:rPr>
            <a:t> </a:t>
          </a:r>
          <a:r>
            <a:rPr lang="ar-SA" dirty="0" err="1" smtClean="0">
              <a:solidFill>
                <a:schemeClr val="bg1"/>
              </a:solidFill>
            </a:rPr>
            <a:t>المحلله</a:t>
          </a:r>
          <a:r>
            <a:rPr lang="ar-SA" dirty="0" smtClean="0">
              <a:solidFill>
                <a:schemeClr val="bg1"/>
              </a:solidFill>
            </a:rPr>
            <a:t>.</a:t>
          </a:r>
          <a:endParaRPr lang="ar-SA" dirty="0">
            <a:solidFill>
              <a:schemeClr val="bg1"/>
            </a:solidFill>
          </a:endParaRPr>
        </a:p>
      </dgm:t>
    </dgm:pt>
    <dgm:pt modelId="{CAF24353-47AF-425A-9A7E-76CD922196C4}" type="parTrans" cxnId="{0D794443-BE60-443C-A9AF-281A2BEE9515}">
      <dgm:prSet/>
      <dgm:spPr/>
      <dgm:t>
        <a:bodyPr/>
        <a:lstStyle/>
        <a:p>
          <a:pPr algn="r" rtl="1"/>
          <a:endParaRPr lang="ar-SA">
            <a:solidFill>
              <a:schemeClr val="tx2"/>
            </a:solidFill>
          </a:endParaRPr>
        </a:p>
      </dgm:t>
    </dgm:pt>
    <dgm:pt modelId="{AB23E247-5D02-490E-B4C6-ED0D1879837C}" type="sibTrans" cxnId="{0D794443-BE60-443C-A9AF-281A2BEE9515}">
      <dgm:prSet/>
      <dgm:spPr/>
      <dgm:t>
        <a:bodyPr/>
        <a:lstStyle/>
        <a:p>
          <a:pPr algn="r" rtl="1"/>
          <a:endParaRPr lang="ar-SA">
            <a:solidFill>
              <a:schemeClr val="tx2"/>
            </a:solidFill>
          </a:endParaRPr>
        </a:p>
      </dgm:t>
    </dgm:pt>
    <dgm:pt modelId="{BC272A32-A5F9-4316-86B2-DE69E1FFD41C}" type="pres">
      <dgm:prSet presAssocID="{C36DB9E2-DFF0-4608-A6E0-8E89AD6234CE}" presName="linear" presStyleCnt="0">
        <dgm:presLayoutVars>
          <dgm:dir/>
          <dgm:animLvl val="lvl"/>
          <dgm:resizeHandles val="exact"/>
        </dgm:presLayoutVars>
      </dgm:prSet>
      <dgm:spPr/>
      <dgm:t>
        <a:bodyPr/>
        <a:lstStyle/>
        <a:p>
          <a:pPr rtl="1"/>
          <a:endParaRPr lang="ar-SA"/>
        </a:p>
      </dgm:t>
    </dgm:pt>
    <dgm:pt modelId="{BF8D4AC7-C0E3-484B-9C72-96F60D465473}" type="pres">
      <dgm:prSet presAssocID="{707B2316-8289-493B-AD4E-EA2E43EF30BF}" presName="parentLin" presStyleCnt="0"/>
      <dgm:spPr/>
    </dgm:pt>
    <dgm:pt modelId="{A0D45536-8C14-460B-B158-07FA7ABA8D24}" type="pres">
      <dgm:prSet presAssocID="{707B2316-8289-493B-AD4E-EA2E43EF30BF}" presName="parentLeftMargin" presStyleLbl="node1" presStyleIdx="0" presStyleCnt="3"/>
      <dgm:spPr/>
      <dgm:t>
        <a:bodyPr/>
        <a:lstStyle/>
        <a:p>
          <a:pPr rtl="1"/>
          <a:endParaRPr lang="ar-SA"/>
        </a:p>
      </dgm:t>
    </dgm:pt>
    <dgm:pt modelId="{E8B71AF4-1026-4714-BDF7-317F164A4EB2}" type="pres">
      <dgm:prSet presAssocID="{707B2316-8289-493B-AD4E-EA2E43EF30BF}" presName="parentText" presStyleLbl="node1" presStyleIdx="0" presStyleCnt="3">
        <dgm:presLayoutVars>
          <dgm:chMax val="0"/>
          <dgm:bulletEnabled val="1"/>
        </dgm:presLayoutVars>
      </dgm:prSet>
      <dgm:spPr/>
      <dgm:t>
        <a:bodyPr/>
        <a:lstStyle/>
        <a:p>
          <a:pPr rtl="1"/>
          <a:endParaRPr lang="ar-SA"/>
        </a:p>
      </dgm:t>
    </dgm:pt>
    <dgm:pt modelId="{1FCB7E76-03E0-4AC1-9D94-F3D4905AF12C}" type="pres">
      <dgm:prSet presAssocID="{707B2316-8289-493B-AD4E-EA2E43EF30BF}" presName="negativeSpace" presStyleCnt="0"/>
      <dgm:spPr/>
    </dgm:pt>
    <dgm:pt modelId="{ED1564E4-7A3D-4829-89C1-92E96919E01E}" type="pres">
      <dgm:prSet presAssocID="{707B2316-8289-493B-AD4E-EA2E43EF30BF}" presName="childText" presStyleLbl="conFgAcc1" presStyleIdx="0" presStyleCnt="3">
        <dgm:presLayoutVars>
          <dgm:bulletEnabled val="1"/>
        </dgm:presLayoutVars>
      </dgm:prSet>
      <dgm:spPr/>
    </dgm:pt>
    <dgm:pt modelId="{DB88F2A8-5199-4461-8BE5-8FB33DA2A13B}" type="pres">
      <dgm:prSet presAssocID="{94B28F5F-5020-4AB3-82CF-2BE51663A326}" presName="spaceBetweenRectangles" presStyleCnt="0"/>
      <dgm:spPr/>
    </dgm:pt>
    <dgm:pt modelId="{0BA173D6-593C-49AC-8C4A-0086DF46F334}" type="pres">
      <dgm:prSet presAssocID="{D4B355AA-138E-45D0-81EB-3368DC328D31}" presName="parentLin" presStyleCnt="0"/>
      <dgm:spPr/>
    </dgm:pt>
    <dgm:pt modelId="{EA0A1DEB-50E9-493F-98B8-AB488B3A617D}" type="pres">
      <dgm:prSet presAssocID="{D4B355AA-138E-45D0-81EB-3368DC328D31}" presName="parentLeftMargin" presStyleLbl="node1" presStyleIdx="0" presStyleCnt="3"/>
      <dgm:spPr/>
      <dgm:t>
        <a:bodyPr/>
        <a:lstStyle/>
        <a:p>
          <a:pPr rtl="1"/>
          <a:endParaRPr lang="ar-SA"/>
        </a:p>
      </dgm:t>
    </dgm:pt>
    <dgm:pt modelId="{4A11F5B1-952C-4F18-A632-69CEDF2E33D2}" type="pres">
      <dgm:prSet presAssocID="{D4B355AA-138E-45D0-81EB-3368DC328D31}" presName="parentText" presStyleLbl="node1" presStyleIdx="1" presStyleCnt="3">
        <dgm:presLayoutVars>
          <dgm:chMax val="0"/>
          <dgm:bulletEnabled val="1"/>
        </dgm:presLayoutVars>
      </dgm:prSet>
      <dgm:spPr/>
      <dgm:t>
        <a:bodyPr/>
        <a:lstStyle/>
        <a:p>
          <a:pPr rtl="1"/>
          <a:endParaRPr lang="ar-SA"/>
        </a:p>
      </dgm:t>
    </dgm:pt>
    <dgm:pt modelId="{F6747EFA-1B10-4216-AC83-D419547AE5A3}" type="pres">
      <dgm:prSet presAssocID="{D4B355AA-138E-45D0-81EB-3368DC328D31}" presName="negativeSpace" presStyleCnt="0"/>
      <dgm:spPr/>
    </dgm:pt>
    <dgm:pt modelId="{76757776-C420-428C-82DB-CE5A470C0886}" type="pres">
      <dgm:prSet presAssocID="{D4B355AA-138E-45D0-81EB-3368DC328D31}" presName="childText" presStyleLbl="conFgAcc1" presStyleIdx="1" presStyleCnt="3">
        <dgm:presLayoutVars>
          <dgm:bulletEnabled val="1"/>
        </dgm:presLayoutVars>
      </dgm:prSet>
      <dgm:spPr/>
    </dgm:pt>
    <dgm:pt modelId="{2D06BFA5-FA23-4DD2-8154-7D0F636B0C16}" type="pres">
      <dgm:prSet presAssocID="{3E6FA308-75CC-4EC3-BA1C-CB9D89B14874}" presName="spaceBetweenRectangles" presStyleCnt="0"/>
      <dgm:spPr/>
    </dgm:pt>
    <dgm:pt modelId="{93FD0152-F843-48F0-8E80-598A284C5E75}" type="pres">
      <dgm:prSet presAssocID="{D3FFFA31-3324-412B-A9A5-CEBB564C2BD5}" presName="parentLin" presStyleCnt="0"/>
      <dgm:spPr/>
    </dgm:pt>
    <dgm:pt modelId="{D1EC911C-7E3A-45E1-9A95-880B39AEF890}" type="pres">
      <dgm:prSet presAssocID="{D3FFFA31-3324-412B-A9A5-CEBB564C2BD5}" presName="parentLeftMargin" presStyleLbl="node1" presStyleIdx="1" presStyleCnt="3"/>
      <dgm:spPr/>
      <dgm:t>
        <a:bodyPr/>
        <a:lstStyle/>
        <a:p>
          <a:pPr rtl="1"/>
          <a:endParaRPr lang="ar-SA"/>
        </a:p>
      </dgm:t>
    </dgm:pt>
    <dgm:pt modelId="{C35061DB-1209-4F4D-810C-D39D6F26409D}" type="pres">
      <dgm:prSet presAssocID="{D3FFFA31-3324-412B-A9A5-CEBB564C2BD5}" presName="parentText" presStyleLbl="node1" presStyleIdx="2" presStyleCnt="3">
        <dgm:presLayoutVars>
          <dgm:chMax val="0"/>
          <dgm:bulletEnabled val="1"/>
        </dgm:presLayoutVars>
      </dgm:prSet>
      <dgm:spPr/>
      <dgm:t>
        <a:bodyPr/>
        <a:lstStyle/>
        <a:p>
          <a:pPr rtl="1"/>
          <a:endParaRPr lang="ar-SA"/>
        </a:p>
      </dgm:t>
    </dgm:pt>
    <dgm:pt modelId="{6234E469-CC43-43BB-ADDF-7732BE901F73}" type="pres">
      <dgm:prSet presAssocID="{D3FFFA31-3324-412B-A9A5-CEBB564C2BD5}" presName="negativeSpace" presStyleCnt="0"/>
      <dgm:spPr/>
    </dgm:pt>
    <dgm:pt modelId="{5F9075C8-5603-4AC7-B972-EEA0BC7C508D}" type="pres">
      <dgm:prSet presAssocID="{D3FFFA31-3324-412B-A9A5-CEBB564C2BD5}" presName="childText" presStyleLbl="conFgAcc1" presStyleIdx="2" presStyleCnt="3">
        <dgm:presLayoutVars>
          <dgm:bulletEnabled val="1"/>
        </dgm:presLayoutVars>
      </dgm:prSet>
      <dgm:spPr/>
    </dgm:pt>
  </dgm:ptLst>
  <dgm:cxnLst>
    <dgm:cxn modelId="{774D6854-9D3D-485B-BFF7-71610948E35A}" type="presOf" srcId="{D3FFFA31-3324-412B-A9A5-CEBB564C2BD5}" destId="{C35061DB-1209-4F4D-810C-D39D6F26409D}" srcOrd="1" destOrd="0" presId="urn:microsoft.com/office/officeart/2005/8/layout/list1"/>
    <dgm:cxn modelId="{0D794443-BE60-443C-A9AF-281A2BEE9515}" srcId="{C36DB9E2-DFF0-4608-A6E0-8E89AD6234CE}" destId="{D3FFFA31-3324-412B-A9A5-CEBB564C2BD5}" srcOrd="2" destOrd="0" parTransId="{CAF24353-47AF-425A-9A7E-76CD922196C4}" sibTransId="{AB23E247-5D02-490E-B4C6-ED0D1879837C}"/>
    <dgm:cxn modelId="{683003BB-3A75-44CD-84DD-6250C714B813}" type="presOf" srcId="{707B2316-8289-493B-AD4E-EA2E43EF30BF}" destId="{E8B71AF4-1026-4714-BDF7-317F164A4EB2}" srcOrd="1" destOrd="0" presId="urn:microsoft.com/office/officeart/2005/8/layout/list1"/>
    <dgm:cxn modelId="{975B2371-EEA6-4A03-AC0E-343861B7400D}" type="presOf" srcId="{D4B355AA-138E-45D0-81EB-3368DC328D31}" destId="{4A11F5B1-952C-4F18-A632-69CEDF2E33D2}" srcOrd="1" destOrd="0" presId="urn:microsoft.com/office/officeart/2005/8/layout/list1"/>
    <dgm:cxn modelId="{294B063A-9474-4564-93A9-934A04FEEC5A}" type="presOf" srcId="{D4B355AA-138E-45D0-81EB-3368DC328D31}" destId="{EA0A1DEB-50E9-493F-98B8-AB488B3A617D}" srcOrd="0" destOrd="0" presId="urn:microsoft.com/office/officeart/2005/8/layout/list1"/>
    <dgm:cxn modelId="{801EC877-6438-4F06-BE3D-99D5C3737821}" type="presOf" srcId="{C36DB9E2-DFF0-4608-A6E0-8E89AD6234CE}" destId="{BC272A32-A5F9-4316-86B2-DE69E1FFD41C}" srcOrd="0" destOrd="0" presId="urn:microsoft.com/office/officeart/2005/8/layout/list1"/>
    <dgm:cxn modelId="{232099DC-CBA1-4618-8A1A-3F626FBA8882}" type="presOf" srcId="{D3FFFA31-3324-412B-A9A5-CEBB564C2BD5}" destId="{D1EC911C-7E3A-45E1-9A95-880B39AEF890}" srcOrd="0" destOrd="0" presId="urn:microsoft.com/office/officeart/2005/8/layout/list1"/>
    <dgm:cxn modelId="{17232D45-BF0E-4FFD-84F1-D219BF3BB0F9}" srcId="{C36DB9E2-DFF0-4608-A6E0-8E89AD6234CE}" destId="{707B2316-8289-493B-AD4E-EA2E43EF30BF}" srcOrd="0" destOrd="0" parTransId="{2A9F59AB-15FB-4721-8C76-76E8E73CBAF3}" sibTransId="{94B28F5F-5020-4AB3-82CF-2BE51663A326}"/>
    <dgm:cxn modelId="{50C8AF91-33F8-42B6-85AB-8E2EEA6531B7}" type="presOf" srcId="{707B2316-8289-493B-AD4E-EA2E43EF30BF}" destId="{A0D45536-8C14-460B-B158-07FA7ABA8D24}" srcOrd="0" destOrd="0" presId="urn:microsoft.com/office/officeart/2005/8/layout/list1"/>
    <dgm:cxn modelId="{4C99F8E8-904F-4F09-A0F8-3E8F6ECF9921}" srcId="{C36DB9E2-DFF0-4608-A6E0-8E89AD6234CE}" destId="{D4B355AA-138E-45D0-81EB-3368DC328D31}" srcOrd="1" destOrd="0" parTransId="{EF1C5582-221C-45C9-8D6D-088055F8D375}" sibTransId="{3E6FA308-75CC-4EC3-BA1C-CB9D89B14874}"/>
    <dgm:cxn modelId="{4DEE4BB0-A7F5-4200-936B-E6B5B91B68B3}" type="presParOf" srcId="{BC272A32-A5F9-4316-86B2-DE69E1FFD41C}" destId="{BF8D4AC7-C0E3-484B-9C72-96F60D465473}" srcOrd="0" destOrd="0" presId="urn:microsoft.com/office/officeart/2005/8/layout/list1"/>
    <dgm:cxn modelId="{52BB310D-7281-4721-A0CA-D8755901351A}" type="presParOf" srcId="{BF8D4AC7-C0E3-484B-9C72-96F60D465473}" destId="{A0D45536-8C14-460B-B158-07FA7ABA8D24}" srcOrd="0" destOrd="0" presId="urn:microsoft.com/office/officeart/2005/8/layout/list1"/>
    <dgm:cxn modelId="{290630F4-1C0A-42DF-8B7D-105539B87464}" type="presParOf" srcId="{BF8D4AC7-C0E3-484B-9C72-96F60D465473}" destId="{E8B71AF4-1026-4714-BDF7-317F164A4EB2}" srcOrd="1" destOrd="0" presId="urn:microsoft.com/office/officeart/2005/8/layout/list1"/>
    <dgm:cxn modelId="{75E52E51-68E2-43A4-A7EC-342685A9E8F8}" type="presParOf" srcId="{BC272A32-A5F9-4316-86B2-DE69E1FFD41C}" destId="{1FCB7E76-03E0-4AC1-9D94-F3D4905AF12C}" srcOrd="1" destOrd="0" presId="urn:microsoft.com/office/officeart/2005/8/layout/list1"/>
    <dgm:cxn modelId="{32021D3E-2E95-4AD0-975E-7F05BBF11180}" type="presParOf" srcId="{BC272A32-A5F9-4316-86B2-DE69E1FFD41C}" destId="{ED1564E4-7A3D-4829-89C1-92E96919E01E}" srcOrd="2" destOrd="0" presId="urn:microsoft.com/office/officeart/2005/8/layout/list1"/>
    <dgm:cxn modelId="{A4C35945-324E-432A-8D37-89AB5F00077E}" type="presParOf" srcId="{BC272A32-A5F9-4316-86B2-DE69E1FFD41C}" destId="{DB88F2A8-5199-4461-8BE5-8FB33DA2A13B}" srcOrd="3" destOrd="0" presId="urn:microsoft.com/office/officeart/2005/8/layout/list1"/>
    <dgm:cxn modelId="{18F0C0B9-5B71-4090-928A-8243B0D394B5}" type="presParOf" srcId="{BC272A32-A5F9-4316-86B2-DE69E1FFD41C}" destId="{0BA173D6-593C-49AC-8C4A-0086DF46F334}" srcOrd="4" destOrd="0" presId="urn:microsoft.com/office/officeart/2005/8/layout/list1"/>
    <dgm:cxn modelId="{D7025E92-9780-4069-8F19-A42E62C5187F}" type="presParOf" srcId="{0BA173D6-593C-49AC-8C4A-0086DF46F334}" destId="{EA0A1DEB-50E9-493F-98B8-AB488B3A617D}" srcOrd="0" destOrd="0" presId="urn:microsoft.com/office/officeart/2005/8/layout/list1"/>
    <dgm:cxn modelId="{2A744DC5-C265-4653-982D-E6C63D03B8E8}" type="presParOf" srcId="{0BA173D6-593C-49AC-8C4A-0086DF46F334}" destId="{4A11F5B1-952C-4F18-A632-69CEDF2E33D2}" srcOrd="1" destOrd="0" presId="urn:microsoft.com/office/officeart/2005/8/layout/list1"/>
    <dgm:cxn modelId="{DDDDD477-6022-466F-9019-AC065ABE8BFE}" type="presParOf" srcId="{BC272A32-A5F9-4316-86B2-DE69E1FFD41C}" destId="{F6747EFA-1B10-4216-AC83-D419547AE5A3}" srcOrd="5" destOrd="0" presId="urn:microsoft.com/office/officeart/2005/8/layout/list1"/>
    <dgm:cxn modelId="{FA30F895-FC90-4C03-B1E0-94A9ADA9ACC7}" type="presParOf" srcId="{BC272A32-A5F9-4316-86B2-DE69E1FFD41C}" destId="{76757776-C420-428C-82DB-CE5A470C0886}" srcOrd="6" destOrd="0" presId="urn:microsoft.com/office/officeart/2005/8/layout/list1"/>
    <dgm:cxn modelId="{2F653329-68D6-4D71-9925-DFA8F258336B}" type="presParOf" srcId="{BC272A32-A5F9-4316-86B2-DE69E1FFD41C}" destId="{2D06BFA5-FA23-4DD2-8154-7D0F636B0C16}" srcOrd="7" destOrd="0" presId="urn:microsoft.com/office/officeart/2005/8/layout/list1"/>
    <dgm:cxn modelId="{2EF6A2E0-45B0-4494-AB6C-EFCC661BF3C0}" type="presParOf" srcId="{BC272A32-A5F9-4316-86B2-DE69E1FFD41C}" destId="{93FD0152-F843-48F0-8E80-598A284C5E75}" srcOrd="8" destOrd="0" presId="urn:microsoft.com/office/officeart/2005/8/layout/list1"/>
    <dgm:cxn modelId="{43B1DB9B-7815-4C2B-8AEC-7C1428B22495}" type="presParOf" srcId="{93FD0152-F843-48F0-8E80-598A284C5E75}" destId="{D1EC911C-7E3A-45E1-9A95-880B39AEF890}" srcOrd="0" destOrd="0" presId="urn:microsoft.com/office/officeart/2005/8/layout/list1"/>
    <dgm:cxn modelId="{AD8872BD-C3EF-40A2-8C3E-F83216039162}" type="presParOf" srcId="{93FD0152-F843-48F0-8E80-598A284C5E75}" destId="{C35061DB-1209-4F4D-810C-D39D6F26409D}" srcOrd="1" destOrd="0" presId="urn:microsoft.com/office/officeart/2005/8/layout/list1"/>
    <dgm:cxn modelId="{E04719C2-4F0D-490F-A9FF-E1FD82102780}" type="presParOf" srcId="{BC272A32-A5F9-4316-86B2-DE69E1FFD41C}" destId="{6234E469-CC43-43BB-ADDF-7732BE901F73}" srcOrd="9" destOrd="0" presId="urn:microsoft.com/office/officeart/2005/8/layout/list1"/>
    <dgm:cxn modelId="{9F12B4C7-7982-4C71-88FE-A1603367E30C}" type="presParOf" srcId="{BC272A32-A5F9-4316-86B2-DE69E1FFD41C}" destId="{5F9075C8-5603-4AC7-B972-EEA0BC7C508D}" srcOrd="10" destOrd="0" presId="urn:microsoft.com/office/officeart/2005/8/layout/list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EA3783C-42D0-4250-BFF2-CDB1318E2EEB}" type="doc">
      <dgm:prSet loTypeId="urn:microsoft.com/office/officeart/2005/8/layout/vList2" loCatId="list" qsTypeId="urn:microsoft.com/office/officeart/2005/8/quickstyle/simple1" qsCatId="simple" csTypeId="urn:microsoft.com/office/officeart/2005/8/colors/colorful5" csCatId="colorful" phldr="1"/>
      <dgm:spPr/>
      <dgm:t>
        <a:bodyPr/>
        <a:lstStyle/>
        <a:p>
          <a:pPr rtl="1"/>
          <a:endParaRPr lang="ar-SA"/>
        </a:p>
      </dgm:t>
    </dgm:pt>
    <dgm:pt modelId="{730289D1-64FA-4440-9E75-593D4FD3BEB9}">
      <dgm:prSet/>
      <dgm:spPr/>
      <dgm:t>
        <a:bodyPr/>
        <a:lstStyle/>
        <a:p>
          <a:pPr marL="0" marR="0" indent="0" defTabSz="914400" rtl="1" eaLnBrk="1" fontAlgn="auto" latinLnBrk="0" hangingPunct="1">
            <a:lnSpc>
              <a:spcPct val="100000"/>
            </a:lnSpc>
            <a:spcBef>
              <a:spcPts val="0"/>
            </a:spcBef>
            <a:spcAft>
              <a:spcPts val="0"/>
            </a:spcAft>
            <a:buClrTx/>
            <a:buSzTx/>
            <a:buFontTx/>
            <a:buNone/>
            <a:tabLst/>
            <a:defRPr/>
          </a:pPr>
          <a:r>
            <a:rPr lang="ar-SA" b="1" dirty="0" smtClean="0">
              <a:solidFill>
                <a:schemeClr val="tx1"/>
              </a:solidFill>
            </a:rPr>
            <a:t>التحضير </a:t>
          </a:r>
          <a:r>
            <a:rPr lang="ar-SA" b="1" dirty="0" smtClean="0">
              <a:solidFill>
                <a:schemeClr val="tx1"/>
              </a:solidFill>
            </a:rPr>
            <a:t>الجاف</a:t>
          </a:r>
          <a:r>
            <a:rPr lang="en-US" b="1" dirty="0" smtClean="0">
              <a:solidFill>
                <a:schemeClr val="tx1"/>
              </a:solidFill>
            </a:rPr>
            <a:t>Dry preparation (Herbarium)</a:t>
          </a:r>
          <a:r>
            <a:rPr lang="ar-SA" b="1" dirty="0" smtClean="0">
              <a:solidFill>
                <a:schemeClr val="tx1"/>
              </a:solidFill>
            </a:rPr>
            <a:t> </a:t>
          </a:r>
        </a:p>
      </dgm:t>
    </dgm:pt>
    <dgm:pt modelId="{FB581A39-2262-4188-9B63-60F8B3B10666}" type="parTrans" cxnId="{4343CC08-EA8D-469F-8342-6404A71192D3}">
      <dgm:prSet/>
      <dgm:spPr/>
      <dgm:t>
        <a:bodyPr/>
        <a:lstStyle/>
        <a:p>
          <a:pPr rtl="1"/>
          <a:endParaRPr lang="ar-SA">
            <a:solidFill>
              <a:schemeClr val="tx1"/>
            </a:solidFill>
          </a:endParaRPr>
        </a:p>
      </dgm:t>
    </dgm:pt>
    <dgm:pt modelId="{CAD97EA9-1D45-458A-B7DC-B91362CF4794}" type="sibTrans" cxnId="{4343CC08-EA8D-469F-8342-6404A71192D3}">
      <dgm:prSet/>
      <dgm:spPr/>
      <dgm:t>
        <a:bodyPr/>
        <a:lstStyle/>
        <a:p>
          <a:pPr rtl="1"/>
          <a:endParaRPr lang="ar-SA">
            <a:solidFill>
              <a:schemeClr val="tx1"/>
            </a:solidFill>
          </a:endParaRPr>
        </a:p>
      </dgm:t>
    </dgm:pt>
    <dgm:pt modelId="{CBE04D3D-0F21-47E8-823D-BF60C166AAB4}" type="pres">
      <dgm:prSet presAssocID="{4EA3783C-42D0-4250-BFF2-CDB1318E2EEB}" presName="linear" presStyleCnt="0">
        <dgm:presLayoutVars>
          <dgm:animLvl val="lvl"/>
          <dgm:resizeHandles val="exact"/>
        </dgm:presLayoutVars>
      </dgm:prSet>
      <dgm:spPr/>
      <dgm:t>
        <a:bodyPr/>
        <a:lstStyle/>
        <a:p>
          <a:pPr rtl="1"/>
          <a:endParaRPr lang="ar-SA"/>
        </a:p>
      </dgm:t>
    </dgm:pt>
    <dgm:pt modelId="{F0484B57-9CD4-464A-9627-BF87ADD9326B}" type="pres">
      <dgm:prSet presAssocID="{730289D1-64FA-4440-9E75-593D4FD3BEB9}" presName="parentText" presStyleLbl="node1" presStyleIdx="0" presStyleCnt="1" custLinFactNeighborY="2693">
        <dgm:presLayoutVars>
          <dgm:chMax val="0"/>
          <dgm:bulletEnabled val="1"/>
        </dgm:presLayoutVars>
      </dgm:prSet>
      <dgm:spPr/>
      <dgm:t>
        <a:bodyPr/>
        <a:lstStyle/>
        <a:p>
          <a:pPr rtl="1"/>
          <a:endParaRPr lang="ar-SA"/>
        </a:p>
      </dgm:t>
    </dgm:pt>
  </dgm:ptLst>
  <dgm:cxnLst>
    <dgm:cxn modelId="{4343CC08-EA8D-469F-8342-6404A71192D3}" srcId="{4EA3783C-42D0-4250-BFF2-CDB1318E2EEB}" destId="{730289D1-64FA-4440-9E75-593D4FD3BEB9}" srcOrd="0" destOrd="0" parTransId="{FB581A39-2262-4188-9B63-60F8B3B10666}" sibTransId="{CAD97EA9-1D45-458A-B7DC-B91362CF4794}"/>
    <dgm:cxn modelId="{B5658B50-1011-431F-847F-CABDEF07476D}" type="presOf" srcId="{730289D1-64FA-4440-9E75-593D4FD3BEB9}" destId="{F0484B57-9CD4-464A-9627-BF87ADD9326B}" srcOrd="0" destOrd="0" presId="urn:microsoft.com/office/officeart/2005/8/layout/vList2"/>
    <dgm:cxn modelId="{063085B7-A8A1-4397-8642-CC76C0681D70}" type="presOf" srcId="{4EA3783C-42D0-4250-BFF2-CDB1318E2EEB}" destId="{CBE04D3D-0F21-47E8-823D-BF60C166AAB4}" srcOrd="0" destOrd="0" presId="urn:microsoft.com/office/officeart/2005/8/layout/vList2"/>
    <dgm:cxn modelId="{ED3A86ED-354A-4FAD-9D8B-316CBD5A1DFF}" type="presParOf" srcId="{CBE04D3D-0F21-47E8-823D-BF60C166AAB4}" destId="{F0484B57-9CD4-464A-9627-BF87ADD9326B}"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D10DF68-AD21-4548-B038-7BBCFDD813BE}" type="doc">
      <dgm:prSet loTypeId="urn:microsoft.com/office/officeart/2005/8/layout/bProcess2" loCatId="process" qsTypeId="urn:microsoft.com/office/officeart/2005/8/quickstyle/simple1" qsCatId="simple" csTypeId="urn:microsoft.com/office/officeart/2005/8/colors/colorful5" csCatId="colorful" phldr="1"/>
      <dgm:spPr/>
      <dgm:t>
        <a:bodyPr/>
        <a:lstStyle/>
        <a:p>
          <a:pPr rtl="1"/>
          <a:endParaRPr lang="ar-SA"/>
        </a:p>
      </dgm:t>
    </dgm:pt>
    <dgm:pt modelId="{01C18908-2B51-4419-8377-8DD825951CDF}">
      <dgm:prSet custT="1"/>
      <dgm:spPr/>
      <dgm:t>
        <a:bodyPr/>
        <a:lstStyle/>
        <a:p>
          <a:pPr rtl="1"/>
          <a:r>
            <a:rPr lang="ar-SA" sz="2000" b="1" dirty="0" smtClean="0">
              <a:solidFill>
                <a:schemeClr val="tx2"/>
              </a:solidFill>
            </a:rPr>
            <a:t>حفظ النبات كامل </a:t>
          </a:r>
          <a:r>
            <a:rPr lang="ar-SA" sz="2000" b="1" dirty="0" err="1" smtClean="0">
              <a:solidFill>
                <a:schemeClr val="tx2"/>
              </a:solidFill>
            </a:rPr>
            <a:t>او</a:t>
          </a:r>
          <a:r>
            <a:rPr lang="ar-SA" sz="2000" b="1" dirty="0" smtClean="0">
              <a:solidFill>
                <a:schemeClr val="tx2"/>
              </a:solidFill>
            </a:rPr>
            <a:t> جزء منه</a:t>
          </a:r>
          <a:endParaRPr lang="ar-SA" sz="2000" b="1" dirty="0">
            <a:solidFill>
              <a:schemeClr val="tx2"/>
            </a:solidFill>
          </a:endParaRPr>
        </a:p>
      </dgm:t>
    </dgm:pt>
    <dgm:pt modelId="{0D8C1041-91A1-48F8-8FAD-0EFB3FE0EE65}" type="parTrans" cxnId="{3A966BF7-BDBA-49D8-BE1D-01D9159CA5A0}">
      <dgm:prSet/>
      <dgm:spPr/>
      <dgm:t>
        <a:bodyPr/>
        <a:lstStyle/>
        <a:p>
          <a:pPr rtl="1"/>
          <a:endParaRPr lang="ar-SA" sz="2000" b="1">
            <a:solidFill>
              <a:schemeClr val="tx2"/>
            </a:solidFill>
          </a:endParaRPr>
        </a:p>
      </dgm:t>
    </dgm:pt>
    <dgm:pt modelId="{5617551A-BFF8-41BB-A2D7-E7C4EF859BAC}" type="sibTrans" cxnId="{3A966BF7-BDBA-49D8-BE1D-01D9159CA5A0}">
      <dgm:prSet/>
      <dgm:spPr/>
      <dgm:t>
        <a:bodyPr/>
        <a:lstStyle/>
        <a:p>
          <a:pPr rtl="1"/>
          <a:endParaRPr lang="ar-SA" sz="2000" b="1">
            <a:solidFill>
              <a:schemeClr val="tx2"/>
            </a:solidFill>
          </a:endParaRPr>
        </a:p>
      </dgm:t>
    </dgm:pt>
    <dgm:pt modelId="{8A033C03-0413-4498-8807-02E08C920763}">
      <dgm:prSet custT="1"/>
      <dgm:spPr/>
      <dgm:t>
        <a:bodyPr/>
        <a:lstStyle/>
        <a:p>
          <a:pPr rtl="1"/>
          <a:r>
            <a:rPr lang="ar-SA" sz="2000" b="1" dirty="0" smtClean="0">
              <a:solidFill>
                <a:schemeClr val="tx2"/>
              </a:solidFill>
            </a:rPr>
            <a:t>تكون في حالة </a:t>
          </a:r>
          <a:r>
            <a:rPr lang="ar-SA" sz="2000" b="1" dirty="0" err="1" smtClean="0">
              <a:solidFill>
                <a:schemeClr val="tx2"/>
              </a:solidFill>
            </a:rPr>
            <a:t>ازهار</a:t>
          </a:r>
          <a:r>
            <a:rPr lang="ar-SA" sz="2000" b="1" dirty="0" smtClean="0">
              <a:solidFill>
                <a:schemeClr val="tx2"/>
              </a:solidFill>
            </a:rPr>
            <a:t> </a:t>
          </a:r>
          <a:r>
            <a:rPr lang="ar-SA" sz="2000" b="1" dirty="0" err="1" smtClean="0">
              <a:solidFill>
                <a:schemeClr val="tx2"/>
              </a:solidFill>
            </a:rPr>
            <a:t>او</a:t>
          </a:r>
          <a:r>
            <a:rPr lang="ar-SA" sz="2000" b="1" dirty="0" smtClean="0">
              <a:solidFill>
                <a:schemeClr val="tx2"/>
              </a:solidFill>
            </a:rPr>
            <a:t> مثمرة.</a:t>
          </a:r>
          <a:endParaRPr lang="ar-SA" sz="2000" b="1" dirty="0">
            <a:solidFill>
              <a:schemeClr val="tx2"/>
            </a:solidFill>
          </a:endParaRPr>
        </a:p>
      </dgm:t>
    </dgm:pt>
    <dgm:pt modelId="{F27B57F2-F634-47C4-8144-83D7912B87A6}" type="parTrans" cxnId="{443E06DC-FA18-4DA2-8556-5FFFA7EE03C5}">
      <dgm:prSet/>
      <dgm:spPr/>
      <dgm:t>
        <a:bodyPr/>
        <a:lstStyle/>
        <a:p>
          <a:pPr rtl="1"/>
          <a:endParaRPr lang="ar-SA" sz="2000" b="1">
            <a:solidFill>
              <a:schemeClr val="tx2"/>
            </a:solidFill>
          </a:endParaRPr>
        </a:p>
      </dgm:t>
    </dgm:pt>
    <dgm:pt modelId="{3E682B1F-6A0D-492B-A54F-362D646BB377}" type="sibTrans" cxnId="{443E06DC-FA18-4DA2-8556-5FFFA7EE03C5}">
      <dgm:prSet/>
      <dgm:spPr/>
      <dgm:t>
        <a:bodyPr/>
        <a:lstStyle/>
        <a:p>
          <a:pPr rtl="1"/>
          <a:endParaRPr lang="ar-SA" sz="2000" b="1">
            <a:solidFill>
              <a:schemeClr val="tx2"/>
            </a:solidFill>
          </a:endParaRPr>
        </a:p>
      </dgm:t>
    </dgm:pt>
    <dgm:pt modelId="{E8556AC4-C3BC-4A69-AC81-3149456A81EE}">
      <dgm:prSet custT="1"/>
      <dgm:spPr/>
      <dgm:t>
        <a:bodyPr/>
        <a:lstStyle/>
        <a:p>
          <a:pPr rtl="1"/>
          <a:r>
            <a:rPr lang="ar-SA" sz="2000" b="1" dirty="0" smtClean="0">
              <a:solidFill>
                <a:schemeClr val="tx2"/>
              </a:solidFill>
            </a:rPr>
            <a:t>طريقة الضغط </a:t>
          </a:r>
          <a:r>
            <a:rPr lang="en-US" sz="2000" b="1" dirty="0" smtClean="0">
              <a:solidFill>
                <a:schemeClr val="tx2"/>
              </a:solidFill>
            </a:rPr>
            <a:t>Pressing</a:t>
          </a:r>
          <a:endParaRPr lang="ar-SA" sz="2000" b="1" dirty="0">
            <a:solidFill>
              <a:schemeClr val="tx2"/>
            </a:solidFill>
          </a:endParaRPr>
        </a:p>
      </dgm:t>
    </dgm:pt>
    <dgm:pt modelId="{BA801044-8C14-437A-8E5F-0FAC503302BB}" type="parTrans" cxnId="{3976584C-8BA8-4320-8CC9-A8FD98FA7A66}">
      <dgm:prSet/>
      <dgm:spPr/>
      <dgm:t>
        <a:bodyPr/>
        <a:lstStyle/>
        <a:p>
          <a:pPr rtl="1"/>
          <a:endParaRPr lang="ar-SA" sz="2000" b="1">
            <a:solidFill>
              <a:schemeClr val="tx2"/>
            </a:solidFill>
          </a:endParaRPr>
        </a:p>
      </dgm:t>
    </dgm:pt>
    <dgm:pt modelId="{101D4AF4-03A4-4E27-BB78-F83171DE8EC4}" type="sibTrans" cxnId="{3976584C-8BA8-4320-8CC9-A8FD98FA7A66}">
      <dgm:prSet/>
      <dgm:spPr/>
      <dgm:t>
        <a:bodyPr/>
        <a:lstStyle/>
        <a:p>
          <a:pPr rtl="1"/>
          <a:endParaRPr lang="ar-SA" sz="2000" b="1">
            <a:solidFill>
              <a:schemeClr val="tx2"/>
            </a:solidFill>
          </a:endParaRPr>
        </a:p>
      </dgm:t>
    </dgm:pt>
    <dgm:pt modelId="{D3D0BD74-3114-4C9A-A208-0C870648286A}">
      <dgm:prSet custT="1"/>
      <dgm:spPr/>
      <dgm:t>
        <a:bodyPr/>
        <a:lstStyle/>
        <a:p>
          <a:pPr rtl="1"/>
          <a:r>
            <a:rPr lang="ar-SA" sz="2000" b="1" dirty="0" smtClean="0">
              <a:solidFill>
                <a:schemeClr val="tx2"/>
              </a:solidFill>
            </a:rPr>
            <a:t>يستخدم ورق خاص </a:t>
          </a:r>
          <a:r>
            <a:rPr lang="en-US" sz="2000" b="1" dirty="0" smtClean="0">
              <a:solidFill>
                <a:schemeClr val="tx2"/>
              </a:solidFill>
              <a:hlinkClick xmlns:r="http://schemas.openxmlformats.org/officeDocument/2006/relationships" r:id="" action="ppaction://noaction"/>
            </a:rPr>
            <a:t>Herbarium</a:t>
          </a:r>
          <a:r>
            <a:rPr lang="en-US" sz="2000" b="1" dirty="0" smtClean="0">
              <a:solidFill>
                <a:schemeClr val="tx2"/>
              </a:solidFill>
            </a:rPr>
            <a:t> sheets</a:t>
          </a:r>
          <a:r>
            <a:rPr lang="ar-SA" sz="2000" b="1" dirty="0" smtClean="0">
              <a:solidFill>
                <a:schemeClr val="tx2"/>
              </a:solidFill>
            </a:rPr>
            <a:t> </a:t>
          </a:r>
          <a:endParaRPr lang="ar-SA" sz="2000" b="1" dirty="0">
            <a:solidFill>
              <a:schemeClr val="tx2"/>
            </a:solidFill>
          </a:endParaRPr>
        </a:p>
      </dgm:t>
    </dgm:pt>
    <dgm:pt modelId="{D76ABD75-BF90-4B6C-AE19-17AD106C970A}" type="parTrans" cxnId="{A075567D-27B2-445D-A3B8-F5A4C058C8BC}">
      <dgm:prSet/>
      <dgm:spPr/>
      <dgm:t>
        <a:bodyPr/>
        <a:lstStyle/>
        <a:p>
          <a:pPr rtl="1"/>
          <a:endParaRPr lang="ar-SA" sz="2000" b="1">
            <a:solidFill>
              <a:schemeClr val="tx2"/>
            </a:solidFill>
          </a:endParaRPr>
        </a:p>
      </dgm:t>
    </dgm:pt>
    <dgm:pt modelId="{234E92AB-1DA1-4223-9F65-B4021E459947}" type="sibTrans" cxnId="{A075567D-27B2-445D-A3B8-F5A4C058C8BC}">
      <dgm:prSet/>
      <dgm:spPr/>
      <dgm:t>
        <a:bodyPr/>
        <a:lstStyle/>
        <a:p>
          <a:pPr rtl="1"/>
          <a:endParaRPr lang="ar-SA" sz="2000" b="1">
            <a:solidFill>
              <a:schemeClr val="tx2"/>
            </a:solidFill>
          </a:endParaRPr>
        </a:p>
      </dgm:t>
    </dgm:pt>
    <dgm:pt modelId="{068DAA6A-FFE4-4F97-8323-853ED057002E}">
      <dgm:prSet custT="1"/>
      <dgm:spPr/>
      <dgm:t>
        <a:bodyPr/>
        <a:lstStyle/>
        <a:p>
          <a:pPr rtl="1"/>
          <a:r>
            <a:rPr lang="ar-SA" sz="2000" b="1" dirty="0" smtClean="0">
              <a:solidFill>
                <a:schemeClr val="tx2"/>
              </a:solidFill>
            </a:rPr>
            <a:t>وجهاز بسيط يسمى الضاغط </a:t>
          </a:r>
          <a:r>
            <a:rPr lang="en-US" sz="2000" b="1" dirty="0" smtClean="0">
              <a:solidFill>
                <a:schemeClr val="tx2"/>
              </a:solidFill>
              <a:hlinkClick xmlns:r="http://schemas.openxmlformats.org/officeDocument/2006/relationships" r:id="" action="ppaction://noaction"/>
            </a:rPr>
            <a:t>Strand</a:t>
          </a:r>
          <a:r>
            <a:rPr lang="en-US" sz="2000" b="1" dirty="0" smtClean="0">
              <a:solidFill>
                <a:schemeClr val="tx2"/>
              </a:solidFill>
            </a:rPr>
            <a:t> press</a:t>
          </a:r>
          <a:endParaRPr lang="ar-SA" sz="2000" b="1" dirty="0">
            <a:solidFill>
              <a:schemeClr val="tx2"/>
            </a:solidFill>
          </a:endParaRPr>
        </a:p>
      </dgm:t>
    </dgm:pt>
    <dgm:pt modelId="{18646C67-546A-4B54-A745-383F2862C6B3}" type="parTrans" cxnId="{85C87A19-C785-49FA-9DE6-D73E80807A99}">
      <dgm:prSet/>
      <dgm:spPr/>
      <dgm:t>
        <a:bodyPr/>
        <a:lstStyle/>
        <a:p>
          <a:pPr rtl="1"/>
          <a:endParaRPr lang="ar-SA" sz="2000" b="1">
            <a:solidFill>
              <a:schemeClr val="tx2"/>
            </a:solidFill>
          </a:endParaRPr>
        </a:p>
      </dgm:t>
    </dgm:pt>
    <dgm:pt modelId="{274500D0-A367-40A1-928C-5B5E229867DD}" type="sibTrans" cxnId="{85C87A19-C785-49FA-9DE6-D73E80807A99}">
      <dgm:prSet/>
      <dgm:spPr/>
      <dgm:t>
        <a:bodyPr/>
        <a:lstStyle/>
        <a:p>
          <a:pPr rtl="1"/>
          <a:endParaRPr lang="ar-SA" sz="2000" b="1">
            <a:solidFill>
              <a:schemeClr val="tx2"/>
            </a:solidFill>
          </a:endParaRPr>
        </a:p>
      </dgm:t>
    </dgm:pt>
    <dgm:pt modelId="{DA2EA56C-4F77-4C0C-A17E-280A45ECA02D}" type="pres">
      <dgm:prSet presAssocID="{1D10DF68-AD21-4548-B038-7BBCFDD813BE}" presName="diagram" presStyleCnt="0">
        <dgm:presLayoutVars>
          <dgm:dir/>
          <dgm:resizeHandles/>
        </dgm:presLayoutVars>
      </dgm:prSet>
      <dgm:spPr/>
      <dgm:t>
        <a:bodyPr/>
        <a:lstStyle/>
        <a:p>
          <a:pPr rtl="1"/>
          <a:endParaRPr lang="ar-SA"/>
        </a:p>
      </dgm:t>
    </dgm:pt>
    <dgm:pt modelId="{2DBD4110-3C0B-4A28-BA5C-9C3C2865FB62}" type="pres">
      <dgm:prSet presAssocID="{01C18908-2B51-4419-8377-8DD825951CDF}" presName="firstNode" presStyleLbl="node1" presStyleIdx="0" presStyleCnt="5">
        <dgm:presLayoutVars>
          <dgm:bulletEnabled val="1"/>
        </dgm:presLayoutVars>
      </dgm:prSet>
      <dgm:spPr/>
      <dgm:t>
        <a:bodyPr/>
        <a:lstStyle/>
        <a:p>
          <a:pPr rtl="1"/>
          <a:endParaRPr lang="ar-SA"/>
        </a:p>
      </dgm:t>
    </dgm:pt>
    <dgm:pt modelId="{BF87AFB3-605A-4787-BA7A-0790108D2752}" type="pres">
      <dgm:prSet presAssocID="{5617551A-BFF8-41BB-A2D7-E7C4EF859BAC}" presName="sibTrans" presStyleLbl="sibTrans2D1" presStyleIdx="0" presStyleCnt="4"/>
      <dgm:spPr/>
      <dgm:t>
        <a:bodyPr/>
        <a:lstStyle/>
        <a:p>
          <a:pPr rtl="1"/>
          <a:endParaRPr lang="ar-SA"/>
        </a:p>
      </dgm:t>
    </dgm:pt>
    <dgm:pt modelId="{2877A71C-B7AD-479A-8B9B-7758793F0A41}" type="pres">
      <dgm:prSet presAssocID="{8A033C03-0413-4498-8807-02E08C920763}" presName="middleNode" presStyleCnt="0"/>
      <dgm:spPr/>
    </dgm:pt>
    <dgm:pt modelId="{6FE18086-6603-4C2F-A262-77ED7BD1BF77}" type="pres">
      <dgm:prSet presAssocID="{8A033C03-0413-4498-8807-02E08C920763}" presName="padding" presStyleLbl="node1" presStyleIdx="0" presStyleCnt="5"/>
      <dgm:spPr/>
    </dgm:pt>
    <dgm:pt modelId="{F83BE71C-D4A7-4F4C-B8C9-996CB09B2DE4}" type="pres">
      <dgm:prSet presAssocID="{8A033C03-0413-4498-8807-02E08C920763}" presName="shape" presStyleLbl="node1" presStyleIdx="1" presStyleCnt="5" custScaleX="120384" custScaleY="120861">
        <dgm:presLayoutVars>
          <dgm:bulletEnabled val="1"/>
        </dgm:presLayoutVars>
      </dgm:prSet>
      <dgm:spPr/>
      <dgm:t>
        <a:bodyPr/>
        <a:lstStyle/>
        <a:p>
          <a:pPr rtl="1"/>
          <a:endParaRPr lang="ar-SA"/>
        </a:p>
      </dgm:t>
    </dgm:pt>
    <dgm:pt modelId="{4F76720D-FC45-483E-A036-04A098FCCFAF}" type="pres">
      <dgm:prSet presAssocID="{3E682B1F-6A0D-492B-A54F-362D646BB377}" presName="sibTrans" presStyleLbl="sibTrans2D1" presStyleIdx="1" presStyleCnt="4"/>
      <dgm:spPr/>
      <dgm:t>
        <a:bodyPr/>
        <a:lstStyle/>
        <a:p>
          <a:pPr rtl="1"/>
          <a:endParaRPr lang="ar-SA"/>
        </a:p>
      </dgm:t>
    </dgm:pt>
    <dgm:pt modelId="{FC276BDC-B42B-4AC0-AAF2-B2E3AB08FB48}" type="pres">
      <dgm:prSet presAssocID="{E8556AC4-C3BC-4A69-AC81-3149456A81EE}" presName="middleNode" presStyleCnt="0"/>
      <dgm:spPr/>
    </dgm:pt>
    <dgm:pt modelId="{274DE6AC-E2DD-4C48-ACFD-A87EDEAEAF5F}" type="pres">
      <dgm:prSet presAssocID="{E8556AC4-C3BC-4A69-AC81-3149456A81EE}" presName="padding" presStyleLbl="node1" presStyleIdx="1" presStyleCnt="5"/>
      <dgm:spPr/>
    </dgm:pt>
    <dgm:pt modelId="{5AF5D064-DC5B-4B44-86D2-88ACE9ED82AD}" type="pres">
      <dgm:prSet presAssocID="{E8556AC4-C3BC-4A69-AC81-3149456A81EE}" presName="shape" presStyleLbl="node1" presStyleIdx="2" presStyleCnt="5" custScaleX="120384">
        <dgm:presLayoutVars>
          <dgm:bulletEnabled val="1"/>
        </dgm:presLayoutVars>
      </dgm:prSet>
      <dgm:spPr/>
      <dgm:t>
        <a:bodyPr/>
        <a:lstStyle/>
        <a:p>
          <a:pPr rtl="1"/>
          <a:endParaRPr lang="ar-SA"/>
        </a:p>
      </dgm:t>
    </dgm:pt>
    <dgm:pt modelId="{BC0D62CB-09E9-4CC0-B3BF-85133665B57B}" type="pres">
      <dgm:prSet presAssocID="{101D4AF4-03A4-4E27-BB78-F83171DE8EC4}" presName="sibTrans" presStyleLbl="sibTrans2D1" presStyleIdx="2" presStyleCnt="4"/>
      <dgm:spPr/>
      <dgm:t>
        <a:bodyPr/>
        <a:lstStyle/>
        <a:p>
          <a:pPr rtl="1"/>
          <a:endParaRPr lang="ar-SA"/>
        </a:p>
      </dgm:t>
    </dgm:pt>
    <dgm:pt modelId="{1C492346-CADA-48BC-B974-5736434C511B}" type="pres">
      <dgm:prSet presAssocID="{D3D0BD74-3114-4C9A-A208-0C870648286A}" presName="middleNode" presStyleCnt="0"/>
      <dgm:spPr/>
    </dgm:pt>
    <dgm:pt modelId="{A3AE31A5-7F47-4CE2-9BA9-EA8E9565E989}" type="pres">
      <dgm:prSet presAssocID="{D3D0BD74-3114-4C9A-A208-0C870648286A}" presName="padding" presStyleLbl="node1" presStyleIdx="2" presStyleCnt="5"/>
      <dgm:spPr/>
    </dgm:pt>
    <dgm:pt modelId="{6F575A07-621F-4716-8313-74FB2FB519E2}" type="pres">
      <dgm:prSet presAssocID="{D3D0BD74-3114-4C9A-A208-0C870648286A}" presName="shape" presStyleLbl="node1" presStyleIdx="3" presStyleCnt="5" custScaleX="146577" custScaleY="132008">
        <dgm:presLayoutVars>
          <dgm:bulletEnabled val="1"/>
        </dgm:presLayoutVars>
      </dgm:prSet>
      <dgm:spPr/>
      <dgm:t>
        <a:bodyPr/>
        <a:lstStyle/>
        <a:p>
          <a:pPr rtl="1"/>
          <a:endParaRPr lang="ar-SA"/>
        </a:p>
      </dgm:t>
    </dgm:pt>
    <dgm:pt modelId="{142B4349-7748-4B0F-A6C7-F79EBE51D686}" type="pres">
      <dgm:prSet presAssocID="{234E92AB-1DA1-4223-9F65-B4021E459947}" presName="sibTrans" presStyleLbl="sibTrans2D1" presStyleIdx="3" presStyleCnt="4"/>
      <dgm:spPr/>
      <dgm:t>
        <a:bodyPr/>
        <a:lstStyle/>
        <a:p>
          <a:pPr rtl="1"/>
          <a:endParaRPr lang="ar-SA"/>
        </a:p>
      </dgm:t>
    </dgm:pt>
    <dgm:pt modelId="{3F1BB1E2-40C7-4819-A04C-0DAAC7C229F3}" type="pres">
      <dgm:prSet presAssocID="{068DAA6A-FFE4-4F97-8323-853ED057002E}" presName="lastNode" presStyleLbl="node1" presStyleIdx="4" presStyleCnt="5">
        <dgm:presLayoutVars>
          <dgm:bulletEnabled val="1"/>
        </dgm:presLayoutVars>
      </dgm:prSet>
      <dgm:spPr/>
      <dgm:t>
        <a:bodyPr/>
        <a:lstStyle/>
        <a:p>
          <a:pPr rtl="1"/>
          <a:endParaRPr lang="ar-SA"/>
        </a:p>
      </dgm:t>
    </dgm:pt>
  </dgm:ptLst>
  <dgm:cxnLst>
    <dgm:cxn modelId="{85C87A19-C785-49FA-9DE6-D73E80807A99}" srcId="{1D10DF68-AD21-4548-B038-7BBCFDD813BE}" destId="{068DAA6A-FFE4-4F97-8323-853ED057002E}" srcOrd="4" destOrd="0" parTransId="{18646C67-546A-4B54-A745-383F2862C6B3}" sibTransId="{274500D0-A367-40A1-928C-5B5E229867DD}"/>
    <dgm:cxn modelId="{BAEF69D5-0629-456D-9254-A1CF272055FA}" type="presOf" srcId="{234E92AB-1DA1-4223-9F65-B4021E459947}" destId="{142B4349-7748-4B0F-A6C7-F79EBE51D686}" srcOrd="0" destOrd="0" presId="urn:microsoft.com/office/officeart/2005/8/layout/bProcess2"/>
    <dgm:cxn modelId="{96519422-8C04-43B2-B9BD-AFE7F8DE86AC}" type="presOf" srcId="{5617551A-BFF8-41BB-A2D7-E7C4EF859BAC}" destId="{BF87AFB3-605A-4787-BA7A-0790108D2752}" srcOrd="0" destOrd="0" presId="urn:microsoft.com/office/officeart/2005/8/layout/bProcess2"/>
    <dgm:cxn modelId="{0F9A76AA-F1DB-4EDE-B0EA-F60B432E4348}" type="presOf" srcId="{01C18908-2B51-4419-8377-8DD825951CDF}" destId="{2DBD4110-3C0B-4A28-BA5C-9C3C2865FB62}" srcOrd="0" destOrd="0" presId="urn:microsoft.com/office/officeart/2005/8/layout/bProcess2"/>
    <dgm:cxn modelId="{039D6592-21A1-4E8A-A180-566CB62F63E2}" type="presOf" srcId="{068DAA6A-FFE4-4F97-8323-853ED057002E}" destId="{3F1BB1E2-40C7-4819-A04C-0DAAC7C229F3}" srcOrd="0" destOrd="0" presId="urn:microsoft.com/office/officeart/2005/8/layout/bProcess2"/>
    <dgm:cxn modelId="{946BCF55-4A2C-4EEA-BF6F-D24F0DF82E13}" type="presOf" srcId="{1D10DF68-AD21-4548-B038-7BBCFDD813BE}" destId="{DA2EA56C-4F77-4C0C-A17E-280A45ECA02D}" srcOrd="0" destOrd="0" presId="urn:microsoft.com/office/officeart/2005/8/layout/bProcess2"/>
    <dgm:cxn modelId="{E431C59E-F106-4140-9B1D-9F6AEA4719A0}" type="presOf" srcId="{3E682B1F-6A0D-492B-A54F-362D646BB377}" destId="{4F76720D-FC45-483E-A036-04A098FCCFAF}" srcOrd="0" destOrd="0" presId="urn:microsoft.com/office/officeart/2005/8/layout/bProcess2"/>
    <dgm:cxn modelId="{4A87D95E-DE94-47F1-96B6-AC83B20584D6}" type="presOf" srcId="{101D4AF4-03A4-4E27-BB78-F83171DE8EC4}" destId="{BC0D62CB-09E9-4CC0-B3BF-85133665B57B}" srcOrd="0" destOrd="0" presId="urn:microsoft.com/office/officeart/2005/8/layout/bProcess2"/>
    <dgm:cxn modelId="{443E06DC-FA18-4DA2-8556-5FFFA7EE03C5}" srcId="{1D10DF68-AD21-4548-B038-7BBCFDD813BE}" destId="{8A033C03-0413-4498-8807-02E08C920763}" srcOrd="1" destOrd="0" parTransId="{F27B57F2-F634-47C4-8144-83D7912B87A6}" sibTransId="{3E682B1F-6A0D-492B-A54F-362D646BB377}"/>
    <dgm:cxn modelId="{1A4E2FA2-169F-4BCE-A589-5138B278197D}" type="presOf" srcId="{E8556AC4-C3BC-4A69-AC81-3149456A81EE}" destId="{5AF5D064-DC5B-4B44-86D2-88ACE9ED82AD}" srcOrd="0" destOrd="0" presId="urn:microsoft.com/office/officeart/2005/8/layout/bProcess2"/>
    <dgm:cxn modelId="{3976584C-8BA8-4320-8CC9-A8FD98FA7A66}" srcId="{1D10DF68-AD21-4548-B038-7BBCFDD813BE}" destId="{E8556AC4-C3BC-4A69-AC81-3149456A81EE}" srcOrd="2" destOrd="0" parTransId="{BA801044-8C14-437A-8E5F-0FAC503302BB}" sibTransId="{101D4AF4-03A4-4E27-BB78-F83171DE8EC4}"/>
    <dgm:cxn modelId="{A075567D-27B2-445D-A3B8-F5A4C058C8BC}" srcId="{1D10DF68-AD21-4548-B038-7BBCFDD813BE}" destId="{D3D0BD74-3114-4C9A-A208-0C870648286A}" srcOrd="3" destOrd="0" parTransId="{D76ABD75-BF90-4B6C-AE19-17AD106C970A}" sibTransId="{234E92AB-1DA1-4223-9F65-B4021E459947}"/>
    <dgm:cxn modelId="{70088B2C-1C7E-4312-A71D-DE5C20D8B79C}" type="presOf" srcId="{8A033C03-0413-4498-8807-02E08C920763}" destId="{F83BE71C-D4A7-4F4C-B8C9-996CB09B2DE4}" srcOrd="0" destOrd="0" presId="urn:microsoft.com/office/officeart/2005/8/layout/bProcess2"/>
    <dgm:cxn modelId="{EBE135EC-5029-4169-85F2-83BFAD6C7199}" type="presOf" srcId="{D3D0BD74-3114-4C9A-A208-0C870648286A}" destId="{6F575A07-621F-4716-8313-74FB2FB519E2}" srcOrd="0" destOrd="0" presId="urn:microsoft.com/office/officeart/2005/8/layout/bProcess2"/>
    <dgm:cxn modelId="{3A966BF7-BDBA-49D8-BE1D-01D9159CA5A0}" srcId="{1D10DF68-AD21-4548-B038-7BBCFDD813BE}" destId="{01C18908-2B51-4419-8377-8DD825951CDF}" srcOrd="0" destOrd="0" parTransId="{0D8C1041-91A1-48F8-8FAD-0EFB3FE0EE65}" sibTransId="{5617551A-BFF8-41BB-A2D7-E7C4EF859BAC}"/>
    <dgm:cxn modelId="{BFE8FCE6-479E-4912-AC32-689C4DC55E55}" type="presParOf" srcId="{DA2EA56C-4F77-4C0C-A17E-280A45ECA02D}" destId="{2DBD4110-3C0B-4A28-BA5C-9C3C2865FB62}" srcOrd="0" destOrd="0" presId="urn:microsoft.com/office/officeart/2005/8/layout/bProcess2"/>
    <dgm:cxn modelId="{505F286F-D970-43E9-901B-57988C237CA9}" type="presParOf" srcId="{DA2EA56C-4F77-4C0C-A17E-280A45ECA02D}" destId="{BF87AFB3-605A-4787-BA7A-0790108D2752}" srcOrd="1" destOrd="0" presId="urn:microsoft.com/office/officeart/2005/8/layout/bProcess2"/>
    <dgm:cxn modelId="{ABF2B372-AF67-46B8-A2FD-4C23CDCB4EAB}" type="presParOf" srcId="{DA2EA56C-4F77-4C0C-A17E-280A45ECA02D}" destId="{2877A71C-B7AD-479A-8B9B-7758793F0A41}" srcOrd="2" destOrd="0" presId="urn:microsoft.com/office/officeart/2005/8/layout/bProcess2"/>
    <dgm:cxn modelId="{4273DB5F-6E0E-41E4-B28C-5B74343D19CB}" type="presParOf" srcId="{2877A71C-B7AD-479A-8B9B-7758793F0A41}" destId="{6FE18086-6603-4C2F-A262-77ED7BD1BF77}" srcOrd="0" destOrd="0" presId="urn:microsoft.com/office/officeart/2005/8/layout/bProcess2"/>
    <dgm:cxn modelId="{D53E4D5F-8CD0-4DD7-B22D-D0597FCF2A3C}" type="presParOf" srcId="{2877A71C-B7AD-479A-8B9B-7758793F0A41}" destId="{F83BE71C-D4A7-4F4C-B8C9-996CB09B2DE4}" srcOrd="1" destOrd="0" presId="urn:microsoft.com/office/officeart/2005/8/layout/bProcess2"/>
    <dgm:cxn modelId="{1642DB28-9955-49CD-BFFA-077F94360192}" type="presParOf" srcId="{DA2EA56C-4F77-4C0C-A17E-280A45ECA02D}" destId="{4F76720D-FC45-483E-A036-04A098FCCFAF}" srcOrd="3" destOrd="0" presId="urn:microsoft.com/office/officeart/2005/8/layout/bProcess2"/>
    <dgm:cxn modelId="{2456825C-9E9F-4E9F-B852-D00A409A1C8B}" type="presParOf" srcId="{DA2EA56C-4F77-4C0C-A17E-280A45ECA02D}" destId="{FC276BDC-B42B-4AC0-AAF2-B2E3AB08FB48}" srcOrd="4" destOrd="0" presId="urn:microsoft.com/office/officeart/2005/8/layout/bProcess2"/>
    <dgm:cxn modelId="{A207A73F-F9EC-4567-A0A7-55DFB76FF7A3}" type="presParOf" srcId="{FC276BDC-B42B-4AC0-AAF2-B2E3AB08FB48}" destId="{274DE6AC-E2DD-4C48-ACFD-A87EDEAEAF5F}" srcOrd="0" destOrd="0" presId="urn:microsoft.com/office/officeart/2005/8/layout/bProcess2"/>
    <dgm:cxn modelId="{CD21EF9C-7D1D-49EE-B813-CB526727A2E3}" type="presParOf" srcId="{FC276BDC-B42B-4AC0-AAF2-B2E3AB08FB48}" destId="{5AF5D064-DC5B-4B44-86D2-88ACE9ED82AD}" srcOrd="1" destOrd="0" presId="urn:microsoft.com/office/officeart/2005/8/layout/bProcess2"/>
    <dgm:cxn modelId="{7136EE2A-3A0D-4FBF-99D7-1FDC6D3B5A69}" type="presParOf" srcId="{DA2EA56C-4F77-4C0C-A17E-280A45ECA02D}" destId="{BC0D62CB-09E9-4CC0-B3BF-85133665B57B}" srcOrd="5" destOrd="0" presId="urn:microsoft.com/office/officeart/2005/8/layout/bProcess2"/>
    <dgm:cxn modelId="{22ED63B9-599E-437B-A62E-C97EE5645708}" type="presParOf" srcId="{DA2EA56C-4F77-4C0C-A17E-280A45ECA02D}" destId="{1C492346-CADA-48BC-B974-5736434C511B}" srcOrd="6" destOrd="0" presId="urn:microsoft.com/office/officeart/2005/8/layout/bProcess2"/>
    <dgm:cxn modelId="{91BD657E-6958-4637-AA41-F6561AB337B3}" type="presParOf" srcId="{1C492346-CADA-48BC-B974-5736434C511B}" destId="{A3AE31A5-7F47-4CE2-9BA9-EA8E9565E989}" srcOrd="0" destOrd="0" presId="urn:microsoft.com/office/officeart/2005/8/layout/bProcess2"/>
    <dgm:cxn modelId="{CFE1F4E0-69BA-444E-A7BD-2DF1B2DCE22B}" type="presParOf" srcId="{1C492346-CADA-48BC-B974-5736434C511B}" destId="{6F575A07-621F-4716-8313-74FB2FB519E2}" srcOrd="1" destOrd="0" presId="urn:microsoft.com/office/officeart/2005/8/layout/bProcess2"/>
    <dgm:cxn modelId="{FB168272-F1AB-4405-A9CC-10C2CC88AA4C}" type="presParOf" srcId="{DA2EA56C-4F77-4C0C-A17E-280A45ECA02D}" destId="{142B4349-7748-4B0F-A6C7-F79EBE51D686}" srcOrd="7" destOrd="0" presId="urn:microsoft.com/office/officeart/2005/8/layout/bProcess2"/>
    <dgm:cxn modelId="{44DEB329-415D-4221-9EB6-26E3385E105D}" type="presParOf" srcId="{DA2EA56C-4F77-4C0C-A17E-280A45ECA02D}" destId="{3F1BB1E2-40C7-4819-A04C-0DAAC7C229F3}" srcOrd="8" destOrd="0" presId="urn:microsoft.com/office/officeart/2005/8/layout/bProcess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62F18C7-3240-468C-BEC3-AF68D058450F}"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9ACC752A-5EF2-40C8-8B62-DA81AC2C7600}">
      <dgm:prSet/>
      <dgm:spPr/>
      <dgm:t>
        <a:bodyPr/>
        <a:lstStyle/>
        <a:p>
          <a:pPr rtl="1"/>
          <a:r>
            <a:rPr lang="ar-SA" smtClean="0"/>
            <a:t>خطوات إعداد المجموعات النباتية(المعشبات)</a:t>
          </a:r>
          <a:endParaRPr lang="en-US"/>
        </a:p>
      </dgm:t>
    </dgm:pt>
    <dgm:pt modelId="{7540E86F-BB0D-48FB-945D-6E9110BC4492}" type="parTrans" cxnId="{229E413D-DAF0-4B51-8152-1B2B87CC9A95}">
      <dgm:prSet/>
      <dgm:spPr/>
      <dgm:t>
        <a:bodyPr/>
        <a:lstStyle/>
        <a:p>
          <a:endParaRPr lang="en-US"/>
        </a:p>
      </dgm:t>
    </dgm:pt>
    <dgm:pt modelId="{CA42142D-2125-4EC4-9122-528E58A14A38}" type="sibTrans" cxnId="{229E413D-DAF0-4B51-8152-1B2B87CC9A95}">
      <dgm:prSet/>
      <dgm:spPr/>
      <dgm:t>
        <a:bodyPr/>
        <a:lstStyle/>
        <a:p>
          <a:endParaRPr lang="en-US"/>
        </a:p>
      </dgm:t>
    </dgm:pt>
    <dgm:pt modelId="{65910FE3-9CD2-4BDB-917F-384F640FAD01}" type="pres">
      <dgm:prSet presAssocID="{D62F18C7-3240-468C-BEC3-AF68D058450F}" presName="linear" presStyleCnt="0">
        <dgm:presLayoutVars>
          <dgm:animLvl val="lvl"/>
          <dgm:resizeHandles val="exact"/>
        </dgm:presLayoutVars>
      </dgm:prSet>
      <dgm:spPr/>
    </dgm:pt>
    <dgm:pt modelId="{AF52E8E9-79F9-4A4A-86E3-72D10436ED21}" type="pres">
      <dgm:prSet presAssocID="{9ACC752A-5EF2-40C8-8B62-DA81AC2C7600}" presName="parentText" presStyleLbl="node1" presStyleIdx="0" presStyleCnt="1">
        <dgm:presLayoutVars>
          <dgm:chMax val="0"/>
          <dgm:bulletEnabled val="1"/>
        </dgm:presLayoutVars>
      </dgm:prSet>
      <dgm:spPr/>
    </dgm:pt>
  </dgm:ptLst>
  <dgm:cxnLst>
    <dgm:cxn modelId="{9617D551-D155-453A-9CFD-891B4C27E72A}" type="presOf" srcId="{9ACC752A-5EF2-40C8-8B62-DA81AC2C7600}" destId="{AF52E8E9-79F9-4A4A-86E3-72D10436ED21}" srcOrd="0" destOrd="0" presId="urn:microsoft.com/office/officeart/2005/8/layout/vList2"/>
    <dgm:cxn modelId="{8E7A1AF9-9D3C-4764-B9D1-41F65BACE8A0}" type="presOf" srcId="{D62F18C7-3240-468C-BEC3-AF68D058450F}" destId="{65910FE3-9CD2-4BDB-917F-384F640FAD01}" srcOrd="0" destOrd="0" presId="urn:microsoft.com/office/officeart/2005/8/layout/vList2"/>
    <dgm:cxn modelId="{229E413D-DAF0-4B51-8152-1B2B87CC9A95}" srcId="{D62F18C7-3240-468C-BEC3-AF68D058450F}" destId="{9ACC752A-5EF2-40C8-8B62-DA81AC2C7600}" srcOrd="0" destOrd="0" parTransId="{7540E86F-BB0D-48FB-945D-6E9110BC4492}" sibTransId="{CA42142D-2125-4EC4-9122-528E58A14A38}"/>
    <dgm:cxn modelId="{D31BBE70-D94F-44A0-97AE-791861A21317}" type="presParOf" srcId="{65910FE3-9CD2-4BDB-917F-384F640FAD01}" destId="{AF52E8E9-79F9-4A4A-86E3-72D10436ED21}"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3D1D26-3BC9-4243-8C43-F270B0FDB22A}">
      <dsp:nvSpPr>
        <dsp:cNvPr id="0" name=""/>
        <dsp:cNvSpPr/>
      </dsp:nvSpPr>
      <dsp:spPr>
        <a:xfrm>
          <a:off x="0" y="387561"/>
          <a:ext cx="8229600" cy="88803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r" defTabSz="1022350" rtl="1">
            <a:lnSpc>
              <a:spcPct val="90000"/>
            </a:lnSpc>
            <a:spcBef>
              <a:spcPct val="0"/>
            </a:spcBef>
            <a:spcAft>
              <a:spcPct val="35000"/>
            </a:spcAft>
          </a:pPr>
          <a:r>
            <a:rPr lang="ar-SA" sz="2300" kern="1200" smtClean="0"/>
            <a:t>المجموعة النباتية ذات اهمية عظمية لأي للنباتات حيث ان وصف نبات مامهما بلغ من الدقة لن يعطي صورة وافية تماما له لذلك يلزم المقارنة مع عينات حقيقة.</a:t>
          </a:r>
          <a:endParaRPr lang="en-US" sz="2300" kern="1200"/>
        </a:p>
      </dsp:txBody>
      <dsp:txXfrm>
        <a:off x="43350" y="430911"/>
        <a:ext cx="8142900" cy="801330"/>
      </dsp:txXfrm>
    </dsp:sp>
    <dsp:sp modelId="{09A06CE1-0721-4C53-834E-07E923E63AAF}">
      <dsp:nvSpPr>
        <dsp:cNvPr id="0" name=""/>
        <dsp:cNvSpPr/>
      </dsp:nvSpPr>
      <dsp:spPr>
        <a:xfrm>
          <a:off x="0" y="1341831"/>
          <a:ext cx="8229600" cy="888030"/>
        </a:xfrm>
        <a:prstGeom prst="roundRect">
          <a:avLst/>
        </a:prstGeom>
        <a:solidFill>
          <a:schemeClr val="accent2">
            <a:hueOff val="1560506"/>
            <a:satOff val="-1946"/>
            <a:lumOff val="45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r" defTabSz="1022350" rtl="1">
            <a:lnSpc>
              <a:spcPct val="90000"/>
            </a:lnSpc>
            <a:spcBef>
              <a:spcPct val="0"/>
            </a:spcBef>
            <a:spcAft>
              <a:spcPct val="35000"/>
            </a:spcAft>
          </a:pPr>
          <a:r>
            <a:rPr lang="ar-SA" sz="2300" kern="1200" smtClean="0"/>
            <a:t>تخدم المعشبة علم تقسيم النبات وفروع اخرى وثيقة الصلة به كمركز علمي يرجع البة لتخزين المعلومات النباتية </a:t>
          </a:r>
          <a:endParaRPr lang="en-US" sz="2300" kern="1200"/>
        </a:p>
      </dsp:txBody>
      <dsp:txXfrm>
        <a:off x="43350" y="1385181"/>
        <a:ext cx="8142900" cy="801330"/>
      </dsp:txXfrm>
    </dsp:sp>
    <dsp:sp modelId="{F8CAEE95-3483-4277-8E05-C0A1098F8070}">
      <dsp:nvSpPr>
        <dsp:cNvPr id="0" name=""/>
        <dsp:cNvSpPr/>
      </dsp:nvSpPr>
      <dsp:spPr>
        <a:xfrm>
          <a:off x="0" y="2296101"/>
          <a:ext cx="8229600" cy="888030"/>
        </a:xfrm>
        <a:prstGeom prst="roundRect">
          <a:avLst/>
        </a:prstGeom>
        <a:solidFill>
          <a:schemeClr val="accent2">
            <a:hueOff val="3121013"/>
            <a:satOff val="-3893"/>
            <a:lumOff val="91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r" defTabSz="1022350" rtl="1">
            <a:lnSpc>
              <a:spcPct val="90000"/>
            </a:lnSpc>
            <a:spcBef>
              <a:spcPct val="0"/>
            </a:spcBef>
            <a:spcAft>
              <a:spcPct val="35000"/>
            </a:spcAft>
          </a:pPr>
          <a:r>
            <a:rPr lang="ar-SA" sz="2300" kern="1200" smtClean="0"/>
            <a:t>ينظر حاليا للمعشبة على انها بنك للمعلومات به رصيد ضخم من البانات والمعلومات عن نباتات البقعة التي جمعن منها العينات ومدى كثافتها والقسم الذي تتبعة</a:t>
          </a:r>
          <a:endParaRPr lang="en-US" sz="2300" kern="1200"/>
        </a:p>
      </dsp:txBody>
      <dsp:txXfrm>
        <a:off x="43350" y="2339451"/>
        <a:ext cx="8142900" cy="801330"/>
      </dsp:txXfrm>
    </dsp:sp>
    <dsp:sp modelId="{0CA7B334-317A-4A45-B910-73C6AF5AC33F}">
      <dsp:nvSpPr>
        <dsp:cNvPr id="0" name=""/>
        <dsp:cNvSpPr/>
      </dsp:nvSpPr>
      <dsp:spPr>
        <a:xfrm>
          <a:off x="0" y="3250371"/>
          <a:ext cx="8229600" cy="888030"/>
        </a:xfrm>
        <a:prstGeom prst="roundRect">
          <a:avLst/>
        </a:prstGeom>
        <a:solidFill>
          <a:schemeClr val="accent2">
            <a:hueOff val="4681519"/>
            <a:satOff val="-5839"/>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r" defTabSz="1022350" rtl="1">
            <a:lnSpc>
              <a:spcPct val="90000"/>
            </a:lnSpc>
            <a:spcBef>
              <a:spcPct val="0"/>
            </a:spcBef>
            <a:spcAft>
              <a:spcPct val="35000"/>
            </a:spcAft>
          </a:pPr>
          <a:r>
            <a:rPr lang="ar-SA" sz="2300" kern="1200" smtClean="0"/>
            <a:t>كذلك يمكن الاستفادة من معشبة الدراسات مثل علوم التصنيف الكمياء حيوي وعلوم الجغرافيا السيتولوجية وعلم البيئة الوراثيه وعلم حبوب اللقاح</a:t>
          </a:r>
          <a:endParaRPr lang="en-US" sz="2300" kern="1200"/>
        </a:p>
      </dsp:txBody>
      <dsp:txXfrm>
        <a:off x="43350" y="3293721"/>
        <a:ext cx="8142900" cy="80133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B5754D-1ADD-4669-BAEF-D10DAA9E3FF3}">
      <dsp:nvSpPr>
        <dsp:cNvPr id="0" name=""/>
        <dsp:cNvSpPr/>
      </dsp:nvSpPr>
      <dsp:spPr>
        <a:xfrm>
          <a:off x="0" y="442416"/>
          <a:ext cx="8229600" cy="551655"/>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87630" tIns="87630" rIns="87630" bIns="87630" numCol="1" spcCol="1270" anchor="ctr" anchorCtr="0">
          <a:noAutofit/>
        </a:bodyPr>
        <a:lstStyle/>
        <a:p>
          <a:pPr lvl="0" algn="r" defTabSz="1022350" rtl="1">
            <a:lnSpc>
              <a:spcPct val="90000"/>
            </a:lnSpc>
            <a:spcBef>
              <a:spcPct val="0"/>
            </a:spcBef>
            <a:spcAft>
              <a:spcPct val="35000"/>
            </a:spcAft>
          </a:pPr>
          <a:r>
            <a:rPr lang="ar-SA" sz="2300" kern="1200" smtClean="0"/>
            <a:t>تحديد هوية العينات النباتية حيث تتوفر النباتات المجففه المحفوظة.</a:t>
          </a:r>
          <a:endParaRPr lang="en-US" sz="2300" kern="1200"/>
        </a:p>
      </dsp:txBody>
      <dsp:txXfrm>
        <a:off x="26930" y="469346"/>
        <a:ext cx="8175740" cy="497795"/>
      </dsp:txXfrm>
    </dsp:sp>
    <dsp:sp modelId="{67B0030A-4646-4C0A-AA5A-FF93F6DE611E}">
      <dsp:nvSpPr>
        <dsp:cNvPr id="0" name=""/>
        <dsp:cNvSpPr/>
      </dsp:nvSpPr>
      <dsp:spPr>
        <a:xfrm>
          <a:off x="0" y="1060311"/>
          <a:ext cx="8229600" cy="551655"/>
        </a:xfrm>
        <a:prstGeom prst="roundRect">
          <a:avLst/>
        </a:prstGeom>
        <a:gradFill rotWithShape="0">
          <a:gsLst>
            <a:gs pos="0">
              <a:schemeClr val="accent2">
                <a:hueOff val="936304"/>
                <a:satOff val="-1168"/>
                <a:lumOff val="275"/>
                <a:alphaOff val="0"/>
                <a:shade val="51000"/>
                <a:satMod val="130000"/>
              </a:schemeClr>
            </a:gs>
            <a:gs pos="80000">
              <a:schemeClr val="accent2">
                <a:hueOff val="936304"/>
                <a:satOff val="-1168"/>
                <a:lumOff val="275"/>
                <a:alphaOff val="0"/>
                <a:shade val="93000"/>
                <a:satMod val="130000"/>
              </a:schemeClr>
            </a:gs>
            <a:gs pos="100000">
              <a:schemeClr val="accent2">
                <a:hueOff val="936304"/>
                <a:satOff val="-1168"/>
                <a:lumOff val="27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87630" tIns="87630" rIns="87630" bIns="87630" numCol="1" spcCol="1270" anchor="ctr" anchorCtr="0">
          <a:noAutofit/>
        </a:bodyPr>
        <a:lstStyle/>
        <a:p>
          <a:pPr lvl="0" algn="r" defTabSz="1022350" rtl="1">
            <a:lnSpc>
              <a:spcPct val="90000"/>
            </a:lnSpc>
            <a:spcBef>
              <a:spcPct val="0"/>
            </a:spcBef>
            <a:spcAft>
              <a:spcPct val="35000"/>
            </a:spcAft>
          </a:pPr>
          <a:r>
            <a:rPr lang="ar-SA" sz="2300" kern="1200" smtClean="0"/>
            <a:t>مصدر اساسي للبحوث.</a:t>
          </a:r>
          <a:endParaRPr lang="en-US" sz="2300" kern="1200"/>
        </a:p>
      </dsp:txBody>
      <dsp:txXfrm>
        <a:off x="26930" y="1087241"/>
        <a:ext cx="8175740" cy="497795"/>
      </dsp:txXfrm>
    </dsp:sp>
    <dsp:sp modelId="{7966DF26-16D7-4C9A-9A9B-BACD6BF9EA89}">
      <dsp:nvSpPr>
        <dsp:cNvPr id="0" name=""/>
        <dsp:cNvSpPr/>
      </dsp:nvSpPr>
      <dsp:spPr>
        <a:xfrm>
          <a:off x="0" y="1678206"/>
          <a:ext cx="8229600" cy="551655"/>
        </a:xfrm>
        <a:prstGeom prst="roundRect">
          <a:avLst/>
        </a:prstGeom>
        <a:gradFill rotWithShape="0">
          <a:gsLst>
            <a:gs pos="0">
              <a:schemeClr val="accent2">
                <a:hueOff val="1872608"/>
                <a:satOff val="-2336"/>
                <a:lumOff val="549"/>
                <a:alphaOff val="0"/>
                <a:shade val="51000"/>
                <a:satMod val="130000"/>
              </a:schemeClr>
            </a:gs>
            <a:gs pos="80000">
              <a:schemeClr val="accent2">
                <a:hueOff val="1872608"/>
                <a:satOff val="-2336"/>
                <a:lumOff val="549"/>
                <a:alphaOff val="0"/>
                <a:shade val="93000"/>
                <a:satMod val="130000"/>
              </a:schemeClr>
            </a:gs>
            <a:gs pos="100000">
              <a:schemeClr val="accent2">
                <a:hueOff val="1872608"/>
                <a:satOff val="-2336"/>
                <a:lumOff val="54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87630" tIns="87630" rIns="87630" bIns="87630" numCol="1" spcCol="1270" anchor="ctr" anchorCtr="0">
          <a:noAutofit/>
        </a:bodyPr>
        <a:lstStyle/>
        <a:p>
          <a:pPr lvl="0" algn="r" defTabSz="1022350" rtl="1">
            <a:lnSpc>
              <a:spcPct val="90000"/>
            </a:lnSpc>
            <a:spcBef>
              <a:spcPct val="0"/>
            </a:spcBef>
            <a:spcAft>
              <a:spcPct val="35000"/>
            </a:spcAft>
          </a:pPr>
          <a:r>
            <a:rPr lang="ar-SA" sz="2300" kern="1200" smtClean="0"/>
            <a:t>تعتبر مثل الحديقة النباتية او الحقل اماكن مثاليه للتدريس.</a:t>
          </a:r>
          <a:endParaRPr lang="en-US" sz="2300" kern="1200"/>
        </a:p>
      </dsp:txBody>
      <dsp:txXfrm>
        <a:off x="26930" y="1705136"/>
        <a:ext cx="8175740" cy="497795"/>
      </dsp:txXfrm>
    </dsp:sp>
    <dsp:sp modelId="{D594896F-0DC2-4F71-A6F2-5B131F0FDDE2}">
      <dsp:nvSpPr>
        <dsp:cNvPr id="0" name=""/>
        <dsp:cNvSpPr/>
      </dsp:nvSpPr>
      <dsp:spPr>
        <a:xfrm>
          <a:off x="0" y="2296101"/>
          <a:ext cx="8229600" cy="551655"/>
        </a:xfrm>
        <a:prstGeom prst="roundRect">
          <a:avLst/>
        </a:prstGeom>
        <a:gradFill rotWithShape="0">
          <a:gsLst>
            <a:gs pos="0">
              <a:schemeClr val="accent2">
                <a:hueOff val="2808911"/>
                <a:satOff val="-3503"/>
                <a:lumOff val="824"/>
                <a:alphaOff val="0"/>
                <a:shade val="51000"/>
                <a:satMod val="130000"/>
              </a:schemeClr>
            </a:gs>
            <a:gs pos="80000">
              <a:schemeClr val="accent2">
                <a:hueOff val="2808911"/>
                <a:satOff val="-3503"/>
                <a:lumOff val="824"/>
                <a:alphaOff val="0"/>
                <a:shade val="93000"/>
                <a:satMod val="130000"/>
              </a:schemeClr>
            </a:gs>
            <a:gs pos="100000">
              <a:schemeClr val="accent2">
                <a:hueOff val="2808911"/>
                <a:satOff val="-3503"/>
                <a:lumOff val="824"/>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87630" tIns="87630" rIns="87630" bIns="87630" numCol="1" spcCol="1270" anchor="ctr" anchorCtr="0">
          <a:noAutofit/>
        </a:bodyPr>
        <a:lstStyle/>
        <a:p>
          <a:pPr lvl="0" algn="r" defTabSz="1022350" rtl="1">
            <a:lnSpc>
              <a:spcPct val="90000"/>
            </a:lnSpc>
            <a:spcBef>
              <a:spcPct val="0"/>
            </a:spcBef>
            <a:spcAft>
              <a:spcPct val="35000"/>
            </a:spcAft>
          </a:pPr>
          <a:r>
            <a:rPr lang="ar-SA" sz="2300" kern="1200" smtClean="0"/>
            <a:t>تدريب الدارسين على اعمال المعشبة.</a:t>
          </a:r>
          <a:endParaRPr lang="en-US" sz="2300" kern="1200"/>
        </a:p>
      </dsp:txBody>
      <dsp:txXfrm>
        <a:off x="26930" y="2323031"/>
        <a:ext cx="8175740" cy="497795"/>
      </dsp:txXfrm>
    </dsp:sp>
    <dsp:sp modelId="{E1C55B25-6D5F-4332-B24E-84F00B43EFE9}">
      <dsp:nvSpPr>
        <dsp:cNvPr id="0" name=""/>
        <dsp:cNvSpPr/>
      </dsp:nvSpPr>
      <dsp:spPr>
        <a:xfrm>
          <a:off x="0" y="2913996"/>
          <a:ext cx="8229600" cy="551655"/>
        </a:xfrm>
        <a:prstGeom prst="roundRect">
          <a:avLst/>
        </a:prstGeom>
        <a:gradFill rotWithShape="0">
          <a:gsLst>
            <a:gs pos="0">
              <a:schemeClr val="accent2">
                <a:hueOff val="3745215"/>
                <a:satOff val="-4671"/>
                <a:lumOff val="1098"/>
                <a:alphaOff val="0"/>
                <a:shade val="51000"/>
                <a:satMod val="130000"/>
              </a:schemeClr>
            </a:gs>
            <a:gs pos="80000">
              <a:schemeClr val="accent2">
                <a:hueOff val="3745215"/>
                <a:satOff val="-4671"/>
                <a:lumOff val="1098"/>
                <a:alphaOff val="0"/>
                <a:shade val="93000"/>
                <a:satMod val="130000"/>
              </a:schemeClr>
            </a:gs>
            <a:gs pos="100000">
              <a:schemeClr val="accent2">
                <a:hueOff val="3745215"/>
                <a:satOff val="-4671"/>
                <a:lumOff val="109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87630" tIns="87630" rIns="87630" bIns="87630" numCol="1" spcCol="1270" anchor="ctr" anchorCtr="0">
          <a:noAutofit/>
        </a:bodyPr>
        <a:lstStyle/>
        <a:p>
          <a:pPr lvl="0" algn="r" defTabSz="1022350" rtl="1">
            <a:lnSpc>
              <a:spcPct val="90000"/>
            </a:lnSpc>
            <a:spcBef>
              <a:spcPct val="0"/>
            </a:spcBef>
            <a:spcAft>
              <a:spcPct val="35000"/>
            </a:spcAft>
          </a:pPr>
          <a:r>
            <a:rPr lang="ar-SA" sz="2300" kern="1200" smtClean="0"/>
            <a:t>توفير المعلومات الكافيه  عن النبات مثل الصفات المورفولوجية والخضرية والزهرية.</a:t>
          </a:r>
          <a:endParaRPr lang="en-US" sz="2300" kern="1200"/>
        </a:p>
      </dsp:txBody>
      <dsp:txXfrm>
        <a:off x="26930" y="2940926"/>
        <a:ext cx="8175740" cy="497795"/>
      </dsp:txXfrm>
    </dsp:sp>
    <dsp:sp modelId="{4AEFA4CF-86C9-4824-A33E-079925E9339F}">
      <dsp:nvSpPr>
        <dsp:cNvPr id="0" name=""/>
        <dsp:cNvSpPr/>
      </dsp:nvSpPr>
      <dsp:spPr>
        <a:xfrm>
          <a:off x="0" y="3531891"/>
          <a:ext cx="8229600" cy="551655"/>
        </a:xfrm>
        <a:prstGeom prst="roundRect">
          <a:avLst/>
        </a:prstGeom>
        <a:gradFill rotWithShape="0">
          <a:gsLst>
            <a:gs pos="0">
              <a:schemeClr val="accent2">
                <a:hueOff val="4681519"/>
                <a:satOff val="-5839"/>
                <a:lumOff val="1373"/>
                <a:alphaOff val="0"/>
                <a:shade val="51000"/>
                <a:satMod val="130000"/>
              </a:schemeClr>
            </a:gs>
            <a:gs pos="80000">
              <a:schemeClr val="accent2">
                <a:hueOff val="4681519"/>
                <a:satOff val="-5839"/>
                <a:lumOff val="1373"/>
                <a:alphaOff val="0"/>
                <a:shade val="93000"/>
                <a:satMod val="130000"/>
              </a:schemeClr>
            </a:gs>
            <a:gs pos="100000">
              <a:schemeClr val="accent2">
                <a:hueOff val="4681519"/>
                <a:satOff val="-5839"/>
                <a:lumOff val="137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87630" tIns="87630" rIns="87630" bIns="87630" numCol="1" spcCol="1270" anchor="ctr" anchorCtr="0">
          <a:noAutofit/>
        </a:bodyPr>
        <a:lstStyle/>
        <a:p>
          <a:pPr lvl="0" algn="r" defTabSz="1022350" rtl="1">
            <a:lnSpc>
              <a:spcPct val="90000"/>
            </a:lnSpc>
            <a:spcBef>
              <a:spcPct val="0"/>
            </a:spcBef>
            <a:spcAft>
              <a:spcPct val="35000"/>
            </a:spcAft>
          </a:pPr>
          <a:r>
            <a:rPr lang="ar-SA" sz="2300" kern="1200" smtClean="0"/>
            <a:t>العناية والمحافظه على النباتات التي تنمو في المجتمعات النباتية والمحميات الطبيعية.</a:t>
          </a:r>
          <a:endParaRPr lang="en-US" sz="2300" kern="1200"/>
        </a:p>
      </dsp:txBody>
      <dsp:txXfrm>
        <a:off x="26930" y="3558821"/>
        <a:ext cx="8175740" cy="49779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6A396C-E148-4A76-9E8B-0F79A3BB8CCE}">
      <dsp:nvSpPr>
        <dsp:cNvPr id="0" name=""/>
        <dsp:cNvSpPr/>
      </dsp:nvSpPr>
      <dsp:spPr>
        <a:xfrm>
          <a:off x="0" y="0"/>
          <a:ext cx="4630502" cy="639729"/>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r" defTabSz="1422400" rtl="1">
            <a:lnSpc>
              <a:spcPct val="90000"/>
            </a:lnSpc>
            <a:spcBef>
              <a:spcPct val="0"/>
            </a:spcBef>
            <a:spcAft>
              <a:spcPct val="35000"/>
            </a:spcAft>
          </a:pPr>
          <a:r>
            <a:rPr lang="ar-SA" sz="3200" b="1" kern="1200" dirty="0" smtClean="0">
              <a:solidFill>
                <a:schemeClr val="tx2"/>
              </a:solidFill>
            </a:rPr>
            <a:t>أهمية سرعة حفظ العينات:</a:t>
          </a:r>
          <a:endParaRPr lang="ar-SA" sz="3200" b="1" kern="1200" dirty="0">
            <a:solidFill>
              <a:schemeClr val="tx2"/>
            </a:solidFill>
          </a:endParaRPr>
        </a:p>
      </dsp:txBody>
      <dsp:txXfrm>
        <a:off x="31229" y="31229"/>
        <a:ext cx="4568044" cy="57727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1564E4-7A3D-4829-89C1-92E96919E01E}">
      <dsp:nvSpPr>
        <dsp:cNvPr id="0" name=""/>
        <dsp:cNvSpPr/>
      </dsp:nvSpPr>
      <dsp:spPr>
        <a:xfrm>
          <a:off x="0" y="458243"/>
          <a:ext cx="7758138" cy="756000"/>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8B71AF4-1026-4714-BDF7-317F164A4EB2}">
      <dsp:nvSpPr>
        <dsp:cNvPr id="0" name=""/>
        <dsp:cNvSpPr/>
      </dsp:nvSpPr>
      <dsp:spPr>
        <a:xfrm>
          <a:off x="387906" y="15443"/>
          <a:ext cx="5430696" cy="8856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5267" tIns="0" rIns="205267" bIns="0" numCol="1" spcCol="1270" anchor="ctr" anchorCtr="0">
          <a:noAutofit/>
        </a:bodyPr>
        <a:lstStyle/>
        <a:p>
          <a:pPr lvl="0" algn="r" defTabSz="1333500" rtl="1">
            <a:lnSpc>
              <a:spcPct val="90000"/>
            </a:lnSpc>
            <a:spcBef>
              <a:spcPct val="0"/>
            </a:spcBef>
            <a:spcAft>
              <a:spcPct val="35000"/>
            </a:spcAft>
          </a:pPr>
          <a:r>
            <a:rPr lang="ar-SA" sz="3000" kern="1200" dirty="0" smtClean="0">
              <a:solidFill>
                <a:schemeClr val="tx2"/>
              </a:solidFill>
            </a:rPr>
            <a:t>فقدان الرطوبة من العينات التي تتعرض للهواء.</a:t>
          </a:r>
          <a:endParaRPr lang="ar-SA" sz="3000" kern="1200" dirty="0">
            <a:solidFill>
              <a:schemeClr val="tx2"/>
            </a:solidFill>
          </a:endParaRPr>
        </a:p>
      </dsp:txBody>
      <dsp:txXfrm>
        <a:off x="431137" y="58674"/>
        <a:ext cx="5344234" cy="799138"/>
      </dsp:txXfrm>
    </dsp:sp>
    <dsp:sp modelId="{76757776-C420-428C-82DB-CE5A470C0886}">
      <dsp:nvSpPr>
        <dsp:cNvPr id="0" name=""/>
        <dsp:cNvSpPr/>
      </dsp:nvSpPr>
      <dsp:spPr>
        <a:xfrm>
          <a:off x="0" y="1819044"/>
          <a:ext cx="7758138" cy="756000"/>
        </a:xfrm>
        <a:prstGeom prst="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A11F5B1-952C-4F18-A632-69CEDF2E33D2}">
      <dsp:nvSpPr>
        <dsp:cNvPr id="0" name=""/>
        <dsp:cNvSpPr/>
      </dsp:nvSpPr>
      <dsp:spPr>
        <a:xfrm>
          <a:off x="387906" y="1376243"/>
          <a:ext cx="5430696" cy="885600"/>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5267" tIns="0" rIns="205267" bIns="0" numCol="1" spcCol="1270" anchor="ctr" anchorCtr="0">
          <a:noAutofit/>
        </a:bodyPr>
        <a:lstStyle/>
        <a:p>
          <a:pPr lvl="0" algn="r" defTabSz="1333500" rtl="1">
            <a:lnSpc>
              <a:spcPct val="90000"/>
            </a:lnSpc>
            <a:spcBef>
              <a:spcPct val="0"/>
            </a:spcBef>
            <a:spcAft>
              <a:spcPct val="35000"/>
            </a:spcAft>
          </a:pPr>
          <a:r>
            <a:rPr lang="ar-SA" sz="3000" kern="1200" dirty="0" smtClean="0">
              <a:solidFill>
                <a:schemeClr val="tx2"/>
              </a:solidFill>
            </a:rPr>
            <a:t>قابلية </a:t>
          </a:r>
          <a:r>
            <a:rPr lang="ar-SA" sz="3000" kern="1200" dirty="0" err="1" smtClean="0">
              <a:solidFill>
                <a:schemeClr val="tx2"/>
              </a:solidFill>
            </a:rPr>
            <a:t>الانسجة</a:t>
          </a:r>
          <a:r>
            <a:rPr lang="ar-SA" sz="3000" kern="1200" dirty="0" smtClean="0">
              <a:solidFill>
                <a:schemeClr val="tx2"/>
              </a:solidFill>
            </a:rPr>
            <a:t> الميتة للتعرض لعدد كبير من الكائنات </a:t>
          </a:r>
          <a:r>
            <a:rPr lang="ar-SA" sz="3000" kern="1200" dirty="0" err="1" smtClean="0">
              <a:solidFill>
                <a:schemeClr val="tx2"/>
              </a:solidFill>
            </a:rPr>
            <a:t>الحيه</a:t>
          </a:r>
          <a:r>
            <a:rPr lang="ar-SA" sz="3000" kern="1200" dirty="0" smtClean="0">
              <a:solidFill>
                <a:schemeClr val="tx2"/>
              </a:solidFill>
            </a:rPr>
            <a:t> الدقيقة.</a:t>
          </a:r>
          <a:endParaRPr lang="ar-SA" sz="3000" kern="1200" dirty="0">
            <a:solidFill>
              <a:schemeClr val="tx2"/>
            </a:solidFill>
          </a:endParaRPr>
        </a:p>
      </dsp:txBody>
      <dsp:txXfrm>
        <a:off x="431137" y="1419474"/>
        <a:ext cx="5344234" cy="799138"/>
      </dsp:txXfrm>
    </dsp:sp>
    <dsp:sp modelId="{5F9075C8-5603-4AC7-B972-EEA0BC7C508D}">
      <dsp:nvSpPr>
        <dsp:cNvPr id="0" name=""/>
        <dsp:cNvSpPr/>
      </dsp:nvSpPr>
      <dsp:spPr>
        <a:xfrm>
          <a:off x="0" y="3179844"/>
          <a:ext cx="7758138" cy="756000"/>
        </a:xfrm>
        <a:prstGeom prst="rect">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35061DB-1209-4F4D-810C-D39D6F26409D}">
      <dsp:nvSpPr>
        <dsp:cNvPr id="0" name=""/>
        <dsp:cNvSpPr/>
      </dsp:nvSpPr>
      <dsp:spPr>
        <a:xfrm>
          <a:off x="387906" y="2737044"/>
          <a:ext cx="5430696" cy="88560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5267" tIns="0" rIns="205267" bIns="0" numCol="1" spcCol="1270" anchor="ctr" anchorCtr="0">
          <a:noAutofit/>
        </a:bodyPr>
        <a:lstStyle/>
        <a:p>
          <a:pPr lvl="0" algn="r" defTabSz="1333500" rtl="1">
            <a:lnSpc>
              <a:spcPct val="90000"/>
            </a:lnSpc>
            <a:spcBef>
              <a:spcPct val="0"/>
            </a:spcBef>
            <a:spcAft>
              <a:spcPct val="35000"/>
            </a:spcAft>
          </a:pPr>
          <a:r>
            <a:rPr lang="ar-SA" sz="3000" kern="1200" dirty="0" smtClean="0">
              <a:solidFill>
                <a:schemeClr val="bg1"/>
              </a:solidFill>
            </a:rPr>
            <a:t>هضم الخلايا نفسها ويتبعها موت العضو النباتي نتيجة عمل </a:t>
          </a:r>
          <a:r>
            <a:rPr lang="ar-SA" sz="3000" kern="1200" dirty="0" err="1" smtClean="0">
              <a:solidFill>
                <a:schemeClr val="bg1"/>
              </a:solidFill>
            </a:rPr>
            <a:t>الانزيمات</a:t>
          </a:r>
          <a:r>
            <a:rPr lang="ar-SA" sz="3000" kern="1200" dirty="0" smtClean="0">
              <a:solidFill>
                <a:schemeClr val="bg1"/>
              </a:solidFill>
            </a:rPr>
            <a:t> </a:t>
          </a:r>
          <a:r>
            <a:rPr lang="ar-SA" sz="3000" kern="1200" dirty="0" err="1" smtClean="0">
              <a:solidFill>
                <a:schemeClr val="bg1"/>
              </a:solidFill>
            </a:rPr>
            <a:t>المحلله</a:t>
          </a:r>
          <a:r>
            <a:rPr lang="ar-SA" sz="3000" kern="1200" dirty="0" smtClean="0">
              <a:solidFill>
                <a:schemeClr val="bg1"/>
              </a:solidFill>
            </a:rPr>
            <a:t>.</a:t>
          </a:r>
          <a:endParaRPr lang="ar-SA" sz="3000" kern="1200" dirty="0">
            <a:solidFill>
              <a:schemeClr val="bg1"/>
            </a:solidFill>
          </a:endParaRPr>
        </a:p>
      </dsp:txBody>
      <dsp:txXfrm>
        <a:off x="431137" y="2780275"/>
        <a:ext cx="5344234" cy="79913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484B57-9CD4-464A-9627-BF87ADD9326B}">
      <dsp:nvSpPr>
        <dsp:cNvPr id="0" name=""/>
        <dsp:cNvSpPr/>
      </dsp:nvSpPr>
      <dsp:spPr>
        <a:xfrm>
          <a:off x="0" y="133134"/>
          <a:ext cx="8229600" cy="926640"/>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marR="0" lvl="0" indent="0" algn="r" defTabSz="914400" rtl="1" eaLnBrk="1" fontAlgn="auto" latinLnBrk="0" hangingPunct="1">
            <a:lnSpc>
              <a:spcPct val="100000"/>
            </a:lnSpc>
            <a:spcBef>
              <a:spcPct val="0"/>
            </a:spcBef>
            <a:spcAft>
              <a:spcPts val="0"/>
            </a:spcAft>
            <a:buClrTx/>
            <a:buSzTx/>
            <a:buFontTx/>
            <a:buNone/>
            <a:tabLst/>
            <a:defRPr/>
          </a:pPr>
          <a:r>
            <a:rPr lang="ar-SA" sz="3600" b="1" kern="1200" dirty="0" smtClean="0">
              <a:solidFill>
                <a:schemeClr val="tx1"/>
              </a:solidFill>
            </a:rPr>
            <a:t>التحضير </a:t>
          </a:r>
          <a:r>
            <a:rPr lang="ar-SA" sz="3600" b="1" kern="1200" dirty="0" smtClean="0">
              <a:solidFill>
                <a:schemeClr val="tx1"/>
              </a:solidFill>
            </a:rPr>
            <a:t>الجاف</a:t>
          </a:r>
          <a:r>
            <a:rPr lang="en-US" sz="3600" b="1" kern="1200" dirty="0" smtClean="0">
              <a:solidFill>
                <a:schemeClr val="tx1"/>
              </a:solidFill>
            </a:rPr>
            <a:t>Dry preparation (Herbarium)</a:t>
          </a:r>
          <a:r>
            <a:rPr lang="ar-SA" sz="3600" b="1" kern="1200" dirty="0" smtClean="0">
              <a:solidFill>
                <a:schemeClr val="tx1"/>
              </a:solidFill>
            </a:rPr>
            <a:t> </a:t>
          </a:r>
        </a:p>
      </dsp:txBody>
      <dsp:txXfrm>
        <a:off x="45235" y="178369"/>
        <a:ext cx="8139130" cy="83617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BD4110-3C0B-4A28-BA5C-9C3C2865FB62}">
      <dsp:nvSpPr>
        <dsp:cNvPr id="0" name=""/>
        <dsp:cNvSpPr/>
      </dsp:nvSpPr>
      <dsp:spPr>
        <a:xfrm>
          <a:off x="0" y="456675"/>
          <a:ext cx="1921674" cy="1921674"/>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rtl="1">
            <a:lnSpc>
              <a:spcPct val="90000"/>
            </a:lnSpc>
            <a:spcBef>
              <a:spcPct val="0"/>
            </a:spcBef>
            <a:spcAft>
              <a:spcPct val="35000"/>
            </a:spcAft>
          </a:pPr>
          <a:r>
            <a:rPr lang="ar-SA" sz="2000" b="1" kern="1200" dirty="0" smtClean="0">
              <a:solidFill>
                <a:schemeClr val="tx2"/>
              </a:solidFill>
            </a:rPr>
            <a:t>حفظ النبات كامل </a:t>
          </a:r>
          <a:r>
            <a:rPr lang="ar-SA" sz="2000" b="1" kern="1200" dirty="0" err="1" smtClean="0">
              <a:solidFill>
                <a:schemeClr val="tx2"/>
              </a:solidFill>
            </a:rPr>
            <a:t>او</a:t>
          </a:r>
          <a:r>
            <a:rPr lang="ar-SA" sz="2000" b="1" kern="1200" dirty="0" smtClean="0">
              <a:solidFill>
                <a:schemeClr val="tx2"/>
              </a:solidFill>
            </a:rPr>
            <a:t> جزء منه</a:t>
          </a:r>
          <a:endParaRPr lang="ar-SA" sz="2000" b="1" kern="1200" dirty="0">
            <a:solidFill>
              <a:schemeClr val="tx2"/>
            </a:solidFill>
          </a:endParaRPr>
        </a:p>
      </dsp:txBody>
      <dsp:txXfrm>
        <a:off x="281423" y="738098"/>
        <a:ext cx="1358828" cy="1358828"/>
      </dsp:txXfrm>
    </dsp:sp>
    <dsp:sp modelId="{BF87AFB3-605A-4787-BA7A-0790108D2752}">
      <dsp:nvSpPr>
        <dsp:cNvPr id="0" name=""/>
        <dsp:cNvSpPr/>
      </dsp:nvSpPr>
      <dsp:spPr>
        <a:xfrm rot="10800000">
          <a:off x="624544" y="2593063"/>
          <a:ext cx="672586" cy="455191"/>
        </a:xfrm>
        <a:prstGeom prst="triangle">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83BE71C-D4A7-4F4C-B8C9-996CB09B2DE4}">
      <dsp:nvSpPr>
        <dsp:cNvPr id="0" name=""/>
        <dsp:cNvSpPr/>
      </dsp:nvSpPr>
      <dsp:spPr>
        <a:xfrm>
          <a:off x="189322" y="3237202"/>
          <a:ext cx="1543030" cy="1549144"/>
        </a:xfrm>
        <a:prstGeom prst="ellipse">
          <a:avLst/>
        </a:prstGeom>
        <a:solidFill>
          <a:schemeClr val="accent5">
            <a:hueOff val="-2483469"/>
            <a:satOff val="9953"/>
            <a:lumOff val="215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rtl="1">
            <a:lnSpc>
              <a:spcPct val="90000"/>
            </a:lnSpc>
            <a:spcBef>
              <a:spcPct val="0"/>
            </a:spcBef>
            <a:spcAft>
              <a:spcPct val="35000"/>
            </a:spcAft>
          </a:pPr>
          <a:r>
            <a:rPr lang="ar-SA" sz="2000" b="1" kern="1200" dirty="0" smtClean="0">
              <a:solidFill>
                <a:schemeClr val="tx2"/>
              </a:solidFill>
            </a:rPr>
            <a:t>تكون في حالة </a:t>
          </a:r>
          <a:r>
            <a:rPr lang="ar-SA" sz="2000" b="1" kern="1200" dirty="0" err="1" smtClean="0">
              <a:solidFill>
                <a:schemeClr val="tx2"/>
              </a:solidFill>
            </a:rPr>
            <a:t>ازهار</a:t>
          </a:r>
          <a:r>
            <a:rPr lang="ar-SA" sz="2000" b="1" kern="1200" dirty="0" smtClean="0">
              <a:solidFill>
                <a:schemeClr val="tx2"/>
              </a:solidFill>
            </a:rPr>
            <a:t> </a:t>
          </a:r>
          <a:r>
            <a:rPr lang="ar-SA" sz="2000" b="1" kern="1200" dirty="0" err="1" smtClean="0">
              <a:solidFill>
                <a:schemeClr val="tx2"/>
              </a:solidFill>
            </a:rPr>
            <a:t>او</a:t>
          </a:r>
          <a:r>
            <a:rPr lang="ar-SA" sz="2000" b="1" kern="1200" dirty="0" smtClean="0">
              <a:solidFill>
                <a:schemeClr val="tx2"/>
              </a:solidFill>
            </a:rPr>
            <a:t> مثمرة.</a:t>
          </a:r>
          <a:endParaRPr lang="ar-SA" sz="2000" b="1" kern="1200" dirty="0">
            <a:solidFill>
              <a:schemeClr val="tx2"/>
            </a:solidFill>
          </a:endParaRPr>
        </a:p>
      </dsp:txBody>
      <dsp:txXfrm>
        <a:off x="415294" y="3464069"/>
        <a:ext cx="1091086" cy="1095410"/>
      </dsp:txXfrm>
    </dsp:sp>
    <dsp:sp modelId="{4F76720D-FC45-483E-A036-04A098FCCFAF}">
      <dsp:nvSpPr>
        <dsp:cNvPr id="0" name=""/>
        <dsp:cNvSpPr/>
      </dsp:nvSpPr>
      <dsp:spPr>
        <a:xfrm rot="5400000">
          <a:off x="2078683" y="3784178"/>
          <a:ext cx="672586" cy="455191"/>
        </a:xfrm>
        <a:prstGeom prst="triangle">
          <a:avLst/>
        </a:prstGeom>
        <a:solidFill>
          <a:schemeClr val="accent5">
            <a:hueOff val="-3311292"/>
            <a:satOff val="13270"/>
            <a:lumOff val="2876"/>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AF5D064-DC5B-4B44-86D2-88ACE9ED82AD}">
      <dsp:nvSpPr>
        <dsp:cNvPr id="0" name=""/>
        <dsp:cNvSpPr/>
      </dsp:nvSpPr>
      <dsp:spPr>
        <a:xfrm>
          <a:off x="3071834" y="3370896"/>
          <a:ext cx="1543030" cy="1281757"/>
        </a:xfrm>
        <a:prstGeom prst="ellipse">
          <a:avLst/>
        </a:prstGeom>
        <a:solidFill>
          <a:schemeClr val="accent5">
            <a:hueOff val="-4966938"/>
            <a:satOff val="19906"/>
            <a:lumOff val="431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rtl="1">
            <a:lnSpc>
              <a:spcPct val="90000"/>
            </a:lnSpc>
            <a:spcBef>
              <a:spcPct val="0"/>
            </a:spcBef>
            <a:spcAft>
              <a:spcPct val="35000"/>
            </a:spcAft>
          </a:pPr>
          <a:r>
            <a:rPr lang="ar-SA" sz="2000" b="1" kern="1200" dirty="0" smtClean="0">
              <a:solidFill>
                <a:schemeClr val="tx2"/>
              </a:solidFill>
            </a:rPr>
            <a:t>طريقة الضغط </a:t>
          </a:r>
          <a:r>
            <a:rPr lang="en-US" sz="2000" b="1" kern="1200" dirty="0" smtClean="0">
              <a:solidFill>
                <a:schemeClr val="tx2"/>
              </a:solidFill>
            </a:rPr>
            <a:t>Pressing</a:t>
          </a:r>
          <a:endParaRPr lang="ar-SA" sz="2000" b="1" kern="1200" dirty="0">
            <a:solidFill>
              <a:schemeClr val="tx2"/>
            </a:solidFill>
          </a:endParaRPr>
        </a:p>
      </dsp:txBody>
      <dsp:txXfrm>
        <a:off x="3297806" y="3558605"/>
        <a:ext cx="1091086" cy="906339"/>
      </dsp:txXfrm>
    </dsp:sp>
    <dsp:sp modelId="{BC0D62CB-09E9-4CC0-B3BF-85133665B57B}">
      <dsp:nvSpPr>
        <dsp:cNvPr id="0" name=""/>
        <dsp:cNvSpPr/>
      </dsp:nvSpPr>
      <dsp:spPr>
        <a:xfrm>
          <a:off x="3507056" y="2576731"/>
          <a:ext cx="672586" cy="455191"/>
        </a:xfrm>
        <a:prstGeom prst="triangle">
          <a:avLst/>
        </a:prstGeom>
        <a:solidFill>
          <a:schemeClr val="accent5">
            <a:hueOff val="-6622584"/>
            <a:satOff val="26541"/>
            <a:lumOff val="5752"/>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F575A07-621F-4716-8313-74FB2FB519E2}">
      <dsp:nvSpPr>
        <dsp:cNvPr id="0" name=""/>
        <dsp:cNvSpPr/>
      </dsp:nvSpPr>
      <dsp:spPr>
        <a:xfrm>
          <a:off x="2903969" y="571502"/>
          <a:ext cx="1878761" cy="1692022"/>
        </a:xfrm>
        <a:prstGeom prst="ellipse">
          <a:avLst/>
        </a:prstGeom>
        <a:solidFill>
          <a:schemeClr val="accent5">
            <a:hueOff val="-7450407"/>
            <a:satOff val="29858"/>
            <a:lumOff val="647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rtl="1">
            <a:lnSpc>
              <a:spcPct val="90000"/>
            </a:lnSpc>
            <a:spcBef>
              <a:spcPct val="0"/>
            </a:spcBef>
            <a:spcAft>
              <a:spcPct val="35000"/>
            </a:spcAft>
          </a:pPr>
          <a:r>
            <a:rPr lang="ar-SA" sz="2000" b="1" kern="1200" dirty="0" smtClean="0">
              <a:solidFill>
                <a:schemeClr val="tx2"/>
              </a:solidFill>
            </a:rPr>
            <a:t>يستخدم ورق خاص </a:t>
          </a:r>
          <a:r>
            <a:rPr lang="en-US" sz="2000" b="1" kern="1200" dirty="0" smtClean="0">
              <a:solidFill>
                <a:schemeClr val="tx2"/>
              </a:solidFill>
              <a:hlinkClick xmlns:r="http://schemas.openxmlformats.org/officeDocument/2006/relationships" r:id="" action="ppaction://noaction"/>
            </a:rPr>
            <a:t>Herbarium</a:t>
          </a:r>
          <a:r>
            <a:rPr lang="en-US" sz="2000" b="1" kern="1200" dirty="0" smtClean="0">
              <a:solidFill>
                <a:schemeClr val="tx2"/>
              </a:solidFill>
            </a:rPr>
            <a:t> sheets</a:t>
          </a:r>
          <a:r>
            <a:rPr lang="ar-SA" sz="2000" b="1" kern="1200" dirty="0" smtClean="0">
              <a:solidFill>
                <a:schemeClr val="tx2"/>
              </a:solidFill>
            </a:rPr>
            <a:t> </a:t>
          </a:r>
          <a:endParaRPr lang="ar-SA" sz="2000" b="1" kern="1200" dirty="0">
            <a:solidFill>
              <a:schemeClr val="tx2"/>
            </a:solidFill>
          </a:endParaRPr>
        </a:p>
      </dsp:txBody>
      <dsp:txXfrm>
        <a:off x="3179107" y="819293"/>
        <a:ext cx="1328485" cy="1196440"/>
      </dsp:txXfrm>
    </dsp:sp>
    <dsp:sp modelId="{142B4349-7748-4B0F-A6C7-F79EBE51D686}">
      <dsp:nvSpPr>
        <dsp:cNvPr id="0" name=""/>
        <dsp:cNvSpPr/>
      </dsp:nvSpPr>
      <dsp:spPr>
        <a:xfrm rot="5400000">
          <a:off x="4950467" y="1189917"/>
          <a:ext cx="672586" cy="455191"/>
        </a:xfrm>
        <a:prstGeom prst="triangle">
          <a:avLst/>
        </a:prstGeom>
        <a:solidFill>
          <a:schemeClr val="accent5">
            <a:hueOff val="-9933876"/>
            <a:satOff val="39811"/>
            <a:lumOff val="8628"/>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F1BB1E2-40C7-4819-A04C-0DAAC7C229F3}">
      <dsp:nvSpPr>
        <dsp:cNvPr id="0" name=""/>
        <dsp:cNvSpPr/>
      </dsp:nvSpPr>
      <dsp:spPr>
        <a:xfrm>
          <a:off x="5765025" y="456675"/>
          <a:ext cx="1921674" cy="1921674"/>
        </a:xfrm>
        <a:prstGeom prst="ellipse">
          <a:avLst/>
        </a:prstGeom>
        <a:solidFill>
          <a:schemeClr val="accent5">
            <a:hueOff val="-9933876"/>
            <a:satOff val="39811"/>
            <a:lumOff val="86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rtl="1">
            <a:lnSpc>
              <a:spcPct val="90000"/>
            </a:lnSpc>
            <a:spcBef>
              <a:spcPct val="0"/>
            </a:spcBef>
            <a:spcAft>
              <a:spcPct val="35000"/>
            </a:spcAft>
          </a:pPr>
          <a:r>
            <a:rPr lang="ar-SA" sz="2000" b="1" kern="1200" dirty="0" smtClean="0">
              <a:solidFill>
                <a:schemeClr val="tx2"/>
              </a:solidFill>
            </a:rPr>
            <a:t>وجهاز بسيط يسمى الضاغط </a:t>
          </a:r>
          <a:r>
            <a:rPr lang="en-US" sz="2000" b="1" kern="1200" dirty="0" smtClean="0">
              <a:solidFill>
                <a:schemeClr val="tx2"/>
              </a:solidFill>
              <a:hlinkClick xmlns:r="http://schemas.openxmlformats.org/officeDocument/2006/relationships" r:id="" action="ppaction://noaction"/>
            </a:rPr>
            <a:t>Strand</a:t>
          </a:r>
          <a:r>
            <a:rPr lang="en-US" sz="2000" b="1" kern="1200" dirty="0" smtClean="0">
              <a:solidFill>
                <a:schemeClr val="tx2"/>
              </a:solidFill>
            </a:rPr>
            <a:t> press</a:t>
          </a:r>
          <a:endParaRPr lang="ar-SA" sz="2000" b="1" kern="1200" dirty="0">
            <a:solidFill>
              <a:schemeClr val="tx2"/>
            </a:solidFill>
          </a:endParaRPr>
        </a:p>
      </dsp:txBody>
      <dsp:txXfrm>
        <a:off x="6046448" y="738098"/>
        <a:ext cx="1358828" cy="135882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52E8E9-79F9-4A4A-86E3-72D10436ED21}">
      <dsp:nvSpPr>
        <dsp:cNvPr id="0" name=""/>
        <dsp:cNvSpPr/>
      </dsp:nvSpPr>
      <dsp:spPr>
        <a:xfrm>
          <a:off x="0" y="55822"/>
          <a:ext cx="8229600" cy="1031354"/>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830" tIns="163830" rIns="163830" bIns="163830" numCol="1" spcCol="1270" anchor="ctr" anchorCtr="0">
          <a:noAutofit/>
        </a:bodyPr>
        <a:lstStyle/>
        <a:p>
          <a:pPr lvl="0" algn="r" defTabSz="1911350" rtl="1">
            <a:lnSpc>
              <a:spcPct val="90000"/>
            </a:lnSpc>
            <a:spcBef>
              <a:spcPct val="0"/>
            </a:spcBef>
            <a:spcAft>
              <a:spcPct val="35000"/>
            </a:spcAft>
          </a:pPr>
          <a:r>
            <a:rPr lang="ar-SA" sz="4300" kern="1200" smtClean="0"/>
            <a:t>خطوات إعداد المجموعات النباتية(المعشبات)</a:t>
          </a:r>
          <a:endParaRPr lang="en-US" sz="4300" kern="1200"/>
        </a:p>
      </dsp:txBody>
      <dsp:txXfrm>
        <a:off x="50347" y="106169"/>
        <a:ext cx="8128906" cy="93066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bProcess2">
  <dgm:title val=""/>
  <dgm:desc val=""/>
  <dgm:catLst>
    <dgm:cat type="process" pri="24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dgm:varLst>
    <dgm:choose name="Name0">
      <dgm:if name="Name1" func="var" arg="dir" op="equ" val="norm">
        <dgm:alg type="snake">
          <dgm:param type="grDir" val="tL"/>
          <dgm:param type="flowDir" val="col"/>
          <dgm:param type="contDir" val="revDir"/>
        </dgm:alg>
      </dgm:if>
      <dgm:else name="Name2">
        <dgm:alg type="snake">
          <dgm:param type="grDir" val="tR"/>
          <dgm:param type="flowDir" val="col"/>
          <dgm:param type="contDir" val="revDir"/>
        </dgm:alg>
      </dgm:else>
    </dgm:choose>
    <dgm:shape xmlns:r="http://schemas.openxmlformats.org/officeDocument/2006/relationships" r:blip="">
      <dgm:adjLst/>
    </dgm:shape>
    <dgm:presOf/>
    <dgm:constrLst>
      <dgm:constr type="w" for="ch" forName="firstNode" refType="w"/>
      <dgm:constr type="w" for="ch" forName="lastNode" refType="w" refFor="ch" refForName="firstNode" op="equ"/>
      <dgm:constr type="w" for="ch" forName="middleNode" refType="w" refFor="ch" refForName="firstNode" op="equ"/>
      <dgm:constr type="h" for="ch" ptType="sibTrans" refType="w" refFor="ch" refForName="middleNode" op="equ" fact="0.35"/>
      <dgm:constr type="sp" refType="w" refFor="ch" refForName="middleNode" fact="0.5"/>
      <dgm:constr type="connDist" for="des" ptType="sibTrans" op="equ"/>
      <dgm:constr type="primFontSz" for="ch" forName="firstNode" val="65"/>
      <dgm:constr type="primFontSz" for="ch" forName="lastNode" refType="primFontSz" refFor="ch" refForName="firstNode" op="equ"/>
      <dgm:constr type="primFontSz" for="des" forName="shape" val="65"/>
      <dgm:constr type="primFontSz" for="des" forName="shape" refType="primFontSz" refFor="ch" refForName="firstNode" op="lte"/>
      <dgm:constr type="primFontSz" for="des" forName="shape" refType="primFontSz" refFor="ch" refForName="lastNode" op="lte"/>
    </dgm:constrLst>
    <dgm:ruleLst/>
    <dgm:forEach name="Name3" axis="ch" ptType="node">
      <dgm:choose name="Name4">
        <dgm:if name="Name5" axis="self" ptType="node" func="pos" op="equ" val="1">
          <dgm:layoutNode name="fir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if name="Name6" axis="self" ptType="node" func="revPos" op="equ" val="1">
          <dgm:layoutNode name="la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7">
          <dgm:layoutNode name="middleNode">
            <dgm:alg type="composite"/>
            <dgm:shape xmlns:r="http://schemas.openxmlformats.org/officeDocument/2006/relationships" r:blip="">
              <dgm:adjLst/>
            </dgm:shape>
            <dgm:presOf/>
            <dgm:constrLst>
              <dgm:constr type="h" refType="w"/>
              <dgm:constr type="w" for="ch" forName="padding" refType="w"/>
              <dgm:constr type="h" for="ch" forName="padding" refType="h"/>
              <dgm:constr type="w" for="ch" forName="shape" refType="w" fact="0.667"/>
              <dgm:constr type="h" for="ch" forName="shape" refType="h" fact="0.667"/>
              <dgm:constr type="ctrX" for="ch" forName="shape" refType="w" fact="0.5"/>
              <dgm:constr type="ctrY" for="ch" forName="shape" refType="h" fact="0.5"/>
            </dgm:constrLst>
            <dgm:ruleLst/>
            <dgm:layoutNode name="padding">
              <dgm:alg type="sp"/>
              <dgm:shape xmlns:r="http://schemas.openxmlformats.org/officeDocument/2006/relationships" type="ellipse" r:blip="" hideGeom="1">
                <dgm:adjLst/>
              </dgm:shape>
              <dgm:presOf/>
              <dgm:constrLst/>
              <dgm:ruleLst/>
            </dgm:layoutNode>
            <dgm:layoutNode name="shap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else>
      </dgm:choose>
      <dgm:forEach name="Name8" axis="followSib" ptType="sibTrans" cnt="1">
        <dgm:layoutNode name="sibTrans">
          <dgm:choose name="Name9">
            <dgm:if name="Name10" func="var" arg="dir" op="equ" val="norm">
              <dgm:choose name="Name11">
                <dgm:if name="Name12" axis="self" ptType="sibTrans" func="pos" op="equ" val="1">
                  <dgm:alg type="conn">
                    <dgm:param type="begPts" val="auto"/>
                    <dgm:param type="endPts" val="auto"/>
                    <dgm:param type="srcNode" val="firstNode"/>
                    <dgm:param type="dstNode" val="shape"/>
                  </dgm:alg>
                </dgm:if>
                <dgm:if name="Name13" axis="self" ptType="sibTrans" func="revPos" op="equ" val="1">
                  <dgm:alg type="conn">
                    <dgm:param type="begPts" val="auto"/>
                    <dgm:param type="endPts" val="auto"/>
                    <dgm:param type="srcNode" val="shape"/>
                    <dgm:param type="dstNode" val="lastNode"/>
                  </dgm:alg>
                </dgm:if>
                <dgm:else name="Name14">
                  <dgm:alg type="conn">
                    <dgm:param type="begPts" val="auto"/>
                    <dgm:param type="endPts" val="auto"/>
                    <dgm:param type="srcNode" val="shape"/>
                    <dgm:param type="dstNode" val="shape"/>
                  </dgm:alg>
                </dgm:else>
              </dgm:choose>
            </dgm:if>
            <dgm:else name="Name15">
              <dgm:choose name="Name16">
                <dgm:if name="Name17" axis="self" ptType="sibTrans" func="pos" op="equ" val="1">
                  <dgm:alg type="conn">
                    <dgm:param type="begPts" val="auto"/>
                    <dgm:param type="endPts" val="auto"/>
                    <dgm:param type="srcNode" val="firstNode"/>
                    <dgm:param type="dstNode" val="shape"/>
                  </dgm:alg>
                </dgm:if>
                <dgm:if name="Name18" axis="self" ptType="sibTrans" func="revPos" op="equ" val="1">
                  <dgm:alg type="conn">
                    <dgm:param type="begPts" val="auto"/>
                    <dgm:param type="endPts" val="auto"/>
                    <dgm:param type="srcNode" val="shape"/>
                    <dgm:param type="dstNode" val="lastNode"/>
                  </dgm:alg>
                </dgm:if>
                <dgm:else name="Name19">
                  <dgm:alg type="conn">
                    <dgm:param type="begPts" val="auto"/>
                    <dgm:param type="endPts" val="auto"/>
                    <dgm:param type="srcNode" val="shape"/>
                    <dgm:param type="dstNode" val="shape"/>
                  </dgm:alg>
                </dgm:else>
              </dgm:choose>
            </dgm:else>
          </dgm:choose>
          <dgm:shape xmlns:r="http://schemas.openxmlformats.org/officeDocument/2006/relationships" rot="90" type="triangle" r:blip="">
            <dgm:adjLst/>
          </dgm:shape>
          <dgm:presOf axis="self"/>
          <dgm:constrLst>
            <dgm:constr type="w" refType="h"/>
            <dgm:constr type="connDist"/>
            <dgm:constr type="begPad" refType="connDist" fact="0.25"/>
            <dgm:constr type="endPad" refType="connDist" fact="0.22"/>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B58C968-A6A7-415A-BB49-3A07ECA3B6E4}" type="datetimeFigureOut">
              <a:rPr lang="en-US" smtClean="0"/>
              <a:t>2/19/2017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A82E2F-6EDB-468C-8532-157397B951D5}" type="slidenum">
              <a:rPr lang="en-US" smtClean="0"/>
              <a:t>‹#›</a:t>
            </a:fld>
            <a:endParaRPr lang="en-US"/>
          </a:p>
        </p:txBody>
      </p:sp>
    </p:spTree>
    <p:extLst>
      <p:ext uri="{BB962C8B-B14F-4D97-AF65-F5344CB8AC3E}">
        <p14:creationId xmlns:p14="http://schemas.microsoft.com/office/powerpoint/2010/main" val="7947951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A82E2F-6EDB-468C-8532-157397B951D5}" type="slidenum">
              <a:rPr lang="en-US" smtClean="0"/>
              <a:t>1</a:t>
            </a:fld>
            <a:endParaRPr lang="en-US"/>
          </a:p>
        </p:txBody>
      </p:sp>
    </p:spTree>
    <p:extLst>
      <p:ext uri="{BB962C8B-B14F-4D97-AF65-F5344CB8AC3E}">
        <p14:creationId xmlns:p14="http://schemas.microsoft.com/office/powerpoint/2010/main" val="30483900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23/05/1438</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23/05/1438</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23/05/1438</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23/05/1438</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23/05/1438</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23/05/1438</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23/05/1438</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23/05/1438</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23/05/1438</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23/05/1438</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23/05/1438</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pPr/>
              <a:t>23/05/1438</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8" Type="http://schemas.openxmlformats.org/officeDocument/2006/relationships/diagramLayout" Target="../diagrams/layout4.xml"/><Relationship Id="rId3" Type="http://schemas.openxmlformats.org/officeDocument/2006/relationships/diagramLayout" Target="../diagrams/layout3.xml"/><Relationship Id="rId7" Type="http://schemas.openxmlformats.org/officeDocument/2006/relationships/diagramData" Target="../diagrams/data4.xml"/><Relationship Id="rId2" Type="http://schemas.openxmlformats.org/officeDocument/2006/relationships/diagramData" Target="../diagrams/data3.xml"/><Relationship Id="rId1" Type="http://schemas.openxmlformats.org/officeDocument/2006/relationships/slideLayout" Target="../slideLayouts/slideLayout5.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s>
</file>

<file path=ppt/slides/_rels/slide6.xml.rels><?xml version="1.0" encoding="UTF-8" standalone="yes"?>
<Relationships xmlns="http://schemas.openxmlformats.org/package/2006/relationships"><Relationship Id="rId8" Type="http://schemas.openxmlformats.org/officeDocument/2006/relationships/diagramLayout" Target="../diagrams/layout6.xml"/><Relationship Id="rId3" Type="http://schemas.openxmlformats.org/officeDocument/2006/relationships/diagramLayout" Target="../diagrams/layout5.xml"/><Relationship Id="rId7" Type="http://schemas.openxmlformats.org/officeDocument/2006/relationships/diagramData" Target="../diagrams/data6.xml"/><Relationship Id="rId12" Type="http://schemas.openxmlformats.org/officeDocument/2006/relationships/image" Target="../media/image2.png"/><Relationship Id="rId2" Type="http://schemas.openxmlformats.org/officeDocument/2006/relationships/diagramData" Target="../diagrams/data5.xml"/><Relationship Id="rId1" Type="http://schemas.openxmlformats.org/officeDocument/2006/relationships/slideLayout" Target="../slideLayouts/slideLayout4.xml"/><Relationship Id="rId6" Type="http://schemas.microsoft.com/office/2007/relationships/diagramDrawing" Target="../diagrams/drawing5.xml"/><Relationship Id="rId11" Type="http://schemas.microsoft.com/office/2007/relationships/diagramDrawing" Target="../diagrams/drawing6.xml"/><Relationship Id="rId5" Type="http://schemas.openxmlformats.org/officeDocument/2006/relationships/diagramColors" Target="../diagrams/colors5.xml"/><Relationship Id="rId10" Type="http://schemas.openxmlformats.org/officeDocument/2006/relationships/diagramColors" Target="../diagrams/colors6.xml"/><Relationship Id="rId4" Type="http://schemas.openxmlformats.org/officeDocument/2006/relationships/diagramQuickStyle" Target="../diagrams/quickStyle5.xml"/><Relationship Id="rId9" Type="http://schemas.openxmlformats.org/officeDocument/2006/relationships/diagramQuickStyle" Target="../diagrams/quickStyl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700862" y="3501008"/>
            <a:ext cx="7772400" cy="1470025"/>
          </a:xfrm>
        </p:spPr>
        <p:txBody>
          <a:bodyPr>
            <a:normAutofit fontScale="90000"/>
          </a:bodyPr>
          <a:lstStyle/>
          <a:p>
            <a:r>
              <a:rPr lang="ar-SA" dirty="0" smtClean="0"/>
              <a:t/>
            </a:r>
            <a:br>
              <a:rPr lang="ar-SA" dirty="0" smtClean="0"/>
            </a:br>
            <a:r>
              <a:rPr lang="ar-SA" dirty="0" smtClean="0"/>
              <a:t>حفظ العينات غير المجهرية بطريقة </a:t>
            </a:r>
            <a:r>
              <a:rPr lang="ar-SA" dirty="0" smtClean="0"/>
              <a:t>التجفيف</a:t>
            </a:r>
            <a:br>
              <a:rPr lang="ar-SA" dirty="0" smtClean="0"/>
            </a:br>
            <a:r>
              <a:rPr lang="en-US" dirty="0"/>
              <a:t>Preservation of Plant Materials</a:t>
            </a:r>
            <a:endParaRPr lang="ar-SA"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34734" y="1340768"/>
            <a:ext cx="5904656" cy="2376264"/>
          </a:xfrm>
          <a:prstGeom prst="rect">
            <a:avLst/>
          </a:prstGeom>
          <a:ln>
            <a:noFill/>
          </a:ln>
          <a:effectLst>
            <a:softEdge rad="112500"/>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75565" y="1600200"/>
            <a:ext cx="7992870" cy="4525963"/>
          </a:xfrm>
        </p:spPr>
      </p:pic>
    </p:spTree>
    <p:extLst>
      <p:ext uri="{BB962C8B-B14F-4D97-AF65-F5344CB8AC3E}">
        <p14:creationId xmlns:p14="http://schemas.microsoft.com/office/powerpoint/2010/main" val="29653510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SA" dirty="0"/>
              <a:t>تنظيم المعشبة وتخزينها </a:t>
            </a:r>
            <a:endParaRPr lang="en-US" dirty="0"/>
          </a:p>
        </p:txBody>
      </p:sp>
      <p:sp>
        <p:nvSpPr>
          <p:cNvPr id="3" name="Content Placeholder 2"/>
          <p:cNvSpPr>
            <a:spLocks noGrp="1"/>
          </p:cNvSpPr>
          <p:nvPr>
            <p:ph idx="1"/>
          </p:nvPr>
        </p:nvSpPr>
        <p:spPr/>
        <p:txBody>
          <a:bodyPr>
            <a:normAutofit fontScale="77500" lnSpcReduction="20000"/>
          </a:bodyPr>
          <a:lstStyle/>
          <a:p>
            <a:pPr marL="0" indent="0">
              <a:buNone/>
            </a:pPr>
            <a:r>
              <a:rPr lang="ar-SA" dirty="0" smtClean="0"/>
              <a:t>هي </a:t>
            </a:r>
            <a:r>
              <a:rPr lang="ar-SA" dirty="0"/>
              <a:t>العملية التي تتم بعد إتمام عملية جمع، تجفيف، تسميم، تحميل، وتعريف العينات، حيث يتم حفظها داخل دواليب خاصة تعرف بخزائن المعشبة وهذه تصنع من الخشب وتكون محكمة الغلق بها خانات توضع بداخلها العينات لإحدى طرق التصنيف ويتم فرز العينات إلى يتم ترتيبا العينات داخل الدواليب تبعا فصائل وأجناس. ويخصص لكل جنس ملف خاص به يضم أنواع ذلك الجنس ولا بد من مراعاة الاتي في المعشبة:</a:t>
            </a:r>
          </a:p>
          <a:p>
            <a:r>
              <a:rPr lang="ar-SA" dirty="0"/>
              <a:t> عمليات النظافة المستمرة وإزالة الأتربة.</a:t>
            </a:r>
          </a:p>
          <a:p>
            <a:r>
              <a:rPr lang="ar-SA" dirty="0" smtClean="0"/>
              <a:t>الرطوبة </a:t>
            </a:r>
            <a:r>
              <a:rPr lang="ar-SA" dirty="0"/>
              <a:t>في حجرات المعشبة والعمل على إزالتها.</a:t>
            </a:r>
          </a:p>
          <a:p>
            <a:r>
              <a:rPr lang="ar-SA" dirty="0"/>
              <a:t> </a:t>
            </a:r>
            <a:r>
              <a:rPr lang="ar-SA" dirty="0" smtClean="0"/>
              <a:t>يمنع </a:t>
            </a:r>
            <a:r>
              <a:rPr lang="ar-SA" dirty="0"/>
              <a:t>جميع مصادر اللهب في الحجرات) عدم التدخين).</a:t>
            </a:r>
          </a:p>
          <a:p>
            <a:r>
              <a:rPr lang="ar-SA" dirty="0"/>
              <a:t> </a:t>
            </a:r>
            <a:r>
              <a:rPr lang="ar-SA" dirty="0" smtClean="0"/>
              <a:t>يتم </a:t>
            </a:r>
            <a:r>
              <a:rPr lang="ar-SA" dirty="0"/>
              <a:t>تبخير المعشبة بالمواد السامة على فترات منتظمة </a:t>
            </a:r>
            <a:r>
              <a:rPr lang="ar-SA" dirty="0" smtClean="0"/>
              <a:t>وقد يكون </a:t>
            </a:r>
            <a:r>
              <a:rPr lang="ar-SA" dirty="0"/>
              <a:t>التبخير للحجرات ككل أو للدواليب فقط. </a:t>
            </a:r>
          </a:p>
          <a:p>
            <a:r>
              <a:rPr lang="ar-SA" dirty="0"/>
              <a:t>قد يتم وضع أنواع من الكيماويات السامة المتطايرة داخل الدواليب) مثال حبات النفثالين( لإبعاد الحشرات عنها.</a:t>
            </a:r>
          </a:p>
          <a:p>
            <a:endParaRPr lang="en-US" dirty="0"/>
          </a:p>
        </p:txBody>
      </p:sp>
    </p:spTree>
    <p:extLst>
      <p:ext uri="{BB962C8B-B14F-4D97-AF65-F5344CB8AC3E}">
        <p14:creationId xmlns:p14="http://schemas.microsoft.com/office/powerpoint/2010/main" val="41367259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99592" y="548680"/>
            <a:ext cx="7488832" cy="5832648"/>
          </a:xfrm>
        </p:spPr>
      </p:pic>
    </p:spTree>
    <p:extLst>
      <p:ext uri="{BB962C8B-B14F-4D97-AF65-F5344CB8AC3E}">
        <p14:creationId xmlns:p14="http://schemas.microsoft.com/office/powerpoint/2010/main" val="2486699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4124932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t> </a:t>
            </a:r>
            <a:r>
              <a:rPr lang="en-US" dirty="0" smtClean="0"/>
              <a:t>Herbarium</a:t>
            </a:r>
            <a:r>
              <a:rPr lang="ar-SA" dirty="0" smtClean="0"/>
              <a:t> </a:t>
            </a:r>
            <a:r>
              <a:rPr lang="en-US" dirty="0" smtClean="0"/>
              <a:t> </a:t>
            </a:r>
            <a:r>
              <a:rPr lang="ar-SA" dirty="0" smtClean="0"/>
              <a:t>المعشبة </a:t>
            </a:r>
            <a:endParaRPr lang="ar-SA" dirty="0"/>
          </a:p>
        </p:txBody>
      </p:sp>
      <p:sp>
        <p:nvSpPr>
          <p:cNvPr id="3" name="عنصر نائب للمحتوى 2"/>
          <p:cNvSpPr>
            <a:spLocks noGrp="1"/>
          </p:cNvSpPr>
          <p:nvPr>
            <p:ph idx="1"/>
          </p:nvPr>
        </p:nvSpPr>
        <p:spPr/>
        <p:txBody>
          <a:bodyPr>
            <a:normAutofit/>
          </a:bodyPr>
          <a:lstStyle/>
          <a:p>
            <a:pPr marL="0" indent="0">
              <a:buNone/>
            </a:pPr>
            <a:r>
              <a:rPr lang="ar-SA" dirty="0" smtClean="0"/>
              <a:t>عبارة عن مجموعه من العيانات النباتية مضغوطة ومجففه تم تحميلها ولصقها على ورق خاص ويتوافر فيها مايلي:</a:t>
            </a:r>
          </a:p>
          <a:p>
            <a:r>
              <a:rPr lang="ar-SA" dirty="0" smtClean="0"/>
              <a:t>محفوظة بأسمائها العلمية</a:t>
            </a:r>
          </a:p>
          <a:p>
            <a:r>
              <a:rPr lang="ar-SA" dirty="0" smtClean="0"/>
              <a:t>مزوده بمعلومات وافية</a:t>
            </a:r>
          </a:p>
          <a:p>
            <a:r>
              <a:rPr lang="ar-SA" dirty="0" smtClean="0"/>
              <a:t>مرتبة تبعا لأحد نظم التقسيم داخل محكمة</a:t>
            </a:r>
            <a:endParaRPr lang="ar-SA"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SA" dirty="0"/>
              <a:t>اهمية المعشبة النباتية </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85975520"/>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717390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SA" dirty="0"/>
              <a:t>وظائف المعشبة </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90343428"/>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546107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رسم تخطيطي 9"/>
          <p:cNvGraphicFramePr/>
          <p:nvPr>
            <p:extLst>
              <p:ext uri="{D42A27DB-BD31-4B8C-83A1-F6EECF244321}">
                <p14:modId xmlns:p14="http://schemas.microsoft.com/office/powerpoint/2010/main" val="1280074652"/>
              </p:ext>
            </p:extLst>
          </p:nvPr>
        </p:nvGraphicFramePr>
        <p:xfrm>
          <a:off x="4139952" y="836712"/>
          <a:ext cx="4630502" cy="6397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1" name="عنصر نائب للمحتوى 10"/>
          <p:cNvGraphicFramePr>
            <a:graphicFrameLocks noGrp="1"/>
          </p:cNvGraphicFramePr>
          <p:nvPr>
            <p:ph sz="half" idx="2"/>
          </p:nvPr>
        </p:nvGraphicFramePr>
        <p:xfrm>
          <a:off x="642910" y="2143116"/>
          <a:ext cx="7758138" cy="395128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رسم تخطيطي 9"/>
          <p:cNvGraphicFramePr/>
          <p:nvPr>
            <p:extLst>
              <p:ext uri="{D42A27DB-BD31-4B8C-83A1-F6EECF244321}">
                <p14:modId xmlns:p14="http://schemas.microsoft.com/office/powerpoint/2010/main" val="2567204519"/>
              </p:ext>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9" name="عنصر نائب للمحتوى 8"/>
          <p:cNvGraphicFramePr>
            <a:graphicFrameLocks noGrp="1"/>
          </p:cNvGraphicFramePr>
          <p:nvPr>
            <p:ph sz="half" idx="2"/>
          </p:nvPr>
        </p:nvGraphicFramePr>
        <p:xfrm>
          <a:off x="1000100" y="1285860"/>
          <a:ext cx="7686700" cy="542928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1026"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372200" y="3923390"/>
            <a:ext cx="1729606" cy="2370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SA" dirty="0"/>
              <a:t>الأدوات المستخدمة في اعداد العينات </a:t>
            </a:r>
            <a:r>
              <a:rPr lang="ar-SA" dirty="0" smtClean="0"/>
              <a:t>النباتية</a:t>
            </a:r>
            <a:endParaRPr lang="en-US" dirty="0"/>
          </a:p>
        </p:txBody>
      </p:sp>
      <p:sp>
        <p:nvSpPr>
          <p:cNvPr id="3" name="Content Placeholder 2"/>
          <p:cNvSpPr>
            <a:spLocks noGrp="1"/>
          </p:cNvSpPr>
          <p:nvPr>
            <p:ph idx="1"/>
          </p:nvPr>
        </p:nvSpPr>
        <p:spPr/>
        <p:txBody>
          <a:bodyPr>
            <a:normAutofit lnSpcReduction="10000"/>
          </a:bodyPr>
          <a:lstStyle/>
          <a:p>
            <a:r>
              <a:rPr lang="ar-SA" dirty="0" smtClean="0"/>
              <a:t>دفتر </a:t>
            </a:r>
            <a:r>
              <a:rPr lang="ar-SA" dirty="0"/>
              <a:t>الملاحظات، </a:t>
            </a:r>
            <a:endParaRPr lang="ar-SA" dirty="0" smtClean="0"/>
          </a:p>
          <a:p>
            <a:r>
              <a:rPr lang="ar-SA" dirty="0" smtClean="0"/>
              <a:t>عدسات </a:t>
            </a:r>
            <a:r>
              <a:rPr lang="ar-SA" dirty="0"/>
              <a:t>مكبرة، الة تصوير</a:t>
            </a:r>
            <a:r>
              <a:rPr lang="ar-SA" dirty="0" smtClean="0"/>
              <a:t>،</a:t>
            </a:r>
          </a:p>
          <a:p>
            <a:r>
              <a:rPr lang="ar-SA" dirty="0" smtClean="0"/>
              <a:t> </a:t>
            </a:r>
            <a:r>
              <a:rPr lang="ar-SA" dirty="0"/>
              <a:t>أدوات حفر، </a:t>
            </a:r>
            <a:endParaRPr lang="ar-SA" dirty="0" smtClean="0"/>
          </a:p>
          <a:p>
            <a:r>
              <a:rPr lang="ar-SA" dirty="0" smtClean="0"/>
              <a:t>سكين </a:t>
            </a:r>
            <a:r>
              <a:rPr lang="ar-SA" dirty="0"/>
              <a:t>حاد او مقص، </a:t>
            </a:r>
            <a:endParaRPr lang="ar-SA" dirty="0" smtClean="0"/>
          </a:p>
          <a:p>
            <a:r>
              <a:rPr lang="ar-SA" dirty="0" smtClean="0"/>
              <a:t>حاويات </a:t>
            </a:r>
            <a:r>
              <a:rPr lang="ar-SA" dirty="0"/>
              <a:t>لحفظ العينات او أكياس، </a:t>
            </a:r>
            <a:endParaRPr lang="ar-SA" dirty="0" smtClean="0"/>
          </a:p>
          <a:p>
            <a:r>
              <a:rPr lang="ar-SA" dirty="0" smtClean="0"/>
              <a:t>اوعية </a:t>
            </a:r>
            <a:r>
              <a:rPr lang="ar-SA" dirty="0"/>
              <a:t>مختلفة لحفظ نماذج حية من العينات، </a:t>
            </a:r>
            <a:endParaRPr lang="ar-SA" dirty="0" smtClean="0"/>
          </a:p>
          <a:p>
            <a:r>
              <a:rPr lang="ar-SA" dirty="0" smtClean="0"/>
              <a:t>محلول </a:t>
            </a:r>
            <a:r>
              <a:rPr lang="ar-SA" dirty="0"/>
              <a:t>حفظ للعينات، </a:t>
            </a:r>
            <a:endParaRPr lang="ar-SA" dirty="0" smtClean="0"/>
          </a:p>
          <a:p>
            <a:r>
              <a:rPr lang="ar-SA" dirty="0" smtClean="0"/>
              <a:t>مكبس </a:t>
            </a:r>
            <a:r>
              <a:rPr lang="ar-SA" dirty="0"/>
              <a:t>حقلي صغير</a:t>
            </a:r>
          </a:p>
          <a:p>
            <a:endParaRPr lang="en-US" dirty="0"/>
          </a:p>
        </p:txBody>
      </p:sp>
    </p:spTree>
    <p:extLst>
      <p:ext uri="{BB962C8B-B14F-4D97-AF65-F5344CB8AC3E}">
        <p14:creationId xmlns:p14="http://schemas.microsoft.com/office/powerpoint/2010/main" val="10163039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1656010576"/>
              </p:ext>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عنصر نائب للمحتوى 2"/>
          <p:cNvSpPr>
            <a:spLocks noGrp="1"/>
          </p:cNvSpPr>
          <p:nvPr>
            <p:ph idx="1"/>
          </p:nvPr>
        </p:nvSpPr>
        <p:spPr/>
        <p:txBody>
          <a:bodyPr/>
          <a:lstStyle/>
          <a:p>
            <a:pPr marL="514350" indent="-514350">
              <a:buFont typeface="+mj-lt"/>
              <a:buAutoNum type="arabicPeriod"/>
            </a:pPr>
            <a:r>
              <a:rPr lang="ar-SA" dirty="0" smtClean="0"/>
              <a:t>مرحلة </a:t>
            </a:r>
            <a:r>
              <a:rPr lang="ar-SA" dirty="0"/>
              <a:t>جمع العينات من الحقل (الوسط الذي توجد فيه) </a:t>
            </a:r>
          </a:p>
          <a:p>
            <a:pPr marL="514350" indent="-514350">
              <a:buFont typeface="+mj-lt"/>
              <a:buAutoNum type="arabicPeriod"/>
            </a:pPr>
            <a:r>
              <a:rPr lang="ar-SA" dirty="0" smtClean="0"/>
              <a:t>مرحلة </a:t>
            </a:r>
            <a:r>
              <a:rPr lang="ar-SA" dirty="0"/>
              <a:t>ضغط وكبس العينة. </a:t>
            </a:r>
          </a:p>
          <a:p>
            <a:pPr marL="514350" indent="-514350">
              <a:buFont typeface="+mj-lt"/>
              <a:buAutoNum type="arabicPeriod"/>
            </a:pPr>
            <a:r>
              <a:rPr lang="ar-SA" dirty="0" smtClean="0"/>
              <a:t>مرحلة </a:t>
            </a:r>
            <a:r>
              <a:rPr lang="ar-SA" dirty="0"/>
              <a:t>التجفيف.</a:t>
            </a:r>
          </a:p>
          <a:p>
            <a:pPr marL="514350" indent="-514350">
              <a:buFont typeface="+mj-lt"/>
              <a:buAutoNum type="arabicPeriod"/>
            </a:pPr>
            <a:r>
              <a:rPr lang="ar-SA" dirty="0" smtClean="0"/>
              <a:t>مرحلة </a:t>
            </a:r>
            <a:r>
              <a:rPr lang="ar-SA" dirty="0"/>
              <a:t>التحميل واللصق.</a:t>
            </a:r>
          </a:p>
          <a:p>
            <a:pPr marL="514350" indent="-514350">
              <a:buFont typeface="+mj-lt"/>
              <a:buAutoNum type="arabicPeriod"/>
            </a:pPr>
            <a:r>
              <a:rPr lang="ar-SA" dirty="0" smtClean="0"/>
              <a:t>مرحلة </a:t>
            </a:r>
            <a:r>
              <a:rPr lang="ar-SA" dirty="0"/>
              <a:t>التعريف وكتابة بطاقة البيانات.</a:t>
            </a:r>
          </a:p>
          <a:p>
            <a:pPr marL="514350" indent="-514350">
              <a:buFont typeface="+mj-lt"/>
              <a:buAutoNum type="arabicPeriod"/>
            </a:pPr>
            <a:r>
              <a:rPr lang="ar-SA" dirty="0" smtClean="0"/>
              <a:t>تنظيم </a:t>
            </a:r>
            <a:r>
              <a:rPr lang="ar-SA" dirty="0"/>
              <a:t>وتكوين المعشبة وتخزينها.</a:t>
            </a:r>
          </a:p>
          <a:p>
            <a:pPr marL="514350" indent="-514350">
              <a:buFont typeface="+mj-lt"/>
              <a:buAutoNum type="arabicPeriod"/>
            </a:pPr>
            <a:endParaRPr lang="ar-SA"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SA" dirty="0" smtClean="0"/>
              <a:t>بطاقة البيانات </a:t>
            </a:r>
            <a:endParaRPr lang="en-US" dirty="0"/>
          </a:p>
        </p:txBody>
      </p:sp>
      <p:sp>
        <p:nvSpPr>
          <p:cNvPr id="3" name="Content Placeholder 2"/>
          <p:cNvSpPr>
            <a:spLocks noGrp="1"/>
          </p:cNvSpPr>
          <p:nvPr>
            <p:ph idx="1"/>
          </p:nvPr>
        </p:nvSpPr>
        <p:spPr/>
        <p:txBody>
          <a:bodyPr>
            <a:normAutofit/>
          </a:bodyPr>
          <a:lstStyle/>
          <a:p>
            <a:pPr marL="0" indent="0">
              <a:buNone/>
            </a:pPr>
            <a:r>
              <a:rPr lang="ar-SA" dirty="0" smtClean="0"/>
              <a:t>توجد </a:t>
            </a:r>
            <a:r>
              <a:rPr lang="ar-SA" dirty="0"/>
              <a:t>في </a:t>
            </a:r>
            <a:r>
              <a:rPr lang="ar-SA" dirty="0" smtClean="0"/>
              <a:t>الركن السفلي </a:t>
            </a:r>
            <a:r>
              <a:rPr lang="ar-SA" dirty="0"/>
              <a:t>لورقة التحميل ويكتب </a:t>
            </a:r>
            <a:r>
              <a:rPr lang="ar-SA" dirty="0" smtClean="0"/>
              <a:t>عليها:</a:t>
            </a:r>
          </a:p>
          <a:p>
            <a:r>
              <a:rPr lang="ar-SA" dirty="0" smtClean="0"/>
              <a:t> </a:t>
            </a:r>
            <a:r>
              <a:rPr lang="ar-SA" dirty="0"/>
              <a:t>الجهة التي جمعت منها </a:t>
            </a:r>
            <a:r>
              <a:rPr lang="ar-SA" dirty="0" smtClean="0"/>
              <a:t>العينة</a:t>
            </a:r>
          </a:p>
          <a:p>
            <a:r>
              <a:rPr lang="ar-SA" dirty="0" smtClean="0"/>
              <a:t>الاسم </a:t>
            </a:r>
            <a:r>
              <a:rPr lang="ar-SA" dirty="0"/>
              <a:t>العلمي للنبات </a:t>
            </a:r>
            <a:endParaRPr lang="ar-SA" dirty="0" smtClean="0"/>
          </a:p>
          <a:p>
            <a:r>
              <a:rPr lang="ar-SA" dirty="0" smtClean="0"/>
              <a:t>الاسم </a:t>
            </a:r>
            <a:r>
              <a:rPr lang="ar-SA" dirty="0"/>
              <a:t>الدارج واسم الفصيلة التابع لها النبات </a:t>
            </a:r>
            <a:endParaRPr lang="ar-SA" dirty="0" smtClean="0"/>
          </a:p>
          <a:p>
            <a:r>
              <a:rPr lang="ar-SA" dirty="0" smtClean="0"/>
              <a:t>واسم </a:t>
            </a:r>
            <a:r>
              <a:rPr lang="ar-SA" dirty="0"/>
              <a:t>الجامع </a:t>
            </a:r>
            <a:endParaRPr lang="ar-SA" dirty="0" smtClean="0"/>
          </a:p>
          <a:p>
            <a:r>
              <a:rPr lang="ar-SA" dirty="0" smtClean="0"/>
              <a:t>تاريخ </a:t>
            </a:r>
            <a:r>
              <a:rPr lang="ar-SA" dirty="0"/>
              <a:t>الجمع </a:t>
            </a:r>
            <a:endParaRPr lang="ar-SA" dirty="0" smtClean="0"/>
          </a:p>
          <a:p>
            <a:r>
              <a:rPr lang="ar-SA" dirty="0" smtClean="0"/>
              <a:t>مكان </a:t>
            </a:r>
            <a:r>
              <a:rPr lang="ar-SA" dirty="0"/>
              <a:t>الجمع.</a:t>
            </a:r>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838754"/>
            <a:ext cx="4572000" cy="3019245"/>
          </a:xfrm>
          <a:prstGeom prst="rect">
            <a:avLst/>
          </a:prstGeom>
        </p:spPr>
      </p:pic>
    </p:spTree>
    <p:extLst>
      <p:ext uri="{BB962C8B-B14F-4D97-AF65-F5344CB8AC3E}">
        <p14:creationId xmlns:p14="http://schemas.microsoft.com/office/powerpoint/2010/main" val="2922846417"/>
      </p:ext>
    </p:extLst>
  </p:cSld>
  <p:clrMapOvr>
    <a:masterClrMapping/>
  </p:clrMapOvr>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229</TotalTime>
  <Words>510</Words>
  <Application>Microsoft Office PowerPoint</Application>
  <PresentationFormat>On-screen Show (4:3)</PresentationFormat>
  <Paragraphs>60</Paragraphs>
  <Slides>13</Slides>
  <Notes>1</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سمة Office</vt:lpstr>
      <vt:lpstr> حفظ العينات غير المجهرية بطريقة التجفيف Preservation of Plant Materials</vt:lpstr>
      <vt:lpstr> Herbarium  المعشبة </vt:lpstr>
      <vt:lpstr>اهمية المعشبة النباتية </vt:lpstr>
      <vt:lpstr>وظائف المعشبة </vt:lpstr>
      <vt:lpstr>PowerPoint Presentation</vt:lpstr>
      <vt:lpstr>PowerPoint Presentation</vt:lpstr>
      <vt:lpstr>الأدوات المستخدمة في اعداد العينات النباتية</vt:lpstr>
      <vt:lpstr>PowerPoint Presentation</vt:lpstr>
      <vt:lpstr>بطاقة البيانات </vt:lpstr>
      <vt:lpstr>PowerPoint Presentation</vt:lpstr>
      <vt:lpstr>تنظيم المعشبة وتخزينها </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المعشبة Herbarium حفظ العينات غير المجهرية بطريقة التجفيف</dc:title>
  <dc:creator>KCC</dc:creator>
  <cp:lastModifiedBy>Alanoud Talal Alfaghom</cp:lastModifiedBy>
  <cp:revision>10</cp:revision>
  <dcterms:created xsi:type="dcterms:W3CDTF">2017-02-19T13:30:45Z</dcterms:created>
  <dcterms:modified xsi:type="dcterms:W3CDTF">2017-02-19T09:21:22Z</dcterms:modified>
</cp:coreProperties>
</file>