
<file path=[Content_Types].xml><?xml version="1.0" encoding="utf-8"?>
<Types xmlns="http://schemas.openxmlformats.org/package/2006/content-types"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15.xml" ContentType="application/vnd.openxmlformats-officedocument.drawingml.diagramStyle+xml"/>
  <Override PartName="/ppt/diagrams/layout17.xml" ContentType="application/vnd.openxmlformats-officedocument.drawingml.diagramLayout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diagrams/colors18.xml" ContentType="application/vnd.openxmlformats-officedocument.drawingml.diagramColors+xml"/>
  <Override PartName="/ppt/diagrams/quickStyle20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diagrams/layout20.xml" ContentType="application/vnd.openxmlformats-officedocument.drawingml.diagram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Default Extension="gif" ContentType="image/gif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8" r:id="rId11"/>
    <p:sldId id="265" r:id="rId12"/>
    <p:sldId id="267" r:id="rId13"/>
    <p:sldId id="272" r:id="rId14"/>
    <p:sldId id="269" r:id="rId15"/>
    <p:sldId id="271" r:id="rId16"/>
    <p:sldId id="273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C3F400-D4DA-4133-BD12-3CBEF72061E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9D878A88-4F3E-48C4-A0CD-89F971A687AC}">
      <dgm:prSet/>
      <dgm:spPr/>
      <dgm:t>
        <a:bodyPr/>
        <a:lstStyle/>
        <a:p>
          <a:pPr rtl="1"/>
          <a:r>
            <a:rPr lang="ar-SA" dirty="0" smtClean="0"/>
            <a:t>إنزيمات التحلل المائي </a:t>
          </a:r>
          <a:r>
            <a:rPr lang="ar-SA" dirty="0" err="1" smtClean="0"/>
            <a:t>للكربوهيدرات</a:t>
          </a:r>
          <a:endParaRPr lang="ar-SA" dirty="0"/>
        </a:p>
      </dgm:t>
    </dgm:pt>
    <dgm:pt modelId="{BBE0F191-8807-49A8-BAB7-23857B73C137}" type="parTrans" cxnId="{E14742B2-89DD-4FC7-B202-E5891EFAD3F1}">
      <dgm:prSet/>
      <dgm:spPr/>
      <dgm:t>
        <a:bodyPr/>
        <a:lstStyle/>
        <a:p>
          <a:pPr rtl="1"/>
          <a:endParaRPr lang="ar-SA"/>
        </a:p>
      </dgm:t>
    </dgm:pt>
    <dgm:pt modelId="{2D0767D8-FAED-42D5-8FEC-4BE07704C644}" type="sibTrans" cxnId="{E14742B2-89DD-4FC7-B202-E5891EFAD3F1}">
      <dgm:prSet/>
      <dgm:spPr/>
      <dgm:t>
        <a:bodyPr/>
        <a:lstStyle/>
        <a:p>
          <a:pPr rtl="1"/>
          <a:endParaRPr lang="ar-SA"/>
        </a:p>
      </dgm:t>
    </dgm:pt>
    <dgm:pt modelId="{74A907F3-C5C0-46F8-B75A-3357101854A5}" type="pres">
      <dgm:prSet presAssocID="{E0C3F400-D4DA-4133-BD12-3CBEF72061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A450FA8-72E3-4B16-83DC-9364FBC97F11}" type="pres">
      <dgm:prSet presAssocID="{9D878A88-4F3E-48C4-A0CD-89F971A687A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B050094-0FC3-420D-95C8-9332861B979F}" type="presOf" srcId="{E0C3F400-D4DA-4133-BD12-3CBEF72061E6}" destId="{74A907F3-C5C0-46F8-B75A-3357101854A5}" srcOrd="0" destOrd="0" presId="urn:microsoft.com/office/officeart/2005/8/layout/vList2"/>
    <dgm:cxn modelId="{E14742B2-89DD-4FC7-B202-E5891EFAD3F1}" srcId="{E0C3F400-D4DA-4133-BD12-3CBEF72061E6}" destId="{9D878A88-4F3E-48C4-A0CD-89F971A687AC}" srcOrd="0" destOrd="0" parTransId="{BBE0F191-8807-49A8-BAB7-23857B73C137}" sibTransId="{2D0767D8-FAED-42D5-8FEC-4BE07704C644}"/>
    <dgm:cxn modelId="{C86C9991-7457-41F2-8EF7-1D116849DC53}" type="presOf" srcId="{9D878A88-4F3E-48C4-A0CD-89F971A687AC}" destId="{8A450FA8-72E3-4B16-83DC-9364FBC97F11}" srcOrd="0" destOrd="0" presId="urn:microsoft.com/office/officeart/2005/8/layout/vList2"/>
    <dgm:cxn modelId="{93E78CF0-658C-487F-A8EF-8527B716BF77}" type="presParOf" srcId="{74A907F3-C5C0-46F8-B75A-3357101854A5}" destId="{8A450FA8-72E3-4B16-83DC-9364FBC97F11}" srcOrd="0" destOrd="0" presId="urn:microsoft.com/office/officeart/2005/8/layout/vList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9097EEF-F5FE-42E6-A36A-BCAE9CF1E142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pPr rtl="1"/>
          <a:endParaRPr lang="ar-SA"/>
        </a:p>
      </dgm:t>
    </dgm:pt>
    <dgm:pt modelId="{B0A04B49-DCD5-4CC7-BF63-3002965DE8FD}">
      <dgm:prSet/>
      <dgm:spPr/>
      <dgm:t>
        <a:bodyPr/>
        <a:lstStyle/>
        <a:p>
          <a:pPr rtl="1"/>
          <a:r>
            <a:rPr lang="ar-SA" b="1" dirty="0" smtClean="0"/>
            <a:t>طرق الكشف عن نشاط إنزيم </a:t>
          </a:r>
          <a:r>
            <a:rPr lang="ar-SA" b="1" dirty="0" err="1" smtClean="0"/>
            <a:t>الإنفرتيز</a:t>
          </a:r>
          <a:r>
            <a:rPr lang="ar-SA" b="1" dirty="0" smtClean="0"/>
            <a:t> </a:t>
          </a:r>
          <a:endParaRPr lang="ar-SA" dirty="0"/>
        </a:p>
      </dgm:t>
    </dgm:pt>
    <dgm:pt modelId="{329FC908-CC2C-423F-91E3-A0264129DFA8}" type="parTrans" cxnId="{10A328AA-0D36-43AD-8076-22DA54EBF11E}">
      <dgm:prSet/>
      <dgm:spPr/>
      <dgm:t>
        <a:bodyPr/>
        <a:lstStyle/>
        <a:p>
          <a:pPr rtl="1"/>
          <a:endParaRPr lang="ar-SA"/>
        </a:p>
      </dgm:t>
    </dgm:pt>
    <dgm:pt modelId="{B50F744C-B76C-49D6-B29D-F3768DB887F7}" type="sibTrans" cxnId="{10A328AA-0D36-43AD-8076-22DA54EBF11E}">
      <dgm:prSet/>
      <dgm:spPr/>
      <dgm:t>
        <a:bodyPr/>
        <a:lstStyle/>
        <a:p>
          <a:pPr rtl="1"/>
          <a:endParaRPr lang="ar-SA"/>
        </a:p>
      </dgm:t>
    </dgm:pt>
    <dgm:pt modelId="{78ADCFFE-D878-467A-A7FA-BAAB1D0C0484}" type="pres">
      <dgm:prSet presAssocID="{89097EEF-F5FE-42E6-A36A-BCAE9CF1E14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BC7A62-591C-45D2-9C1D-067425810F09}" type="pres">
      <dgm:prSet presAssocID="{B0A04B49-DCD5-4CC7-BF63-3002965DE8FD}" presName="parentLin" presStyleCnt="0"/>
      <dgm:spPr/>
    </dgm:pt>
    <dgm:pt modelId="{399DA76F-F20B-4BF0-9363-534858A24EE4}" type="pres">
      <dgm:prSet presAssocID="{B0A04B49-DCD5-4CC7-BF63-3002965DE8FD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1A6C605E-2DEB-40A5-B233-D69966C07429}" type="pres">
      <dgm:prSet presAssocID="{B0A04B49-DCD5-4CC7-BF63-3002965DE8F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FD081E-19D0-4CC2-BD5C-DCE8713325DB}" type="pres">
      <dgm:prSet presAssocID="{B0A04B49-DCD5-4CC7-BF63-3002965DE8FD}" presName="negativeSpace" presStyleCnt="0"/>
      <dgm:spPr/>
    </dgm:pt>
    <dgm:pt modelId="{7A337865-A5E4-486B-9B94-9AB1CD5E0B42}" type="pres">
      <dgm:prSet presAssocID="{B0A04B49-DCD5-4CC7-BF63-3002965DE8FD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10A328AA-0D36-43AD-8076-22DA54EBF11E}" srcId="{89097EEF-F5FE-42E6-A36A-BCAE9CF1E142}" destId="{B0A04B49-DCD5-4CC7-BF63-3002965DE8FD}" srcOrd="0" destOrd="0" parTransId="{329FC908-CC2C-423F-91E3-A0264129DFA8}" sibTransId="{B50F744C-B76C-49D6-B29D-F3768DB887F7}"/>
    <dgm:cxn modelId="{B9FC65CC-B2B0-4BF5-A3AF-6A41F2EDC5E6}" type="presOf" srcId="{89097EEF-F5FE-42E6-A36A-BCAE9CF1E142}" destId="{78ADCFFE-D878-467A-A7FA-BAAB1D0C0484}" srcOrd="0" destOrd="0" presId="urn:microsoft.com/office/officeart/2005/8/layout/list1"/>
    <dgm:cxn modelId="{D21D30AC-34E1-440E-B533-E5FBC3C2116F}" type="presOf" srcId="{B0A04B49-DCD5-4CC7-BF63-3002965DE8FD}" destId="{1A6C605E-2DEB-40A5-B233-D69966C07429}" srcOrd="1" destOrd="0" presId="urn:microsoft.com/office/officeart/2005/8/layout/list1"/>
    <dgm:cxn modelId="{9CC86A43-82BE-4E52-AEF3-55237E672D90}" type="presOf" srcId="{B0A04B49-DCD5-4CC7-BF63-3002965DE8FD}" destId="{399DA76F-F20B-4BF0-9363-534858A24EE4}" srcOrd="0" destOrd="0" presId="urn:microsoft.com/office/officeart/2005/8/layout/list1"/>
    <dgm:cxn modelId="{0DADE39B-DBF4-49F4-B006-D53E8A401A63}" type="presParOf" srcId="{78ADCFFE-D878-467A-A7FA-BAAB1D0C0484}" destId="{C4BC7A62-591C-45D2-9C1D-067425810F09}" srcOrd="0" destOrd="0" presId="urn:microsoft.com/office/officeart/2005/8/layout/list1"/>
    <dgm:cxn modelId="{52C261A0-4D01-4424-8159-452D41926E42}" type="presParOf" srcId="{C4BC7A62-591C-45D2-9C1D-067425810F09}" destId="{399DA76F-F20B-4BF0-9363-534858A24EE4}" srcOrd="0" destOrd="0" presId="urn:microsoft.com/office/officeart/2005/8/layout/list1"/>
    <dgm:cxn modelId="{94F58BB4-A9FC-41B0-AA84-015A8710B6CD}" type="presParOf" srcId="{C4BC7A62-591C-45D2-9C1D-067425810F09}" destId="{1A6C605E-2DEB-40A5-B233-D69966C07429}" srcOrd="1" destOrd="0" presId="urn:microsoft.com/office/officeart/2005/8/layout/list1"/>
    <dgm:cxn modelId="{3BFBF6B7-98F6-4C6A-B8EA-58F5D4BFCB54}" type="presParOf" srcId="{78ADCFFE-D878-467A-A7FA-BAAB1D0C0484}" destId="{B0FD081E-19D0-4CC2-BD5C-DCE8713325DB}" srcOrd="1" destOrd="0" presId="urn:microsoft.com/office/officeart/2005/8/layout/list1"/>
    <dgm:cxn modelId="{C420F36C-474E-4ED3-83A9-6172147C3DBA}" type="presParOf" srcId="{78ADCFFE-D878-467A-A7FA-BAAB1D0C0484}" destId="{7A337865-A5E4-486B-9B94-9AB1CD5E0B42}" srcOrd="2" destOrd="0" presId="urn:microsoft.com/office/officeart/2005/8/layout/list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6A9C11A-5E00-46C8-8D9B-8405F3A42C8E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C0945E62-A5DD-4103-9F77-967ABB7DFC64}">
      <dgm:prSet/>
      <dgm:spPr/>
      <dgm:t>
        <a:bodyPr/>
        <a:lstStyle/>
        <a:p>
          <a:pPr rtl="1"/>
          <a:r>
            <a:rPr lang="ar-SA" b="1" dirty="0" smtClean="0"/>
            <a:t>باستخدام محلول </a:t>
          </a:r>
          <a:r>
            <a:rPr lang="ar-SA" b="1" dirty="0" err="1" smtClean="0"/>
            <a:t>فهلنج</a:t>
          </a:r>
          <a:endParaRPr lang="en-US" dirty="0"/>
        </a:p>
      </dgm:t>
    </dgm:pt>
    <dgm:pt modelId="{1F76FD78-3F95-4847-81FE-A2F9B50F1EC2}" type="parTrans" cxnId="{37C75791-6DD6-4FD4-967F-9477577E4BC6}">
      <dgm:prSet/>
      <dgm:spPr/>
      <dgm:t>
        <a:bodyPr/>
        <a:lstStyle/>
        <a:p>
          <a:pPr rtl="1"/>
          <a:endParaRPr lang="ar-SA"/>
        </a:p>
      </dgm:t>
    </dgm:pt>
    <dgm:pt modelId="{893CC939-5D6E-4C26-8648-6B9F8815AA91}" type="sibTrans" cxnId="{37C75791-6DD6-4FD4-967F-9477577E4BC6}">
      <dgm:prSet/>
      <dgm:spPr/>
      <dgm:t>
        <a:bodyPr/>
        <a:lstStyle/>
        <a:p>
          <a:pPr rtl="1"/>
          <a:endParaRPr lang="ar-SA"/>
        </a:p>
      </dgm:t>
    </dgm:pt>
    <dgm:pt modelId="{7CDB0EBB-114C-4982-89DD-60E87B7493B0}">
      <dgm:prSet/>
      <dgm:spPr/>
      <dgm:t>
        <a:bodyPr/>
        <a:lstStyle/>
        <a:p>
          <a:pPr rtl="1"/>
          <a:r>
            <a:rPr lang="ar-SA" b="1" dirty="0" smtClean="0"/>
            <a:t>باستخدام محلول </a:t>
          </a:r>
          <a:r>
            <a:rPr lang="ar-SA" b="1" dirty="0" err="1" smtClean="0"/>
            <a:t>بندكت</a:t>
          </a:r>
          <a:r>
            <a:rPr lang="ar-SA" b="1" dirty="0" smtClean="0"/>
            <a:t> </a:t>
          </a:r>
          <a:endParaRPr lang="en-US" dirty="0"/>
        </a:p>
      </dgm:t>
    </dgm:pt>
    <dgm:pt modelId="{44263A71-02A0-4832-814D-041E410046C4}" type="parTrans" cxnId="{E9932C51-72BC-4269-9141-75280A3A7580}">
      <dgm:prSet/>
      <dgm:spPr/>
      <dgm:t>
        <a:bodyPr/>
        <a:lstStyle/>
        <a:p>
          <a:pPr rtl="1"/>
          <a:endParaRPr lang="ar-SA"/>
        </a:p>
      </dgm:t>
    </dgm:pt>
    <dgm:pt modelId="{4412ADE0-9F95-45F6-B667-2BBFC513877E}" type="sibTrans" cxnId="{E9932C51-72BC-4269-9141-75280A3A7580}">
      <dgm:prSet/>
      <dgm:spPr/>
      <dgm:t>
        <a:bodyPr/>
        <a:lstStyle/>
        <a:p>
          <a:pPr rtl="1"/>
          <a:endParaRPr lang="ar-SA"/>
        </a:p>
      </dgm:t>
    </dgm:pt>
    <dgm:pt modelId="{A8544258-1DBF-4621-B199-CC46D217CF39}" type="pres">
      <dgm:prSet presAssocID="{B6A9C11A-5E00-46C8-8D9B-8405F3A42C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AAFE739-9813-42F1-B6F0-3F868C4DC453}" type="pres">
      <dgm:prSet presAssocID="{C0945E62-A5DD-4103-9F77-967ABB7DFC6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AAE47F-B6AF-478E-8388-9BB18C515B77}" type="pres">
      <dgm:prSet presAssocID="{893CC939-5D6E-4C26-8648-6B9F8815AA91}" presName="spacer" presStyleCnt="0"/>
      <dgm:spPr/>
    </dgm:pt>
    <dgm:pt modelId="{E1B91BF3-B195-4641-A3F2-D98C9A58D72F}" type="pres">
      <dgm:prSet presAssocID="{7CDB0EBB-114C-4982-89DD-60E87B7493B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7C75791-6DD6-4FD4-967F-9477577E4BC6}" srcId="{B6A9C11A-5E00-46C8-8D9B-8405F3A42C8E}" destId="{C0945E62-A5DD-4103-9F77-967ABB7DFC64}" srcOrd="0" destOrd="0" parTransId="{1F76FD78-3F95-4847-81FE-A2F9B50F1EC2}" sibTransId="{893CC939-5D6E-4C26-8648-6B9F8815AA91}"/>
    <dgm:cxn modelId="{F73722EC-8FC7-4C96-9DB8-3DD96215A3DA}" type="presOf" srcId="{7CDB0EBB-114C-4982-89DD-60E87B7493B0}" destId="{E1B91BF3-B195-4641-A3F2-D98C9A58D72F}" srcOrd="0" destOrd="0" presId="urn:microsoft.com/office/officeart/2005/8/layout/vList2"/>
    <dgm:cxn modelId="{E9932C51-72BC-4269-9141-75280A3A7580}" srcId="{B6A9C11A-5E00-46C8-8D9B-8405F3A42C8E}" destId="{7CDB0EBB-114C-4982-89DD-60E87B7493B0}" srcOrd="1" destOrd="0" parTransId="{44263A71-02A0-4832-814D-041E410046C4}" sibTransId="{4412ADE0-9F95-45F6-B667-2BBFC513877E}"/>
    <dgm:cxn modelId="{3665A93F-AD15-4722-8F1A-4E845FBA22DF}" type="presOf" srcId="{C0945E62-A5DD-4103-9F77-967ABB7DFC64}" destId="{5AAFE739-9813-42F1-B6F0-3F868C4DC453}" srcOrd="0" destOrd="0" presId="urn:microsoft.com/office/officeart/2005/8/layout/vList2"/>
    <dgm:cxn modelId="{05BBA51C-109C-42CF-8B36-0AABA803E5C3}" type="presOf" srcId="{B6A9C11A-5E00-46C8-8D9B-8405F3A42C8E}" destId="{A8544258-1DBF-4621-B199-CC46D217CF39}" srcOrd="0" destOrd="0" presId="urn:microsoft.com/office/officeart/2005/8/layout/vList2"/>
    <dgm:cxn modelId="{412D1730-A57A-4A74-9281-248EEBCC7DD1}" type="presParOf" srcId="{A8544258-1DBF-4621-B199-CC46D217CF39}" destId="{5AAFE739-9813-42F1-B6F0-3F868C4DC453}" srcOrd="0" destOrd="0" presId="urn:microsoft.com/office/officeart/2005/8/layout/vList2"/>
    <dgm:cxn modelId="{8F5DADCB-476C-4A5B-983D-0554793E61D0}" type="presParOf" srcId="{A8544258-1DBF-4621-B199-CC46D217CF39}" destId="{51AAE47F-B6AF-478E-8388-9BB18C515B77}" srcOrd="1" destOrd="0" presId="urn:microsoft.com/office/officeart/2005/8/layout/vList2"/>
    <dgm:cxn modelId="{0AD4745C-5EA5-43A1-848A-0A5939992446}" type="presParOf" srcId="{A8544258-1DBF-4621-B199-CC46D217CF39}" destId="{E1B91BF3-B195-4641-A3F2-D98C9A58D72F}" srcOrd="2" destOrd="0" presId="urn:microsoft.com/office/officeart/2005/8/layout/vList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0B44D02-99E5-4360-B5FE-BC9BA71124EB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1A76A487-5885-4059-AE37-AB00B6C2E5D3}">
      <dgm:prSet custT="1"/>
      <dgm:spPr/>
      <dgm:t>
        <a:bodyPr/>
        <a:lstStyle/>
        <a:p>
          <a:pPr algn="ctr" rtl="1"/>
          <a:r>
            <a:rPr lang="ar-SA" sz="2800" dirty="0" smtClean="0"/>
            <a:t>الكشف عن عمل إنزيم </a:t>
          </a:r>
          <a:r>
            <a:rPr lang="ar-SA" sz="2800" dirty="0" err="1" smtClean="0"/>
            <a:t>الانفرتيز</a:t>
          </a:r>
          <a:r>
            <a:rPr lang="ar-SA" sz="2800" dirty="0" smtClean="0"/>
            <a:t> باستخدام محلول </a:t>
          </a:r>
          <a:r>
            <a:rPr lang="ar-SA" sz="2800" dirty="0" err="1" smtClean="0"/>
            <a:t>فهلنج</a:t>
          </a:r>
          <a:endParaRPr lang="ar-SA" sz="2800" dirty="0" smtClean="0"/>
        </a:p>
        <a:p>
          <a:pPr algn="ctr" rtl="1"/>
          <a:r>
            <a:rPr lang="ar-SA" sz="2800" u="sng" dirty="0" smtClean="0"/>
            <a:t>فكرة </a:t>
          </a:r>
          <a:r>
            <a:rPr lang="ar-SA" sz="2800" u="sng" dirty="0" smtClean="0"/>
            <a:t>التجربة</a:t>
          </a:r>
          <a:endParaRPr lang="ar-SA" sz="2800" u="sng" dirty="0"/>
        </a:p>
      </dgm:t>
    </dgm:pt>
    <dgm:pt modelId="{DA856A05-6E55-4D70-8093-E985800EE395}" type="parTrans" cxnId="{58CDF6F2-47DD-4AE9-84DB-02A741F39A9C}">
      <dgm:prSet/>
      <dgm:spPr/>
      <dgm:t>
        <a:bodyPr/>
        <a:lstStyle/>
        <a:p>
          <a:pPr rtl="1"/>
          <a:endParaRPr lang="ar-SA" sz="2000"/>
        </a:p>
      </dgm:t>
    </dgm:pt>
    <dgm:pt modelId="{93E2C4D6-EAEC-491B-AB5F-D422DDA2941F}" type="sibTrans" cxnId="{58CDF6F2-47DD-4AE9-84DB-02A741F39A9C}">
      <dgm:prSet/>
      <dgm:spPr/>
      <dgm:t>
        <a:bodyPr/>
        <a:lstStyle/>
        <a:p>
          <a:pPr rtl="1"/>
          <a:endParaRPr lang="ar-SA" sz="2000"/>
        </a:p>
      </dgm:t>
    </dgm:pt>
    <dgm:pt modelId="{F4480D2C-F23B-4E6A-931D-316414F25D47}" type="pres">
      <dgm:prSet presAssocID="{70B44D02-99E5-4360-B5FE-BC9BA71124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F0C7120-1DBE-43AD-A32F-78E5250EDDEE}" type="pres">
      <dgm:prSet presAssocID="{1A76A487-5885-4059-AE37-AB00B6C2E5D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8CDF6F2-47DD-4AE9-84DB-02A741F39A9C}" srcId="{70B44D02-99E5-4360-B5FE-BC9BA71124EB}" destId="{1A76A487-5885-4059-AE37-AB00B6C2E5D3}" srcOrd="0" destOrd="0" parTransId="{DA856A05-6E55-4D70-8093-E985800EE395}" sibTransId="{93E2C4D6-EAEC-491B-AB5F-D422DDA2941F}"/>
    <dgm:cxn modelId="{3EC16760-1690-4E78-8E7B-9BDEE06B7D6B}" type="presOf" srcId="{70B44D02-99E5-4360-B5FE-BC9BA71124EB}" destId="{F4480D2C-F23B-4E6A-931D-316414F25D47}" srcOrd="0" destOrd="0" presId="urn:microsoft.com/office/officeart/2005/8/layout/vList2"/>
    <dgm:cxn modelId="{92E56ABD-A878-489F-A079-1549C619FAC1}" type="presOf" srcId="{1A76A487-5885-4059-AE37-AB00B6C2E5D3}" destId="{BF0C7120-1DBE-43AD-A32F-78E5250EDDEE}" srcOrd="0" destOrd="0" presId="urn:microsoft.com/office/officeart/2005/8/layout/vList2"/>
    <dgm:cxn modelId="{F3005C61-A384-4C0A-B952-8EB2AE75CE18}" type="presParOf" srcId="{F4480D2C-F23B-4E6A-931D-316414F25D47}" destId="{BF0C7120-1DBE-43AD-A32F-78E5250EDDEE}" srcOrd="0" destOrd="0" presId="urn:microsoft.com/office/officeart/2005/8/layout/vList2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354CCBD-5975-43C9-BC55-DEFFFE2E00FF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E79EA737-9F45-4A55-9816-B2F5FAB94BAB}">
      <dgm:prSet/>
      <dgm:spPr/>
      <dgm:t>
        <a:bodyPr/>
        <a:lstStyle/>
        <a:p>
          <a:pPr algn="r" rtl="1"/>
          <a:r>
            <a:rPr lang="ar-SA" dirty="0" err="1" smtClean="0"/>
            <a:t>الادوات</a:t>
          </a:r>
          <a:endParaRPr lang="ar-SA" dirty="0"/>
        </a:p>
      </dgm:t>
    </dgm:pt>
    <dgm:pt modelId="{8DDE4DDF-755B-4190-8CBB-438601D1364D}" type="parTrans" cxnId="{6E125082-3CB0-448A-93BB-876A911FE86B}">
      <dgm:prSet/>
      <dgm:spPr/>
      <dgm:t>
        <a:bodyPr/>
        <a:lstStyle/>
        <a:p>
          <a:pPr algn="r" rtl="1"/>
          <a:endParaRPr lang="ar-SA"/>
        </a:p>
      </dgm:t>
    </dgm:pt>
    <dgm:pt modelId="{D5C6CD1B-0B11-4CE4-A38C-A566F7D3F5F0}" type="sibTrans" cxnId="{6E125082-3CB0-448A-93BB-876A911FE86B}">
      <dgm:prSet/>
      <dgm:spPr/>
      <dgm:t>
        <a:bodyPr/>
        <a:lstStyle/>
        <a:p>
          <a:pPr algn="r" rtl="1"/>
          <a:endParaRPr lang="ar-SA"/>
        </a:p>
      </dgm:t>
    </dgm:pt>
    <dgm:pt modelId="{5BA2B28A-950C-4758-9FE2-09911900535B}" type="pres">
      <dgm:prSet presAssocID="{8354CCBD-5975-43C9-BC55-DEFFFE2E00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F756CED-61A1-4B6A-AB6B-D60C19664FF3}" type="pres">
      <dgm:prSet presAssocID="{E79EA737-9F45-4A55-9816-B2F5FAB94BAB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125082-3CB0-448A-93BB-876A911FE86B}" srcId="{8354CCBD-5975-43C9-BC55-DEFFFE2E00FF}" destId="{E79EA737-9F45-4A55-9816-B2F5FAB94BAB}" srcOrd="0" destOrd="0" parTransId="{8DDE4DDF-755B-4190-8CBB-438601D1364D}" sibTransId="{D5C6CD1B-0B11-4CE4-A38C-A566F7D3F5F0}"/>
    <dgm:cxn modelId="{421BCB44-55B8-49D1-B127-7C77D7B412A6}" type="presOf" srcId="{E79EA737-9F45-4A55-9816-B2F5FAB94BAB}" destId="{EF756CED-61A1-4B6A-AB6B-D60C19664FF3}" srcOrd="0" destOrd="0" presId="urn:microsoft.com/office/officeart/2005/8/layout/chevron1"/>
    <dgm:cxn modelId="{DBAE5819-7F53-4677-9806-B888E3E9E161}" type="presOf" srcId="{8354CCBD-5975-43C9-BC55-DEFFFE2E00FF}" destId="{5BA2B28A-950C-4758-9FE2-09911900535B}" srcOrd="0" destOrd="0" presId="urn:microsoft.com/office/officeart/2005/8/layout/chevron1"/>
    <dgm:cxn modelId="{0B1412E0-545B-4977-939C-A8CBBB67BDDC}" type="presParOf" srcId="{5BA2B28A-950C-4758-9FE2-09911900535B}" destId="{EF756CED-61A1-4B6A-AB6B-D60C19664FF3}" srcOrd="0" destOrd="0" presId="urn:microsoft.com/office/officeart/2005/8/layout/chevron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B60FF38-9BBF-4804-9177-05B76A04F1E8}" type="doc">
      <dgm:prSet loTypeId="urn:microsoft.com/office/officeart/2005/8/layout/p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F087534-8CB3-4F46-BF9E-32A2E7F6E633}">
      <dgm:prSet custT="1"/>
      <dgm:spPr/>
      <dgm:t>
        <a:bodyPr/>
        <a:lstStyle/>
        <a:p>
          <a:pPr rtl="1"/>
          <a:r>
            <a:rPr lang="ar-SA" sz="2000" b="1" dirty="0" err="1" smtClean="0"/>
            <a:t>انابيب</a:t>
          </a:r>
          <a:r>
            <a:rPr lang="ar-SA" sz="2000" b="1" dirty="0" smtClean="0"/>
            <a:t> اختبار</a:t>
          </a:r>
          <a:endParaRPr lang="en-US" sz="2000" dirty="0"/>
        </a:p>
      </dgm:t>
    </dgm:pt>
    <dgm:pt modelId="{CE282C70-CF60-4C8F-BA62-98E01B1C5D42}" type="parTrans" cxnId="{20590656-BEED-4B5D-8896-108D64CEC6EF}">
      <dgm:prSet/>
      <dgm:spPr/>
      <dgm:t>
        <a:bodyPr/>
        <a:lstStyle/>
        <a:p>
          <a:pPr rtl="1"/>
          <a:endParaRPr lang="ar-SA" sz="2000"/>
        </a:p>
      </dgm:t>
    </dgm:pt>
    <dgm:pt modelId="{ABD9F98E-4925-43F6-BEDB-5FDA19B7349F}" type="sibTrans" cxnId="{20590656-BEED-4B5D-8896-108D64CEC6EF}">
      <dgm:prSet/>
      <dgm:spPr/>
      <dgm:t>
        <a:bodyPr/>
        <a:lstStyle/>
        <a:p>
          <a:pPr rtl="1"/>
          <a:endParaRPr lang="ar-SA" sz="2000"/>
        </a:p>
      </dgm:t>
    </dgm:pt>
    <dgm:pt modelId="{84F2A7EA-E246-43B7-BCC6-EB7DA3973307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الأنفرتيز</a:t>
          </a:r>
          <a:endParaRPr lang="en-US" sz="2000" dirty="0"/>
        </a:p>
      </dgm:t>
    </dgm:pt>
    <dgm:pt modelId="{1FF7371C-16BC-413E-89E4-BBDE36745ADD}" type="parTrans" cxnId="{45D8F6DA-9FD6-470E-AC66-0BFB872257A0}">
      <dgm:prSet/>
      <dgm:spPr/>
      <dgm:t>
        <a:bodyPr/>
        <a:lstStyle/>
        <a:p>
          <a:pPr rtl="1"/>
          <a:endParaRPr lang="ar-SA" sz="2000"/>
        </a:p>
      </dgm:t>
    </dgm:pt>
    <dgm:pt modelId="{AE2036C0-F373-46B3-B022-74B557A87600}" type="sibTrans" cxnId="{45D8F6DA-9FD6-470E-AC66-0BFB872257A0}">
      <dgm:prSet/>
      <dgm:spPr/>
      <dgm:t>
        <a:bodyPr/>
        <a:lstStyle/>
        <a:p>
          <a:pPr rtl="1"/>
          <a:endParaRPr lang="ar-SA" sz="2000"/>
        </a:p>
      </dgm:t>
    </dgm:pt>
    <dgm:pt modelId="{B64C358F-BB44-41EF-B2B2-69EDDB3CA471}">
      <dgm:prSet custT="1"/>
      <dgm:spPr/>
      <dgm:t>
        <a:bodyPr/>
        <a:lstStyle/>
        <a:p>
          <a:pPr rtl="1"/>
          <a:r>
            <a:rPr lang="ar-SA" sz="2400" b="1" dirty="0" err="1" smtClean="0"/>
            <a:t>سكروز</a:t>
          </a:r>
          <a:endParaRPr lang="en-US" sz="2400" dirty="0"/>
        </a:p>
      </dgm:t>
    </dgm:pt>
    <dgm:pt modelId="{55116E37-2932-4BF6-AE8E-30F7A01E0473}" type="parTrans" cxnId="{D0F5E89C-51AA-4C8C-B069-67EE0C701514}">
      <dgm:prSet/>
      <dgm:spPr/>
      <dgm:t>
        <a:bodyPr/>
        <a:lstStyle/>
        <a:p>
          <a:pPr rtl="1"/>
          <a:endParaRPr lang="ar-SA" sz="2000"/>
        </a:p>
      </dgm:t>
    </dgm:pt>
    <dgm:pt modelId="{F4E45C28-F85B-46E3-967D-AFBF8BDD14D6}" type="sibTrans" cxnId="{D0F5E89C-51AA-4C8C-B069-67EE0C701514}">
      <dgm:prSet/>
      <dgm:spPr/>
      <dgm:t>
        <a:bodyPr/>
        <a:lstStyle/>
        <a:p>
          <a:pPr rtl="1"/>
          <a:endParaRPr lang="ar-SA" sz="2000"/>
        </a:p>
      </dgm:t>
    </dgm:pt>
    <dgm:pt modelId="{78362B1F-2502-41DD-8A32-213FAD33C980}">
      <dgm:prSet custT="1"/>
      <dgm:spPr/>
      <dgm:t>
        <a:bodyPr/>
        <a:lstStyle/>
        <a:p>
          <a:pPr rtl="1"/>
          <a:r>
            <a:rPr lang="ar-SA" sz="2800" b="1" dirty="0" smtClean="0"/>
            <a:t>حمام مائي </a:t>
          </a:r>
          <a:endParaRPr lang="en-US" sz="2800" dirty="0"/>
        </a:p>
      </dgm:t>
    </dgm:pt>
    <dgm:pt modelId="{E40DB325-BB7B-4472-B611-10E5F85017DA}" type="parTrans" cxnId="{0F113714-73AE-4689-B167-C694BE368212}">
      <dgm:prSet/>
      <dgm:spPr/>
      <dgm:t>
        <a:bodyPr/>
        <a:lstStyle/>
        <a:p>
          <a:pPr rtl="1"/>
          <a:endParaRPr lang="ar-SA" sz="2000"/>
        </a:p>
      </dgm:t>
    </dgm:pt>
    <dgm:pt modelId="{3A1697B2-E083-4EDB-BD85-0171136EA1BE}" type="sibTrans" cxnId="{0F113714-73AE-4689-B167-C694BE368212}">
      <dgm:prSet/>
      <dgm:spPr/>
      <dgm:t>
        <a:bodyPr/>
        <a:lstStyle/>
        <a:p>
          <a:pPr rtl="1"/>
          <a:endParaRPr lang="ar-SA" sz="2000"/>
        </a:p>
      </dgm:t>
    </dgm:pt>
    <dgm:pt modelId="{96BD4C0B-A456-428D-BC5A-0C83B833CBD6}">
      <dgm:prSet custT="1"/>
      <dgm:spPr/>
      <dgm:t>
        <a:bodyPr/>
        <a:lstStyle/>
        <a:p>
          <a:pPr rtl="1"/>
          <a:r>
            <a:rPr lang="ar-SA" sz="2000" b="1" dirty="0" smtClean="0"/>
            <a:t>محلول </a:t>
          </a:r>
          <a:r>
            <a:rPr lang="ar-SA" sz="2000" b="1" dirty="0" err="1" smtClean="0"/>
            <a:t>فهلنج</a:t>
          </a:r>
          <a:r>
            <a:rPr lang="ar-SA" sz="2000" b="1" dirty="0" smtClean="0"/>
            <a:t> </a:t>
          </a:r>
          <a:r>
            <a:rPr lang="en-US" sz="2000" b="1" dirty="0" smtClean="0"/>
            <a:t>A</a:t>
          </a:r>
          <a:r>
            <a:rPr lang="ar-SA" sz="2000" b="1" dirty="0" smtClean="0"/>
            <a:t> </a:t>
          </a:r>
          <a:r>
            <a:rPr lang="en-US" sz="2000" b="1" dirty="0" smtClean="0"/>
            <a:t>Fehling A</a:t>
          </a:r>
          <a:r>
            <a:rPr lang="ar-SA" sz="2000" b="1" dirty="0" smtClean="0"/>
            <a:t> و </a:t>
          </a:r>
          <a:r>
            <a:rPr lang="ar-SA" sz="2000" b="1" dirty="0" err="1" smtClean="0"/>
            <a:t>فهلنج</a:t>
          </a:r>
          <a:r>
            <a:rPr lang="ar-SA" sz="2000" b="1" dirty="0" smtClean="0"/>
            <a:t> </a:t>
          </a:r>
          <a:r>
            <a:rPr lang="en-US" sz="2000" b="1" dirty="0" smtClean="0"/>
            <a:t>B</a:t>
          </a:r>
          <a:r>
            <a:rPr lang="ar-SA" sz="2000" b="1" dirty="0" smtClean="0"/>
            <a:t> </a:t>
          </a:r>
          <a:r>
            <a:rPr lang="en-US" sz="2000" b="1" dirty="0" smtClean="0"/>
            <a:t>Fehling B</a:t>
          </a:r>
          <a:endParaRPr lang="en-US" sz="2000" dirty="0"/>
        </a:p>
      </dgm:t>
    </dgm:pt>
    <dgm:pt modelId="{9AC48238-B904-48D7-9397-B28383AD29A9}" type="parTrans" cxnId="{81A9BDAF-40BE-465C-A8B2-9857040234A3}">
      <dgm:prSet/>
      <dgm:spPr/>
      <dgm:t>
        <a:bodyPr/>
        <a:lstStyle/>
        <a:p>
          <a:pPr rtl="1"/>
          <a:endParaRPr lang="ar-SA" sz="2000"/>
        </a:p>
      </dgm:t>
    </dgm:pt>
    <dgm:pt modelId="{CAA4A5CF-DE53-4955-ADEB-77B24E72A7A7}" type="sibTrans" cxnId="{81A9BDAF-40BE-465C-A8B2-9857040234A3}">
      <dgm:prSet/>
      <dgm:spPr/>
      <dgm:t>
        <a:bodyPr/>
        <a:lstStyle/>
        <a:p>
          <a:pPr rtl="1"/>
          <a:endParaRPr lang="ar-SA" sz="2000"/>
        </a:p>
      </dgm:t>
    </dgm:pt>
    <dgm:pt modelId="{10B70F5F-B84D-4420-B522-C54700EBD78E}">
      <dgm:prSet custT="1"/>
      <dgm:spPr/>
      <dgm:t>
        <a:bodyPr/>
        <a:lstStyle/>
        <a:p>
          <a:pPr rtl="1"/>
          <a:r>
            <a:rPr lang="ar-SA" sz="2000" b="1" dirty="0" smtClean="0"/>
            <a:t>لهب أو حمام مائي على درجة الغليان</a:t>
          </a:r>
          <a:endParaRPr lang="en-US" sz="2000" dirty="0"/>
        </a:p>
      </dgm:t>
    </dgm:pt>
    <dgm:pt modelId="{9F6D30E7-48BE-47DE-B2CF-3190662E2BFA}" type="parTrans" cxnId="{B5AF1938-CCB6-4956-81F3-05382CF58D17}">
      <dgm:prSet/>
      <dgm:spPr/>
      <dgm:t>
        <a:bodyPr/>
        <a:lstStyle/>
        <a:p>
          <a:pPr rtl="1"/>
          <a:endParaRPr lang="ar-SA" sz="2000"/>
        </a:p>
      </dgm:t>
    </dgm:pt>
    <dgm:pt modelId="{4BE734A7-0E77-4BF6-84E6-917710C7981C}" type="sibTrans" cxnId="{B5AF1938-CCB6-4956-81F3-05382CF58D17}">
      <dgm:prSet/>
      <dgm:spPr/>
      <dgm:t>
        <a:bodyPr/>
        <a:lstStyle/>
        <a:p>
          <a:pPr rtl="1"/>
          <a:endParaRPr lang="ar-SA" sz="2000"/>
        </a:p>
      </dgm:t>
    </dgm:pt>
    <dgm:pt modelId="{6BBEB6BF-CB83-40DD-AF0A-29084D75B108}" type="pres">
      <dgm:prSet presAssocID="{BB60FF38-9BBF-4804-9177-05B76A04F1E8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9148F49-95EC-406F-8C38-F79233F8206B}" type="pres">
      <dgm:prSet presAssocID="{BB60FF38-9BBF-4804-9177-05B76A04F1E8}" presName="bkgdShp" presStyleLbl="alignAccFollowNode1" presStyleIdx="0" presStyleCnt="1"/>
      <dgm:spPr/>
    </dgm:pt>
    <dgm:pt modelId="{1E99BDBE-14D7-4580-AAA6-B398986DF1D3}" type="pres">
      <dgm:prSet presAssocID="{BB60FF38-9BBF-4804-9177-05B76A04F1E8}" presName="linComp" presStyleCnt="0"/>
      <dgm:spPr/>
    </dgm:pt>
    <dgm:pt modelId="{A7A22F4E-8248-4A35-AB14-963E9F0F2FFC}" type="pres">
      <dgm:prSet presAssocID="{5F087534-8CB3-4F46-BF9E-32A2E7F6E633}" presName="compNode" presStyleCnt="0"/>
      <dgm:spPr/>
    </dgm:pt>
    <dgm:pt modelId="{6F32E17E-74CD-422F-8212-9CC8F5CD4B1B}" type="pres">
      <dgm:prSet presAssocID="{5F087534-8CB3-4F46-BF9E-32A2E7F6E63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538138-3ED9-46CF-814D-8C8A8F5053F1}" type="pres">
      <dgm:prSet presAssocID="{5F087534-8CB3-4F46-BF9E-32A2E7F6E633}" presName="invisiNode" presStyleLbl="node1" presStyleIdx="0" presStyleCnt="6"/>
      <dgm:spPr/>
    </dgm:pt>
    <dgm:pt modelId="{4FCD1CFE-D76B-40BB-AF15-889864545A60}" type="pres">
      <dgm:prSet presAssocID="{5F087534-8CB3-4F46-BF9E-32A2E7F6E633}" presName="imagNode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8D4F68E-7E07-4626-A5A9-A92D8D36462F}" type="pres">
      <dgm:prSet presAssocID="{ABD9F98E-4925-43F6-BEDB-5FDA19B7349F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4DB6D54F-DE53-4B6A-B43B-DC1D455180CF}" type="pres">
      <dgm:prSet presAssocID="{84F2A7EA-E246-43B7-BCC6-EB7DA3973307}" presName="compNode" presStyleCnt="0"/>
      <dgm:spPr/>
    </dgm:pt>
    <dgm:pt modelId="{225FAD19-ECEA-42AA-B8FB-1A97DA3D5754}" type="pres">
      <dgm:prSet presAssocID="{84F2A7EA-E246-43B7-BCC6-EB7DA397330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5CFC04-0B50-4141-9DCF-45642326F568}" type="pres">
      <dgm:prSet presAssocID="{84F2A7EA-E246-43B7-BCC6-EB7DA3973307}" presName="invisiNode" presStyleLbl="node1" presStyleIdx="1" presStyleCnt="6"/>
      <dgm:spPr/>
    </dgm:pt>
    <dgm:pt modelId="{5BED8458-47A6-480D-AA5A-37DA67F73E9A}" type="pres">
      <dgm:prSet presAssocID="{84F2A7EA-E246-43B7-BCC6-EB7DA3973307}" presName="imagNode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A3AFE12-80B3-4698-AECE-715D19BFAF84}" type="pres">
      <dgm:prSet presAssocID="{AE2036C0-F373-46B3-B022-74B557A87600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9F35099E-EC10-42DF-895E-8E98432D0D13}" type="pres">
      <dgm:prSet presAssocID="{B64C358F-BB44-41EF-B2B2-69EDDB3CA471}" presName="compNode" presStyleCnt="0"/>
      <dgm:spPr/>
    </dgm:pt>
    <dgm:pt modelId="{7EF64F98-36B8-41AC-AB1B-1520D4FA1EC8}" type="pres">
      <dgm:prSet presAssocID="{B64C358F-BB44-41EF-B2B2-69EDDB3CA47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E5C4B7-EC3F-41C7-8C18-5BBF58506685}" type="pres">
      <dgm:prSet presAssocID="{B64C358F-BB44-41EF-B2B2-69EDDB3CA471}" presName="invisiNode" presStyleLbl="node1" presStyleIdx="2" presStyleCnt="6"/>
      <dgm:spPr/>
    </dgm:pt>
    <dgm:pt modelId="{44BCF5A1-A6B9-4827-A518-5F5593405B6B}" type="pres">
      <dgm:prSet presAssocID="{B64C358F-BB44-41EF-B2B2-69EDDB3CA471}" presName="imagNode" presStyleLbl="fgImgPlace1" presStyleIdx="2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43DC384-9DF6-4FE7-8C2D-11BC78710CC6}" type="pres">
      <dgm:prSet presAssocID="{F4E45C28-F85B-46E3-967D-AFBF8BDD14D6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E5A0741E-D3CB-4EBB-B334-C4AAD38D30D0}" type="pres">
      <dgm:prSet presAssocID="{78362B1F-2502-41DD-8A32-213FAD33C980}" presName="compNode" presStyleCnt="0"/>
      <dgm:spPr/>
    </dgm:pt>
    <dgm:pt modelId="{3CEEA161-E439-41DE-9F50-F7284A8453C6}" type="pres">
      <dgm:prSet presAssocID="{78362B1F-2502-41DD-8A32-213FAD33C98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A463B4-DE63-4852-BE7B-DD7944B5B26B}" type="pres">
      <dgm:prSet presAssocID="{78362B1F-2502-41DD-8A32-213FAD33C980}" presName="invisiNode" presStyleLbl="node1" presStyleIdx="3" presStyleCnt="6"/>
      <dgm:spPr/>
    </dgm:pt>
    <dgm:pt modelId="{B2A7E9EE-7F34-4CEA-9CDB-B4A064E8F974}" type="pres">
      <dgm:prSet presAssocID="{78362B1F-2502-41DD-8A32-213FAD33C980}" presName="imagNode" presStyleLbl="fgImgPlace1" presStyleIdx="3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6A8E4FC-BE3E-460D-A6DD-45FEFCD022B6}" type="pres">
      <dgm:prSet presAssocID="{3A1697B2-E083-4EDB-BD85-0171136EA1BE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0F9039BC-2358-4D8F-81F8-E8750240DC10}" type="pres">
      <dgm:prSet presAssocID="{96BD4C0B-A456-428D-BC5A-0C83B833CBD6}" presName="compNode" presStyleCnt="0"/>
      <dgm:spPr/>
    </dgm:pt>
    <dgm:pt modelId="{7A8A9340-CADC-434F-9A38-DCE44E5424E7}" type="pres">
      <dgm:prSet presAssocID="{96BD4C0B-A456-428D-BC5A-0C83B833CBD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7E22DC-A6D1-4951-A76F-33CBF29521D5}" type="pres">
      <dgm:prSet presAssocID="{96BD4C0B-A456-428D-BC5A-0C83B833CBD6}" presName="invisiNode" presStyleLbl="node1" presStyleIdx="4" presStyleCnt="6"/>
      <dgm:spPr/>
    </dgm:pt>
    <dgm:pt modelId="{8C207263-3487-4C5C-ACCA-B95A473E246E}" type="pres">
      <dgm:prSet presAssocID="{96BD4C0B-A456-428D-BC5A-0C83B833CBD6}" presName="imagNode" presStyleLbl="fgImgPlace1" presStyleIdx="4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F7AB5352-870F-416D-9F62-70C895D34D64}" type="pres">
      <dgm:prSet presAssocID="{CAA4A5CF-DE53-4955-ADEB-77B24E72A7A7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FD71A3BD-F888-4C9B-B36A-22F0FCE298D8}" type="pres">
      <dgm:prSet presAssocID="{10B70F5F-B84D-4420-B522-C54700EBD78E}" presName="compNode" presStyleCnt="0"/>
      <dgm:spPr/>
    </dgm:pt>
    <dgm:pt modelId="{A24E830B-7CB9-44B4-986C-5E14A6284DFF}" type="pres">
      <dgm:prSet presAssocID="{10B70F5F-B84D-4420-B522-C54700EBD78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2B3994-5F11-4D28-B32A-58EF1B3FEF6E}" type="pres">
      <dgm:prSet presAssocID="{10B70F5F-B84D-4420-B522-C54700EBD78E}" presName="invisiNode" presStyleLbl="node1" presStyleIdx="5" presStyleCnt="6"/>
      <dgm:spPr/>
    </dgm:pt>
    <dgm:pt modelId="{2496A237-392E-4B6D-A7DD-9CAD7EFEABB7}" type="pres">
      <dgm:prSet presAssocID="{10B70F5F-B84D-4420-B522-C54700EBD78E}" presName="imagNode" presStyleLbl="fgImgPlace1" presStyleIdx="5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8A810111-0E72-4A97-9385-E14E2685B7B5}" type="presOf" srcId="{84F2A7EA-E246-43B7-BCC6-EB7DA3973307}" destId="{225FAD19-ECEA-42AA-B8FB-1A97DA3D5754}" srcOrd="0" destOrd="0" presId="urn:microsoft.com/office/officeart/2005/8/layout/pList2"/>
    <dgm:cxn modelId="{0F113714-73AE-4689-B167-C694BE368212}" srcId="{BB60FF38-9BBF-4804-9177-05B76A04F1E8}" destId="{78362B1F-2502-41DD-8A32-213FAD33C980}" srcOrd="3" destOrd="0" parTransId="{E40DB325-BB7B-4472-B611-10E5F85017DA}" sibTransId="{3A1697B2-E083-4EDB-BD85-0171136EA1BE}"/>
    <dgm:cxn modelId="{468E8F57-DDD1-43D3-8A70-B2C97B58536A}" type="presOf" srcId="{3A1697B2-E083-4EDB-BD85-0171136EA1BE}" destId="{D6A8E4FC-BE3E-460D-A6DD-45FEFCD022B6}" srcOrd="0" destOrd="0" presId="urn:microsoft.com/office/officeart/2005/8/layout/pList2"/>
    <dgm:cxn modelId="{B5AF1938-CCB6-4956-81F3-05382CF58D17}" srcId="{BB60FF38-9BBF-4804-9177-05B76A04F1E8}" destId="{10B70F5F-B84D-4420-B522-C54700EBD78E}" srcOrd="5" destOrd="0" parTransId="{9F6D30E7-48BE-47DE-B2CF-3190662E2BFA}" sibTransId="{4BE734A7-0E77-4BF6-84E6-917710C7981C}"/>
    <dgm:cxn modelId="{73AB8314-26D9-4C9F-819B-B1B0AAF8418F}" type="presOf" srcId="{96BD4C0B-A456-428D-BC5A-0C83B833CBD6}" destId="{7A8A9340-CADC-434F-9A38-DCE44E5424E7}" srcOrd="0" destOrd="0" presId="urn:microsoft.com/office/officeart/2005/8/layout/pList2"/>
    <dgm:cxn modelId="{81A9BDAF-40BE-465C-A8B2-9857040234A3}" srcId="{BB60FF38-9BBF-4804-9177-05B76A04F1E8}" destId="{96BD4C0B-A456-428D-BC5A-0C83B833CBD6}" srcOrd="4" destOrd="0" parTransId="{9AC48238-B904-48D7-9397-B28383AD29A9}" sibTransId="{CAA4A5CF-DE53-4955-ADEB-77B24E72A7A7}"/>
    <dgm:cxn modelId="{6277A2D1-737D-4D1B-868E-ABE566EB6C50}" type="presOf" srcId="{10B70F5F-B84D-4420-B522-C54700EBD78E}" destId="{A24E830B-7CB9-44B4-986C-5E14A6284DFF}" srcOrd="0" destOrd="0" presId="urn:microsoft.com/office/officeart/2005/8/layout/pList2"/>
    <dgm:cxn modelId="{8465328E-4E5A-484F-A1A2-67E0764BB927}" type="presOf" srcId="{5F087534-8CB3-4F46-BF9E-32A2E7F6E633}" destId="{6F32E17E-74CD-422F-8212-9CC8F5CD4B1B}" srcOrd="0" destOrd="0" presId="urn:microsoft.com/office/officeart/2005/8/layout/pList2"/>
    <dgm:cxn modelId="{45D8F6DA-9FD6-470E-AC66-0BFB872257A0}" srcId="{BB60FF38-9BBF-4804-9177-05B76A04F1E8}" destId="{84F2A7EA-E246-43B7-BCC6-EB7DA3973307}" srcOrd="1" destOrd="0" parTransId="{1FF7371C-16BC-413E-89E4-BBDE36745ADD}" sibTransId="{AE2036C0-F373-46B3-B022-74B557A87600}"/>
    <dgm:cxn modelId="{BAB5A0DC-5015-4AB9-A2E8-E89519826A7F}" type="presOf" srcId="{CAA4A5CF-DE53-4955-ADEB-77B24E72A7A7}" destId="{F7AB5352-870F-416D-9F62-70C895D34D64}" srcOrd="0" destOrd="0" presId="urn:microsoft.com/office/officeart/2005/8/layout/pList2"/>
    <dgm:cxn modelId="{6DE1061A-F19D-4FFC-8C09-6783BE657FF1}" type="presOf" srcId="{78362B1F-2502-41DD-8A32-213FAD33C980}" destId="{3CEEA161-E439-41DE-9F50-F7284A8453C6}" srcOrd="0" destOrd="0" presId="urn:microsoft.com/office/officeart/2005/8/layout/pList2"/>
    <dgm:cxn modelId="{D0F5E89C-51AA-4C8C-B069-67EE0C701514}" srcId="{BB60FF38-9BBF-4804-9177-05B76A04F1E8}" destId="{B64C358F-BB44-41EF-B2B2-69EDDB3CA471}" srcOrd="2" destOrd="0" parTransId="{55116E37-2932-4BF6-AE8E-30F7A01E0473}" sibTransId="{F4E45C28-F85B-46E3-967D-AFBF8BDD14D6}"/>
    <dgm:cxn modelId="{85B0BA96-885A-43F8-B933-CAA5A1901E66}" type="presOf" srcId="{AE2036C0-F373-46B3-B022-74B557A87600}" destId="{5A3AFE12-80B3-4698-AECE-715D19BFAF84}" srcOrd="0" destOrd="0" presId="urn:microsoft.com/office/officeart/2005/8/layout/pList2"/>
    <dgm:cxn modelId="{B070B3C9-D96C-48DA-BBDC-737B58868B89}" type="presOf" srcId="{F4E45C28-F85B-46E3-967D-AFBF8BDD14D6}" destId="{543DC384-9DF6-4FE7-8C2D-11BC78710CC6}" srcOrd="0" destOrd="0" presId="urn:microsoft.com/office/officeart/2005/8/layout/pList2"/>
    <dgm:cxn modelId="{F492D117-FFE8-4637-B18A-B8122565F3BC}" type="presOf" srcId="{BB60FF38-9BBF-4804-9177-05B76A04F1E8}" destId="{6BBEB6BF-CB83-40DD-AF0A-29084D75B108}" srcOrd="0" destOrd="0" presId="urn:microsoft.com/office/officeart/2005/8/layout/pList2"/>
    <dgm:cxn modelId="{20590656-BEED-4B5D-8896-108D64CEC6EF}" srcId="{BB60FF38-9BBF-4804-9177-05B76A04F1E8}" destId="{5F087534-8CB3-4F46-BF9E-32A2E7F6E633}" srcOrd="0" destOrd="0" parTransId="{CE282C70-CF60-4C8F-BA62-98E01B1C5D42}" sibTransId="{ABD9F98E-4925-43F6-BEDB-5FDA19B7349F}"/>
    <dgm:cxn modelId="{B49E7674-297E-4225-AD81-8AA0FFFB8CBC}" type="presOf" srcId="{ABD9F98E-4925-43F6-BEDB-5FDA19B7349F}" destId="{68D4F68E-7E07-4626-A5A9-A92D8D36462F}" srcOrd="0" destOrd="0" presId="urn:microsoft.com/office/officeart/2005/8/layout/pList2"/>
    <dgm:cxn modelId="{CA3A233C-6036-4276-9BAF-E110C3DB1AE6}" type="presOf" srcId="{B64C358F-BB44-41EF-B2B2-69EDDB3CA471}" destId="{7EF64F98-36B8-41AC-AB1B-1520D4FA1EC8}" srcOrd="0" destOrd="0" presId="urn:microsoft.com/office/officeart/2005/8/layout/pList2"/>
    <dgm:cxn modelId="{05CFC4B5-FA7D-4FBB-84F6-0B4CCEAC78B2}" type="presParOf" srcId="{6BBEB6BF-CB83-40DD-AF0A-29084D75B108}" destId="{E9148F49-95EC-406F-8C38-F79233F8206B}" srcOrd="0" destOrd="0" presId="urn:microsoft.com/office/officeart/2005/8/layout/pList2"/>
    <dgm:cxn modelId="{1A58DE99-930C-41E5-8AAD-25DD689B8954}" type="presParOf" srcId="{6BBEB6BF-CB83-40DD-AF0A-29084D75B108}" destId="{1E99BDBE-14D7-4580-AAA6-B398986DF1D3}" srcOrd="1" destOrd="0" presId="urn:microsoft.com/office/officeart/2005/8/layout/pList2"/>
    <dgm:cxn modelId="{370A0930-190E-413D-9D37-D099837E2FC3}" type="presParOf" srcId="{1E99BDBE-14D7-4580-AAA6-B398986DF1D3}" destId="{A7A22F4E-8248-4A35-AB14-963E9F0F2FFC}" srcOrd="0" destOrd="0" presId="urn:microsoft.com/office/officeart/2005/8/layout/pList2"/>
    <dgm:cxn modelId="{A1877485-F505-451B-82B8-A336D15D37D6}" type="presParOf" srcId="{A7A22F4E-8248-4A35-AB14-963E9F0F2FFC}" destId="{6F32E17E-74CD-422F-8212-9CC8F5CD4B1B}" srcOrd="0" destOrd="0" presId="urn:microsoft.com/office/officeart/2005/8/layout/pList2"/>
    <dgm:cxn modelId="{77A524BE-8F4B-4620-845B-F4A915A0CE3B}" type="presParOf" srcId="{A7A22F4E-8248-4A35-AB14-963E9F0F2FFC}" destId="{E5538138-3ED9-46CF-814D-8C8A8F5053F1}" srcOrd="1" destOrd="0" presId="urn:microsoft.com/office/officeart/2005/8/layout/pList2"/>
    <dgm:cxn modelId="{BACF92CF-D995-4E13-B01B-E7DEA18D934B}" type="presParOf" srcId="{A7A22F4E-8248-4A35-AB14-963E9F0F2FFC}" destId="{4FCD1CFE-D76B-40BB-AF15-889864545A60}" srcOrd="2" destOrd="0" presId="urn:microsoft.com/office/officeart/2005/8/layout/pList2"/>
    <dgm:cxn modelId="{B3170B37-3362-43DE-8F2E-17F82115351E}" type="presParOf" srcId="{1E99BDBE-14D7-4580-AAA6-B398986DF1D3}" destId="{68D4F68E-7E07-4626-A5A9-A92D8D36462F}" srcOrd="1" destOrd="0" presId="urn:microsoft.com/office/officeart/2005/8/layout/pList2"/>
    <dgm:cxn modelId="{DFFC16AA-13A5-4E29-9E32-5344044A3DEE}" type="presParOf" srcId="{1E99BDBE-14D7-4580-AAA6-B398986DF1D3}" destId="{4DB6D54F-DE53-4B6A-B43B-DC1D455180CF}" srcOrd="2" destOrd="0" presId="urn:microsoft.com/office/officeart/2005/8/layout/pList2"/>
    <dgm:cxn modelId="{A06F6F57-B379-43BD-858B-7A128BA031E3}" type="presParOf" srcId="{4DB6D54F-DE53-4B6A-B43B-DC1D455180CF}" destId="{225FAD19-ECEA-42AA-B8FB-1A97DA3D5754}" srcOrd="0" destOrd="0" presId="urn:microsoft.com/office/officeart/2005/8/layout/pList2"/>
    <dgm:cxn modelId="{A3591FC0-423A-4A92-8BFE-F3263588C0DA}" type="presParOf" srcId="{4DB6D54F-DE53-4B6A-B43B-DC1D455180CF}" destId="{205CFC04-0B50-4141-9DCF-45642326F568}" srcOrd="1" destOrd="0" presId="urn:microsoft.com/office/officeart/2005/8/layout/pList2"/>
    <dgm:cxn modelId="{4C2935C3-B8C2-4C40-AABD-48BFC909E0FC}" type="presParOf" srcId="{4DB6D54F-DE53-4B6A-B43B-DC1D455180CF}" destId="{5BED8458-47A6-480D-AA5A-37DA67F73E9A}" srcOrd="2" destOrd="0" presId="urn:microsoft.com/office/officeart/2005/8/layout/pList2"/>
    <dgm:cxn modelId="{AE29E9D6-7CF3-43CF-B744-C82B82C04170}" type="presParOf" srcId="{1E99BDBE-14D7-4580-AAA6-B398986DF1D3}" destId="{5A3AFE12-80B3-4698-AECE-715D19BFAF84}" srcOrd="3" destOrd="0" presId="urn:microsoft.com/office/officeart/2005/8/layout/pList2"/>
    <dgm:cxn modelId="{0D67338B-AF9E-4C93-97B5-9910C6B4C2AE}" type="presParOf" srcId="{1E99BDBE-14D7-4580-AAA6-B398986DF1D3}" destId="{9F35099E-EC10-42DF-895E-8E98432D0D13}" srcOrd="4" destOrd="0" presId="urn:microsoft.com/office/officeart/2005/8/layout/pList2"/>
    <dgm:cxn modelId="{AC7A797F-CD2D-44F5-ABB6-27820182CF78}" type="presParOf" srcId="{9F35099E-EC10-42DF-895E-8E98432D0D13}" destId="{7EF64F98-36B8-41AC-AB1B-1520D4FA1EC8}" srcOrd="0" destOrd="0" presId="urn:microsoft.com/office/officeart/2005/8/layout/pList2"/>
    <dgm:cxn modelId="{932C0ED3-7259-4AC5-B70F-BB37927B84F7}" type="presParOf" srcId="{9F35099E-EC10-42DF-895E-8E98432D0D13}" destId="{3CE5C4B7-EC3F-41C7-8C18-5BBF58506685}" srcOrd="1" destOrd="0" presId="urn:microsoft.com/office/officeart/2005/8/layout/pList2"/>
    <dgm:cxn modelId="{F0705932-9FA7-45D6-80B8-EF073D3CA863}" type="presParOf" srcId="{9F35099E-EC10-42DF-895E-8E98432D0D13}" destId="{44BCF5A1-A6B9-4827-A518-5F5593405B6B}" srcOrd="2" destOrd="0" presId="urn:microsoft.com/office/officeart/2005/8/layout/pList2"/>
    <dgm:cxn modelId="{DF5A179B-EB79-4CD6-99B8-A0B421E9D529}" type="presParOf" srcId="{1E99BDBE-14D7-4580-AAA6-B398986DF1D3}" destId="{543DC384-9DF6-4FE7-8C2D-11BC78710CC6}" srcOrd="5" destOrd="0" presId="urn:microsoft.com/office/officeart/2005/8/layout/pList2"/>
    <dgm:cxn modelId="{F7B3F881-1B35-48BF-8756-4238CA36005D}" type="presParOf" srcId="{1E99BDBE-14D7-4580-AAA6-B398986DF1D3}" destId="{E5A0741E-D3CB-4EBB-B334-C4AAD38D30D0}" srcOrd="6" destOrd="0" presId="urn:microsoft.com/office/officeart/2005/8/layout/pList2"/>
    <dgm:cxn modelId="{89E5CBD0-56C2-4B94-A867-A951BA0A0054}" type="presParOf" srcId="{E5A0741E-D3CB-4EBB-B334-C4AAD38D30D0}" destId="{3CEEA161-E439-41DE-9F50-F7284A8453C6}" srcOrd="0" destOrd="0" presId="urn:microsoft.com/office/officeart/2005/8/layout/pList2"/>
    <dgm:cxn modelId="{E9E0DD9C-C9C8-4510-B2A0-3C2DA277883E}" type="presParOf" srcId="{E5A0741E-D3CB-4EBB-B334-C4AAD38D30D0}" destId="{9FA463B4-DE63-4852-BE7B-DD7944B5B26B}" srcOrd="1" destOrd="0" presId="urn:microsoft.com/office/officeart/2005/8/layout/pList2"/>
    <dgm:cxn modelId="{A0CD5FC2-56D8-4D42-BF62-6CB6974DA3A3}" type="presParOf" srcId="{E5A0741E-D3CB-4EBB-B334-C4AAD38D30D0}" destId="{B2A7E9EE-7F34-4CEA-9CDB-B4A064E8F974}" srcOrd="2" destOrd="0" presId="urn:microsoft.com/office/officeart/2005/8/layout/pList2"/>
    <dgm:cxn modelId="{4F71876C-D299-43B1-A709-3ABE2925BDFA}" type="presParOf" srcId="{1E99BDBE-14D7-4580-AAA6-B398986DF1D3}" destId="{D6A8E4FC-BE3E-460D-A6DD-45FEFCD022B6}" srcOrd="7" destOrd="0" presId="urn:microsoft.com/office/officeart/2005/8/layout/pList2"/>
    <dgm:cxn modelId="{2986EBA7-6AD4-48AA-9DFB-CA83673D7339}" type="presParOf" srcId="{1E99BDBE-14D7-4580-AAA6-B398986DF1D3}" destId="{0F9039BC-2358-4D8F-81F8-E8750240DC10}" srcOrd="8" destOrd="0" presId="urn:microsoft.com/office/officeart/2005/8/layout/pList2"/>
    <dgm:cxn modelId="{F7FBF882-40EB-4B1D-80F4-6654904CA44F}" type="presParOf" srcId="{0F9039BC-2358-4D8F-81F8-E8750240DC10}" destId="{7A8A9340-CADC-434F-9A38-DCE44E5424E7}" srcOrd="0" destOrd="0" presId="urn:microsoft.com/office/officeart/2005/8/layout/pList2"/>
    <dgm:cxn modelId="{4A16BF30-B279-42BF-B268-8C0F3BAD023F}" type="presParOf" srcId="{0F9039BC-2358-4D8F-81F8-E8750240DC10}" destId="{037E22DC-A6D1-4951-A76F-33CBF29521D5}" srcOrd="1" destOrd="0" presId="urn:microsoft.com/office/officeart/2005/8/layout/pList2"/>
    <dgm:cxn modelId="{E99B27ED-9999-4CC1-844E-49C5ABAA1E5E}" type="presParOf" srcId="{0F9039BC-2358-4D8F-81F8-E8750240DC10}" destId="{8C207263-3487-4C5C-ACCA-B95A473E246E}" srcOrd="2" destOrd="0" presId="urn:microsoft.com/office/officeart/2005/8/layout/pList2"/>
    <dgm:cxn modelId="{D48F4DA1-408B-43D6-BED4-480BC8D264AE}" type="presParOf" srcId="{1E99BDBE-14D7-4580-AAA6-B398986DF1D3}" destId="{F7AB5352-870F-416D-9F62-70C895D34D64}" srcOrd="9" destOrd="0" presId="urn:microsoft.com/office/officeart/2005/8/layout/pList2"/>
    <dgm:cxn modelId="{55926FA6-2722-498E-B3C3-28D7EB281163}" type="presParOf" srcId="{1E99BDBE-14D7-4580-AAA6-B398986DF1D3}" destId="{FD71A3BD-F888-4C9B-B36A-22F0FCE298D8}" srcOrd="10" destOrd="0" presId="urn:microsoft.com/office/officeart/2005/8/layout/pList2"/>
    <dgm:cxn modelId="{ADA3777F-391D-4E7F-BB16-C7498F65BF2E}" type="presParOf" srcId="{FD71A3BD-F888-4C9B-B36A-22F0FCE298D8}" destId="{A24E830B-7CB9-44B4-986C-5E14A6284DFF}" srcOrd="0" destOrd="0" presId="urn:microsoft.com/office/officeart/2005/8/layout/pList2"/>
    <dgm:cxn modelId="{12535FE1-A360-4BA0-9781-91775EE86DD8}" type="presParOf" srcId="{FD71A3BD-F888-4C9B-B36A-22F0FCE298D8}" destId="{1D2B3994-5F11-4D28-B32A-58EF1B3FEF6E}" srcOrd="1" destOrd="0" presId="urn:microsoft.com/office/officeart/2005/8/layout/pList2"/>
    <dgm:cxn modelId="{103747E6-4B0E-4B5D-B9B5-35E12007EADD}" type="presParOf" srcId="{FD71A3BD-F888-4C9B-B36A-22F0FCE298D8}" destId="{2496A237-392E-4B6D-A7DD-9CAD7EFEABB7}" srcOrd="2" destOrd="0" presId="urn:microsoft.com/office/officeart/2005/8/layout/pList2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0395595-E303-4FD8-AA07-EA7C6EC7FE86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451D5F23-4EBB-4362-9EEA-C8F33DD5844F}">
      <dgm:prSet/>
      <dgm:spPr/>
      <dgm:t>
        <a:bodyPr/>
        <a:lstStyle/>
        <a:p>
          <a:pPr algn="r" rtl="1"/>
          <a:r>
            <a:rPr lang="ar-SA" dirty="0" smtClean="0"/>
            <a:t>طريقة العمل</a:t>
          </a:r>
          <a:endParaRPr lang="ar-SA" dirty="0"/>
        </a:p>
      </dgm:t>
    </dgm:pt>
    <dgm:pt modelId="{9FEE3829-59C8-417D-B844-ECEDD6065687}" type="parTrans" cxnId="{61DF1F13-30E7-4041-8F2D-0B2C9B67099D}">
      <dgm:prSet/>
      <dgm:spPr/>
      <dgm:t>
        <a:bodyPr/>
        <a:lstStyle/>
        <a:p>
          <a:pPr algn="r" rtl="1"/>
          <a:endParaRPr lang="ar-SA"/>
        </a:p>
      </dgm:t>
    </dgm:pt>
    <dgm:pt modelId="{C23C4768-A60A-4B52-B4A6-E13AAA396B22}" type="sibTrans" cxnId="{61DF1F13-30E7-4041-8F2D-0B2C9B67099D}">
      <dgm:prSet/>
      <dgm:spPr/>
      <dgm:t>
        <a:bodyPr/>
        <a:lstStyle/>
        <a:p>
          <a:pPr algn="r" rtl="1"/>
          <a:endParaRPr lang="ar-SA"/>
        </a:p>
      </dgm:t>
    </dgm:pt>
    <dgm:pt modelId="{564587A7-5D60-4DA1-9559-34AAD3F93E7D}" type="pres">
      <dgm:prSet presAssocID="{30395595-E303-4FD8-AA07-EA7C6EC7FE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ABBA13-D17D-4D0B-BE24-FB3A24C3B5CD}" type="pres">
      <dgm:prSet presAssocID="{451D5F23-4EBB-4362-9EEA-C8F33DD5844F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1DF1F13-30E7-4041-8F2D-0B2C9B67099D}" srcId="{30395595-E303-4FD8-AA07-EA7C6EC7FE86}" destId="{451D5F23-4EBB-4362-9EEA-C8F33DD5844F}" srcOrd="0" destOrd="0" parTransId="{9FEE3829-59C8-417D-B844-ECEDD6065687}" sibTransId="{C23C4768-A60A-4B52-B4A6-E13AAA396B22}"/>
    <dgm:cxn modelId="{75C12172-4746-473E-85B6-C54DABD85CBA}" type="presOf" srcId="{30395595-E303-4FD8-AA07-EA7C6EC7FE86}" destId="{564587A7-5D60-4DA1-9559-34AAD3F93E7D}" srcOrd="0" destOrd="0" presId="urn:microsoft.com/office/officeart/2005/8/layout/chevron1"/>
    <dgm:cxn modelId="{BF0E0206-9FAA-4556-8629-6BD60E27F7D1}" type="presOf" srcId="{451D5F23-4EBB-4362-9EEA-C8F33DD5844F}" destId="{65ABBA13-D17D-4D0B-BE24-FB3A24C3B5CD}" srcOrd="0" destOrd="0" presId="urn:microsoft.com/office/officeart/2005/8/layout/chevron1"/>
    <dgm:cxn modelId="{D3C4012D-29E9-42CE-BCD7-1E9EDE9C912A}" type="presParOf" srcId="{564587A7-5D60-4DA1-9559-34AAD3F93E7D}" destId="{65ABBA13-D17D-4D0B-BE24-FB3A24C3B5CD}" srcOrd="0" destOrd="0" presId="urn:microsoft.com/office/officeart/2005/8/layout/chevron1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5413AD7-D7F8-4B11-96A6-5F1BA82C160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1C6DCB4F-8519-443E-8BAF-DB240094F2EB}">
      <dgm:prSet/>
      <dgm:spPr/>
      <dgm:t>
        <a:bodyPr/>
        <a:lstStyle/>
        <a:p>
          <a:pPr rtl="1"/>
          <a:r>
            <a:rPr lang="ar-SA" b="1" dirty="0" smtClean="0"/>
            <a:t>نضع في الأنبوبة الأولى ½ مل من </a:t>
          </a:r>
          <a:r>
            <a:rPr lang="ar-SA" b="1" dirty="0" err="1" smtClean="0"/>
            <a:t>السكروز</a:t>
          </a:r>
          <a:r>
            <a:rPr lang="ar-SA" b="1" dirty="0" smtClean="0"/>
            <a:t> + 1 مل من إنزيم </a:t>
          </a:r>
          <a:r>
            <a:rPr lang="ar-SA" b="1" dirty="0" err="1" smtClean="0"/>
            <a:t>الأنفرتيز</a:t>
          </a:r>
          <a:endParaRPr lang="en-US" dirty="0"/>
        </a:p>
      </dgm:t>
    </dgm:pt>
    <dgm:pt modelId="{7D79F6D7-2079-4E24-8F9A-AF1EB558486A}" type="parTrans" cxnId="{327974C4-1E14-4F27-A509-5BAD5737C72D}">
      <dgm:prSet/>
      <dgm:spPr/>
      <dgm:t>
        <a:bodyPr/>
        <a:lstStyle/>
        <a:p>
          <a:pPr rtl="1"/>
          <a:endParaRPr lang="ar-SA"/>
        </a:p>
      </dgm:t>
    </dgm:pt>
    <dgm:pt modelId="{393FF872-3EAC-4867-812E-74ABB907715C}" type="sibTrans" cxnId="{327974C4-1E14-4F27-A509-5BAD5737C72D}">
      <dgm:prSet/>
      <dgm:spPr/>
      <dgm:t>
        <a:bodyPr/>
        <a:lstStyle/>
        <a:p>
          <a:pPr rtl="1"/>
          <a:endParaRPr lang="ar-SA"/>
        </a:p>
      </dgm:t>
    </dgm:pt>
    <dgm:pt modelId="{D0EB3E46-7838-45A6-9FA5-2917F9B80134}">
      <dgm:prSet/>
      <dgm:spPr/>
      <dgm:t>
        <a:bodyPr/>
        <a:lstStyle/>
        <a:p>
          <a:pPr rtl="1"/>
          <a:r>
            <a:rPr lang="ar-SA" b="1" dirty="0" smtClean="0"/>
            <a:t>نضع في الأنبوبة الثانية ½ مل من </a:t>
          </a:r>
          <a:r>
            <a:rPr lang="ar-SA" b="1" dirty="0" err="1" smtClean="0"/>
            <a:t>السكروز</a:t>
          </a:r>
          <a:r>
            <a:rPr lang="ar-SA" b="1" dirty="0" smtClean="0"/>
            <a:t> فقط</a:t>
          </a:r>
          <a:endParaRPr lang="en-US" dirty="0"/>
        </a:p>
      </dgm:t>
    </dgm:pt>
    <dgm:pt modelId="{B82A7049-70C5-4929-A9EF-007F44BFD880}" type="parTrans" cxnId="{0F20D641-0049-4198-B413-625A288DB33A}">
      <dgm:prSet/>
      <dgm:spPr/>
      <dgm:t>
        <a:bodyPr/>
        <a:lstStyle/>
        <a:p>
          <a:pPr rtl="1"/>
          <a:endParaRPr lang="ar-SA"/>
        </a:p>
      </dgm:t>
    </dgm:pt>
    <dgm:pt modelId="{7923F1BA-0894-40CA-9B2C-07D210FD9426}" type="sibTrans" cxnId="{0F20D641-0049-4198-B413-625A288DB33A}">
      <dgm:prSet/>
      <dgm:spPr/>
      <dgm:t>
        <a:bodyPr/>
        <a:lstStyle/>
        <a:p>
          <a:pPr rtl="1"/>
          <a:endParaRPr lang="ar-SA"/>
        </a:p>
      </dgm:t>
    </dgm:pt>
    <dgm:pt modelId="{189C90CF-226D-4FF4-9344-BBD1AFD52122}">
      <dgm:prSet/>
      <dgm:spPr/>
      <dgm:t>
        <a:bodyPr/>
        <a:lstStyle/>
        <a:p>
          <a:pPr rtl="1"/>
          <a:r>
            <a:rPr lang="ar-SA" b="1" dirty="0" smtClean="0"/>
            <a:t>نحضن الأنبوبتين في حمام مائي على درجة 35 </a:t>
          </a:r>
          <a:r>
            <a:rPr lang="ar-SA" b="1" dirty="0" err="1" smtClean="0"/>
            <a:t>م</a:t>
          </a:r>
          <a:r>
            <a:rPr lang="ar-SA" b="1" dirty="0" smtClean="0"/>
            <a:t> لمدة 30 دقيقة</a:t>
          </a:r>
          <a:endParaRPr lang="en-US" dirty="0"/>
        </a:p>
      </dgm:t>
    </dgm:pt>
    <dgm:pt modelId="{0437B435-EB1A-4FFB-A1F6-40C0ABD50EB0}" type="parTrans" cxnId="{C5BCF1FD-20FB-4E44-A639-F07EFB7BE45E}">
      <dgm:prSet/>
      <dgm:spPr/>
      <dgm:t>
        <a:bodyPr/>
        <a:lstStyle/>
        <a:p>
          <a:pPr rtl="1"/>
          <a:endParaRPr lang="ar-SA"/>
        </a:p>
      </dgm:t>
    </dgm:pt>
    <dgm:pt modelId="{F4C5975F-1320-452F-B0C5-05572EA1434A}" type="sibTrans" cxnId="{C5BCF1FD-20FB-4E44-A639-F07EFB7BE45E}">
      <dgm:prSet/>
      <dgm:spPr/>
      <dgm:t>
        <a:bodyPr/>
        <a:lstStyle/>
        <a:p>
          <a:pPr rtl="1"/>
          <a:endParaRPr lang="ar-SA"/>
        </a:p>
      </dgm:t>
    </dgm:pt>
    <dgm:pt modelId="{6A58BD69-5874-44B3-898D-95B697769082}">
      <dgm:prSet/>
      <dgm:spPr/>
      <dgm:t>
        <a:bodyPr/>
        <a:lstStyle/>
        <a:p>
          <a:pPr rtl="1"/>
          <a:r>
            <a:rPr lang="ar-SA" b="1" dirty="0" smtClean="0"/>
            <a:t>نضيف محلول الكاشف لكلا </a:t>
          </a:r>
          <a:r>
            <a:rPr lang="ar-SA" b="1" dirty="0" err="1" smtClean="0"/>
            <a:t>الإنبوبتين</a:t>
          </a:r>
          <a:r>
            <a:rPr lang="ar-SA" b="1" dirty="0" smtClean="0"/>
            <a:t> وهي عبارة عن 1 مل </a:t>
          </a:r>
          <a:r>
            <a:rPr lang="ar-SA" b="1" dirty="0" err="1" smtClean="0"/>
            <a:t>فهلنج</a:t>
          </a:r>
          <a:r>
            <a:rPr lang="ar-SA" b="1" dirty="0" smtClean="0"/>
            <a:t> </a:t>
          </a:r>
          <a:r>
            <a:rPr lang="en-US" b="1" dirty="0" smtClean="0"/>
            <a:t>A</a:t>
          </a:r>
          <a:r>
            <a:rPr lang="ar-SA" b="1" dirty="0" smtClean="0"/>
            <a:t> + 1 مل </a:t>
          </a:r>
          <a:r>
            <a:rPr lang="ar-SA" b="1" dirty="0" err="1" smtClean="0"/>
            <a:t>فهلنج</a:t>
          </a:r>
          <a:r>
            <a:rPr lang="ar-SA" b="1" dirty="0" smtClean="0"/>
            <a:t> </a:t>
          </a:r>
          <a:r>
            <a:rPr lang="en-US" b="1" dirty="0" smtClean="0"/>
            <a:t>B</a:t>
          </a:r>
          <a:r>
            <a:rPr lang="ar-SA" b="1" dirty="0" smtClean="0"/>
            <a:t> ليعطي اللون الأزرق</a:t>
          </a:r>
          <a:endParaRPr lang="en-US" dirty="0"/>
        </a:p>
      </dgm:t>
    </dgm:pt>
    <dgm:pt modelId="{498DB52D-19D2-4063-B875-8CEFBAECF5EC}" type="parTrans" cxnId="{6D75962E-98AE-4AC8-9300-4858360C6B38}">
      <dgm:prSet/>
      <dgm:spPr/>
      <dgm:t>
        <a:bodyPr/>
        <a:lstStyle/>
        <a:p>
          <a:pPr rtl="1"/>
          <a:endParaRPr lang="ar-SA"/>
        </a:p>
      </dgm:t>
    </dgm:pt>
    <dgm:pt modelId="{C8BB32DB-7974-4CED-887F-6A50B7FB6A06}" type="sibTrans" cxnId="{6D75962E-98AE-4AC8-9300-4858360C6B38}">
      <dgm:prSet/>
      <dgm:spPr/>
      <dgm:t>
        <a:bodyPr/>
        <a:lstStyle/>
        <a:p>
          <a:pPr rtl="1"/>
          <a:endParaRPr lang="ar-SA"/>
        </a:p>
      </dgm:t>
    </dgm:pt>
    <dgm:pt modelId="{783F3091-E35A-4931-8FA3-F433EFA63B57}">
      <dgm:prSet/>
      <dgm:spPr/>
      <dgm:t>
        <a:bodyPr/>
        <a:lstStyle/>
        <a:p>
          <a:pPr rtl="1"/>
          <a:r>
            <a:rPr lang="ar-SA" b="1" dirty="0" smtClean="0"/>
            <a:t>نعرض الأنبوبتين للهب أو حمام مائي في درجة الغليان  إلى أن يتغير لون الأنبوب المعامل إلى اللون الأحمر </a:t>
          </a:r>
          <a:r>
            <a:rPr lang="ar-SA" b="1" dirty="0" err="1" smtClean="0"/>
            <a:t>الطوبي</a:t>
          </a:r>
          <a:r>
            <a:rPr lang="ar-SA" b="1" dirty="0" smtClean="0"/>
            <a:t> ، لكن الكنترول لن يتغير</a:t>
          </a:r>
          <a:endParaRPr lang="en-US" dirty="0"/>
        </a:p>
      </dgm:t>
    </dgm:pt>
    <dgm:pt modelId="{D91EEAA4-9024-43E9-A29B-9AC45A8D4CA8}" type="parTrans" cxnId="{5B833D60-E550-42BF-9089-ADDC2ED09D33}">
      <dgm:prSet/>
      <dgm:spPr/>
      <dgm:t>
        <a:bodyPr/>
        <a:lstStyle/>
        <a:p>
          <a:pPr rtl="1"/>
          <a:endParaRPr lang="ar-SA"/>
        </a:p>
      </dgm:t>
    </dgm:pt>
    <dgm:pt modelId="{F8B4DA69-17B3-4ABD-881F-3EC1487CE5F8}" type="sibTrans" cxnId="{5B833D60-E550-42BF-9089-ADDC2ED09D33}">
      <dgm:prSet/>
      <dgm:spPr/>
      <dgm:t>
        <a:bodyPr/>
        <a:lstStyle/>
        <a:p>
          <a:pPr rtl="1"/>
          <a:endParaRPr lang="ar-SA"/>
        </a:p>
      </dgm:t>
    </dgm:pt>
    <dgm:pt modelId="{F2E6ECFD-7048-418F-A28E-C85B579DD24D}" type="pres">
      <dgm:prSet presAssocID="{95413AD7-D7F8-4B11-96A6-5F1BA82C16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1C4A1B-019D-4BBC-B1BD-9102879F0990}" type="pres">
      <dgm:prSet presAssocID="{1C6DCB4F-8519-443E-8BAF-DB240094F2E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FA9F49-B603-4CAC-969B-2739EA85C5F4}" type="pres">
      <dgm:prSet presAssocID="{393FF872-3EAC-4867-812E-74ABB907715C}" presName="spacer" presStyleCnt="0"/>
      <dgm:spPr/>
    </dgm:pt>
    <dgm:pt modelId="{C02290CC-A745-4B57-9C13-C86413447B24}" type="pres">
      <dgm:prSet presAssocID="{D0EB3E46-7838-45A6-9FA5-2917F9B8013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FD38A1-E31B-4884-8EF8-AD790A5ED540}" type="pres">
      <dgm:prSet presAssocID="{7923F1BA-0894-40CA-9B2C-07D210FD9426}" presName="spacer" presStyleCnt="0"/>
      <dgm:spPr/>
    </dgm:pt>
    <dgm:pt modelId="{412212C1-69F1-4EF7-A9B3-C2B58A3D72E9}" type="pres">
      <dgm:prSet presAssocID="{189C90CF-226D-4FF4-9344-BBD1AFD5212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36AB74-A9A2-4423-9CAF-545C9F344301}" type="pres">
      <dgm:prSet presAssocID="{F4C5975F-1320-452F-B0C5-05572EA1434A}" presName="spacer" presStyleCnt="0"/>
      <dgm:spPr/>
    </dgm:pt>
    <dgm:pt modelId="{62BB9924-DBBB-4264-9E93-E8134C2C3445}" type="pres">
      <dgm:prSet presAssocID="{6A58BD69-5874-44B3-898D-95B69776908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D123F6-5F77-4220-8C74-D05BD53C0CB2}" type="pres">
      <dgm:prSet presAssocID="{C8BB32DB-7974-4CED-887F-6A50B7FB6A06}" presName="spacer" presStyleCnt="0"/>
      <dgm:spPr/>
    </dgm:pt>
    <dgm:pt modelId="{8B3B7233-17D4-4EAC-B09F-5324367BFFC8}" type="pres">
      <dgm:prSet presAssocID="{783F3091-E35A-4931-8FA3-F433EFA63B5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D66653F-6C67-492F-8631-2EDB7F8D67C2}" type="presOf" srcId="{1C6DCB4F-8519-443E-8BAF-DB240094F2EB}" destId="{561C4A1B-019D-4BBC-B1BD-9102879F0990}" srcOrd="0" destOrd="0" presId="urn:microsoft.com/office/officeart/2005/8/layout/vList2"/>
    <dgm:cxn modelId="{7B7FED77-C285-4CB3-9AAE-F9D7FB98A260}" type="presOf" srcId="{95413AD7-D7F8-4B11-96A6-5F1BA82C160F}" destId="{F2E6ECFD-7048-418F-A28E-C85B579DD24D}" srcOrd="0" destOrd="0" presId="urn:microsoft.com/office/officeart/2005/8/layout/vList2"/>
    <dgm:cxn modelId="{5B833D60-E550-42BF-9089-ADDC2ED09D33}" srcId="{95413AD7-D7F8-4B11-96A6-5F1BA82C160F}" destId="{783F3091-E35A-4931-8FA3-F433EFA63B57}" srcOrd="4" destOrd="0" parTransId="{D91EEAA4-9024-43E9-A29B-9AC45A8D4CA8}" sibTransId="{F8B4DA69-17B3-4ABD-881F-3EC1487CE5F8}"/>
    <dgm:cxn modelId="{C5BCF1FD-20FB-4E44-A639-F07EFB7BE45E}" srcId="{95413AD7-D7F8-4B11-96A6-5F1BA82C160F}" destId="{189C90CF-226D-4FF4-9344-BBD1AFD52122}" srcOrd="2" destOrd="0" parTransId="{0437B435-EB1A-4FFB-A1F6-40C0ABD50EB0}" sibTransId="{F4C5975F-1320-452F-B0C5-05572EA1434A}"/>
    <dgm:cxn modelId="{802A7284-E86D-467A-9DE6-278BD3D2CEA8}" type="presOf" srcId="{D0EB3E46-7838-45A6-9FA5-2917F9B80134}" destId="{C02290CC-A745-4B57-9C13-C86413447B24}" srcOrd="0" destOrd="0" presId="urn:microsoft.com/office/officeart/2005/8/layout/vList2"/>
    <dgm:cxn modelId="{6D75962E-98AE-4AC8-9300-4858360C6B38}" srcId="{95413AD7-D7F8-4B11-96A6-5F1BA82C160F}" destId="{6A58BD69-5874-44B3-898D-95B697769082}" srcOrd="3" destOrd="0" parTransId="{498DB52D-19D2-4063-B875-8CEFBAECF5EC}" sibTransId="{C8BB32DB-7974-4CED-887F-6A50B7FB6A06}"/>
    <dgm:cxn modelId="{3D93AAB9-CDFE-4D41-B83F-68E93F53B61A}" type="presOf" srcId="{783F3091-E35A-4931-8FA3-F433EFA63B57}" destId="{8B3B7233-17D4-4EAC-B09F-5324367BFFC8}" srcOrd="0" destOrd="0" presId="urn:microsoft.com/office/officeart/2005/8/layout/vList2"/>
    <dgm:cxn modelId="{ED9F2EA3-4D12-4DB9-B6F0-A6124D697C4E}" type="presOf" srcId="{6A58BD69-5874-44B3-898D-95B697769082}" destId="{62BB9924-DBBB-4264-9E93-E8134C2C3445}" srcOrd="0" destOrd="0" presId="urn:microsoft.com/office/officeart/2005/8/layout/vList2"/>
    <dgm:cxn modelId="{327974C4-1E14-4F27-A509-5BAD5737C72D}" srcId="{95413AD7-D7F8-4B11-96A6-5F1BA82C160F}" destId="{1C6DCB4F-8519-443E-8BAF-DB240094F2EB}" srcOrd="0" destOrd="0" parTransId="{7D79F6D7-2079-4E24-8F9A-AF1EB558486A}" sibTransId="{393FF872-3EAC-4867-812E-74ABB907715C}"/>
    <dgm:cxn modelId="{0F20D641-0049-4198-B413-625A288DB33A}" srcId="{95413AD7-D7F8-4B11-96A6-5F1BA82C160F}" destId="{D0EB3E46-7838-45A6-9FA5-2917F9B80134}" srcOrd="1" destOrd="0" parTransId="{B82A7049-70C5-4929-A9EF-007F44BFD880}" sibTransId="{7923F1BA-0894-40CA-9B2C-07D210FD9426}"/>
    <dgm:cxn modelId="{0C8537C5-BDD1-4247-ABAA-EA4F195A51A8}" type="presOf" srcId="{189C90CF-226D-4FF4-9344-BBD1AFD52122}" destId="{412212C1-69F1-4EF7-A9B3-C2B58A3D72E9}" srcOrd="0" destOrd="0" presId="urn:microsoft.com/office/officeart/2005/8/layout/vList2"/>
    <dgm:cxn modelId="{05C531BF-6C0B-4C49-A700-4CB1CF133580}" type="presParOf" srcId="{F2E6ECFD-7048-418F-A28E-C85B579DD24D}" destId="{561C4A1B-019D-4BBC-B1BD-9102879F0990}" srcOrd="0" destOrd="0" presId="urn:microsoft.com/office/officeart/2005/8/layout/vList2"/>
    <dgm:cxn modelId="{B9676788-F2BA-4506-B731-84CCC4FE8324}" type="presParOf" srcId="{F2E6ECFD-7048-418F-A28E-C85B579DD24D}" destId="{8CFA9F49-B603-4CAC-969B-2739EA85C5F4}" srcOrd="1" destOrd="0" presId="urn:microsoft.com/office/officeart/2005/8/layout/vList2"/>
    <dgm:cxn modelId="{E86F925D-9827-4158-8FAC-BA225923702B}" type="presParOf" srcId="{F2E6ECFD-7048-418F-A28E-C85B579DD24D}" destId="{C02290CC-A745-4B57-9C13-C86413447B24}" srcOrd="2" destOrd="0" presId="urn:microsoft.com/office/officeart/2005/8/layout/vList2"/>
    <dgm:cxn modelId="{B46E72B9-9E29-42CC-9A87-5E5692C00F11}" type="presParOf" srcId="{F2E6ECFD-7048-418F-A28E-C85B579DD24D}" destId="{D6FD38A1-E31B-4884-8EF8-AD790A5ED540}" srcOrd="3" destOrd="0" presId="urn:microsoft.com/office/officeart/2005/8/layout/vList2"/>
    <dgm:cxn modelId="{925B18CA-84E6-4E33-BE07-792C8846BCA1}" type="presParOf" srcId="{F2E6ECFD-7048-418F-A28E-C85B579DD24D}" destId="{412212C1-69F1-4EF7-A9B3-C2B58A3D72E9}" srcOrd="4" destOrd="0" presId="urn:microsoft.com/office/officeart/2005/8/layout/vList2"/>
    <dgm:cxn modelId="{253F8823-4E89-44F3-A1DF-11B1679383B9}" type="presParOf" srcId="{F2E6ECFD-7048-418F-A28E-C85B579DD24D}" destId="{C436AB74-A9A2-4423-9CAF-545C9F344301}" srcOrd="5" destOrd="0" presId="urn:microsoft.com/office/officeart/2005/8/layout/vList2"/>
    <dgm:cxn modelId="{D3F4B6C0-A9A3-4A6A-BF25-C324EB3134AD}" type="presParOf" srcId="{F2E6ECFD-7048-418F-A28E-C85B579DD24D}" destId="{62BB9924-DBBB-4264-9E93-E8134C2C3445}" srcOrd="6" destOrd="0" presId="urn:microsoft.com/office/officeart/2005/8/layout/vList2"/>
    <dgm:cxn modelId="{E606A9AF-ED29-4133-A8FB-849CDFC4D895}" type="presParOf" srcId="{F2E6ECFD-7048-418F-A28E-C85B579DD24D}" destId="{73D123F6-5F77-4220-8C74-D05BD53C0CB2}" srcOrd="7" destOrd="0" presId="urn:microsoft.com/office/officeart/2005/8/layout/vList2"/>
    <dgm:cxn modelId="{A7795CBF-5AAE-4342-A121-229987D77B67}" type="presParOf" srcId="{F2E6ECFD-7048-418F-A28E-C85B579DD24D}" destId="{8B3B7233-17D4-4EAC-B09F-5324367BFFC8}" srcOrd="8" destOrd="0" presId="urn:microsoft.com/office/officeart/2005/8/layout/vList2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84C4AD6-A988-4912-AB5A-695EF0129BAC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0CED0AA1-5A9E-404B-9F00-890179191A13}">
      <dgm:prSet custT="1"/>
      <dgm:spPr/>
      <dgm:t>
        <a:bodyPr/>
        <a:lstStyle/>
        <a:p>
          <a:pPr algn="r" rtl="1"/>
          <a:r>
            <a:rPr lang="ar-SA" sz="2400" dirty="0" smtClean="0"/>
            <a:t>الكشف </a:t>
          </a:r>
          <a:r>
            <a:rPr lang="ar-SA" sz="2400" dirty="0" err="1" smtClean="0"/>
            <a:t>بأستخدام</a:t>
          </a:r>
          <a:r>
            <a:rPr lang="ar-SA" sz="2400" dirty="0" smtClean="0"/>
            <a:t> محلول </a:t>
          </a:r>
          <a:r>
            <a:rPr lang="ar-SA" sz="2400" dirty="0" err="1" smtClean="0"/>
            <a:t>بندكت</a:t>
          </a:r>
          <a:endParaRPr lang="ar-SA" sz="2400" dirty="0" smtClean="0"/>
        </a:p>
        <a:p>
          <a:pPr algn="r" rtl="1"/>
          <a:r>
            <a:rPr lang="ar-SA" sz="2400" dirty="0" smtClean="0"/>
            <a:t>فكرة التجربة</a:t>
          </a:r>
          <a:endParaRPr lang="ar-SA" sz="2400" dirty="0"/>
        </a:p>
      </dgm:t>
    </dgm:pt>
    <dgm:pt modelId="{53C22E6E-06A5-4E4D-B132-59E6FB04AB33}" type="parTrans" cxnId="{C561A6AA-6851-47F4-8A98-D8196E2E4CF8}">
      <dgm:prSet/>
      <dgm:spPr/>
      <dgm:t>
        <a:bodyPr/>
        <a:lstStyle/>
        <a:p>
          <a:pPr algn="r" rtl="1"/>
          <a:endParaRPr lang="ar-SA" sz="1600"/>
        </a:p>
      </dgm:t>
    </dgm:pt>
    <dgm:pt modelId="{0993E09D-5F49-485F-9474-2B2259BA2AD6}" type="sibTrans" cxnId="{C561A6AA-6851-47F4-8A98-D8196E2E4CF8}">
      <dgm:prSet/>
      <dgm:spPr/>
      <dgm:t>
        <a:bodyPr/>
        <a:lstStyle/>
        <a:p>
          <a:pPr algn="r" rtl="1"/>
          <a:endParaRPr lang="ar-SA" sz="1600"/>
        </a:p>
      </dgm:t>
    </dgm:pt>
    <dgm:pt modelId="{8667A938-C7F3-4BF5-A953-331220EFBA07}" type="pres">
      <dgm:prSet presAssocID="{484C4AD6-A988-4912-AB5A-695EF0129BA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C521515-8CB2-4E96-A5DC-5465767C0A66}" type="pres">
      <dgm:prSet presAssocID="{0CED0AA1-5A9E-404B-9F00-890179191A13}" presName="parentLin" presStyleCnt="0"/>
      <dgm:spPr/>
    </dgm:pt>
    <dgm:pt modelId="{C06E655F-9F30-4038-A3E6-95A07C3C51F3}" type="pres">
      <dgm:prSet presAssocID="{0CED0AA1-5A9E-404B-9F00-890179191A13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4780915E-7A6E-459A-9B35-D8CF0F2D34E2}" type="pres">
      <dgm:prSet presAssocID="{0CED0AA1-5A9E-404B-9F00-890179191A1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0C8C9B-C1F2-4B69-9178-904729F31F8C}" type="pres">
      <dgm:prSet presAssocID="{0CED0AA1-5A9E-404B-9F00-890179191A13}" presName="negativeSpace" presStyleCnt="0"/>
      <dgm:spPr/>
    </dgm:pt>
    <dgm:pt modelId="{88FA45DB-E915-406B-8917-AD1A646DFEED}" type="pres">
      <dgm:prSet presAssocID="{0CED0AA1-5A9E-404B-9F00-890179191A13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C561A6AA-6851-47F4-8A98-D8196E2E4CF8}" srcId="{484C4AD6-A988-4912-AB5A-695EF0129BAC}" destId="{0CED0AA1-5A9E-404B-9F00-890179191A13}" srcOrd="0" destOrd="0" parTransId="{53C22E6E-06A5-4E4D-B132-59E6FB04AB33}" sibTransId="{0993E09D-5F49-485F-9474-2B2259BA2AD6}"/>
    <dgm:cxn modelId="{8DE3971C-2896-448F-A971-9AEACC6A89C2}" type="presOf" srcId="{0CED0AA1-5A9E-404B-9F00-890179191A13}" destId="{4780915E-7A6E-459A-9B35-D8CF0F2D34E2}" srcOrd="1" destOrd="0" presId="urn:microsoft.com/office/officeart/2005/8/layout/list1"/>
    <dgm:cxn modelId="{68BCAD38-A2EF-48BE-8B55-966EB64B2321}" type="presOf" srcId="{484C4AD6-A988-4912-AB5A-695EF0129BAC}" destId="{8667A938-C7F3-4BF5-A953-331220EFBA07}" srcOrd="0" destOrd="0" presId="urn:microsoft.com/office/officeart/2005/8/layout/list1"/>
    <dgm:cxn modelId="{A827ADB5-4A4B-4D90-AB36-4D6C52F3DC94}" type="presOf" srcId="{0CED0AA1-5A9E-404B-9F00-890179191A13}" destId="{C06E655F-9F30-4038-A3E6-95A07C3C51F3}" srcOrd="0" destOrd="0" presId="urn:microsoft.com/office/officeart/2005/8/layout/list1"/>
    <dgm:cxn modelId="{9EF3674F-EC7D-4A7A-A8E5-2F8033D8FA94}" type="presParOf" srcId="{8667A938-C7F3-4BF5-A953-331220EFBA07}" destId="{3C521515-8CB2-4E96-A5DC-5465767C0A66}" srcOrd="0" destOrd="0" presId="urn:microsoft.com/office/officeart/2005/8/layout/list1"/>
    <dgm:cxn modelId="{2D2DD868-AC2B-48A5-9A2A-8D5F19DE04F7}" type="presParOf" srcId="{3C521515-8CB2-4E96-A5DC-5465767C0A66}" destId="{C06E655F-9F30-4038-A3E6-95A07C3C51F3}" srcOrd="0" destOrd="0" presId="urn:microsoft.com/office/officeart/2005/8/layout/list1"/>
    <dgm:cxn modelId="{1ABB5A78-0646-4005-A1D9-53F27F633E33}" type="presParOf" srcId="{3C521515-8CB2-4E96-A5DC-5465767C0A66}" destId="{4780915E-7A6E-459A-9B35-D8CF0F2D34E2}" srcOrd="1" destOrd="0" presId="urn:microsoft.com/office/officeart/2005/8/layout/list1"/>
    <dgm:cxn modelId="{4E231BCC-65A3-4F12-AA4E-2D4C2FD6A2F9}" type="presParOf" srcId="{8667A938-C7F3-4BF5-A953-331220EFBA07}" destId="{3C0C8C9B-C1F2-4B69-9178-904729F31F8C}" srcOrd="1" destOrd="0" presId="urn:microsoft.com/office/officeart/2005/8/layout/list1"/>
    <dgm:cxn modelId="{88EAF405-DDA6-4E66-AEEA-CB03F4096B76}" type="presParOf" srcId="{8667A938-C7F3-4BF5-A953-331220EFBA07}" destId="{88FA45DB-E915-406B-8917-AD1A646DFEED}" srcOrd="2" destOrd="0" presId="urn:microsoft.com/office/officeart/2005/8/layout/list1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8D413CB-B0A2-49DB-A8EE-1A04223874D6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7A948A3E-0B9D-43E7-B8BB-96C6EEC8BFAA}">
      <dgm:prSet/>
      <dgm:spPr/>
      <dgm:t>
        <a:bodyPr/>
        <a:lstStyle/>
        <a:p>
          <a:pPr algn="ctr" rtl="1"/>
          <a:r>
            <a:rPr lang="ar-SA" b="1" dirty="0" smtClean="0"/>
            <a:t>باستخدام محلول </a:t>
          </a:r>
          <a:r>
            <a:rPr lang="ar-SA" b="1" dirty="0" err="1" smtClean="0"/>
            <a:t>بندكت</a:t>
          </a:r>
          <a:r>
            <a:rPr lang="ar-SA" b="1" dirty="0" smtClean="0"/>
            <a:t> </a:t>
          </a:r>
          <a:endParaRPr lang="ar-SA" dirty="0"/>
        </a:p>
      </dgm:t>
    </dgm:pt>
    <dgm:pt modelId="{5BA0F8DC-740B-44A5-8590-9CD924F1D857}" type="parTrans" cxnId="{FE094DB4-6170-42E6-8F02-2CF7E5C1A966}">
      <dgm:prSet/>
      <dgm:spPr/>
      <dgm:t>
        <a:bodyPr/>
        <a:lstStyle/>
        <a:p>
          <a:pPr rtl="1"/>
          <a:endParaRPr lang="ar-SA"/>
        </a:p>
      </dgm:t>
    </dgm:pt>
    <dgm:pt modelId="{FD8D8932-4D22-4D56-8DB6-30823F888097}" type="sibTrans" cxnId="{FE094DB4-6170-42E6-8F02-2CF7E5C1A966}">
      <dgm:prSet/>
      <dgm:spPr/>
      <dgm:t>
        <a:bodyPr/>
        <a:lstStyle/>
        <a:p>
          <a:pPr rtl="1"/>
          <a:endParaRPr lang="ar-SA"/>
        </a:p>
      </dgm:t>
    </dgm:pt>
    <dgm:pt modelId="{A22D4B30-41D4-49B8-9521-4EFF820D796A}" type="pres">
      <dgm:prSet presAssocID="{28D413CB-B0A2-49DB-A8EE-1A04223874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8CC1E7C-80F1-4188-BC6F-F94301A32074}" type="pres">
      <dgm:prSet presAssocID="{7A948A3E-0B9D-43E7-B8BB-96C6EEC8BFA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388579D-A66D-4266-87B2-C8837F1D577F}" type="presOf" srcId="{7A948A3E-0B9D-43E7-B8BB-96C6EEC8BFAA}" destId="{48CC1E7C-80F1-4188-BC6F-F94301A32074}" srcOrd="0" destOrd="0" presId="urn:microsoft.com/office/officeart/2005/8/layout/vList2"/>
    <dgm:cxn modelId="{FE094DB4-6170-42E6-8F02-2CF7E5C1A966}" srcId="{28D413CB-B0A2-49DB-A8EE-1A04223874D6}" destId="{7A948A3E-0B9D-43E7-B8BB-96C6EEC8BFAA}" srcOrd="0" destOrd="0" parTransId="{5BA0F8DC-740B-44A5-8590-9CD924F1D857}" sibTransId="{FD8D8932-4D22-4D56-8DB6-30823F888097}"/>
    <dgm:cxn modelId="{3E330224-C239-47CE-A53E-E424EC0D565C}" type="presOf" srcId="{28D413CB-B0A2-49DB-A8EE-1A04223874D6}" destId="{A22D4B30-41D4-49B8-9521-4EFF820D796A}" srcOrd="0" destOrd="0" presId="urn:microsoft.com/office/officeart/2005/8/layout/vList2"/>
    <dgm:cxn modelId="{1A51A20A-4A61-4A54-BA7C-0B1AEBC61FC8}" type="presParOf" srcId="{A22D4B30-41D4-49B8-9521-4EFF820D796A}" destId="{48CC1E7C-80F1-4188-BC6F-F94301A32074}" srcOrd="0" destOrd="0" presId="urn:microsoft.com/office/officeart/2005/8/layout/vList2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4CAECF7-1D14-4CBC-B8A2-AE34EA63809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9E848BC0-091D-4780-8929-D205521D897A}">
      <dgm:prSet/>
      <dgm:spPr/>
      <dgm:t>
        <a:bodyPr/>
        <a:lstStyle/>
        <a:p>
          <a:pPr rtl="1"/>
          <a:r>
            <a:rPr lang="ar-SA" b="1" dirty="0" smtClean="0"/>
            <a:t>نضع في الأنبوبة الأولى ½ مل من </a:t>
          </a:r>
          <a:r>
            <a:rPr lang="ar-SA" b="1" dirty="0" err="1" smtClean="0"/>
            <a:t>السكروز</a:t>
          </a:r>
          <a:r>
            <a:rPr lang="ar-SA" b="1" dirty="0" smtClean="0"/>
            <a:t> + 1 مل من إنزيم </a:t>
          </a:r>
          <a:r>
            <a:rPr lang="ar-SA" b="1" dirty="0" err="1" smtClean="0"/>
            <a:t>الأنفرتيز</a:t>
          </a:r>
          <a:endParaRPr lang="en-US" dirty="0"/>
        </a:p>
      </dgm:t>
    </dgm:pt>
    <dgm:pt modelId="{8B67A3BA-2E98-4F61-82A2-C2655DFE106A}" type="parTrans" cxnId="{D12F09C5-BB8C-41A1-BCC0-5945D92BB120}">
      <dgm:prSet/>
      <dgm:spPr/>
      <dgm:t>
        <a:bodyPr/>
        <a:lstStyle/>
        <a:p>
          <a:pPr rtl="1"/>
          <a:endParaRPr lang="ar-SA"/>
        </a:p>
      </dgm:t>
    </dgm:pt>
    <dgm:pt modelId="{53677D61-A583-40EA-841A-194042D06204}" type="sibTrans" cxnId="{D12F09C5-BB8C-41A1-BCC0-5945D92BB120}">
      <dgm:prSet/>
      <dgm:spPr/>
      <dgm:t>
        <a:bodyPr/>
        <a:lstStyle/>
        <a:p>
          <a:pPr rtl="1"/>
          <a:endParaRPr lang="ar-SA"/>
        </a:p>
      </dgm:t>
    </dgm:pt>
    <dgm:pt modelId="{84399BE5-1EF4-48B7-974A-864E0814C0F4}">
      <dgm:prSet/>
      <dgm:spPr/>
      <dgm:t>
        <a:bodyPr/>
        <a:lstStyle/>
        <a:p>
          <a:pPr rtl="1"/>
          <a:r>
            <a:rPr lang="ar-SA" b="1" dirty="0" smtClean="0"/>
            <a:t>نضع في الأنبوبة الثانية ½ مل من </a:t>
          </a:r>
          <a:r>
            <a:rPr lang="ar-SA" b="1" dirty="0" err="1" smtClean="0"/>
            <a:t>السكروز</a:t>
          </a:r>
          <a:r>
            <a:rPr lang="ar-SA" b="1" dirty="0" smtClean="0"/>
            <a:t> فقط</a:t>
          </a:r>
          <a:endParaRPr lang="en-US" dirty="0"/>
        </a:p>
      </dgm:t>
    </dgm:pt>
    <dgm:pt modelId="{E8BE251C-1C40-4FC3-812C-3C38123FE679}" type="parTrans" cxnId="{E12CEE4F-7C55-430B-A953-5B90CDBCF199}">
      <dgm:prSet/>
      <dgm:spPr/>
      <dgm:t>
        <a:bodyPr/>
        <a:lstStyle/>
        <a:p>
          <a:pPr rtl="1"/>
          <a:endParaRPr lang="ar-SA"/>
        </a:p>
      </dgm:t>
    </dgm:pt>
    <dgm:pt modelId="{0B225E7A-8476-42C1-A89E-9936EB68028E}" type="sibTrans" cxnId="{E12CEE4F-7C55-430B-A953-5B90CDBCF199}">
      <dgm:prSet/>
      <dgm:spPr/>
      <dgm:t>
        <a:bodyPr/>
        <a:lstStyle/>
        <a:p>
          <a:pPr rtl="1"/>
          <a:endParaRPr lang="ar-SA"/>
        </a:p>
      </dgm:t>
    </dgm:pt>
    <dgm:pt modelId="{AAF0D03A-A7E6-47C3-9E0A-1EBA53B87B16}">
      <dgm:prSet/>
      <dgm:spPr/>
      <dgm:t>
        <a:bodyPr/>
        <a:lstStyle/>
        <a:p>
          <a:pPr rtl="1"/>
          <a:r>
            <a:rPr lang="ar-SA" b="1" dirty="0" smtClean="0"/>
            <a:t>نحضن الأنبوبتين في حمام مائي على درجة 35 </a:t>
          </a:r>
          <a:r>
            <a:rPr lang="ar-SA" b="1" dirty="0" err="1" smtClean="0"/>
            <a:t>م</a:t>
          </a:r>
          <a:r>
            <a:rPr lang="ar-SA" b="1" dirty="0" smtClean="0"/>
            <a:t> لمدة 30 دقيقة</a:t>
          </a:r>
          <a:endParaRPr lang="en-US" dirty="0"/>
        </a:p>
      </dgm:t>
    </dgm:pt>
    <dgm:pt modelId="{C20A4B0A-D1C6-44B0-A798-83DD26B91101}" type="parTrans" cxnId="{EA2899F3-BC31-4FD6-A037-C5A5353BFA50}">
      <dgm:prSet/>
      <dgm:spPr/>
      <dgm:t>
        <a:bodyPr/>
        <a:lstStyle/>
        <a:p>
          <a:pPr rtl="1"/>
          <a:endParaRPr lang="ar-SA"/>
        </a:p>
      </dgm:t>
    </dgm:pt>
    <dgm:pt modelId="{EEDF8B74-9473-4EE9-9D1C-8A42C141C156}" type="sibTrans" cxnId="{EA2899F3-BC31-4FD6-A037-C5A5353BFA50}">
      <dgm:prSet/>
      <dgm:spPr/>
      <dgm:t>
        <a:bodyPr/>
        <a:lstStyle/>
        <a:p>
          <a:pPr rtl="1"/>
          <a:endParaRPr lang="ar-SA"/>
        </a:p>
      </dgm:t>
    </dgm:pt>
    <dgm:pt modelId="{F260F58F-B12F-4577-BE8E-AD097D79E937}">
      <dgm:prSet/>
      <dgm:spPr/>
      <dgm:t>
        <a:bodyPr/>
        <a:lstStyle/>
        <a:p>
          <a:pPr rtl="1"/>
          <a:r>
            <a:rPr lang="ar-SA" b="1" dirty="0" smtClean="0"/>
            <a:t>نضيف محلول الكاشف لكلا </a:t>
          </a:r>
          <a:r>
            <a:rPr lang="ar-SA" b="1" dirty="0" err="1" smtClean="0"/>
            <a:t>الإنبوبتين</a:t>
          </a:r>
          <a:r>
            <a:rPr lang="ar-SA" b="1" dirty="0" smtClean="0"/>
            <a:t> وهي عبارة عن محلول </a:t>
          </a:r>
          <a:r>
            <a:rPr lang="ar-SA" b="1" dirty="0" err="1" smtClean="0"/>
            <a:t>بندكت</a:t>
          </a:r>
          <a:r>
            <a:rPr lang="ar-SA" b="1" dirty="0" smtClean="0"/>
            <a:t> ثم نسخن الأنبوبتين على للهب مباشرة أو </a:t>
          </a:r>
          <a:r>
            <a:rPr lang="ar-SA" b="1" dirty="0" err="1" smtClean="0"/>
            <a:t>نغليها</a:t>
          </a:r>
          <a:r>
            <a:rPr lang="ar-SA" b="1" dirty="0" smtClean="0"/>
            <a:t> في حمام مائي إلى أن يتغير اللون</a:t>
          </a:r>
          <a:endParaRPr lang="ar-SA" dirty="0"/>
        </a:p>
      </dgm:t>
    </dgm:pt>
    <dgm:pt modelId="{D696C42C-524C-4B9A-BB85-6A313BDB4686}" type="parTrans" cxnId="{D1E1857E-47DA-461A-ACC0-E96A786E12DB}">
      <dgm:prSet/>
      <dgm:spPr/>
      <dgm:t>
        <a:bodyPr/>
        <a:lstStyle/>
        <a:p>
          <a:pPr rtl="1"/>
          <a:endParaRPr lang="ar-SA"/>
        </a:p>
      </dgm:t>
    </dgm:pt>
    <dgm:pt modelId="{815438AA-45D2-43A3-9273-8F0CE808EF96}" type="sibTrans" cxnId="{D1E1857E-47DA-461A-ACC0-E96A786E12DB}">
      <dgm:prSet/>
      <dgm:spPr/>
      <dgm:t>
        <a:bodyPr/>
        <a:lstStyle/>
        <a:p>
          <a:pPr rtl="1"/>
          <a:endParaRPr lang="ar-SA"/>
        </a:p>
      </dgm:t>
    </dgm:pt>
    <dgm:pt modelId="{053E4EBD-8278-4AFC-A1EE-BF1996D0944F}" type="pres">
      <dgm:prSet presAssocID="{44CAECF7-1D14-4CBC-B8A2-AE34EA6380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1D0BE10-6489-4E81-B14B-2D5AD6355604}" type="pres">
      <dgm:prSet presAssocID="{9E848BC0-091D-4780-8929-D205521D897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718475-897E-4DF6-B73E-34B3EAB7917C}" type="pres">
      <dgm:prSet presAssocID="{53677D61-A583-40EA-841A-194042D06204}" presName="spacer" presStyleCnt="0"/>
      <dgm:spPr/>
    </dgm:pt>
    <dgm:pt modelId="{EF418862-DCD4-431B-AE96-B47BA77906AD}" type="pres">
      <dgm:prSet presAssocID="{84399BE5-1EF4-48B7-974A-864E0814C0F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945B4F-9B59-4385-A0C6-E05BEB6460BD}" type="pres">
      <dgm:prSet presAssocID="{0B225E7A-8476-42C1-A89E-9936EB68028E}" presName="spacer" presStyleCnt="0"/>
      <dgm:spPr/>
    </dgm:pt>
    <dgm:pt modelId="{A5951A19-F1D0-4548-A9E3-D95116480901}" type="pres">
      <dgm:prSet presAssocID="{AAF0D03A-A7E6-47C3-9E0A-1EBA53B87B1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619D7E-0A9A-4303-AAD9-912B002ABCFC}" type="pres">
      <dgm:prSet presAssocID="{EEDF8B74-9473-4EE9-9D1C-8A42C141C156}" presName="spacer" presStyleCnt="0"/>
      <dgm:spPr/>
    </dgm:pt>
    <dgm:pt modelId="{2A4F0578-6632-4BBE-A4C2-503B522FFEA5}" type="pres">
      <dgm:prSet presAssocID="{F260F58F-B12F-4577-BE8E-AD097D79E93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FB485D3-198F-4EE7-9D87-1C500DC44692}" type="presOf" srcId="{F260F58F-B12F-4577-BE8E-AD097D79E937}" destId="{2A4F0578-6632-4BBE-A4C2-503B522FFEA5}" srcOrd="0" destOrd="0" presId="urn:microsoft.com/office/officeart/2005/8/layout/vList2"/>
    <dgm:cxn modelId="{D1E1857E-47DA-461A-ACC0-E96A786E12DB}" srcId="{44CAECF7-1D14-4CBC-B8A2-AE34EA638099}" destId="{F260F58F-B12F-4577-BE8E-AD097D79E937}" srcOrd="3" destOrd="0" parTransId="{D696C42C-524C-4B9A-BB85-6A313BDB4686}" sibTransId="{815438AA-45D2-43A3-9273-8F0CE808EF96}"/>
    <dgm:cxn modelId="{F9FC4A55-43B2-49B4-87C8-F3980011B640}" type="presOf" srcId="{44CAECF7-1D14-4CBC-B8A2-AE34EA638099}" destId="{053E4EBD-8278-4AFC-A1EE-BF1996D0944F}" srcOrd="0" destOrd="0" presId="urn:microsoft.com/office/officeart/2005/8/layout/vList2"/>
    <dgm:cxn modelId="{D12F09C5-BB8C-41A1-BCC0-5945D92BB120}" srcId="{44CAECF7-1D14-4CBC-B8A2-AE34EA638099}" destId="{9E848BC0-091D-4780-8929-D205521D897A}" srcOrd="0" destOrd="0" parTransId="{8B67A3BA-2E98-4F61-82A2-C2655DFE106A}" sibTransId="{53677D61-A583-40EA-841A-194042D06204}"/>
    <dgm:cxn modelId="{13F65ABF-CC4B-4DA4-999C-F899BB0C92A3}" type="presOf" srcId="{9E848BC0-091D-4780-8929-D205521D897A}" destId="{C1D0BE10-6489-4E81-B14B-2D5AD6355604}" srcOrd="0" destOrd="0" presId="urn:microsoft.com/office/officeart/2005/8/layout/vList2"/>
    <dgm:cxn modelId="{8E20BCA0-6594-4F91-AA72-F847CF1230F3}" type="presOf" srcId="{AAF0D03A-A7E6-47C3-9E0A-1EBA53B87B16}" destId="{A5951A19-F1D0-4548-A9E3-D95116480901}" srcOrd="0" destOrd="0" presId="urn:microsoft.com/office/officeart/2005/8/layout/vList2"/>
    <dgm:cxn modelId="{E12CEE4F-7C55-430B-A953-5B90CDBCF199}" srcId="{44CAECF7-1D14-4CBC-B8A2-AE34EA638099}" destId="{84399BE5-1EF4-48B7-974A-864E0814C0F4}" srcOrd="1" destOrd="0" parTransId="{E8BE251C-1C40-4FC3-812C-3C38123FE679}" sibTransId="{0B225E7A-8476-42C1-A89E-9936EB68028E}"/>
    <dgm:cxn modelId="{EA2899F3-BC31-4FD6-A037-C5A5353BFA50}" srcId="{44CAECF7-1D14-4CBC-B8A2-AE34EA638099}" destId="{AAF0D03A-A7E6-47C3-9E0A-1EBA53B87B16}" srcOrd="2" destOrd="0" parTransId="{C20A4B0A-D1C6-44B0-A798-83DD26B91101}" sibTransId="{EEDF8B74-9473-4EE9-9D1C-8A42C141C156}"/>
    <dgm:cxn modelId="{A3BA7F33-8C66-4D87-A821-7B16B2FDD0A7}" type="presOf" srcId="{84399BE5-1EF4-48B7-974A-864E0814C0F4}" destId="{EF418862-DCD4-431B-AE96-B47BA77906AD}" srcOrd="0" destOrd="0" presId="urn:microsoft.com/office/officeart/2005/8/layout/vList2"/>
    <dgm:cxn modelId="{C78A2D26-0BBE-4E18-B327-37C3E68680E1}" type="presParOf" srcId="{053E4EBD-8278-4AFC-A1EE-BF1996D0944F}" destId="{C1D0BE10-6489-4E81-B14B-2D5AD6355604}" srcOrd="0" destOrd="0" presId="urn:microsoft.com/office/officeart/2005/8/layout/vList2"/>
    <dgm:cxn modelId="{377E9CEE-2A28-4103-9CB6-B7D2E07E1450}" type="presParOf" srcId="{053E4EBD-8278-4AFC-A1EE-BF1996D0944F}" destId="{51718475-897E-4DF6-B73E-34B3EAB7917C}" srcOrd="1" destOrd="0" presId="urn:microsoft.com/office/officeart/2005/8/layout/vList2"/>
    <dgm:cxn modelId="{7313A3A7-F02C-47A4-9F52-09B7D3B55B5B}" type="presParOf" srcId="{053E4EBD-8278-4AFC-A1EE-BF1996D0944F}" destId="{EF418862-DCD4-431B-AE96-B47BA77906AD}" srcOrd="2" destOrd="0" presId="urn:microsoft.com/office/officeart/2005/8/layout/vList2"/>
    <dgm:cxn modelId="{FCEE5DBE-17B0-4ABF-8EB1-87C6E1D8D70D}" type="presParOf" srcId="{053E4EBD-8278-4AFC-A1EE-BF1996D0944F}" destId="{76945B4F-9B59-4385-A0C6-E05BEB6460BD}" srcOrd="3" destOrd="0" presId="urn:microsoft.com/office/officeart/2005/8/layout/vList2"/>
    <dgm:cxn modelId="{19D571A0-8589-48F6-A25C-AC802D9DBAAB}" type="presParOf" srcId="{053E4EBD-8278-4AFC-A1EE-BF1996D0944F}" destId="{A5951A19-F1D0-4548-A9E3-D95116480901}" srcOrd="4" destOrd="0" presId="urn:microsoft.com/office/officeart/2005/8/layout/vList2"/>
    <dgm:cxn modelId="{7F96ABE6-CC26-499C-96B1-80A89D5FCEDC}" type="presParOf" srcId="{053E4EBD-8278-4AFC-A1EE-BF1996D0944F}" destId="{2B619D7E-0A9A-4303-AAD9-912B002ABCFC}" srcOrd="5" destOrd="0" presId="urn:microsoft.com/office/officeart/2005/8/layout/vList2"/>
    <dgm:cxn modelId="{F5CF8F8C-3CE2-4A52-9113-594AB73946BD}" type="presParOf" srcId="{053E4EBD-8278-4AFC-A1EE-BF1996D0944F}" destId="{2A4F0578-6632-4BBE-A4C2-503B522FFEA5}" srcOrd="6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2F1136-8BAC-412A-AA37-D934A5C6E0D5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pPr rtl="1"/>
          <a:endParaRPr lang="ar-SA"/>
        </a:p>
      </dgm:t>
    </dgm:pt>
    <dgm:pt modelId="{FD8EBEB4-E528-4501-BA63-AEDA65ADFC4F}">
      <dgm:prSet/>
      <dgm:spPr/>
      <dgm:t>
        <a:bodyPr/>
        <a:lstStyle/>
        <a:p>
          <a:pPr algn="ctr" rtl="1"/>
          <a:r>
            <a:rPr lang="ar-SA" dirty="0" err="1" smtClean="0"/>
            <a:t>الانفرتيز</a:t>
          </a:r>
          <a:endParaRPr lang="ar-SA" dirty="0"/>
        </a:p>
      </dgm:t>
    </dgm:pt>
    <dgm:pt modelId="{00F1516A-E647-4207-9CB7-0818E4026B0F}" type="parTrans" cxnId="{0D51B2EB-424D-48E7-BD2E-C0B37B03C28D}">
      <dgm:prSet/>
      <dgm:spPr/>
      <dgm:t>
        <a:bodyPr/>
        <a:lstStyle/>
        <a:p>
          <a:pPr rtl="1"/>
          <a:endParaRPr lang="ar-SA"/>
        </a:p>
      </dgm:t>
    </dgm:pt>
    <dgm:pt modelId="{0E898556-CF77-4321-BB84-F2246D59BF49}" type="sibTrans" cxnId="{0D51B2EB-424D-48E7-BD2E-C0B37B03C28D}">
      <dgm:prSet/>
      <dgm:spPr/>
      <dgm:t>
        <a:bodyPr/>
        <a:lstStyle/>
        <a:p>
          <a:pPr rtl="1"/>
          <a:endParaRPr lang="ar-SA"/>
        </a:p>
      </dgm:t>
    </dgm:pt>
    <dgm:pt modelId="{DF2539A7-504D-4CF1-A57F-CD5B917B5899}" type="pres">
      <dgm:prSet presAssocID="{792F1136-8BAC-412A-AA37-D934A5C6E0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F06AC71-4FDE-4C9D-8FC4-BE7EC6DCA111}" type="pres">
      <dgm:prSet presAssocID="{FD8EBEB4-E528-4501-BA63-AEDA65ADFC4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C2B6F3D-506C-4433-8567-93AF3445490F}" type="presOf" srcId="{FD8EBEB4-E528-4501-BA63-AEDA65ADFC4F}" destId="{DF06AC71-4FDE-4C9D-8FC4-BE7EC6DCA111}" srcOrd="0" destOrd="0" presId="urn:microsoft.com/office/officeart/2005/8/layout/vList2"/>
    <dgm:cxn modelId="{0D51B2EB-424D-48E7-BD2E-C0B37B03C28D}" srcId="{792F1136-8BAC-412A-AA37-D934A5C6E0D5}" destId="{FD8EBEB4-E528-4501-BA63-AEDA65ADFC4F}" srcOrd="0" destOrd="0" parTransId="{00F1516A-E647-4207-9CB7-0818E4026B0F}" sibTransId="{0E898556-CF77-4321-BB84-F2246D59BF49}"/>
    <dgm:cxn modelId="{083AB932-8E5C-4BFA-821A-94D85ACF81C1}" type="presOf" srcId="{792F1136-8BAC-412A-AA37-D934A5C6E0D5}" destId="{DF2539A7-504D-4CF1-A57F-CD5B917B5899}" srcOrd="0" destOrd="0" presId="urn:microsoft.com/office/officeart/2005/8/layout/vList2"/>
    <dgm:cxn modelId="{F209E13B-382D-4F62-B49C-BC10B8A847B3}" type="presParOf" srcId="{DF2539A7-504D-4CF1-A57F-CD5B917B5899}" destId="{DF06AC71-4FDE-4C9D-8FC4-BE7EC6DCA111}" srcOrd="0" destOrd="0" presId="urn:microsoft.com/office/officeart/2005/8/layout/vList2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8E6598B-96EF-4481-8B79-14E928C297F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E0CB048E-78B0-4A58-BEB4-50D17EE5F3DE}">
      <dgm:prSet/>
      <dgm:spPr/>
      <dgm:t>
        <a:bodyPr/>
        <a:lstStyle/>
        <a:p>
          <a:pPr rtl="1"/>
          <a:r>
            <a:rPr lang="en-US" dirty="0" smtClean="0"/>
            <a:t>aalfaghom@ksu.edu.sa</a:t>
          </a:r>
          <a:endParaRPr lang="ar-SA" dirty="0"/>
        </a:p>
      </dgm:t>
    </dgm:pt>
    <dgm:pt modelId="{6575DA56-18B5-4734-99F7-31A1838C6D68}" type="parTrans" cxnId="{9FE2E608-1386-4963-BD9B-59DCB42F47B1}">
      <dgm:prSet/>
      <dgm:spPr/>
      <dgm:t>
        <a:bodyPr/>
        <a:lstStyle/>
        <a:p>
          <a:pPr rtl="1"/>
          <a:endParaRPr lang="ar-SA"/>
        </a:p>
      </dgm:t>
    </dgm:pt>
    <dgm:pt modelId="{E84DBF6E-E6DE-4BAD-B836-F6B97E6059C7}" type="sibTrans" cxnId="{9FE2E608-1386-4963-BD9B-59DCB42F47B1}">
      <dgm:prSet/>
      <dgm:spPr/>
      <dgm:t>
        <a:bodyPr/>
        <a:lstStyle/>
        <a:p>
          <a:pPr rtl="1"/>
          <a:endParaRPr lang="ar-SA"/>
        </a:p>
      </dgm:t>
    </dgm:pt>
    <dgm:pt modelId="{9440FDF1-8DD4-441C-B73E-1487A38DFE5A}" type="pres">
      <dgm:prSet presAssocID="{F8E6598B-96EF-4481-8B79-14E928C297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899C135-F8CE-4345-A571-62AE0C54180E}" type="pres">
      <dgm:prSet presAssocID="{E0CB048E-78B0-4A58-BEB4-50D17EE5F3D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4EDB6AC-212E-47F8-9D5A-F75BD6CF31C5}" type="presOf" srcId="{F8E6598B-96EF-4481-8B79-14E928C297F4}" destId="{9440FDF1-8DD4-441C-B73E-1487A38DFE5A}" srcOrd="0" destOrd="0" presId="urn:microsoft.com/office/officeart/2005/8/layout/vList2"/>
    <dgm:cxn modelId="{9FE2E608-1386-4963-BD9B-59DCB42F47B1}" srcId="{F8E6598B-96EF-4481-8B79-14E928C297F4}" destId="{E0CB048E-78B0-4A58-BEB4-50D17EE5F3DE}" srcOrd="0" destOrd="0" parTransId="{6575DA56-18B5-4734-99F7-31A1838C6D68}" sibTransId="{E84DBF6E-E6DE-4BAD-B836-F6B97E6059C7}"/>
    <dgm:cxn modelId="{EA1DE1F2-42BD-4C70-94AE-56844AE3483E}" type="presOf" srcId="{E0CB048E-78B0-4A58-BEB4-50D17EE5F3DE}" destId="{7899C135-F8CE-4345-A571-62AE0C54180E}" srcOrd="0" destOrd="0" presId="urn:microsoft.com/office/officeart/2005/8/layout/vList2"/>
    <dgm:cxn modelId="{E1CB90CE-A3A4-4DD1-B091-6E1EA2CEA399}" type="presParOf" srcId="{9440FDF1-8DD4-441C-B73E-1487A38DFE5A}" destId="{7899C135-F8CE-4345-A571-62AE0C54180E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6C5A99-8938-4A47-9494-5E560C6AEB43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pPr rtl="1"/>
          <a:endParaRPr lang="ar-SA"/>
        </a:p>
      </dgm:t>
    </dgm:pt>
    <dgm:pt modelId="{77EC7547-54FF-42D6-867B-E05C77DF16CF}">
      <dgm:prSet/>
      <dgm:spPr/>
      <dgm:t>
        <a:bodyPr/>
        <a:lstStyle/>
        <a:p>
          <a:pPr algn="ctr" rtl="1"/>
          <a:r>
            <a:rPr lang="ar-SA" b="1" dirty="0" smtClean="0"/>
            <a:t>إنزيمات التحلل المائي </a:t>
          </a:r>
          <a:endParaRPr lang="ar-SA" dirty="0"/>
        </a:p>
      </dgm:t>
    </dgm:pt>
    <dgm:pt modelId="{2A3AAB32-958F-4367-ACB0-A97F50B53DE2}" type="parTrans" cxnId="{1BD172AA-B88E-41F2-BCD0-DBF010343655}">
      <dgm:prSet/>
      <dgm:spPr/>
      <dgm:t>
        <a:bodyPr/>
        <a:lstStyle/>
        <a:p>
          <a:pPr rtl="1"/>
          <a:endParaRPr lang="ar-SA"/>
        </a:p>
      </dgm:t>
    </dgm:pt>
    <dgm:pt modelId="{2A259069-75B9-426C-8DA4-CA4AD037C2C9}" type="sibTrans" cxnId="{1BD172AA-B88E-41F2-BCD0-DBF010343655}">
      <dgm:prSet/>
      <dgm:spPr/>
      <dgm:t>
        <a:bodyPr/>
        <a:lstStyle/>
        <a:p>
          <a:pPr rtl="1"/>
          <a:endParaRPr lang="ar-SA"/>
        </a:p>
      </dgm:t>
    </dgm:pt>
    <dgm:pt modelId="{F798C842-B534-44B7-94D2-309FB95C66D4}" type="pres">
      <dgm:prSet presAssocID="{1F6C5A99-8938-4A47-9494-5E560C6AEB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2B5D198-9C69-49AC-8E10-59D169185FA0}" type="pres">
      <dgm:prSet presAssocID="{77EC7547-54FF-42D6-867B-E05C77DF16C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BD172AA-B88E-41F2-BCD0-DBF010343655}" srcId="{1F6C5A99-8938-4A47-9494-5E560C6AEB43}" destId="{77EC7547-54FF-42D6-867B-E05C77DF16CF}" srcOrd="0" destOrd="0" parTransId="{2A3AAB32-958F-4367-ACB0-A97F50B53DE2}" sibTransId="{2A259069-75B9-426C-8DA4-CA4AD037C2C9}"/>
    <dgm:cxn modelId="{656D1BE7-966D-499D-98D9-91D107C7034B}" type="presOf" srcId="{1F6C5A99-8938-4A47-9494-5E560C6AEB43}" destId="{F798C842-B534-44B7-94D2-309FB95C66D4}" srcOrd="0" destOrd="0" presId="urn:microsoft.com/office/officeart/2005/8/layout/vList2"/>
    <dgm:cxn modelId="{99994521-8756-4273-B752-9FFA6189FFD3}" type="presOf" srcId="{77EC7547-54FF-42D6-867B-E05C77DF16CF}" destId="{42B5D198-9C69-49AC-8E10-59D169185FA0}" srcOrd="0" destOrd="0" presId="urn:microsoft.com/office/officeart/2005/8/layout/vList2"/>
    <dgm:cxn modelId="{24ACCBC7-F308-4BF8-AB3E-12F069267991}" type="presParOf" srcId="{F798C842-B534-44B7-94D2-309FB95C66D4}" destId="{42B5D198-9C69-49AC-8E10-59D169185FA0}" srcOrd="0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33B2E7-FCE3-4D70-A9C3-6B2173A693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1331012-690D-48E8-AD9E-CB0B1039A5AE}">
      <dgm:prSet custT="1"/>
      <dgm:spPr/>
      <dgm:t>
        <a:bodyPr/>
        <a:lstStyle/>
        <a:p>
          <a:pPr rtl="1"/>
          <a:r>
            <a:rPr lang="ar-SA" sz="2000" b="1" dirty="0" smtClean="0"/>
            <a:t>هي إنزيمات تقوم بعملها عن طريق تحلل مواد تفاعلها تحللاً مائياً ولا تعمل هذه الإنزيمات إلا بوجود الماء. </a:t>
          </a:r>
          <a:r>
            <a:rPr lang="ar-SA" sz="2000" b="1" dirty="0" err="1" smtClean="0"/>
            <a:t>انواعها</a:t>
          </a:r>
          <a:r>
            <a:rPr lang="ar-SA" sz="2000" b="1" dirty="0" smtClean="0"/>
            <a:t>:</a:t>
          </a:r>
          <a:endParaRPr lang="en-US" sz="2000" dirty="0"/>
        </a:p>
      </dgm:t>
    </dgm:pt>
    <dgm:pt modelId="{85E0FF29-7C44-4FA7-A809-13E97B2DC2F5}" type="parTrans" cxnId="{47019169-CE02-4461-805B-E0EE3CF285AE}">
      <dgm:prSet/>
      <dgm:spPr/>
      <dgm:t>
        <a:bodyPr/>
        <a:lstStyle/>
        <a:p>
          <a:pPr rtl="1"/>
          <a:endParaRPr lang="ar-SA" sz="2000"/>
        </a:p>
      </dgm:t>
    </dgm:pt>
    <dgm:pt modelId="{1E7C2DA9-FCFD-4604-BB38-E7BACE84D9DC}" type="sibTrans" cxnId="{47019169-CE02-4461-805B-E0EE3CF285AE}">
      <dgm:prSet/>
      <dgm:spPr/>
      <dgm:t>
        <a:bodyPr/>
        <a:lstStyle/>
        <a:p>
          <a:pPr rtl="1"/>
          <a:endParaRPr lang="ar-SA" sz="2000"/>
        </a:p>
      </dgm:t>
    </dgm:pt>
    <dgm:pt modelId="{9AF43317-D79D-400E-90D5-6FAA82063F7E}">
      <dgm:prSet custT="1"/>
      <dgm:spPr>
        <a:solidFill>
          <a:srgbClr val="92D050"/>
        </a:solidFill>
      </dgm:spPr>
      <dgm:t>
        <a:bodyPr/>
        <a:lstStyle/>
        <a:p>
          <a:pPr rtl="1"/>
          <a:r>
            <a:rPr lang="ar-SA" sz="2000" b="1" dirty="0" smtClean="0"/>
            <a:t>إنزيمات التحلل المائي </a:t>
          </a:r>
          <a:r>
            <a:rPr lang="ar-SA" sz="2000" b="1" dirty="0" err="1" smtClean="0"/>
            <a:t>للكربوهيدرات</a:t>
          </a:r>
          <a:r>
            <a:rPr lang="ar-SA" sz="2000" b="1" dirty="0" smtClean="0"/>
            <a:t> مثل :</a:t>
          </a:r>
          <a:endParaRPr lang="ar-SA" sz="2000" dirty="0"/>
        </a:p>
      </dgm:t>
    </dgm:pt>
    <dgm:pt modelId="{4FF2FBED-2CD4-493E-AEAD-4F1B7A46213D}" type="parTrans" cxnId="{2713C59A-1D9C-4C5B-AECA-F7754F580D6D}">
      <dgm:prSet/>
      <dgm:spPr/>
      <dgm:t>
        <a:bodyPr/>
        <a:lstStyle/>
        <a:p>
          <a:pPr rtl="1"/>
          <a:endParaRPr lang="ar-SA" sz="2000"/>
        </a:p>
      </dgm:t>
    </dgm:pt>
    <dgm:pt modelId="{CD19C0B4-7215-43A1-B084-1ED3E8036BAB}" type="sibTrans" cxnId="{2713C59A-1D9C-4C5B-AECA-F7754F580D6D}">
      <dgm:prSet/>
      <dgm:spPr/>
      <dgm:t>
        <a:bodyPr/>
        <a:lstStyle/>
        <a:p>
          <a:pPr rtl="1"/>
          <a:endParaRPr lang="ar-SA" sz="2000"/>
        </a:p>
      </dgm:t>
    </dgm:pt>
    <dgm:pt modelId="{C3F58B0D-5B2A-4076-9148-1625813E6234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الأميليز</a:t>
          </a:r>
          <a:endParaRPr lang="ar-SA" sz="2000" b="1" dirty="0"/>
        </a:p>
      </dgm:t>
    </dgm:pt>
    <dgm:pt modelId="{D89104B5-4731-42E3-89D8-279480634DCA}" type="parTrans" cxnId="{30551F84-C5E2-495F-9C10-003A5261D0CC}">
      <dgm:prSet/>
      <dgm:spPr/>
      <dgm:t>
        <a:bodyPr/>
        <a:lstStyle/>
        <a:p>
          <a:pPr rtl="1"/>
          <a:endParaRPr lang="ar-SA" sz="2000"/>
        </a:p>
      </dgm:t>
    </dgm:pt>
    <dgm:pt modelId="{F57BE22F-FC0A-4865-9AB4-98EE839D526D}" type="sibTrans" cxnId="{30551F84-C5E2-495F-9C10-003A5261D0CC}">
      <dgm:prSet/>
      <dgm:spPr/>
      <dgm:t>
        <a:bodyPr/>
        <a:lstStyle/>
        <a:p>
          <a:pPr rtl="1"/>
          <a:endParaRPr lang="ar-SA" sz="2000"/>
        </a:p>
      </dgm:t>
    </dgm:pt>
    <dgm:pt modelId="{816D00B6-24EE-486C-BBD5-31ED131CACD3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rgbClr val="FF0000"/>
              </a:solidFill>
            </a:rPr>
            <a:t>إنزيم </a:t>
          </a:r>
          <a:r>
            <a:rPr lang="ar-SA" sz="2000" b="1" dirty="0" err="1" smtClean="0">
              <a:solidFill>
                <a:srgbClr val="FF0000"/>
              </a:solidFill>
            </a:rPr>
            <a:t>الإنفرتيز</a:t>
          </a:r>
          <a:endParaRPr lang="ar-SA" sz="2000" b="1" dirty="0">
            <a:solidFill>
              <a:srgbClr val="FF0000"/>
            </a:solidFill>
          </a:endParaRPr>
        </a:p>
      </dgm:t>
    </dgm:pt>
    <dgm:pt modelId="{A69882A1-D257-4DC4-BE0E-9CC2EB08FAA6}" type="parTrans" cxnId="{2FCAFA45-0741-419E-9CEF-781EC59D0BAE}">
      <dgm:prSet/>
      <dgm:spPr/>
      <dgm:t>
        <a:bodyPr/>
        <a:lstStyle/>
        <a:p>
          <a:pPr rtl="1"/>
          <a:endParaRPr lang="ar-SA" sz="2000"/>
        </a:p>
      </dgm:t>
    </dgm:pt>
    <dgm:pt modelId="{259C60C0-6F85-4AB6-B45E-FA637A287BE2}" type="sibTrans" cxnId="{2FCAFA45-0741-419E-9CEF-781EC59D0BAE}">
      <dgm:prSet/>
      <dgm:spPr/>
      <dgm:t>
        <a:bodyPr/>
        <a:lstStyle/>
        <a:p>
          <a:pPr rtl="1"/>
          <a:endParaRPr lang="ar-SA" sz="2000"/>
        </a:p>
      </dgm:t>
    </dgm:pt>
    <dgm:pt modelId="{2B8982DE-4D65-48EB-87A7-80035AE9C1D8}">
      <dgm:prSet custT="1"/>
      <dgm:spPr>
        <a:solidFill>
          <a:srgbClr val="92D050"/>
        </a:solidFill>
      </dgm:spPr>
      <dgm:t>
        <a:bodyPr/>
        <a:lstStyle/>
        <a:p>
          <a:pPr rtl="1"/>
          <a:r>
            <a:rPr lang="ar-SA" sz="2000" b="1" dirty="0" smtClean="0"/>
            <a:t>إنزيمات التحلل المائي للمواد </a:t>
          </a:r>
          <a:r>
            <a:rPr lang="ar-SA" sz="2000" b="1" dirty="0" err="1" smtClean="0"/>
            <a:t>الدهنية</a:t>
          </a:r>
          <a:r>
            <a:rPr lang="ar-SA" sz="2000" b="1" dirty="0" smtClean="0"/>
            <a:t> مثل :</a:t>
          </a:r>
          <a:endParaRPr lang="en-US" sz="2000" dirty="0"/>
        </a:p>
      </dgm:t>
    </dgm:pt>
    <dgm:pt modelId="{282D85CB-D075-4465-9A03-9DBEC3F7FDB6}" type="parTrans" cxnId="{ADE50922-B6B3-4F13-AFF4-C3DE06B6FD76}">
      <dgm:prSet/>
      <dgm:spPr/>
      <dgm:t>
        <a:bodyPr/>
        <a:lstStyle/>
        <a:p>
          <a:pPr rtl="1"/>
          <a:endParaRPr lang="ar-SA" sz="2000"/>
        </a:p>
      </dgm:t>
    </dgm:pt>
    <dgm:pt modelId="{D0B0DD93-5A27-4E29-81D4-B282B06E4426}" type="sibTrans" cxnId="{ADE50922-B6B3-4F13-AFF4-C3DE06B6FD76}">
      <dgm:prSet/>
      <dgm:spPr/>
      <dgm:t>
        <a:bodyPr/>
        <a:lstStyle/>
        <a:p>
          <a:pPr rtl="1"/>
          <a:endParaRPr lang="ar-SA" sz="2000"/>
        </a:p>
      </dgm:t>
    </dgm:pt>
    <dgm:pt modelId="{6FA2D692-663C-4C97-A0F1-123B38D814B3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اللايبيز</a:t>
          </a:r>
          <a:endParaRPr lang="en-US" sz="2000" dirty="0"/>
        </a:p>
      </dgm:t>
    </dgm:pt>
    <dgm:pt modelId="{DDFE04F8-78EA-478D-B93B-948951AA42D6}" type="parTrans" cxnId="{118DA187-5E2B-4A29-B30F-572298CC88F5}">
      <dgm:prSet/>
      <dgm:spPr/>
      <dgm:t>
        <a:bodyPr/>
        <a:lstStyle/>
        <a:p>
          <a:pPr rtl="1"/>
          <a:endParaRPr lang="ar-SA" sz="2000"/>
        </a:p>
      </dgm:t>
    </dgm:pt>
    <dgm:pt modelId="{9BB32B7E-8B8A-4BAB-B157-74CBF06C6516}" type="sibTrans" cxnId="{118DA187-5E2B-4A29-B30F-572298CC88F5}">
      <dgm:prSet/>
      <dgm:spPr/>
      <dgm:t>
        <a:bodyPr/>
        <a:lstStyle/>
        <a:p>
          <a:pPr rtl="1"/>
          <a:endParaRPr lang="ar-SA" sz="2000"/>
        </a:p>
      </dgm:t>
    </dgm:pt>
    <dgm:pt modelId="{97715CAF-537A-46BD-A70C-28D87BC1A04F}">
      <dgm:prSet custT="1"/>
      <dgm:spPr>
        <a:solidFill>
          <a:srgbClr val="92D050"/>
        </a:solidFill>
      </dgm:spPr>
      <dgm:t>
        <a:bodyPr/>
        <a:lstStyle/>
        <a:p>
          <a:pPr rtl="1"/>
          <a:r>
            <a:rPr lang="ar-SA" sz="2000" b="1" dirty="0" smtClean="0"/>
            <a:t>إنزيمات التحلل المائي </a:t>
          </a:r>
          <a:r>
            <a:rPr lang="ar-SA" sz="2000" b="1" dirty="0" err="1" smtClean="0"/>
            <a:t>للأميدات</a:t>
          </a:r>
          <a:r>
            <a:rPr lang="ar-SA" sz="2000" b="1" dirty="0" smtClean="0"/>
            <a:t> والبروتينات مثل</a:t>
          </a:r>
          <a:endParaRPr lang="en-US" sz="2000" dirty="0"/>
        </a:p>
      </dgm:t>
    </dgm:pt>
    <dgm:pt modelId="{DD4C7EBB-8431-42A2-A8DC-C38C42649493}" type="parTrans" cxnId="{5A8E854C-3165-4240-8F64-3905779EFDEA}">
      <dgm:prSet/>
      <dgm:spPr/>
      <dgm:t>
        <a:bodyPr/>
        <a:lstStyle/>
        <a:p>
          <a:pPr rtl="1"/>
          <a:endParaRPr lang="ar-SA" sz="2000"/>
        </a:p>
      </dgm:t>
    </dgm:pt>
    <dgm:pt modelId="{59DD0BB0-DA45-489A-B05C-C40FC4955701}" type="sibTrans" cxnId="{5A8E854C-3165-4240-8F64-3905779EFDEA}">
      <dgm:prSet/>
      <dgm:spPr/>
      <dgm:t>
        <a:bodyPr/>
        <a:lstStyle/>
        <a:p>
          <a:pPr rtl="1"/>
          <a:endParaRPr lang="ar-SA" sz="2000"/>
        </a:p>
      </dgm:t>
    </dgm:pt>
    <dgm:pt modelId="{5A01BC62-C6F5-40F2-873B-6E40B0BA6705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اليورييز</a:t>
          </a:r>
          <a:r>
            <a:rPr lang="ar-SA" sz="2000" b="1" dirty="0" smtClean="0"/>
            <a:t> ( </a:t>
          </a:r>
          <a:r>
            <a:rPr lang="ar-SA" sz="2000" b="1" dirty="0" err="1" smtClean="0"/>
            <a:t>للأميدات</a:t>
          </a:r>
          <a:r>
            <a:rPr lang="ar-SA" sz="2000" b="1" dirty="0" smtClean="0"/>
            <a:t> )</a:t>
          </a:r>
          <a:endParaRPr lang="en-US" sz="2000" dirty="0"/>
        </a:p>
      </dgm:t>
    </dgm:pt>
    <dgm:pt modelId="{55E06DDB-E189-4150-A769-61A6C0B39C27}" type="parTrans" cxnId="{5F704514-7A8A-4FCD-AC47-512D0582256A}">
      <dgm:prSet/>
      <dgm:spPr/>
      <dgm:t>
        <a:bodyPr/>
        <a:lstStyle/>
        <a:p>
          <a:pPr rtl="1"/>
          <a:endParaRPr lang="ar-SA" sz="2000"/>
        </a:p>
      </dgm:t>
    </dgm:pt>
    <dgm:pt modelId="{1FDBEF7A-8C03-4798-BE33-FA4DE68FAC04}" type="sibTrans" cxnId="{5F704514-7A8A-4FCD-AC47-512D0582256A}">
      <dgm:prSet/>
      <dgm:spPr/>
      <dgm:t>
        <a:bodyPr/>
        <a:lstStyle/>
        <a:p>
          <a:pPr rtl="1"/>
          <a:endParaRPr lang="ar-SA" sz="2000"/>
        </a:p>
      </dgm:t>
    </dgm:pt>
    <dgm:pt modelId="{1BBFD0C3-80CD-49A0-8A5A-846F5B07B75C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الباباين</a:t>
          </a:r>
          <a:r>
            <a:rPr lang="ar-SA" sz="2000" b="1" dirty="0" smtClean="0"/>
            <a:t> ( للبروتينات )</a:t>
          </a:r>
          <a:endParaRPr lang="en-US" sz="2000" dirty="0"/>
        </a:p>
      </dgm:t>
    </dgm:pt>
    <dgm:pt modelId="{111B28AC-749E-4323-BC7E-094AC4A3BC05}" type="parTrans" cxnId="{A7681369-1DFC-4FFB-820D-40C83C994759}">
      <dgm:prSet/>
      <dgm:spPr/>
      <dgm:t>
        <a:bodyPr/>
        <a:lstStyle/>
        <a:p>
          <a:pPr rtl="1"/>
          <a:endParaRPr lang="ar-SA" sz="2000"/>
        </a:p>
      </dgm:t>
    </dgm:pt>
    <dgm:pt modelId="{9B281F03-3F26-4676-866D-D68FBEC4C911}" type="sibTrans" cxnId="{A7681369-1DFC-4FFB-820D-40C83C994759}">
      <dgm:prSet/>
      <dgm:spPr/>
      <dgm:t>
        <a:bodyPr/>
        <a:lstStyle/>
        <a:p>
          <a:pPr rtl="1"/>
          <a:endParaRPr lang="ar-SA" sz="2000"/>
        </a:p>
      </dgm:t>
    </dgm:pt>
    <dgm:pt modelId="{2D9E0DB6-A8D8-4941-B95F-C144730BA621}" type="pres">
      <dgm:prSet presAssocID="{A833B2E7-FCE3-4D70-A9C3-6B2173A693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6DEBC8C-BE6E-4755-8515-CD979F8D0C2F}" type="pres">
      <dgm:prSet presAssocID="{91331012-690D-48E8-AD9E-CB0B1039A5A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B10915-9260-42A2-9412-D4A60A7CDB9B}" type="pres">
      <dgm:prSet presAssocID="{1E7C2DA9-FCFD-4604-BB38-E7BACE84D9DC}" presName="spacer" presStyleCnt="0"/>
      <dgm:spPr/>
    </dgm:pt>
    <dgm:pt modelId="{802D2D23-5268-4676-BC0B-B515B45807B9}" type="pres">
      <dgm:prSet presAssocID="{9AF43317-D79D-400E-90D5-6FAA82063F7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9653BA-2AC1-4CA4-BF66-2057D40C3E29}" type="pres">
      <dgm:prSet presAssocID="{9AF43317-D79D-400E-90D5-6FAA82063F7E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6BD115-E386-4929-8B11-57B821BE112F}" type="pres">
      <dgm:prSet presAssocID="{2B8982DE-4D65-48EB-87A7-80035AE9C1D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CB9534-1E44-4931-98C7-3304E20C1E15}" type="pres">
      <dgm:prSet presAssocID="{2B8982DE-4D65-48EB-87A7-80035AE9C1D8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DCCD7F-0508-4D13-A072-238151BB225D}" type="pres">
      <dgm:prSet presAssocID="{97715CAF-537A-46BD-A70C-28D87BC1A04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688736-9745-482D-B1C6-DA994C8E0CC5}" type="pres">
      <dgm:prSet presAssocID="{97715CAF-537A-46BD-A70C-28D87BC1A04F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DA3355B-9FB4-44A4-8A59-AABC208B8D7B}" type="presOf" srcId="{5A01BC62-C6F5-40F2-873B-6E40B0BA6705}" destId="{66688736-9745-482D-B1C6-DA994C8E0CC5}" srcOrd="0" destOrd="0" presId="urn:microsoft.com/office/officeart/2005/8/layout/vList2"/>
    <dgm:cxn modelId="{A7681369-1DFC-4FFB-820D-40C83C994759}" srcId="{97715CAF-537A-46BD-A70C-28D87BC1A04F}" destId="{1BBFD0C3-80CD-49A0-8A5A-846F5B07B75C}" srcOrd="1" destOrd="0" parTransId="{111B28AC-749E-4323-BC7E-094AC4A3BC05}" sibTransId="{9B281F03-3F26-4676-866D-D68FBEC4C911}"/>
    <dgm:cxn modelId="{47019169-CE02-4461-805B-E0EE3CF285AE}" srcId="{A833B2E7-FCE3-4D70-A9C3-6B2173A693CE}" destId="{91331012-690D-48E8-AD9E-CB0B1039A5AE}" srcOrd="0" destOrd="0" parTransId="{85E0FF29-7C44-4FA7-A809-13E97B2DC2F5}" sibTransId="{1E7C2DA9-FCFD-4604-BB38-E7BACE84D9DC}"/>
    <dgm:cxn modelId="{ADE50922-B6B3-4F13-AFF4-C3DE06B6FD76}" srcId="{A833B2E7-FCE3-4D70-A9C3-6B2173A693CE}" destId="{2B8982DE-4D65-48EB-87A7-80035AE9C1D8}" srcOrd="2" destOrd="0" parTransId="{282D85CB-D075-4465-9A03-9DBEC3F7FDB6}" sibTransId="{D0B0DD93-5A27-4E29-81D4-B282B06E4426}"/>
    <dgm:cxn modelId="{118DA187-5E2B-4A29-B30F-572298CC88F5}" srcId="{2B8982DE-4D65-48EB-87A7-80035AE9C1D8}" destId="{6FA2D692-663C-4C97-A0F1-123B38D814B3}" srcOrd="0" destOrd="0" parTransId="{DDFE04F8-78EA-478D-B93B-948951AA42D6}" sibTransId="{9BB32B7E-8B8A-4BAB-B157-74CBF06C6516}"/>
    <dgm:cxn modelId="{7A4CDECC-B9B0-4E15-9360-F0EDE53B4976}" type="presOf" srcId="{C3F58B0D-5B2A-4076-9148-1625813E6234}" destId="{909653BA-2AC1-4CA4-BF66-2057D40C3E29}" srcOrd="0" destOrd="0" presId="urn:microsoft.com/office/officeart/2005/8/layout/vList2"/>
    <dgm:cxn modelId="{4C5F5503-18A1-403E-A1CE-D0DAAD77336D}" type="presOf" srcId="{2B8982DE-4D65-48EB-87A7-80035AE9C1D8}" destId="{656BD115-E386-4929-8B11-57B821BE112F}" srcOrd="0" destOrd="0" presId="urn:microsoft.com/office/officeart/2005/8/layout/vList2"/>
    <dgm:cxn modelId="{F1C5ADB9-0E8F-4233-BA0C-1323D9A1F481}" type="presOf" srcId="{816D00B6-24EE-486C-BBD5-31ED131CACD3}" destId="{909653BA-2AC1-4CA4-BF66-2057D40C3E29}" srcOrd="0" destOrd="1" presId="urn:microsoft.com/office/officeart/2005/8/layout/vList2"/>
    <dgm:cxn modelId="{CB5749FB-65A5-44E9-A164-019A78F5D903}" type="presOf" srcId="{9AF43317-D79D-400E-90D5-6FAA82063F7E}" destId="{802D2D23-5268-4676-BC0B-B515B45807B9}" srcOrd="0" destOrd="0" presId="urn:microsoft.com/office/officeart/2005/8/layout/vList2"/>
    <dgm:cxn modelId="{2713C59A-1D9C-4C5B-AECA-F7754F580D6D}" srcId="{A833B2E7-FCE3-4D70-A9C3-6B2173A693CE}" destId="{9AF43317-D79D-400E-90D5-6FAA82063F7E}" srcOrd="1" destOrd="0" parTransId="{4FF2FBED-2CD4-493E-AEAD-4F1B7A46213D}" sibTransId="{CD19C0B4-7215-43A1-B084-1ED3E8036BAB}"/>
    <dgm:cxn modelId="{5F704514-7A8A-4FCD-AC47-512D0582256A}" srcId="{97715CAF-537A-46BD-A70C-28D87BC1A04F}" destId="{5A01BC62-C6F5-40F2-873B-6E40B0BA6705}" srcOrd="0" destOrd="0" parTransId="{55E06DDB-E189-4150-A769-61A6C0B39C27}" sibTransId="{1FDBEF7A-8C03-4798-BE33-FA4DE68FAC04}"/>
    <dgm:cxn modelId="{8F43957E-A89D-46F8-876B-19A7D9CA5790}" type="presOf" srcId="{6FA2D692-663C-4C97-A0F1-123B38D814B3}" destId="{7ECB9534-1E44-4931-98C7-3304E20C1E15}" srcOrd="0" destOrd="0" presId="urn:microsoft.com/office/officeart/2005/8/layout/vList2"/>
    <dgm:cxn modelId="{2FCAFA45-0741-419E-9CEF-781EC59D0BAE}" srcId="{9AF43317-D79D-400E-90D5-6FAA82063F7E}" destId="{816D00B6-24EE-486C-BBD5-31ED131CACD3}" srcOrd="1" destOrd="0" parTransId="{A69882A1-D257-4DC4-BE0E-9CC2EB08FAA6}" sibTransId="{259C60C0-6F85-4AB6-B45E-FA637A287BE2}"/>
    <dgm:cxn modelId="{E297E2A8-D715-476E-8079-2BB89ED7AC11}" type="presOf" srcId="{A833B2E7-FCE3-4D70-A9C3-6B2173A693CE}" destId="{2D9E0DB6-A8D8-4941-B95F-C144730BA621}" srcOrd="0" destOrd="0" presId="urn:microsoft.com/office/officeart/2005/8/layout/vList2"/>
    <dgm:cxn modelId="{716D96FD-9A91-427B-926D-0DB0FE50A37F}" type="presOf" srcId="{91331012-690D-48E8-AD9E-CB0B1039A5AE}" destId="{96DEBC8C-BE6E-4755-8515-CD979F8D0C2F}" srcOrd="0" destOrd="0" presId="urn:microsoft.com/office/officeart/2005/8/layout/vList2"/>
    <dgm:cxn modelId="{671344BD-9BA1-4F52-A757-1146FAA99C66}" type="presOf" srcId="{1BBFD0C3-80CD-49A0-8A5A-846F5B07B75C}" destId="{66688736-9745-482D-B1C6-DA994C8E0CC5}" srcOrd="0" destOrd="1" presId="urn:microsoft.com/office/officeart/2005/8/layout/vList2"/>
    <dgm:cxn modelId="{5A8E854C-3165-4240-8F64-3905779EFDEA}" srcId="{A833B2E7-FCE3-4D70-A9C3-6B2173A693CE}" destId="{97715CAF-537A-46BD-A70C-28D87BC1A04F}" srcOrd="3" destOrd="0" parTransId="{DD4C7EBB-8431-42A2-A8DC-C38C42649493}" sibTransId="{59DD0BB0-DA45-489A-B05C-C40FC4955701}"/>
    <dgm:cxn modelId="{30551F84-C5E2-495F-9C10-003A5261D0CC}" srcId="{9AF43317-D79D-400E-90D5-6FAA82063F7E}" destId="{C3F58B0D-5B2A-4076-9148-1625813E6234}" srcOrd="0" destOrd="0" parTransId="{D89104B5-4731-42E3-89D8-279480634DCA}" sibTransId="{F57BE22F-FC0A-4865-9AB4-98EE839D526D}"/>
    <dgm:cxn modelId="{5AA74F08-1EFA-43E2-86E0-027BD3DF546A}" type="presOf" srcId="{97715CAF-537A-46BD-A70C-28D87BC1A04F}" destId="{5BDCCD7F-0508-4D13-A072-238151BB225D}" srcOrd="0" destOrd="0" presId="urn:microsoft.com/office/officeart/2005/8/layout/vList2"/>
    <dgm:cxn modelId="{943AB7A2-4BD4-429B-AF80-C1EB2514F2F7}" type="presParOf" srcId="{2D9E0DB6-A8D8-4941-B95F-C144730BA621}" destId="{96DEBC8C-BE6E-4755-8515-CD979F8D0C2F}" srcOrd="0" destOrd="0" presId="urn:microsoft.com/office/officeart/2005/8/layout/vList2"/>
    <dgm:cxn modelId="{A1776FE9-F5FF-41A5-88B6-4BB478D5E6E5}" type="presParOf" srcId="{2D9E0DB6-A8D8-4941-B95F-C144730BA621}" destId="{B4B10915-9260-42A2-9412-D4A60A7CDB9B}" srcOrd="1" destOrd="0" presId="urn:microsoft.com/office/officeart/2005/8/layout/vList2"/>
    <dgm:cxn modelId="{550C014B-2062-4F49-AFBC-96B4A65ECB0F}" type="presParOf" srcId="{2D9E0DB6-A8D8-4941-B95F-C144730BA621}" destId="{802D2D23-5268-4676-BC0B-B515B45807B9}" srcOrd="2" destOrd="0" presId="urn:microsoft.com/office/officeart/2005/8/layout/vList2"/>
    <dgm:cxn modelId="{AD0F61A0-4143-41B0-9FA9-B480902A84EE}" type="presParOf" srcId="{2D9E0DB6-A8D8-4941-B95F-C144730BA621}" destId="{909653BA-2AC1-4CA4-BF66-2057D40C3E29}" srcOrd="3" destOrd="0" presId="urn:microsoft.com/office/officeart/2005/8/layout/vList2"/>
    <dgm:cxn modelId="{B8CF4043-92DF-4137-B9A2-FAD364674E42}" type="presParOf" srcId="{2D9E0DB6-A8D8-4941-B95F-C144730BA621}" destId="{656BD115-E386-4929-8B11-57B821BE112F}" srcOrd="4" destOrd="0" presId="urn:microsoft.com/office/officeart/2005/8/layout/vList2"/>
    <dgm:cxn modelId="{8657CABA-5DC2-4334-BBFA-CF3544E8B444}" type="presParOf" srcId="{2D9E0DB6-A8D8-4941-B95F-C144730BA621}" destId="{7ECB9534-1E44-4931-98C7-3304E20C1E15}" srcOrd="5" destOrd="0" presId="urn:microsoft.com/office/officeart/2005/8/layout/vList2"/>
    <dgm:cxn modelId="{8933F78E-D9F2-45EA-9586-FA191DDC790C}" type="presParOf" srcId="{2D9E0DB6-A8D8-4941-B95F-C144730BA621}" destId="{5BDCCD7F-0508-4D13-A072-238151BB225D}" srcOrd="6" destOrd="0" presId="urn:microsoft.com/office/officeart/2005/8/layout/vList2"/>
    <dgm:cxn modelId="{D4262919-0D56-45BF-948E-03DF8C5A3263}" type="presParOf" srcId="{2D9E0DB6-A8D8-4941-B95F-C144730BA621}" destId="{66688736-9745-482D-B1C6-DA994C8E0CC5}" srcOrd="7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7474B2D-D208-43E2-B812-A65A4683A797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53945096-7BCB-401A-B62B-B3B80DB65C60}">
      <dgm:prSet/>
      <dgm:spPr/>
      <dgm:t>
        <a:bodyPr/>
        <a:lstStyle/>
        <a:p>
          <a:pPr algn="ctr" rtl="1"/>
          <a:r>
            <a:rPr lang="ar-SA" b="1" dirty="0" smtClean="0"/>
            <a:t>إنزيم </a:t>
          </a:r>
          <a:r>
            <a:rPr lang="ar-SA" b="1" dirty="0" err="1" smtClean="0"/>
            <a:t>الإنفرتيز</a:t>
          </a:r>
          <a:r>
            <a:rPr lang="ar-SA" b="1" dirty="0" smtClean="0"/>
            <a:t> </a:t>
          </a:r>
          <a:endParaRPr lang="ar-SA" dirty="0"/>
        </a:p>
      </dgm:t>
    </dgm:pt>
    <dgm:pt modelId="{862F44AF-A5A8-4454-9CCA-F8B7EA08B7B5}" type="parTrans" cxnId="{376D70DD-8029-4F5C-848D-52A84F86A5A9}">
      <dgm:prSet/>
      <dgm:spPr/>
      <dgm:t>
        <a:bodyPr/>
        <a:lstStyle/>
        <a:p>
          <a:pPr algn="ctr" rtl="1"/>
          <a:endParaRPr lang="ar-SA"/>
        </a:p>
      </dgm:t>
    </dgm:pt>
    <dgm:pt modelId="{3FAD4D7D-2A77-45FD-8A51-CA8B549D9CE5}" type="sibTrans" cxnId="{376D70DD-8029-4F5C-848D-52A84F86A5A9}">
      <dgm:prSet/>
      <dgm:spPr/>
      <dgm:t>
        <a:bodyPr/>
        <a:lstStyle/>
        <a:p>
          <a:pPr algn="ctr" rtl="1"/>
          <a:endParaRPr lang="ar-SA"/>
        </a:p>
      </dgm:t>
    </dgm:pt>
    <dgm:pt modelId="{87F25230-974E-4B68-BF98-7EC6D5DD8403}" type="pres">
      <dgm:prSet presAssocID="{D7474B2D-D208-43E2-B812-A65A4683A7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E5F2A32-D2C4-41FA-A309-EC5457D52E6F}" type="pres">
      <dgm:prSet presAssocID="{53945096-7BCB-401A-B62B-B3B80DB65C6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F77419E-EF54-452E-9D1D-A727B3B50D62}" type="presOf" srcId="{53945096-7BCB-401A-B62B-B3B80DB65C60}" destId="{1E5F2A32-D2C4-41FA-A309-EC5457D52E6F}" srcOrd="0" destOrd="0" presId="urn:microsoft.com/office/officeart/2005/8/layout/vList2"/>
    <dgm:cxn modelId="{775D02AB-11BF-456D-8D0C-82BE7040B277}" type="presOf" srcId="{D7474B2D-D208-43E2-B812-A65A4683A797}" destId="{87F25230-974E-4B68-BF98-7EC6D5DD8403}" srcOrd="0" destOrd="0" presId="urn:microsoft.com/office/officeart/2005/8/layout/vList2"/>
    <dgm:cxn modelId="{376D70DD-8029-4F5C-848D-52A84F86A5A9}" srcId="{D7474B2D-D208-43E2-B812-A65A4683A797}" destId="{53945096-7BCB-401A-B62B-B3B80DB65C60}" srcOrd="0" destOrd="0" parTransId="{862F44AF-A5A8-4454-9CCA-F8B7EA08B7B5}" sibTransId="{3FAD4D7D-2A77-45FD-8A51-CA8B549D9CE5}"/>
    <dgm:cxn modelId="{10346137-0EDB-4E18-B249-54AA4DC9416D}" type="presParOf" srcId="{87F25230-974E-4B68-BF98-7EC6D5DD8403}" destId="{1E5F2A32-D2C4-41FA-A309-EC5457D52E6F}" srcOrd="0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473D91-F59F-488F-B9B0-417D51E9BC1C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8A9793A5-5397-499B-8DE9-6E5E4A7FA6EA}">
      <dgm:prSet/>
      <dgm:spPr/>
      <dgm:t>
        <a:bodyPr/>
        <a:lstStyle/>
        <a:p>
          <a:pPr rtl="1"/>
          <a:r>
            <a:rPr lang="ar-SA" b="1" dirty="0" err="1" smtClean="0"/>
            <a:t>كربوهيدرات</a:t>
          </a:r>
          <a:r>
            <a:rPr lang="ar-SA" b="1" dirty="0" smtClean="0"/>
            <a:t> ثنائية </a:t>
          </a:r>
          <a:r>
            <a:rPr lang="ar-SA" b="1" dirty="0" err="1" smtClean="0"/>
            <a:t>التسكر</a:t>
          </a:r>
          <a:endParaRPr lang="en-US" dirty="0"/>
        </a:p>
      </dgm:t>
    </dgm:pt>
    <dgm:pt modelId="{EC88E00F-8E72-47C7-AE33-6FCC79B34D0C}" type="parTrans" cxnId="{9516EAE2-E267-41BE-B967-77F81440C3FD}">
      <dgm:prSet/>
      <dgm:spPr/>
      <dgm:t>
        <a:bodyPr/>
        <a:lstStyle/>
        <a:p>
          <a:pPr rtl="1"/>
          <a:endParaRPr lang="ar-SA"/>
        </a:p>
      </dgm:t>
    </dgm:pt>
    <dgm:pt modelId="{0D066FA7-580F-4154-B666-F031CF670128}" type="sibTrans" cxnId="{9516EAE2-E267-41BE-B967-77F81440C3FD}">
      <dgm:prSet/>
      <dgm:spPr/>
      <dgm:t>
        <a:bodyPr/>
        <a:lstStyle/>
        <a:p>
          <a:pPr rtl="1"/>
          <a:endParaRPr lang="ar-SA"/>
        </a:p>
      </dgm:t>
    </dgm:pt>
    <dgm:pt modelId="{2EC91660-9A1E-4FD6-80C8-7AE5E58558C7}">
      <dgm:prSet/>
      <dgm:spPr/>
      <dgm:t>
        <a:bodyPr/>
        <a:lstStyle/>
        <a:p>
          <a:pPr rtl="1"/>
          <a:r>
            <a:rPr lang="ar-SA" b="1" dirty="0" smtClean="0"/>
            <a:t>يعمل هذا الإنزيم على الرابطة </a:t>
          </a:r>
          <a:r>
            <a:rPr lang="ar-SA" b="1" dirty="0" err="1" smtClean="0"/>
            <a:t>الجلايكوسيدية</a:t>
          </a:r>
          <a:r>
            <a:rPr lang="ar-SA" b="1" dirty="0" smtClean="0"/>
            <a:t> 1-2 وهي الرابطة بين مكونات </a:t>
          </a:r>
          <a:r>
            <a:rPr lang="ar-SA" b="1" dirty="0" err="1" smtClean="0"/>
            <a:t>السكروز</a:t>
          </a:r>
          <a:r>
            <a:rPr lang="ar-SA" b="1" dirty="0" smtClean="0"/>
            <a:t> ليعطي سكر الجلوكوز وسكر </a:t>
          </a:r>
          <a:r>
            <a:rPr lang="ar-SA" b="1" dirty="0" err="1" smtClean="0"/>
            <a:t>الفركتوز</a:t>
          </a:r>
          <a:r>
            <a:rPr lang="ar-SA" b="1" dirty="0" smtClean="0"/>
            <a:t> في وجود الماء</a:t>
          </a:r>
          <a:endParaRPr lang="en-US" dirty="0"/>
        </a:p>
      </dgm:t>
    </dgm:pt>
    <dgm:pt modelId="{8509A6C3-2770-4012-8DC3-3970484108F2}" type="parTrans" cxnId="{E4FFF469-D9C2-4781-A418-120699C869B0}">
      <dgm:prSet/>
      <dgm:spPr/>
      <dgm:t>
        <a:bodyPr/>
        <a:lstStyle/>
        <a:p>
          <a:pPr rtl="1"/>
          <a:endParaRPr lang="ar-SA"/>
        </a:p>
      </dgm:t>
    </dgm:pt>
    <dgm:pt modelId="{93A4EF74-14E5-4F18-926E-71C93F25C512}" type="sibTrans" cxnId="{E4FFF469-D9C2-4781-A418-120699C869B0}">
      <dgm:prSet/>
      <dgm:spPr/>
      <dgm:t>
        <a:bodyPr/>
        <a:lstStyle/>
        <a:p>
          <a:pPr rtl="1"/>
          <a:endParaRPr lang="ar-SA"/>
        </a:p>
      </dgm:t>
    </dgm:pt>
    <dgm:pt modelId="{072762D4-91CB-445D-842B-619BAE21AAE5}" type="pres">
      <dgm:prSet presAssocID="{77473D91-F59F-488F-B9B0-417D51E9BC1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287596C-088B-4835-BEAC-5F9EBA6B596F}" type="pres">
      <dgm:prSet presAssocID="{8A9793A5-5397-499B-8DE9-6E5E4A7FA6E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DF1BEE-10CF-4895-80FD-AE43713C5309}" type="pres">
      <dgm:prSet presAssocID="{0D066FA7-580F-4154-B666-F031CF670128}" presName="spacer" presStyleCnt="0"/>
      <dgm:spPr/>
    </dgm:pt>
    <dgm:pt modelId="{BB9A2B16-7AFC-427C-9CE2-A0C2BA78CF32}" type="pres">
      <dgm:prSet presAssocID="{2EC91660-9A1E-4FD6-80C8-7AE5E58558C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C0C7ED3-E41B-4317-8F0C-E45A2B8F94A3}" type="presOf" srcId="{8A9793A5-5397-499B-8DE9-6E5E4A7FA6EA}" destId="{A287596C-088B-4835-BEAC-5F9EBA6B596F}" srcOrd="0" destOrd="0" presId="urn:microsoft.com/office/officeart/2005/8/layout/vList2"/>
    <dgm:cxn modelId="{F3C8D316-1EC6-42C7-99DE-BADAABBE2F83}" type="presOf" srcId="{2EC91660-9A1E-4FD6-80C8-7AE5E58558C7}" destId="{BB9A2B16-7AFC-427C-9CE2-A0C2BA78CF32}" srcOrd="0" destOrd="0" presId="urn:microsoft.com/office/officeart/2005/8/layout/vList2"/>
    <dgm:cxn modelId="{9516EAE2-E267-41BE-B967-77F81440C3FD}" srcId="{77473D91-F59F-488F-B9B0-417D51E9BC1C}" destId="{8A9793A5-5397-499B-8DE9-6E5E4A7FA6EA}" srcOrd="0" destOrd="0" parTransId="{EC88E00F-8E72-47C7-AE33-6FCC79B34D0C}" sibTransId="{0D066FA7-580F-4154-B666-F031CF670128}"/>
    <dgm:cxn modelId="{7C702C4C-2B3D-41B0-A4BF-C3CBEF1DD249}" type="presOf" srcId="{77473D91-F59F-488F-B9B0-417D51E9BC1C}" destId="{072762D4-91CB-445D-842B-619BAE21AAE5}" srcOrd="0" destOrd="0" presId="urn:microsoft.com/office/officeart/2005/8/layout/vList2"/>
    <dgm:cxn modelId="{E4FFF469-D9C2-4781-A418-120699C869B0}" srcId="{77473D91-F59F-488F-B9B0-417D51E9BC1C}" destId="{2EC91660-9A1E-4FD6-80C8-7AE5E58558C7}" srcOrd="1" destOrd="0" parTransId="{8509A6C3-2770-4012-8DC3-3970484108F2}" sibTransId="{93A4EF74-14E5-4F18-926E-71C93F25C512}"/>
    <dgm:cxn modelId="{CB54915B-7CB7-49D9-A3F1-029CD5155A7C}" type="presParOf" srcId="{072762D4-91CB-445D-842B-619BAE21AAE5}" destId="{A287596C-088B-4835-BEAC-5F9EBA6B596F}" srcOrd="0" destOrd="0" presId="urn:microsoft.com/office/officeart/2005/8/layout/vList2"/>
    <dgm:cxn modelId="{5A50A8FF-BEFE-41DC-BD65-229C867E53D5}" type="presParOf" srcId="{072762D4-91CB-445D-842B-619BAE21AAE5}" destId="{12DF1BEE-10CF-4895-80FD-AE43713C5309}" srcOrd="1" destOrd="0" presId="urn:microsoft.com/office/officeart/2005/8/layout/vList2"/>
    <dgm:cxn modelId="{952B5E38-642E-48A6-B87F-9B83540CD7ED}" type="presParOf" srcId="{072762D4-91CB-445D-842B-619BAE21AAE5}" destId="{BB9A2B16-7AFC-427C-9CE2-A0C2BA78CF32}" srcOrd="2" destOrd="0" presId="urn:microsoft.com/office/officeart/2005/8/layout/v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39F5A54-E231-4655-A233-3B388E241F98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668704-484B-4340-9C50-E783FF113B21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dirty="0" smtClean="0"/>
            <a:t>أنواع السكريات</a:t>
          </a:r>
          <a:endParaRPr lang="ar-SA" dirty="0"/>
        </a:p>
      </dgm:t>
    </dgm:pt>
    <dgm:pt modelId="{E03C72C4-4FA6-41A2-BC01-16762151CC2E}" type="par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83F6DFC-BC37-4442-BA6D-97367EF59F40}" type="sib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F7B4D57-9167-488A-B10F-22E7B4E60245}" type="pres">
      <dgm:prSet presAssocID="{D39F5A54-E231-4655-A233-3B388E241F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2F74D5-D35C-4CEB-A8D7-01B7EECA56E4}" type="pres">
      <dgm:prSet presAssocID="{B2668704-484B-4340-9C50-E783FF113B21}" presName="composite" presStyleCnt="0"/>
      <dgm:spPr/>
    </dgm:pt>
    <dgm:pt modelId="{D6382757-393C-4642-B94D-AFFAF052EB29}" type="pres">
      <dgm:prSet presAssocID="{B2668704-484B-4340-9C50-E783FF113B21}" presName="imagSh" presStyleLbl="bgImgPlace1" presStyleIdx="0" presStyleCnt="1"/>
      <dgm:spPr>
        <a:solidFill>
          <a:srgbClr val="92D050"/>
        </a:solidFill>
      </dgm:spPr>
    </dgm:pt>
    <dgm:pt modelId="{20604B0C-D9E6-4A12-BB31-C99960849F36}" type="pres">
      <dgm:prSet presAssocID="{B2668704-484B-4340-9C50-E783FF113B21}" presName="tx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2E57C3E-4A03-4093-9BF3-48D6719716A8}" srcId="{D39F5A54-E231-4655-A233-3B388E241F98}" destId="{B2668704-484B-4340-9C50-E783FF113B21}" srcOrd="0" destOrd="0" parTransId="{E03C72C4-4FA6-41A2-BC01-16762151CC2E}" sibTransId="{383F6DFC-BC37-4442-BA6D-97367EF59F40}"/>
    <dgm:cxn modelId="{799C8D30-28AE-44C4-A43C-BACFBA5CFB62}" type="presOf" srcId="{B2668704-484B-4340-9C50-E783FF113B21}" destId="{20604B0C-D9E6-4A12-BB31-C99960849F36}" srcOrd="0" destOrd="0" presId="urn:microsoft.com/office/officeart/2005/8/layout/hProcess10"/>
    <dgm:cxn modelId="{217EE94B-A962-4E4E-8294-6DA5E05DBFCD}" type="presOf" srcId="{D39F5A54-E231-4655-A233-3B388E241F98}" destId="{3F7B4D57-9167-488A-B10F-22E7B4E60245}" srcOrd="0" destOrd="0" presId="urn:microsoft.com/office/officeart/2005/8/layout/hProcess10"/>
    <dgm:cxn modelId="{2A7F3CD2-0914-4970-8AC8-6D900C4FAB1E}" type="presParOf" srcId="{3F7B4D57-9167-488A-B10F-22E7B4E60245}" destId="{562F74D5-D35C-4CEB-A8D7-01B7EECA56E4}" srcOrd="0" destOrd="0" presId="urn:microsoft.com/office/officeart/2005/8/layout/hProcess10"/>
    <dgm:cxn modelId="{5ABF3118-35CB-41EC-BA41-018A7B24CD26}" type="presParOf" srcId="{562F74D5-D35C-4CEB-A8D7-01B7EECA56E4}" destId="{D6382757-393C-4642-B94D-AFFAF052EB29}" srcOrd="0" destOrd="0" presId="urn:microsoft.com/office/officeart/2005/8/layout/hProcess10"/>
    <dgm:cxn modelId="{C463D14B-DE1D-4FE7-9DD3-EDD560E7DBBC}" type="presParOf" srcId="{562F74D5-D35C-4CEB-A8D7-01B7EECA56E4}" destId="{20604B0C-D9E6-4A12-BB31-C99960849F36}" srcOrd="1" destOrd="0" presId="urn:microsoft.com/office/officeart/2005/8/layout/hProcess10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39F5A54-E231-4655-A233-3B388E241F98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668704-484B-4340-9C50-E783FF113B21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dirty="0" smtClean="0"/>
            <a:t>أنواع السكريات</a:t>
          </a:r>
          <a:endParaRPr lang="ar-SA" dirty="0"/>
        </a:p>
      </dgm:t>
    </dgm:pt>
    <dgm:pt modelId="{E03C72C4-4FA6-41A2-BC01-16762151CC2E}" type="par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83F6DFC-BC37-4442-BA6D-97367EF59F40}" type="sib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F7B4D57-9167-488A-B10F-22E7B4E60245}" type="pres">
      <dgm:prSet presAssocID="{D39F5A54-E231-4655-A233-3B388E241F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2F74D5-D35C-4CEB-A8D7-01B7EECA56E4}" type="pres">
      <dgm:prSet presAssocID="{B2668704-484B-4340-9C50-E783FF113B21}" presName="composite" presStyleCnt="0"/>
      <dgm:spPr/>
    </dgm:pt>
    <dgm:pt modelId="{D6382757-393C-4642-B94D-AFFAF052EB29}" type="pres">
      <dgm:prSet presAssocID="{B2668704-484B-4340-9C50-E783FF113B21}" presName="imagSh" presStyleLbl="bgImgPlace1" presStyleIdx="0" presStyleCnt="1"/>
      <dgm:spPr>
        <a:solidFill>
          <a:srgbClr val="92D050"/>
        </a:solidFill>
      </dgm:spPr>
    </dgm:pt>
    <dgm:pt modelId="{20604B0C-D9E6-4A12-BB31-C99960849F36}" type="pres">
      <dgm:prSet presAssocID="{B2668704-484B-4340-9C50-E783FF113B21}" presName="tx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2E57C3E-4A03-4093-9BF3-48D6719716A8}" srcId="{D39F5A54-E231-4655-A233-3B388E241F98}" destId="{B2668704-484B-4340-9C50-E783FF113B21}" srcOrd="0" destOrd="0" parTransId="{E03C72C4-4FA6-41A2-BC01-16762151CC2E}" sibTransId="{383F6DFC-BC37-4442-BA6D-97367EF59F40}"/>
    <dgm:cxn modelId="{B8283D37-B13B-4AE0-A81E-8DCE4175E8D4}" type="presOf" srcId="{D39F5A54-E231-4655-A233-3B388E241F98}" destId="{3F7B4D57-9167-488A-B10F-22E7B4E60245}" srcOrd="0" destOrd="0" presId="urn:microsoft.com/office/officeart/2005/8/layout/hProcess10"/>
    <dgm:cxn modelId="{1F38B4F9-E90C-4933-8244-4C657450333F}" type="presOf" srcId="{B2668704-484B-4340-9C50-E783FF113B21}" destId="{20604B0C-D9E6-4A12-BB31-C99960849F36}" srcOrd="0" destOrd="0" presId="urn:microsoft.com/office/officeart/2005/8/layout/hProcess10"/>
    <dgm:cxn modelId="{9E42ED74-4B1B-4A73-8121-E487C0B39359}" type="presParOf" srcId="{3F7B4D57-9167-488A-B10F-22E7B4E60245}" destId="{562F74D5-D35C-4CEB-A8D7-01B7EECA56E4}" srcOrd="0" destOrd="0" presId="urn:microsoft.com/office/officeart/2005/8/layout/hProcess10"/>
    <dgm:cxn modelId="{AB0DE6CA-0EE8-462F-A0A2-FEC8CE448330}" type="presParOf" srcId="{562F74D5-D35C-4CEB-A8D7-01B7EECA56E4}" destId="{D6382757-393C-4642-B94D-AFFAF052EB29}" srcOrd="0" destOrd="0" presId="urn:microsoft.com/office/officeart/2005/8/layout/hProcess10"/>
    <dgm:cxn modelId="{6E01B8D5-4D8A-4D22-AB16-832429164597}" type="presParOf" srcId="{562F74D5-D35C-4CEB-A8D7-01B7EECA56E4}" destId="{20604B0C-D9E6-4A12-BB31-C99960849F36}" srcOrd="1" destOrd="0" presId="urn:microsoft.com/office/officeart/2005/8/layout/hProcess10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39F5A54-E231-4655-A233-3B388E241F98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668704-484B-4340-9C50-E783FF113B21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dirty="0" smtClean="0"/>
            <a:t>أنواع السكريات</a:t>
          </a:r>
          <a:endParaRPr lang="ar-SA" dirty="0"/>
        </a:p>
      </dgm:t>
    </dgm:pt>
    <dgm:pt modelId="{E03C72C4-4FA6-41A2-BC01-16762151CC2E}" type="par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83F6DFC-BC37-4442-BA6D-97367EF59F40}" type="sib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F7B4D57-9167-488A-B10F-22E7B4E60245}" type="pres">
      <dgm:prSet presAssocID="{D39F5A54-E231-4655-A233-3B388E241F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2F74D5-D35C-4CEB-A8D7-01B7EECA56E4}" type="pres">
      <dgm:prSet presAssocID="{B2668704-484B-4340-9C50-E783FF113B21}" presName="composite" presStyleCnt="0"/>
      <dgm:spPr/>
    </dgm:pt>
    <dgm:pt modelId="{D6382757-393C-4642-B94D-AFFAF052EB29}" type="pres">
      <dgm:prSet presAssocID="{B2668704-484B-4340-9C50-E783FF113B21}" presName="imagSh" presStyleLbl="bgImgPlace1" presStyleIdx="0" presStyleCnt="1"/>
      <dgm:spPr>
        <a:solidFill>
          <a:srgbClr val="92D050"/>
        </a:solidFill>
      </dgm:spPr>
    </dgm:pt>
    <dgm:pt modelId="{20604B0C-D9E6-4A12-BB31-C99960849F36}" type="pres">
      <dgm:prSet presAssocID="{B2668704-484B-4340-9C50-E783FF113B21}" presName="tx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2E57C3E-4A03-4093-9BF3-48D6719716A8}" srcId="{D39F5A54-E231-4655-A233-3B388E241F98}" destId="{B2668704-484B-4340-9C50-E783FF113B21}" srcOrd="0" destOrd="0" parTransId="{E03C72C4-4FA6-41A2-BC01-16762151CC2E}" sibTransId="{383F6DFC-BC37-4442-BA6D-97367EF59F40}"/>
    <dgm:cxn modelId="{EC32EAD5-B41D-4418-8FC8-AFF3868BFF3C}" type="presOf" srcId="{D39F5A54-E231-4655-A233-3B388E241F98}" destId="{3F7B4D57-9167-488A-B10F-22E7B4E60245}" srcOrd="0" destOrd="0" presId="urn:microsoft.com/office/officeart/2005/8/layout/hProcess10"/>
    <dgm:cxn modelId="{3418E740-8ACA-4FEB-878C-875B6EDF54C1}" type="presOf" srcId="{B2668704-484B-4340-9C50-E783FF113B21}" destId="{20604B0C-D9E6-4A12-BB31-C99960849F36}" srcOrd="0" destOrd="0" presId="urn:microsoft.com/office/officeart/2005/8/layout/hProcess10"/>
    <dgm:cxn modelId="{AED166B9-DF8C-4168-B88C-821E8D39F119}" type="presParOf" srcId="{3F7B4D57-9167-488A-B10F-22E7B4E60245}" destId="{562F74D5-D35C-4CEB-A8D7-01B7EECA56E4}" srcOrd="0" destOrd="0" presId="urn:microsoft.com/office/officeart/2005/8/layout/hProcess10"/>
    <dgm:cxn modelId="{95178297-A108-4ED9-8583-C4062BCD75CE}" type="presParOf" srcId="{562F74D5-D35C-4CEB-A8D7-01B7EECA56E4}" destId="{D6382757-393C-4642-B94D-AFFAF052EB29}" srcOrd="0" destOrd="0" presId="urn:microsoft.com/office/officeart/2005/8/layout/hProcess10"/>
    <dgm:cxn modelId="{21E166D3-0511-4626-B0B5-1718C1E4412C}" type="presParOf" srcId="{562F74D5-D35C-4CEB-A8D7-01B7EECA56E4}" destId="{20604B0C-D9E6-4A12-BB31-C99960849F36}" srcOrd="1" destOrd="0" presId="urn:microsoft.com/office/officeart/2005/8/layout/hProcess10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4.xml"/><Relationship Id="rId3" Type="http://schemas.openxmlformats.org/officeDocument/2006/relationships/diagramLayout" Target="../diagrams/layout13.xml"/><Relationship Id="rId7" Type="http://schemas.openxmlformats.org/officeDocument/2006/relationships/diagramLayout" Target="../diagrams/layout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4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diagramColors" Target="../diagrams/colors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6.xml"/><Relationship Id="rId3" Type="http://schemas.openxmlformats.org/officeDocument/2006/relationships/diagramLayout" Target="../diagrams/layout15.xml"/><Relationship Id="rId7" Type="http://schemas.openxmlformats.org/officeDocument/2006/relationships/diagramLayout" Target="../diagrams/layout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6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Relationship Id="rId9" Type="http://schemas.openxmlformats.org/officeDocument/2006/relationships/diagramColors" Target="../diagrams/colors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9.xml"/><Relationship Id="rId3" Type="http://schemas.openxmlformats.org/officeDocument/2006/relationships/diagramLayout" Target="../diagrams/layout18.xml"/><Relationship Id="rId7" Type="http://schemas.openxmlformats.org/officeDocument/2006/relationships/diagramLayout" Target="../diagrams/layout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9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Relationship Id="rId9" Type="http://schemas.openxmlformats.org/officeDocument/2006/relationships/diagramColors" Target="../diagrams/colors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1.xml"/><Relationship Id="rId3" Type="http://schemas.openxmlformats.org/officeDocument/2006/relationships/diagramLayout" Target="../diagrams/layout10.xml"/><Relationship Id="rId7" Type="http://schemas.openxmlformats.org/officeDocument/2006/relationships/diagramLayout" Target="../diagrams/layout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1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Relationship Id="rId9" Type="http://schemas.openxmlformats.org/officeDocument/2006/relationships/diagramColors" Target="../diagrams/colors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5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Invertase work"/>
          <p:cNvPicPr>
            <a:picLocks noChangeAspect="1" noChangeArrowheads="1"/>
          </p:cNvPicPr>
          <p:nvPr/>
        </p:nvPicPr>
        <p:blipFill>
          <a:blip r:embed="rId2"/>
          <a:srcRect b="12343"/>
          <a:stretch>
            <a:fillRect/>
          </a:stretch>
        </p:blipFill>
        <p:spPr bwMode="auto">
          <a:xfrm>
            <a:off x="428596" y="1500174"/>
            <a:ext cx="8286808" cy="471490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فحص </a:t>
            </a:r>
            <a:r>
              <a:rPr lang="ar-SA" dirty="0" err="1" smtClean="0"/>
              <a:t>بندكت</a:t>
            </a:r>
            <a:r>
              <a:rPr lang="ar-SA" dirty="0" smtClean="0"/>
              <a:t> هو أكثر الفحوصات الشائعة للكشف عن السكريات المختزلة (كالجلوكوز) حيث يحتوي على كبريتيك النحاس </a:t>
            </a:r>
            <a:r>
              <a:rPr lang="en-US" dirty="0" smtClean="0"/>
              <a:t>(CuSO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ar-SA" dirty="0" smtClean="0"/>
              <a:t> في محلول قاعدي ذو لون أزرق والذي يتم اختزاله بوساطة السكريات المختزلة حسب المعادلة التالية:</a:t>
            </a:r>
            <a:r>
              <a:rPr lang="en-US" dirty="0" smtClean="0"/>
              <a:t> </a:t>
            </a:r>
          </a:p>
          <a:p>
            <a:endParaRPr lang="ar-SA" dirty="0"/>
          </a:p>
        </p:txBody>
      </p:sp>
      <p:pic>
        <p:nvPicPr>
          <p:cNvPr id="27650" name="Picture 2" descr="http://www.sep.alquds.edu/ara/biology/scripts/Biology_arabic/bilogy4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4143380"/>
            <a:ext cx="7358114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الألوان الخاصة بمحلول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بندكت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071538" y="1714488"/>
          <a:ext cx="7143799" cy="4714906"/>
        </p:xfrm>
        <a:graphic>
          <a:graphicData uri="http://schemas.openxmlformats.org/drawingml/2006/table">
            <a:tbl>
              <a:tblPr/>
              <a:tblGrid>
                <a:gridCol w="1130699"/>
                <a:gridCol w="852659"/>
                <a:gridCol w="1742390"/>
                <a:gridCol w="3418051"/>
              </a:tblGrid>
              <a:tr h="9936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Color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اللون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Symbol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الرمز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Description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الوصف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Amount of 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Invertase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Activity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كمية </a:t>
                      </a:r>
                      <a:r>
                        <a:rPr lang="ar-SA" sz="18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الإنفرتيز</a:t>
                      </a: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الفعالة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D8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*Blue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الأزرق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None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لا يوجد سكر مختزل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F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Green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الأخضر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Some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قليل من السكر المختزل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Yellow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الأصفر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More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سكر مختزل أكثر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5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+++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البرتقالي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Much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سكر مختزل أكثر من السابق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      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++++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Red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الأحمر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Most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الكثير من السكر المختزل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3451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* blue = 0 (no precipitate; no color change)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85723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ar-SA" b="1" dirty="0" smtClean="0"/>
              <a:t>هناك ثلاثة </a:t>
            </a:r>
            <a:r>
              <a:rPr lang="ar-SA" b="1" dirty="0" err="1" smtClean="0"/>
              <a:t>اشكال</a:t>
            </a:r>
            <a:r>
              <a:rPr lang="ar-SA" b="1" dirty="0" smtClean="0"/>
              <a:t> من السكريات في الطبيعة وهي السكريات البسيطة ،السكريات الثنائية والسكريات المضاعفة .</a:t>
            </a:r>
            <a:endParaRPr lang="en-US" dirty="0" smtClean="0"/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السكريات البسيطة :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b="1" dirty="0" smtClean="0"/>
              <a:t> السكريات </a:t>
            </a:r>
            <a:r>
              <a:rPr lang="ar-SA" b="1" dirty="0" err="1" smtClean="0"/>
              <a:t>الاحادية</a:t>
            </a:r>
            <a:r>
              <a:rPr lang="ar-SA" b="1" dirty="0" smtClean="0"/>
              <a:t> هي ابسط </a:t>
            </a:r>
            <a:r>
              <a:rPr lang="ar-SA" b="1" dirty="0" err="1" smtClean="0"/>
              <a:t>انواع</a:t>
            </a:r>
            <a:r>
              <a:rPr lang="ar-SA" b="1" dirty="0" smtClean="0"/>
              <a:t> السكريات وتتعذر تجزئتها </a:t>
            </a:r>
            <a:r>
              <a:rPr lang="ar-SA" b="1" dirty="0" err="1" smtClean="0"/>
              <a:t>الى</a:t>
            </a:r>
            <a:r>
              <a:rPr lang="ar-SA" b="1" dirty="0" smtClean="0"/>
              <a:t> عناصر اصغر. ويمكن تشخيص السكريات </a:t>
            </a:r>
            <a:r>
              <a:rPr lang="ar-SA" b="1" dirty="0" err="1" smtClean="0"/>
              <a:t>الاحادية</a:t>
            </a:r>
            <a:r>
              <a:rPr lang="ar-SA" b="1" dirty="0" smtClean="0"/>
              <a:t> الثلاثة التالية حسب درجة حلاوتها ومصادرها.</a:t>
            </a:r>
            <a:endParaRPr lang="en-US" dirty="0" smtClean="0"/>
          </a:p>
          <a:p>
            <a:pPr lvl="0"/>
            <a:r>
              <a:rPr lang="ar-SA" b="1" dirty="0" smtClean="0">
                <a:solidFill>
                  <a:srgbClr val="00B050"/>
                </a:solidFill>
              </a:rPr>
              <a:t>سكر العنب ( الجلوكوز ) : </a:t>
            </a:r>
            <a:r>
              <a:rPr lang="ar-SA" b="1" dirty="0" smtClean="0"/>
              <a:t>حلاوته 75% ، تتواجد في الفواكه والعسل والدم.</a:t>
            </a:r>
            <a:endParaRPr lang="en-US" dirty="0" smtClean="0"/>
          </a:p>
          <a:p>
            <a:pPr lvl="0"/>
            <a:r>
              <a:rPr lang="ar-SA" b="1" dirty="0" smtClean="0">
                <a:solidFill>
                  <a:srgbClr val="00B050"/>
                </a:solidFill>
              </a:rPr>
              <a:t>سكر الفواكه ( </a:t>
            </a:r>
            <a:r>
              <a:rPr lang="ar-SA" b="1" dirty="0" err="1" smtClean="0">
                <a:solidFill>
                  <a:srgbClr val="00B050"/>
                </a:solidFill>
              </a:rPr>
              <a:t>الفركتوز</a:t>
            </a:r>
            <a:r>
              <a:rPr lang="ar-SA" b="1" dirty="0" smtClean="0">
                <a:solidFill>
                  <a:srgbClr val="00B050"/>
                </a:solidFill>
              </a:rPr>
              <a:t> ) :</a:t>
            </a:r>
            <a:r>
              <a:rPr lang="ar-SA" b="1" dirty="0" smtClean="0"/>
              <a:t> حلاوته 120% ، تتواجد  في الفواكه والعسل</a:t>
            </a:r>
            <a:endParaRPr lang="en-US" dirty="0" smtClean="0"/>
          </a:p>
          <a:p>
            <a:pPr lvl="0"/>
            <a:r>
              <a:rPr lang="ar-SA" b="1" dirty="0" smtClean="0">
                <a:solidFill>
                  <a:srgbClr val="00B050"/>
                </a:solidFill>
              </a:rPr>
              <a:t>سكر الحليب ( </a:t>
            </a:r>
            <a:r>
              <a:rPr lang="ar-SA" b="1" dirty="0" err="1" smtClean="0">
                <a:solidFill>
                  <a:srgbClr val="00B050"/>
                </a:solidFill>
              </a:rPr>
              <a:t>الجلاكتوز</a:t>
            </a:r>
            <a:r>
              <a:rPr lang="ar-SA" b="1" dirty="0" smtClean="0">
                <a:solidFill>
                  <a:srgbClr val="00B050"/>
                </a:solidFill>
              </a:rPr>
              <a:t> ): </a:t>
            </a:r>
            <a:r>
              <a:rPr lang="ar-SA" b="1" dirty="0" smtClean="0"/>
              <a:t>حلاوته 60% ، تتواجد في الحليب .</a:t>
            </a:r>
            <a:endParaRPr lang="en-US" dirty="0" smtClean="0"/>
          </a:p>
          <a:p>
            <a:r>
              <a:rPr lang="ar-SA" b="1" dirty="0" smtClean="0"/>
              <a:t>والحلاوة هنا </a:t>
            </a:r>
            <a:r>
              <a:rPr lang="ar-SA" b="1" dirty="0" err="1" smtClean="0"/>
              <a:t>مقاسة</a:t>
            </a:r>
            <a:r>
              <a:rPr lang="ar-SA" b="1" dirty="0" smtClean="0"/>
              <a:t> نسبة </a:t>
            </a:r>
            <a:r>
              <a:rPr lang="ar-SA" b="1" dirty="0" err="1" smtClean="0"/>
              <a:t>الى</a:t>
            </a:r>
            <a:r>
              <a:rPr lang="ar-SA" b="1" dirty="0" smtClean="0"/>
              <a:t> سكر القصب ( </a:t>
            </a:r>
            <a:r>
              <a:rPr lang="ar-SA" b="1" dirty="0" err="1" smtClean="0"/>
              <a:t>السكروز</a:t>
            </a:r>
            <a:r>
              <a:rPr lang="ar-SA" b="1" dirty="0" smtClean="0"/>
              <a:t> ) الذي يعتبر 100%</a:t>
            </a:r>
            <a:endParaRPr lang="en-US" dirty="0" smtClean="0"/>
          </a:p>
          <a:p>
            <a:r>
              <a:rPr lang="ar-SA" b="1" dirty="0" smtClean="0"/>
              <a:t>والسكريات البسيطة ينقلها الدم بشكل مباشر وتسبق كافة المواد الغذائية </a:t>
            </a:r>
            <a:r>
              <a:rPr lang="ar-SA" b="1" dirty="0" err="1" smtClean="0"/>
              <a:t>الاخرى</a:t>
            </a:r>
            <a:r>
              <a:rPr lang="ar-SA" b="1" dirty="0" smtClean="0"/>
              <a:t> في سرعة منحها الطاقة للجسم . وهي سكريات تتحلل سريعا في الماء وطعمها حلو المذاق مع تفوق واضح لسكر الفواكه من ناحية المذاق . 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السكريات </a:t>
            </a:r>
            <a:r>
              <a:rPr lang="ar-SA" b="1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الثنانية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b="1" dirty="0" smtClean="0"/>
              <a:t>تتكون السكريات الثنائية من سكرين </a:t>
            </a:r>
            <a:r>
              <a:rPr lang="ar-SA" b="1" dirty="0" err="1" smtClean="0"/>
              <a:t>احاديين</a:t>
            </a:r>
            <a:endParaRPr lang="ar-SA" b="1" dirty="0" smtClean="0"/>
          </a:p>
          <a:p>
            <a:pPr>
              <a:buNone/>
            </a:pPr>
            <a:r>
              <a:rPr lang="ar-SA" b="1" dirty="0" smtClean="0"/>
              <a:t>وأنواعها:</a:t>
            </a:r>
            <a:endParaRPr lang="en-US" dirty="0" smtClean="0"/>
          </a:p>
          <a:p>
            <a:pPr lvl="0"/>
            <a:r>
              <a:rPr lang="ar-SA" b="1" dirty="0" smtClean="0">
                <a:solidFill>
                  <a:srgbClr val="00B050"/>
                </a:solidFill>
              </a:rPr>
              <a:t>سكر القصب أو البنجر( </a:t>
            </a:r>
            <a:r>
              <a:rPr lang="ar-SA" b="1" dirty="0" err="1" smtClean="0">
                <a:solidFill>
                  <a:srgbClr val="00B050"/>
                </a:solidFill>
              </a:rPr>
              <a:t>سكروز</a:t>
            </a:r>
            <a:r>
              <a:rPr lang="ar-SA" b="1" dirty="0" smtClean="0">
                <a:solidFill>
                  <a:srgbClr val="00B050"/>
                </a:solidFill>
              </a:rPr>
              <a:t> ) : </a:t>
            </a:r>
            <a:r>
              <a:rPr lang="ar-SA" b="1" dirty="0" smtClean="0"/>
              <a:t>يتكون من سكري </a:t>
            </a:r>
            <a:r>
              <a:rPr lang="ar-SA" b="1" dirty="0" smtClean="0"/>
              <a:t>الجلوكوز</a:t>
            </a:r>
            <a:r>
              <a:rPr lang="ar-SA" b="1" dirty="0" smtClean="0"/>
              <a:t> </a:t>
            </a:r>
            <a:r>
              <a:rPr lang="ar-SA" b="1" dirty="0" err="1" smtClean="0"/>
              <a:t>و</a:t>
            </a:r>
            <a:r>
              <a:rPr lang="ar-SA" b="1" dirty="0" smtClean="0"/>
              <a:t> </a:t>
            </a:r>
            <a:r>
              <a:rPr lang="ar-SA" b="1" dirty="0" err="1" smtClean="0"/>
              <a:t>الفركتوز</a:t>
            </a:r>
            <a:r>
              <a:rPr lang="ar-SA" b="1" dirty="0" smtClean="0"/>
              <a:t> </a:t>
            </a:r>
            <a:r>
              <a:rPr lang="ar-SA" b="1" dirty="0" smtClean="0"/>
              <a:t>، حلاوته 100% ويتواجد في قصب السكر والبنجر.</a:t>
            </a:r>
            <a:endParaRPr lang="en-US" dirty="0" smtClean="0"/>
          </a:p>
          <a:p>
            <a:pPr lvl="0"/>
            <a:r>
              <a:rPr lang="ar-SA" b="1" dirty="0" smtClean="0">
                <a:solidFill>
                  <a:srgbClr val="00B050"/>
                </a:solidFill>
              </a:rPr>
              <a:t>سكر الشعير ( </a:t>
            </a:r>
            <a:r>
              <a:rPr lang="ar-SA" b="1" dirty="0" err="1" smtClean="0">
                <a:solidFill>
                  <a:srgbClr val="00B050"/>
                </a:solidFill>
              </a:rPr>
              <a:t>المالتوز</a:t>
            </a:r>
            <a:r>
              <a:rPr lang="ar-SA" b="1" dirty="0" smtClean="0">
                <a:solidFill>
                  <a:srgbClr val="00B050"/>
                </a:solidFill>
              </a:rPr>
              <a:t> ): </a:t>
            </a:r>
            <a:r>
              <a:rPr lang="ar-SA" b="1" dirty="0" smtClean="0"/>
              <a:t>يتكون من </a:t>
            </a:r>
            <a:r>
              <a:rPr lang="ar-SA" b="1" dirty="0" err="1" smtClean="0"/>
              <a:t>جزئين</a:t>
            </a:r>
            <a:r>
              <a:rPr lang="ar-SA" b="1" dirty="0" smtClean="0"/>
              <a:t> من </a:t>
            </a:r>
            <a:r>
              <a:rPr lang="ar-SA" b="1" dirty="0" smtClean="0"/>
              <a:t>الجلوكوز</a:t>
            </a:r>
            <a:r>
              <a:rPr lang="ar-SA" b="1" dirty="0" smtClean="0"/>
              <a:t>، </a:t>
            </a:r>
            <a:r>
              <a:rPr lang="ar-SA" b="1" dirty="0" smtClean="0"/>
              <a:t>حلاوته 35% ، ويتواجد في بذور الحبوب كالشعير ومن خلال تجزئة النشاء </a:t>
            </a:r>
            <a:r>
              <a:rPr lang="ar-SA" b="1" dirty="0" err="1" smtClean="0"/>
              <a:t>الى</a:t>
            </a:r>
            <a:r>
              <a:rPr lang="ar-SA" b="1" dirty="0" smtClean="0"/>
              <a:t> مكوناته </a:t>
            </a:r>
            <a:r>
              <a:rPr lang="ar-SA" b="1" dirty="0" err="1" smtClean="0"/>
              <a:t>الاصلية</a:t>
            </a:r>
            <a:r>
              <a:rPr lang="ar-SA" b="1" dirty="0" smtClean="0"/>
              <a:t>.</a:t>
            </a:r>
            <a:endParaRPr lang="en-US" dirty="0" smtClean="0"/>
          </a:p>
          <a:p>
            <a:pPr lvl="0"/>
            <a:r>
              <a:rPr lang="ar-SA" b="1" dirty="0" smtClean="0">
                <a:solidFill>
                  <a:srgbClr val="00B050"/>
                </a:solidFill>
              </a:rPr>
              <a:t>سكر الحليب ( اللاكتوز ) : </a:t>
            </a:r>
            <a:r>
              <a:rPr lang="ar-SA" b="1" dirty="0" smtClean="0"/>
              <a:t>يتكون من </a:t>
            </a:r>
            <a:r>
              <a:rPr lang="ar-SA" b="1" dirty="0" err="1" smtClean="0"/>
              <a:t>الجلاكتوز</a:t>
            </a:r>
            <a:r>
              <a:rPr lang="ar-SA" b="1" dirty="0" smtClean="0"/>
              <a:t> و </a:t>
            </a:r>
            <a:r>
              <a:rPr lang="ar-SA" b="1" dirty="0" smtClean="0"/>
              <a:t>الجلوكوز</a:t>
            </a:r>
            <a:r>
              <a:rPr lang="ar-SA" b="1" dirty="0" smtClean="0"/>
              <a:t> </a:t>
            </a:r>
            <a:r>
              <a:rPr lang="ar-SA" b="1" dirty="0" smtClean="0"/>
              <a:t>، حلاوته 25% ، ويتواجد في الحليب ومشتقاته .</a:t>
            </a:r>
            <a:endParaRPr lang="en-US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ويعتبر </a:t>
            </a:r>
            <a:r>
              <a:rPr lang="ar-SA" b="1" dirty="0" err="1" smtClean="0">
                <a:solidFill>
                  <a:srgbClr val="FF0000"/>
                </a:solidFill>
              </a:rPr>
              <a:t>السكروز</a:t>
            </a:r>
            <a:r>
              <a:rPr lang="ar-SA" b="1" dirty="0" smtClean="0">
                <a:solidFill>
                  <a:srgbClr val="FF0000"/>
                </a:solidFill>
              </a:rPr>
              <a:t> السكر الثنائي الأساسي في النباتات الراقية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السكريات المتعددة </a:t>
            </a:r>
            <a:r>
              <a:rPr lang="ar-SA" b="1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او</a:t>
            </a:r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المركبة: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ar-SA" b="1" dirty="0" err="1" smtClean="0"/>
              <a:t>ان</a:t>
            </a:r>
            <a:r>
              <a:rPr lang="ar-SA" b="1" dirty="0" smtClean="0"/>
              <a:t> </a:t>
            </a:r>
            <a:r>
              <a:rPr lang="ar-SA" b="1" dirty="0" err="1" smtClean="0"/>
              <a:t>اهم</a:t>
            </a:r>
            <a:r>
              <a:rPr lang="ar-SA" b="1" dirty="0" smtClean="0"/>
              <a:t> ما يميز السكريات المتعددة عن الثنائية هو طعمها غير الحلو </a:t>
            </a:r>
            <a:r>
              <a:rPr lang="ar-SA" b="1" dirty="0" err="1" smtClean="0"/>
              <a:t>الا</a:t>
            </a:r>
            <a:r>
              <a:rPr lang="ar-SA" b="1" dirty="0" smtClean="0"/>
              <a:t> </a:t>
            </a:r>
            <a:r>
              <a:rPr lang="ar-SA" b="1" dirty="0" err="1" smtClean="0"/>
              <a:t>ان</a:t>
            </a:r>
            <a:r>
              <a:rPr lang="ar-SA" b="1" dirty="0" smtClean="0"/>
              <a:t> النوعين يشتركان بخاصية تعذر الامتصاص من قبل الجسم </a:t>
            </a:r>
            <a:r>
              <a:rPr lang="ar-SA" b="1" dirty="0" err="1" smtClean="0"/>
              <a:t>الا</a:t>
            </a:r>
            <a:r>
              <a:rPr lang="ar-SA" b="1" dirty="0" smtClean="0"/>
              <a:t> بعد تجزئتهما </a:t>
            </a:r>
            <a:r>
              <a:rPr lang="ar-SA" b="1" dirty="0" err="1" smtClean="0"/>
              <a:t>الى</a:t>
            </a:r>
            <a:r>
              <a:rPr lang="ar-SA" b="1" dirty="0" smtClean="0"/>
              <a:t> سكريات </a:t>
            </a:r>
            <a:r>
              <a:rPr lang="ar-SA" b="1" dirty="0" err="1" smtClean="0"/>
              <a:t>احادية</a:t>
            </a:r>
            <a:r>
              <a:rPr lang="ar-SA" b="1" dirty="0" smtClean="0"/>
              <a:t> . وهنا </a:t>
            </a:r>
            <a:r>
              <a:rPr lang="ar-SA" b="1" dirty="0" err="1" smtClean="0"/>
              <a:t>انواع</a:t>
            </a:r>
            <a:r>
              <a:rPr lang="ar-SA" b="1" dirty="0" smtClean="0"/>
              <a:t> السكريات المركبة :</a:t>
            </a:r>
            <a:endParaRPr lang="en-US" dirty="0" smtClean="0"/>
          </a:p>
          <a:p>
            <a:pPr lvl="0"/>
            <a:r>
              <a:rPr lang="ar-SA" b="1" dirty="0" smtClean="0">
                <a:solidFill>
                  <a:srgbClr val="00B050"/>
                </a:solidFill>
              </a:rPr>
              <a:t>النشاء : </a:t>
            </a:r>
            <a:r>
              <a:rPr lang="ar-SA" b="1" dirty="0" smtClean="0"/>
              <a:t>ويتواجد في </a:t>
            </a:r>
            <a:r>
              <a:rPr lang="ar-SA" b="1" dirty="0" err="1" smtClean="0"/>
              <a:t>البطاطا</a:t>
            </a:r>
            <a:r>
              <a:rPr lang="ar-SA" b="1" dirty="0" smtClean="0"/>
              <a:t> ، الحبوب والبقول .</a:t>
            </a:r>
            <a:endParaRPr lang="en-US" dirty="0" smtClean="0"/>
          </a:p>
          <a:p>
            <a:pPr lvl="0"/>
            <a:r>
              <a:rPr lang="ar-SA" b="1" dirty="0" err="1" smtClean="0">
                <a:solidFill>
                  <a:srgbClr val="00B050"/>
                </a:solidFill>
              </a:rPr>
              <a:t>الديكسترين</a:t>
            </a:r>
            <a:r>
              <a:rPr lang="ar-SA" b="1" dirty="0" smtClean="0">
                <a:solidFill>
                  <a:srgbClr val="00B050"/>
                </a:solidFill>
              </a:rPr>
              <a:t> : </a:t>
            </a:r>
            <a:r>
              <a:rPr lang="ar-SA" b="1" dirty="0" smtClean="0"/>
              <a:t>ويتواجد في قشرة الخبز والخبز المحمص .</a:t>
            </a:r>
            <a:endParaRPr lang="en-US" dirty="0" smtClean="0"/>
          </a:p>
          <a:p>
            <a:pPr lvl="0"/>
            <a:r>
              <a:rPr lang="ar-SA" b="1" dirty="0" err="1" smtClean="0">
                <a:solidFill>
                  <a:srgbClr val="00B050"/>
                </a:solidFill>
              </a:rPr>
              <a:t>السيليلوز</a:t>
            </a:r>
            <a:r>
              <a:rPr lang="ar-SA" b="1" dirty="0" smtClean="0">
                <a:solidFill>
                  <a:srgbClr val="00B050"/>
                </a:solidFill>
              </a:rPr>
              <a:t> : </a:t>
            </a:r>
            <a:r>
              <a:rPr lang="ar-SA" b="1" dirty="0" smtClean="0"/>
              <a:t>ويتواجد في النباتات</a:t>
            </a:r>
            <a:endParaRPr lang="en-US" dirty="0" smtClean="0"/>
          </a:p>
          <a:p>
            <a:pPr lvl="0"/>
            <a:r>
              <a:rPr lang="ar-SA" b="1" dirty="0" err="1" smtClean="0">
                <a:solidFill>
                  <a:srgbClr val="00B050"/>
                </a:solidFill>
              </a:rPr>
              <a:t>البكتين</a:t>
            </a:r>
            <a:r>
              <a:rPr lang="ar-SA" b="1" dirty="0" smtClean="0">
                <a:solidFill>
                  <a:srgbClr val="00B050"/>
                </a:solidFill>
              </a:rPr>
              <a:t> : </a:t>
            </a:r>
            <a:r>
              <a:rPr lang="ar-SA" b="1" dirty="0" smtClean="0"/>
              <a:t>يتواجد في الفواكه ذات النوى والحبوب</a:t>
            </a:r>
            <a:endParaRPr lang="en-US" dirty="0" smtClean="0"/>
          </a:p>
          <a:p>
            <a:pPr lvl="0"/>
            <a:r>
              <a:rPr lang="ar-SA" b="1" dirty="0" err="1" smtClean="0">
                <a:solidFill>
                  <a:srgbClr val="00B050"/>
                </a:solidFill>
              </a:rPr>
              <a:t>الجلايكوجين</a:t>
            </a:r>
            <a:r>
              <a:rPr lang="ar-SA" b="1" dirty="0" smtClean="0">
                <a:solidFill>
                  <a:srgbClr val="00B050"/>
                </a:solidFill>
              </a:rPr>
              <a:t> : </a:t>
            </a:r>
            <a:r>
              <a:rPr lang="ar-SA" b="1" dirty="0" smtClean="0"/>
              <a:t>في الكبد والعضلات</a:t>
            </a:r>
            <a:endParaRPr lang="en-US" dirty="0" smtClean="0"/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يعتبر </a:t>
            </a:r>
            <a:r>
              <a:rPr lang="ar-SA" sz="3600" b="1" dirty="0" err="1" smtClean="0">
                <a:solidFill>
                  <a:srgbClr val="FF0000"/>
                </a:solidFill>
              </a:rPr>
              <a:t>السكروز</a:t>
            </a:r>
            <a:r>
              <a:rPr lang="ar-SA" sz="3600" b="1" dirty="0" smtClean="0">
                <a:solidFill>
                  <a:srgbClr val="FF0000"/>
                </a:solidFill>
              </a:rPr>
              <a:t> السكر الثنائي الأساسي في النباتات الراقية </a:t>
            </a:r>
            <a:endParaRPr lang="ar-SA" sz="3600" dirty="0"/>
          </a:p>
        </p:txBody>
      </p:sp>
      <p:pic>
        <p:nvPicPr>
          <p:cNvPr id="1026" name="Picture 2" descr="Fructose"/>
          <p:cNvPicPr>
            <a:picLocks noChangeAspect="1" noChangeArrowheads="1"/>
          </p:cNvPicPr>
          <p:nvPr/>
        </p:nvPicPr>
        <p:blipFill>
          <a:blip r:embed="rId2"/>
          <a:srcRect l="7143" t="17647" r="7143" b="5882"/>
          <a:stretch>
            <a:fillRect/>
          </a:stretch>
        </p:blipFill>
        <p:spPr bwMode="auto">
          <a:xfrm>
            <a:off x="857224" y="1857364"/>
            <a:ext cx="1260475" cy="16002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7" name="Picture 3" descr="Glucose 1"/>
          <p:cNvPicPr>
            <a:picLocks noChangeAspect="1" noChangeArrowheads="1"/>
          </p:cNvPicPr>
          <p:nvPr/>
        </p:nvPicPr>
        <p:blipFill>
          <a:blip r:embed="rId3"/>
          <a:srcRect l="13715" t="4660" r="17714" b="16127"/>
          <a:stretch>
            <a:fillRect/>
          </a:stretch>
        </p:blipFill>
        <p:spPr bwMode="auto">
          <a:xfrm>
            <a:off x="785786" y="4286256"/>
            <a:ext cx="1257300" cy="16002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4" descr="Sucros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571744"/>
            <a:ext cx="3438525" cy="28067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" name="زائد 6"/>
          <p:cNvSpPr/>
          <p:nvPr/>
        </p:nvSpPr>
        <p:spPr>
          <a:xfrm>
            <a:off x="1285852" y="3643314"/>
            <a:ext cx="428628" cy="4286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إلى اليمين 7"/>
          <p:cNvSpPr/>
          <p:nvPr/>
        </p:nvSpPr>
        <p:spPr>
          <a:xfrm>
            <a:off x="2571736" y="3714752"/>
            <a:ext cx="142876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/>
              <a:t>محلول </a:t>
            </a:r>
            <a:r>
              <a:rPr lang="ar-SA" sz="2400" b="1" dirty="0" err="1" smtClean="0"/>
              <a:t>فهلنج</a:t>
            </a:r>
            <a:r>
              <a:rPr lang="ar-SA" sz="2400" b="1" dirty="0" smtClean="0"/>
              <a:t> </a:t>
            </a:r>
            <a:r>
              <a:rPr lang="en-US" sz="2400" b="1" dirty="0" smtClean="0"/>
              <a:t>B</a:t>
            </a:r>
            <a:r>
              <a:rPr lang="ar-SA" sz="2400" b="1" dirty="0" smtClean="0"/>
              <a:t> ( ملح </a:t>
            </a:r>
            <a:r>
              <a:rPr lang="ar-SA" sz="2400" b="1" dirty="0" err="1" smtClean="0"/>
              <a:t>روشيل</a:t>
            </a:r>
            <a:r>
              <a:rPr lang="ar-SA" sz="2400" b="1" dirty="0" smtClean="0"/>
              <a:t> ) مع الماء يعطي محلول قاعدي كما في المعادلة التالية:</a:t>
            </a:r>
          </a:p>
          <a:p>
            <a:endParaRPr lang="ar-SA" sz="2400" b="1" dirty="0" smtClean="0"/>
          </a:p>
          <a:p>
            <a:endParaRPr lang="ar-SA" sz="2400" b="1" dirty="0" smtClean="0"/>
          </a:p>
          <a:p>
            <a:pPr>
              <a:buNone/>
            </a:pPr>
            <a:endParaRPr lang="ar-SA" sz="2400" b="1" dirty="0" smtClean="0"/>
          </a:p>
          <a:p>
            <a:r>
              <a:rPr lang="ar-SA" sz="2400" b="1" dirty="0" smtClean="0"/>
              <a:t>محلول </a:t>
            </a:r>
            <a:r>
              <a:rPr lang="ar-SA" sz="2400" b="1" dirty="0" err="1" smtClean="0"/>
              <a:t>فهلنج</a:t>
            </a:r>
            <a:r>
              <a:rPr lang="ar-SA" sz="2400" b="1" dirty="0" smtClean="0"/>
              <a:t> </a:t>
            </a:r>
            <a:r>
              <a:rPr lang="en-US" sz="2400" b="1" dirty="0" smtClean="0"/>
              <a:t>A</a:t>
            </a:r>
            <a:r>
              <a:rPr lang="ar-SA" sz="2400" b="1" dirty="0" smtClean="0"/>
              <a:t> مع </a:t>
            </a:r>
            <a:r>
              <a:rPr lang="ar-SA" sz="2400" b="1" dirty="0" err="1" smtClean="0"/>
              <a:t>فهلنج</a:t>
            </a:r>
            <a:r>
              <a:rPr lang="ar-SA" sz="2400" b="1" dirty="0" smtClean="0"/>
              <a:t> </a:t>
            </a:r>
            <a:r>
              <a:rPr lang="en-US" sz="2400" b="1" dirty="0" smtClean="0"/>
              <a:t>B</a:t>
            </a:r>
            <a:r>
              <a:rPr lang="ar-SA" sz="2400" b="1" dirty="0" smtClean="0"/>
              <a:t> تعطي </a:t>
            </a:r>
            <a:r>
              <a:rPr lang="ar-SA" sz="2400" b="1" dirty="0" err="1" smtClean="0"/>
              <a:t>هيدروكسيد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النحاسيك</a:t>
            </a:r>
            <a:r>
              <a:rPr lang="ar-SA" sz="2400" b="1" dirty="0" smtClean="0"/>
              <a:t> التي تستطيع </a:t>
            </a:r>
            <a:r>
              <a:rPr lang="ar-SA" sz="2400" b="1" dirty="0" smtClean="0">
                <a:solidFill>
                  <a:srgbClr val="FF0000"/>
                </a:solidFill>
              </a:rPr>
              <a:t>سكر الجلوكوز </a:t>
            </a:r>
            <a:r>
              <a:rPr lang="ar-SA" sz="2400" b="1" dirty="0" smtClean="0"/>
              <a:t>اختزالها إلى </a:t>
            </a:r>
            <a:r>
              <a:rPr lang="ar-SA" sz="2400" b="1" dirty="0" err="1" smtClean="0"/>
              <a:t>أوكسيد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النحاسوز</a:t>
            </a:r>
            <a:r>
              <a:rPr lang="ar-SA" sz="2400" b="1" dirty="0" smtClean="0"/>
              <a:t> كما في المعادلة التالية </a:t>
            </a:r>
            <a:endParaRPr lang="en-US" sz="2400" dirty="0" smtClean="0"/>
          </a:p>
          <a:p>
            <a:endParaRPr lang="ar-SA" sz="2400" dirty="0"/>
          </a:p>
        </p:txBody>
      </p:sp>
      <p:pic>
        <p:nvPicPr>
          <p:cNvPr id="2050" name="Picture 2" descr="Fehling 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2143116"/>
            <a:ext cx="5372100" cy="16002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051" name="Picture 3" descr="Fehling A and B"/>
          <p:cNvPicPr>
            <a:picLocks noChangeAspect="1" noChangeArrowheads="1"/>
          </p:cNvPicPr>
          <p:nvPr/>
        </p:nvPicPr>
        <p:blipFill>
          <a:blip r:embed="rId7"/>
          <a:srcRect t="11716" b="4460"/>
          <a:stretch>
            <a:fillRect/>
          </a:stretch>
        </p:blipFill>
        <p:spPr bwMode="auto">
          <a:xfrm>
            <a:off x="1928794" y="4643446"/>
            <a:ext cx="5372100" cy="17145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747</Words>
  <PresentationFormat>عرض على الشاشة (3:4)‏</PresentationFormat>
  <Paragraphs>109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يعتبر السكروز السكر الثنائي الأساسي في النباتات الراقية 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الألوان الخاصة بمحلول بندكت 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aalfaghom</cp:lastModifiedBy>
  <cp:revision>20</cp:revision>
  <dcterms:modified xsi:type="dcterms:W3CDTF">2011-09-25T09:16:45Z</dcterms:modified>
</cp:coreProperties>
</file>