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61" r:id="rId6"/>
    <p:sldId id="259" r:id="rId7"/>
    <p:sldId id="260" r:id="rId8"/>
    <p:sldId id="263" r:id="rId9"/>
    <p:sldId id="262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C5A99-8938-4A47-9494-5E560C6AEB4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77EC7547-54FF-42D6-867B-E05C77DF16CF}">
      <dgm:prSet/>
      <dgm:spPr/>
      <dgm:t>
        <a:bodyPr/>
        <a:lstStyle/>
        <a:p>
          <a:pPr algn="ctr" rtl="1"/>
          <a:r>
            <a:rPr lang="ar-SA" b="1" dirty="0" smtClean="0"/>
            <a:t>إنزيمات التحلل المائي </a:t>
          </a:r>
          <a:endParaRPr lang="ar-SA" dirty="0"/>
        </a:p>
      </dgm:t>
    </dgm:pt>
    <dgm:pt modelId="{2A3AAB32-958F-4367-ACB0-A97F50B53DE2}" type="parTrans" cxnId="{1BD172AA-B88E-41F2-BCD0-DBF010343655}">
      <dgm:prSet/>
      <dgm:spPr/>
      <dgm:t>
        <a:bodyPr/>
        <a:lstStyle/>
        <a:p>
          <a:pPr rtl="1"/>
          <a:endParaRPr lang="ar-SA"/>
        </a:p>
      </dgm:t>
    </dgm:pt>
    <dgm:pt modelId="{2A259069-75B9-426C-8DA4-CA4AD037C2C9}" type="sibTrans" cxnId="{1BD172AA-B88E-41F2-BCD0-DBF010343655}">
      <dgm:prSet/>
      <dgm:spPr/>
      <dgm:t>
        <a:bodyPr/>
        <a:lstStyle/>
        <a:p>
          <a:pPr rtl="1"/>
          <a:endParaRPr lang="ar-SA"/>
        </a:p>
      </dgm:t>
    </dgm:pt>
    <dgm:pt modelId="{F798C842-B534-44B7-94D2-309FB95C66D4}" type="pres">
      <dgm:prSet presAssocID="{1F6C5A99-8938-4A47-9494-5E560C6AEB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2B5D198-9C69-49AC-8E10-59D169185FA0}" type="pres">
      <dgm:prSet presAssocID="{77EC7547-54FF-42D6-867B-E05C77DF16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D172AA-B88E-41F2-BCD0-DBF010343655}" srcId="{1F6C5A99-8938-4A47-9494-5E560C6AEB43}" destId="{77EC7547-54FF-42D6-867B-E05C77DF16CF}" srcOrd="0" destOrd="0" parTransId="{2A3AAB32-958F-4367-ACB0-A97F50B53DE2}" sibTransId="{2A259069-75B9-426C-8DA4-CA4AD037C2C9}"/>
    <dgm:cxn modelId="{FD95752D-AD85-475F-91CF-C0BBF0DEDCAC}" type="presOf" srcId="{1F6C5A99-8938-4A47-9494-5E560C6AEB43}" destId="{F798C842-B534-44B7-94D2-309FB95C66D4}" srcOrd="0" destOrd="0" presId="urn:microsoft.com/office/officeart/2005/8/layout/vList2"/>
    <dgm:cxn modelId="{182BBE93-3FCF-484B-8546-5F914E2752D7}" type="presOf" srcId="{77EC7547-54FF-42D6-867B-E05C77DF16CF}" destId="{42B5D198-9C69-49AC-8E10-59D169185FA0}" srcOrd="0" destOrd="0" presId="urn:microsoft.com/office/officeart/2005/8/layout/vList2"/>
    <dgm:cxn modelId="{DB069A0F-BB23-4CEC-86C3-4AEDF6F26312}" type="presParOf" srcId="{F798C842-B534-44B7-94D2-309FB95C66D4}" destId="{42B5D198-9C69-49AC-8E10-59D169185FA0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33B2E7-FCE3-4D70-A9C3-6B2173A693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1331012-690D-48E8-AD9E-CB0B1039A5AE}">
      <dgm:prSet custT="1"/>
      <dgm:spPr/>
      <dgm:t>
        <a:bodyPr/>
        <a:lstStyle/>
        <a:p>
          <a:pPr rtl="1"/>
          <a:r>
            <a:rPr lang="ar-SA" sz="2000" b="1" dirty="0" smtClean="0"/>
            <a:t>هي إنزيمات تقوم بعملها عن طريق تحلل مواد تفاعلها تحللاً مائياً ولا تعمل هذه الإنزيمات إلا بوجود الماء. </a:t>
          </a:r>
          <a:r>
            <a:rPr lang="ar-SA" sz="2000" b="1" dirty="0" err="1" smtClean="0"/>
            <a:t>انواعها</a:t>
          </a:r>
          <a:r>
            <a:rPr lang="ar-SA" sz="2000" b="1" dirty="0" smtClean="0"/>
            <a:t>:</a:t>
          </a:r>
          <a:endParaRPr lang="en-US" sz="2000" dirty="0"/>
        </a:p>
      </dgm:t>
    </dgm:pt>
    <dgm:pt modelId="{85E0FF29-7C44-4FA7-A809-13E97B2DC2F5}" type="parTrans" cxnId="{47019169-CE02-4461-805B-E0EE3CF285AE}">
      <dgm:prSet/>
      <dgm:spPr/>
      <dgm:t>
        <a:bodyPr/>
        <a:lstStyle/>
        <a:p>
          <a:pPr rtl="1"/>
          <a:endParaRPr lang="ar-SA" sz="2000"/>
        </a:p>
      </dgm:t>
    </dgm:pt>
    <dgm:pt modelId="{1E7C2DA9-FCFD-4604-BB38-E7BACE84D9DC}" type="sibTrans" cxnId="{47019169-CE02-4461-805B-E0EE3CF285AE}">
      <dgm:prSet/>
      <dgm:spPr/>
      <dgm:t>
        <a:bodyPr/>
        <a:lstStyle/>
        <a:p>
          <a:pPr rtl="1"/>
          <a:endParaRPr lang="ar-SA" sz="2000"/>
        </a:p>
      </dgm:t>
    </dgm:pt>
    <dgm:pt modelId="{9AF43317-D79D-400E-90D5-6FAA82063F7E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</a:t>
          </a:r>
          <a:r>
            <a:rPr lang="ar-SA" sz="2000" b="1" dirty="0" err="1" smtClean="0"/>
            <a:t>للكربوهيدرات</a:t>
          </a:r>
          <a:r>
            <a:rPr lang="ar-SA" sz="2000" b="1" dirty="0" smtClean="0"/>
            <a:t> مثل :</a:t>
          </a:r>
          <a:endParaRPr lang="ar-SA" sz="2000" dirty="0"/>
        </a:p>
      </dgm:t>
    </dgm:pt>
    <dgm:pt modelId="{4FF2FBED-2CD4-493E-AEAD-4F1B7A46213D}" type="parTrans" cxnId="{2713C59A-1D9C-4C5B-AECA-F7754F580D6D}">
      <dgm:prSet/>
      <dgm:spPr/>
      <dgm:t>
        <a:bodyPr/>
        <a:lstStyle/>
        <a:p>
          <a:pPr rtl="1"/>
          <a:endParaRPr lang="ar-SA" sz="2000"/>
        </a:p>
      </dgm:t>
    </dgm:pt>
    <dgm:pt modelId="{CD19C0B4-7215-43A1-B084-1ED3E8036BAB}" type="sibTrans" cxnId="{2713C59A-1D9C-4C5B-AECA-F7754F580D6D}">
      <dgm:prSet/>
      <dgm:spPr/>
      <dgm:t>
        <a:bodyPr/>
        <a:lstStyle/>
        <a:p>
          <a:pPr rtl="1"/>
          <a:endParaRPr lang="ar-SA" sz="2000"/>
        </a:p>
      </dgm:t>
    </dgm:pt>
    <dgm:pt modelId="{C3F58B0D-5B2A-4076-9148-1625813E6234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الأميليز</a:t>
          </a:r>
          <a:endParaRPr lang="ar-SA" sz="2000" b="1" dirty="0"/>
        </a:p>
      </dgm:t>
    </dgm:pt>
    <dgm:pt modelId="{D89104B5-4731-42E3-89D8-279480634DCA}" type="parTrans" cxnId="{30551F84-C5E2-495F-9C10-003A5261D0CC}">
      <dgm:prSet/>
      <dgm:spPr/>
      <dgm:t>
        <a:bodyPr/>
        <a:lstStyle/>
        <a:p>
          <a:pPr rtl="1"/>
          <a:endParaRPr lang="ar-SA" sz="2000"/>
        </a:p>
      </dgm:t>
    </dgm:pt>
    <dgm:pt modelId="{F57BE22F-FC0A-4865-9AB4-98EE839D526D}" type="sibTrans" cxnId="{30551F84-C5E2-495F-9C10-003A5261D0CC}">
      <dgm:prSet/>
      <dgm:spPr/>
      <dgm:t>
        <a:bodyPr/>
        <a:lstStyle/>
        <a:p>
          <a:pPr rtl="1"/>
          <a:endParaRPr lang="ar-SA" sz="2000"/>
        </a:p>
      </dgm:t>
    </dgm:pt>
    <dgm:pt modelId="{816D00B6-24EE-486C-BBD5-31ED131CACD3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الإنفرتيز</a:t>
          </a:r>
          <a:endParaRPr lang="ar-SA" sz="2000" b="1" dirty="0"/>
        </a:p>
      </dgm:t>
    </dgm:pt>
    <dgm:pt modelId="{A69882A1-D257-4DC4-BE0E-9CC2EB08FAA6}" type="parTrans" cxnId="{2FCAFA45-0741-419E-9CEF-781EC59D0BAE}">
      <dgm:prSet/>
      <dgm:spPr/>
      <dgm:t>
        <a:bodyPr/>
        <a:lstStyle/>
        <a:p>
          <a:pPr rtl="1"/>
          <a:endParaRPr lang="ar-SA" sz="2000"/>
        </a:p>
      </dgm:t>
    </dgm:pt>
    <dgm:pt modelId="{259C60C0-6F85-4AB6-B45E-FA637A287BE2}" type="sibTrans" cxnId="{2FCAFA45-0741-419E-9CEF-781EC59D0BAE}">
      <dgm:prSet/>
      <dgm:spPr/>
      <dgm:t>
        <a:bodyPr/>
        <a:lstStyle/>
        <a:p>
          <a:pPr rtl="1"/>
          <a:endParaRPr lang="ar-SA" sz="2000"/>
        </a:p>
      </dgm:t>
    </dgm:pt>
    <dgm:pt modelId="{2B8982DE-4D65-48EB-87A7-80035AE9C1D8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للمواد </a:t>
          </a:r>
          <a:r>
            <a:rPr lang="ar-SA" sz="2000" b="1" dirty="0" err="1" smtClean="0"/>
            <a:t>الدهنية</a:t>
          </a:r>
          <a:r>
            <a:rPr lang="ar-SA" sz="2000" b="1" dirty="0" smtClean="0"/>
            <a:t> مثل :</a:t>
          </a:r>
          <a:endParaRPr lang="en-US" sz="2000" dirty="0"/>
        </a:p>
      </dgm:t>
    </dgm:pt>
    <dgm:pt modelId="{282D85CB-D075-4465-9A03-9DBEC3F7FDB6}" type="parTrans" cxnId="{ADE50922-B6B3-4F13-AFF4-C3DE06B6FD76}">
      <dgm:prSet/>
      <dgm:spPr/>
      <dgm:t>
        <a:bodyPr/>
        <a:lstStyle/>
        <a:p>
          <a:pPr rtl="1"/>
          <a:endParaRPr lang="ar-SA" sz="2000"/>
        </a:p>
      </dgm:t>
    </dgm:pt>
    <dgm:pt modelId="{D0B0DD93-5A27-4E29-81D4-B282B06E4426}" type="sibTrans" cxnId="{ADE50922-B6B3-4F13-AFF4-C3DE06B6FD76}">
      <dgm:prSet/>
      <dgm:spPr/>
      <dgm:t>
        <a:bodyPr/>
        <a:lstStyle/>
        <a:p>
          <a:pPr rtl="1"/>
          <a:endParaRPr lang="ar-SA" sz="2000"/>
        </a:p>
      </dgm:t>
    </dgm:pt>
    <dgm:pt modelId="{6FA2D692-663C-4C97-A0F1-123B38D814B3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rgbClr val="FF0000"/>
              </a:solidFill>
            </a:rPr>
            <a:t>إنزيم </a:t>
          </a:r>
          <a:r>
            <a:rPr lang="ar-SA" sz="2000" b="1" dirty="0" err="1" smtClean="0">
              <a:solidFill>
                <a:srgbClr val="FF0000"/>
              </a:solidFill>
            </a:rPr>
            <a:t>اللايبيز</a:t>
          </a:r>
          <a:endParaRPr lang="en-US" sz="2000" dirty="0">
            <a:solidFill>
              <a:srgbClr val="FF0000"/>
            </a:solidFill>
          </a:endParaRPr>
        </a:p>
      </dgm:t>
    </dgm:pt>
    <dgm:pt modelId="{DDFE04F8-78EA-478D-B93B-948951AA42D6}" type="parTrans" cxnId="{118DA187-5E2B-4A29-B30F-572298CC88F5}">
      <dgm:prSet/>
      <dgm:spPr/>
      <dgm:t>
        <a:bodyPr/>
        <a:lstStyle/>
        <a:p>
          <a:pPr rtl="1"/>
          <a:endParaRPr lang="ar-SA" sz="2000"/>
        </a:p>
      </dgm:t>
    </dgm:pt>
    <dgm:pt modelId="{9BB32B7E-8B8A-4BAB-B157-74CBF06C6516}" type="sibTrans" cxnId="{118DA187-5E2B-4A29-B30F-572298CC88F5}">
      <dgm:prSet/>
      <dgm:spPr/>
      <dgm:t>
        <a:bodyPr/>
        <a:lstStyle/>
        <a:p>
          <a:pPr rtl="1"/>
          <a:endParaRPr lang="ar-SA" sz="2000"/>
        </a:p>
      </dgm:t>
    </dgm:pt>
    <dgm:pt modelId="{97715CAF-537A-46BD-A70C-28D87BC1A04F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</a:t>
          </a:r>
          <a:r>
            <a:rPr lang="ar-SA" sz="2000" b="1" dirty="0" err="1" smtClean="0"/>
            <a:t>للأميدات</a:t>
          </a:r>
          <a:r>
            <a:rPr lang="ar-SA" sz="2000" b="1" dirty="0" smtClean="0"/>
            <a:t> والبروتينات مثل</a:t>
          </a:r>
          <a:endParaRPr lang="en-US" sz="2000" dirty="0"/>
        </a:p>
      </dgm:t>
    </dgm:pt>
    <dgm:pt modelId="{DD4C7EBB-8431-42A2-A8DC-C38C42649493}" type="parTrans" cxnId="{5A8E854C-3165-4240-8F64-3905779EFDEA}">
      <dgm:prSet/>
      <dgm:spPr/>
      <dgm:t>
        <a:bodyPr/>
        <a:lstStyle/>
        <a:p>
          <a:pPr rtl="1"/>
          <a:endParaRPr lang="ar-SA" sz="2000"/>
        </a:p>
      </dgm:t>
    </dgm:pt>
    <dgm:pt modelId="{59DD0BB0-DA45-489A-B05C-C40FC4955701}" type="sibTrans" cxnId="{5A8E854C-3165-4240-8F64-3905779EFDEA}">
      <dgm:prSet/>
      <dgm:spPr/>
      <dgm:t>
        <a:bodyPr/>
        <a:lstStyle/>
        <a:p>
          <a:pPr rtl="1"/>
          <a:endParaRPr lang="ar-SA" sz="2000"/>
        </a:p>
      </dgm:t>
    </dgm:pt>
    <dgm:pt modelId="{5A01BC62-C6F5-40F2-873B-6E40B0BA6705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اليورييز</a:t>
          </a:r>
          <a:r>
            <a:rPr lang="ar-SA" sz="2000" b="1" dirty="0" smtClean="0"/>
            <a:t> ( </a:t>
          </a:r>
          <a:r>
            <a:rPr lang="ar-SA" sz="2000" b="1" dirty="0" err="1" smtClean="0"/>
            <a:t>للأميدات</a:t>
          </a:r>
          <a:r>
            <a:rPr lang="ar-SA" sz="2000" b="1" dirty="0" smtClean="0"/>
            <a:t> )</a:t>
          </a:r>
          <a:endParaRPr lang="en-US" sz="2000" dirty="0"/>
        </a:p>
      </dgm:t>
    </dgm:pt>
    <dgm:pt modelId="{55E06DDB-E189-4150-A769-61A6C0B39C27}" type="parTrans" cxnId="{5F704514-7A8A-4FCD-AC47-512D0582256A}">
      <dgm:prSet/>
      <dgm:spPr/>
      <dgm:t>
        <a:bodyPr/>
        <a:lstStyle/>
        <a:p>
          <a:pPr rtl="1"/>
          <a:endParaRPr lang="ar-SA" sz="2000"/>
        </a:p>
      </dgm:t>
    </dgm:pt>
    <dgm:pt modelId="{1FDBEF7A-8C03-4798-BE33-FA4DE68FAC04}" type="sibTrans" cxnId="{5F704514-7A8A-4FCD-AC47-512D0582256A}">
      <dgm:prSet/>
      <dgm:spPr/>
      <dgm:t>
        <a:bodyPr/>
        <a:lstStyle/>
        <a:p>
          <a:pPr rtl="1"/>
          <a:endParaRPr lang="ar-SA" sz="2000"/>
        </a:p>
      </dgm:t>
    </dgm:pt>
    <dgm:pt modelId="{1BBFD0C3-80CD-49A0-8A5A-846F5B07B75C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الباباين</a:t>
          </a:r>
          <a:r>
            <a:rPr lang="ar-SA" sz="2000" b="1" dirty="0" smtClean="0"/>
            <a:t> ( للبروتينات )</a:t>
          </a:r>
          <a:endParaRPr lang="en-US" sz="2000" dirty="0"/>
        </a:p>
      </dgm:t>
    </dgm:pt>
    <dgm:pt modelId="{111B28AC-749E-4323-BC7E-094AC4A3BC05}" type="parTrans" cxnId="{A7681369-1DFC-4FFB-820D-40C83C994759}">
      <dgm:prSet/>
      <dgm:spPr/>
      <dgm:t>
        <a:bodyPr/>
        <a:lstStyle/>
        <a:p>
          <a:pPr rtl="1"/>
          <a:endParaRPr lang="ar-SA" sz="2000"/>
        </a:p>
      </dgm:t>
    </dgm:pt>
    <dgm:pt modelId="{9B281F03-3F26-4676-866D-D68FBEC4C911}" type="sibTrans" cxnId="{A7681369-1DFC-4FFB-820D-40C83C994759}">
      <dgm:prSet/>
      <dgm:spPr/>
      <dgm:t>
        <a:bodyPr/>
        <a:lstStyle/>
        <a:p>
          <a:pPr rtl="1"/>
          <a:endParaRPr lang="ar-SA" sz="2000"/>
        </a:p>
      </dgm:t>
    </dgm:pt>
    <dgm:pt modelId="{2D9E0DB6-A8D8-4941-B95F-C144730BA621}" type="pres">
      <dgm:prSet presAssocID="{A833B2E7-FCE3-4D70-A9C3-6B2173A693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6DEBC8C-BE6E-4755-8515-CD979F8D0C2F}" type="pres">
      <dgm:prSet presAssocID="{91331012-690D-48E8-AD9E-CB0B1039A5A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B10915-9260-42A2-9412-D4A60A7CDB9B}" type="pres">
      <dgm:prSet presAssocID="{1E7C2DA9-FCFD-4604-BB38-E7BACE84D9DC}" presName="spacer" presStyleCnt="0"/>
      <dgm:spPr/>
    </dgm:pt>
    <dgm:pt modelId="{802D2D23-5268-4676-BC0B-B515B45807B9}" type="pres">
      <dgm:prSet presAssocID="{9AF43317-D79D-400E-90D5-6FAA82063F7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9653BA-2AC1-4CA4-BF66-2057D40C3E29}" type="pres">
      <dgm:prSet presAssocID="{9AF43317-D79D-400E-90D5-6FAA82063F7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6BD115-E386-4929-8B11-57B821BE112F}" type="pres">
      <dgm:prSet presAssocID="{2B8982DE-4D65-48EB-87A7-80035AE9C1D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CB9534-1E44-4931-98C7-3304E20C1E15}" type="pres">
      <dgm:prSet presAssocID="{2B8982DE-4D65-48EB-87A7-80035AE9C1D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DCCD7F-0508-4D13-A072-238151BB225D}" type="pres">
      <dgm:prSet presAssocID="{97715CAF-537A-46BD-A70C-28D87BC1A04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688736-9745-482D-B1C6-DA994C8E0CC5}" type="pres">
      <dgm:prSet presAssocID="{97715CAF-537A-46BD-A70C-28D87BC1A04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8DA187-5E2B-4A29-B30F-572298CC88F5}" srcId="{2B8982DE-4D65-48EB-87A7-80035AE9C1D8}" destId="{6FA2D692-663C-4C97-A0F1-123B38D814B3}" srcOrd="0" destOrd="0" parTransId="{DDFE04F8-78EA-478D-B93B-948951AA42D6}" sibTransId="{9BB32B7E-8B8A-4BAB-B157-74CBF06C6516}"/>
    <dgm:cxn modelId="{4A4B473B-084F-4EC5-8EB0-1A97D865BBD9}" type="presOf" srcId="{1BBFD0C3-80CD-49A0-8A5A-846F5B07B75C}" destId="{66688736-9745-482D-B1C6-DA994C8E0CC5}" srcOrd="0" destOrd="1" presId="urn:microsoft.com/office/officeart/2005/8/layout/vList2"/>
    <dgm:cxn modelId="{087C25ED-C116-4122-A6CB-25D0F07186F9}" type="presOf" srcId="{91331012-690D-48E8-AD9E-CB0B1039A5AE}" destId="{96DEBC8C-BE6E-4755-8515-CD979F8D0C2F}" srcOrd="0" destOrd="0" presId="urn:microsoft.com/office/officeart/2005/8/layout/vList2"/>
    <dgm:cxn modelId="{47019169-CE02-4461-805B-E0EE3CF285AE}" srcId="{A833B2E7-FCE3-4D70-A9C3-6B2173A693CE}" destId="{91331012-690D-48E8-AD9E-CB0B1039A5AE}" srcOrd="0" destOrd="0" parTransId="{85E0FF29-7C44-4FA7-A809-13E97B2DC2F5}" sibTransId="{1E7C2DA9-FCFD-4604-BB38-E7BACE84D9DC}"/>
    <dgm:cxn modelId="{5F704514-7A8A-4FCD-AC47-512D0582256A}" srcId="{97715CAF-537A-46BD-A70C-28D87BC1A04F}" destId="{5A01BC62-C6F5-40F2-873B-6E40B0BA6705}" srcOrd="0" destOrd="0" parTransId="{55E06DDB-E189-4150-A769-61A6C0B39C27}" sibTransId="{1FDBEF7A-8C03-4798-BE33-FA4DE68FAC04}"/>
    <dgm:cxn modelId="{A1EB140F-14EC-4237-8448-BB5C6E5DC28D}" type="presOf" srcId="{816D00B6-24EE-486C-BBD5-31ED131CACD3}" destId="{909653BA-2AC1-4CA4-BF66-2057D40C3E29}" srcOrd="0" destOrd="1" presId="urn:microsoft.com/office/officeart/2005/8/layout/vList2"/>
    <dgm:cxn modelId="{3D050CE9-2D47-424B-A0A7-91114C95A261}" type="presOf" srcId="{C3F58B0D-5B2A-4076-9148-1625813E6234}" destId="{909653BA-2AC1-4CA4-BF66-2057D40C3E29}" srcOrd="0" destOrd="0" presId="urn:microsoft.com/office/officeart/2005/8/layout/vList2"/>
    <dgm:cxn modelId="{ADE50922-B6B3-4F13-AFF4-C3DE06B6FD76}" srcId="{A833B2E7-FCE3-4D70-A9C3-6B2173A693CE}" destId="{2B8982DE-4D65-48EB-87A7-80035AE9C1D8}" srcOrd="2" destOrd="0" parTransId="{282D85CB-D075-4465-9A03-9DBEC3F7FDB6}" sibTransId="{D0B0DD93-5A27-4E29-81D4-B282B06E4426}"/>
    <dgm:cxn modelId="{D157A5AB-C360-42C0-B9CE-A7E78BD333D5}" type="presOf" srcId="{2B8982DE-4D65-48EB-87A7-80035AE9C1D8}" destId="{656BD115-E386-4929-8B11-57B821BE112F}" srcOrd="0" destOrd="0" presId="urn:microsoft.com/office/officeart/2005/8/layout/vList2"/>
    <dgm:cxn modelId="{30551F84-C5E2-495F-9C10-003A5261D0CC}" srcId="{9AF43317-D79D-400E-90D5-6FAA82063F7E}" destId="{C3F58B0D-5B2A-4076-9148-1625813E6234}" srcOrd="0" destOrd="0" parTransId="{D89104B5-4731-42E3-89D8-279480634DCA}" sibTransId="{F57BE22F-FC0A-4865-9AB4-98EE839D526D}"/>
    <dgm:cxn modelId="{8CDD69FA-B0C9-4AB3-82B6-241AF2B57FA2}" type="presOf" srcId="{A833B2E7-FCE3-4D70-A9C3-6B2173A693CE}" destId="{2D9E0DB6-A8D8-4941-B95F-C144730BA621}" srcOrd="0" destOrd="0" presId="urn:microsoft.com/office/officeart/2005/8/layout/vList2"/>
    <dgm:cxn modelId="{B90417B1-E465-4CDE-A578-FB171BE71AF7}" type="presOf" srcId="{9AF43317-D79D-400E-90D5-6FAA82063F7E}" destId="{802D2D23-5268-4676-BC0B-B515B45807B9}" srcOrd="0" destOrd="0" presId="urn:microsoft.com/office/officeart/2005/8/layout/vList2"/>
    <dgm:cxn modelId="{2713C59A-1D9C-4C5B-AECA-F7754F580D6D}" srcId="{A833B2E7-FCE3-4D70-A9C3-6B2173A693CE}" destId="{9AF43317-D79D-400E-90D5-6FAA82063F7E}" srcOrd="1" destOrd="0" parTransId="{4FF2FBED-2CD4-493E-AEAD-4F1B7A46213D}" sibTransId="{CD19C0B4-7215-43A1-B084-1ED3E8036BAB}"/>
    <dgm:cxn modelId="{D06A7809-9D4E-4B48-A9C9-051AA0DB75DB}" type="presOf" srcId="{6FA2D692-663C-4C97-A0F1-123B38D814B3}" destId="{7ECB9534-1E44-4931-98C7-3304E20C1E15}" srcOrd="0" destOrd="0" presId="urn:microsoft.com/office/officeart/2005/8/layout/vList2"/>
    <dgm:cxn modelId="{3C193200-2BE0-46A6-A5AE-67B24EDE6B90}" type="presOf" srcId="{97715CAF-537A-46BD-A70C-28D87BC1A04F}" destId="{5BDCCD7F-0508-4D13-A072-238151BB225D}" srcOrd="0" destOrd="0" presId="urn:microsoft.com/office/officeart/2005/8/layout/vList2"/>
    <dgm:cxn modelId="{A7681369-1DFC-4FFB-820D-40C83C994759}" srcId="{97715CAF-537A-46BD-A70C-28D87BC1A04F}" destId="{1BBFD0C3-80CD-49A0-8A5A-846F5B07B75C}" srcOrd="1" destOrd="0" parTransId="{111B28AC-749E-4323-BC7E-094AC4A3BC05}" sibTransId="{9B281F03-3F26-4676-866D-D68FBEC4C911}"/>
    <dgm:cxn modelId="{2FCAFA45-0741-419E-9CEF-781EC59D0BAE}" srcId="{9AF43317-D79D-400E-90D5-6FAA82063F7E}" destId="{816D00B6-24EE-486C-BBD5-31ED131CACD3}" srcOrd="1" destOrd="0" parTransId="{A69882A1-D257-4DC4-BE0E-9CC2EB08FAA6}" sibTransId="{259C60C0-6F85-4AB6-B45E-FA637A287BE2}"/>
    <dgm:cxn modelId="{5A8E854C-3165-4240-8F64-3905779EFDEA}" srcId="{A833B2E7-FCE3-4D70-A9C3-6B2173A693CE}" destId="{97715CAF-537A-46BD-A70C-28D87BC1A04F}" srcOrd="3" destOrd="0" parTransId="{DD4C7EBB-8431-42A2-A8DC-C38C42649493}" sibTransId="{59DD0BB0-DA45-489A-B05C-C40FC4955701}"/>
    <dgm:cxn modelId="{13173274-9907-4FFA-B963-2FA9FECDEC97}" type="presOf" srcId="{5A01BC62-C6F5-40F2-873B-6E40B0BA6705}" destId="{66688736-9745-482D-B1C6-DA994C8E0CC5}" srcOrd="0" destOrd="0" presId="urn:microsoft.com/office/officeart/2005/8/layout/vList2"/>
    <dgm:cxn modelId="{DDBFE6E4-D2BC-43CF-8FCA-9DD104B36595}" type="presParOf" srcId="{2D9E0DB6-A8D8-4941-B95F-C144730BA621}" destId="{96DEBC8C-BE6E-4755-8515-CD979F8D0C2F}" srcOrd="0" destOrd="0" presId="urn:microsoft.com/office/officeart/2005/8/layout/vList2"/>
    <dgm:cxn modelId="{87769FE9-B244-47CA-AB8F-ADA61F7741BD}" type="presParOf" srcId="{2D9E0DB6-A8D8-4941-B95F-C144730BA621}" destId="{B4B10915-9260-42A2-9412-D4A60A7CDB9B}" srcOrd="1" destOrd="0" presId="urn:microsoft.com/office/officeart/2005/8/layout/vList2"/>
    <dgm:cxn modelId="{91C23EF0-67C0-4747-B35E-396AF144DDCD}" type="presParOf" srcId="{2D9E0DB6-A8D8-4941-B95F-C144730BA621}" destId="{802D2D23-5268-4676-BC0B-B515B45807B9}" srcOrd="2" destOrd="0" presId="urn:microsoft.com/office/officeart/2005/8/layout/vList2"/>
    <dgm:cxn modelId="{A0A46ADD-6CE4-4840-87AE-032093581F32}" type="presParOf" srcId="{2D9E0DB6-A8D8-4941-B95F-C144730BA621}" destId="{909653BA-2AC1-4CA4-BF66-2057D40C3E29}" srcOrd="3" destOrd="0" presId="urn:microsoft.com/office/officeart/2005/8/layout/vList2"/>
    <dgm:cxn modelId="{C1A3CB85-B97F-4277-B8DB-287CE04AA47A}" type="presParOf" srcId="{2D9E0DB6-A8D8-4941-B95F-C144730BA621}" destId="{656BD115-E386-4929-8B11-57B821BE112F}" srcOrd="4" destOrd="0" presId="urn:microsoft.com/office/officeart/2005/8/layout/vList2"/>
    <dgm:cxn modelId="{7CE19444-93ED-49DC-BC6B-86576889DC18}" type="presParOf" srcId="{2D9E0DB6-A8D8-4941-B95F-C144730BA621}" destId="{7ECB9534-1E44-4931-98C7-3304E20C1E15}" srcOrd="5" destOrd="0" presId="urn:microsoft.com/office/officeart/2005/8/layout/vList2"/>
    <dgm:cxn modelId="{3A1D3CBD-E3B7-448E-82D2-3F1BC04C1CBB}" type="presParOf" srcId="{2D9E0DB6-A8D8-4941-B95F-C144730BA621}" destId="{5BDCCD7F-0508-4D13-A072-238151BB225D}" srcOrd="6" destOrd="0" presId="urn:microsoft.com/office/officeart/2005/8/layout/vList2"/>
    <dgm:cxn modelId="{ACABE86A-BE31-4260-9F09-4B5617490F0E}" type="presParOf" srcId="{2D9E0DB6-A8D8-4941-B95F-C144730BA621}" destId="{66688736-9745-482D-B1C6-DA994C8E0CC5}" srcOrd="7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193EE6-510C-480C-A2C7-50ECF5B5B2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61C695FB-AA27-498D-BD34-36E20A6581D1}">
      <dgm:prSet/>
      <dgm:spPr/>
      <dgm:t>
        <a:bodyPr/>
        <a:lstStyle/>
        <a:p>
          <a:pPr rtl="1"/>
          <a:r>
            <a:rPr lang="ar-SA" b="1" dirty="0" smtClean="0"/>
            <a:t>استعمال </a:t>
          </a:r>
          <a:r>
            <a:rPr lang="ar-SA" b="1" dirty="0" err="1" smtClean="0"/>
            <a:t>هيدروكسيد</a:t>
          </a:r>
          <a:r>
            <a:rPr lang="ar-SA" b="1" dirty="0" smtClean="0"/>
            <a:t> الصوديوم</a:t>
          </a:r>
          <a:endParaRPr lang="en-US" dirty="0"/>
        </a:p>
      </dgm:t>
    </dgm:pt>
    <dgm:pt modelId="{48ACC3F3-FC63-4DED-816F-2F4AB35B7C93}" type="parTrans" cxnId="{5AF947F4-459A-48A4-9274-BC5249F34ADE}">
      <dgm:prSet/>
      <dgm:spPr/>
      <dgm:t>
        <a:bodyPr/>
        <a:lstStyle/>
        <a:p>
          <a:pPr rtl="1"/>
          <a:endParaRPr lang="ar-SA"/>
        </a:p>
      </dgm:t>
    </dgm:pt>
    <dgm:pt modelId="{6518B687-E20B-4C44-BC66-3D9D9C17F7E4}" type="sibTrans" cxnId="{5AF947F4-459A-48A4-9274-BC5249F34ADE}">
      <dgm:prSet/>
      <dgm:spPr/>
      <dgm:t>
        <a:bodyPr/>
        <a:lstStyle/>
        <a:p>
          <a:pPr rtl="1"/>
          <a:endParaRPr lang="ar-SA"/>
        </a:p>
      </dgm:t>
    </dgm:pt>
    <dgm:pt modelId="{91219660-00A6-46CD-8446-671AA9353CA5}">
      <dgm:prSet/>
      <dgm:spPr/>
      <dgm:t>
        <a:bodyPr/>
        <a:lstStyle/>
        <a:p>
          <a:pPr rtl="1"/>
          <a:r>
            <a:rPr lang="ar-SA" b="1" dirty="0" smtClean="0"/>
            <a:t>استخدام ورق تباع الشمس</a:t>
          </a:r>
          <a:endParaRPr lang="en-US" dirty="0"/>
        </a:p>
      </dgm:t>
    </dgm:pt>
    <dgm:pt modelId="{ABD6925C-59EC-49BB-9E2B-1FF276019825}" type="parTrans" cxnId="{36B438D8-F943-4854-B78A-A10D5A0F0102}">
      <dgm:prSet/>
      <dgm:spPr/>
      <dgm:t>
        <a:bodyPr/>
        <a:lstStyle/>
        <a:p>
          <a:pPr rtl="1"/>
          <a:endParaRPr lang="ar-SA"/>
        </a:p>
      </dgm:t>
    </dgm:pt>
    <dgm:pt modelId="{BD5C4936-FFF0-4455-A027-7A750DD48D6B}" type="sibTrans" cxnId="{36B438D8-F943-4854-B78A-A10D5A0F0102}">
      <dgm:prSet/>
      <dgm:spPr/>
      <dgm:t>
        <a:bodyPr/>
        <a:lstStyle/>
        <a:p>
          <a:pPr rtl="1"/>
          <a:endParaRPr lang="ar-SA"/>
        </a:p>
      </dgm:t>
    </dgm:pt>
    <dgm:pt modelId="{0C4C7ABB-F2AE-4F4C-8CAB-E4CFB73AE1CB}" type="pres">
      <dgm:prSet presAssocID="{99193EE6-510C-480C-A2C7-50ECF5B5B2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2E98AF9-734D-45A7-9A8E-51CCABCD5D75}" type="pres">
      <dgm:prSet presAssocID="{61C695FB-AA27-498D-BD34-36E20A6581D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BE3D93-EA22-4037-BC62-21ADFE483992}" type="pres">
      <dgm:prSet presAssocID="{6518B687-E20B-4C44-BC66-3D9D9C17F7E4}" presName="spacer" presStyleCnt="0"/>
      <dgm:spPr/>
    </dgm:pt>
    <dgm:pt modelId="{8C634C7E-07A8-467E-B8AC-6B0C898C7B96}" type="pres">
      <dgm:prSet presAssocID="{91219660-00A6-46CD-8446-671AA9353CA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6B438D8-F943-4854-B78A-A10D5A0F0102}" srcId="{99193EE6-510C-480C-A2C7-50ECF5B5B2F2}" destId="{91219660-00A6-46CD-8446-671AA9353CA5}" srcOrd="1" destOrd="0" parTransId="{ABD6925C-59EC-49BB-9E2B-1FF276019825}" sibTransId="{BD5C4936-FFF0-4455-A027-7A750DD48D6B}"/>
    <dgm:cxn modelId="{F1A0F7CB-7280-4BCE-BECE-E7AD02FF7299}" type="presOf" srcId="{61C695FB-AA27-498D-BD34-36E20A6581D1}" destId="{12E98AF9-734D-45A7-9A8E-51CCABCD5D75}" srcOrd="0" destOrd="0" presId="urn:microsoft.com/office/officeart/2005/8/layout/vList2"/>
    <dgm:cxn modelId="{5AF947F4-459A-48A4-9274-BC5249F34ADE}" srcId="{99193EE6-510C-480C-A2C7-50ECF5B5B2F2}" destId="{61C695FB-AA27-498D-BD34-36E20A6581D1}" srcOrd="0" destOrd="0" parTransId="{48ACC3F3-FC63-4DED-816F-2F4AB35B7C93}" sibTransId="{6518B687-E20B-4C44-BC66-3D9D9C17F7E4}"/>
    <dgm:cxn modelId="{501FA778-8395-4545-8D06-481A28EEF804}" type="presOf" srcId="{99193EE6-510C-480C-A2C7-50ECF5B5B2F2}" destId="{0C4C7ABB-F2AE-4F4C-8CAB-E4CFB73AE1CB}" srcOrd="0" destOrd="0" presId="urn:microsoft.com/office/officeart/2005/8/layout/vList2"/>
    <dgm:cxn modelId="{CC2A45B1-1BB2-49DD-B52F-4517E852D70E}" type="presOf" srcId="{91219660-00A6-46CD-8446-671AA9353CA5}" destId="{8C634C7E-07A8-467E-B8AC-6B0C898C7B96}" srcOrd="0" destOrd="0" presId="urn:microsoft.com/office/officeart/2005/8/layout/vList2"/>
    <dgm:cxn modelId="{8F6440FB-36A5-44A8-9FD1-64D2832E52D1}" type="presParOf" srcId="{0C4C7ABB-F2AE-4F4C-8CAB-E4CFB73AE1CB}" destId="{12E98AF9-734D-45A7-9A8E-51CCABCD5D75}" srcOrd="0" destOrd="0" presId="urn:microsoft.com/office/officeart/2005/8/layout/vList2"/>
    <dgm:cxn modelId="{10B71DD5-9705-4C5C-9F16-F7608AC2A973}" type="presParOf" srcId="{0C4C7ABB-F2AE-4F4C-8CAB-E4CFB73AE1CB}" destId="{ADBE3D93-EA22-4037-BC62-21ADFE483992}" srcOrd="1" destOrd="0" presId="urn:microsoft.com/office/officeart/2005/8/layout/vList2"/>
    <dgm:cxn modelId="{A778F293-C487-4EF6-85B0-DCD94C12533E}" type="presParOf" srcId="{0C4C7ABB-F2AE-4F4C-8CAB-E4CFB73AE1CB}" destId="{8C634C7E-07A8-467E-B8AC-6B0C898C7B96}" srcOrd="2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4C02D5-6DD3-401C-A362-C2CE5CC351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473E4556-141B-41B0-87F5-77FE3B59E2EF}">
      <dgm:prSet/>
      <dgm:spPr/>
      <dgm:t>
        <a:bodyPr/>
        <a:lstStyle/>
        <a:p>
          <a:pPr rtl="1"/>
          <a:r>
            <a:rPr lang="ar-SA" b="1" baseline="0" dirty="0" smtClean="0"/>
            <a:t>استعمال </a:t>
          </a:r>
          <a:r>
            <a:rPr lang="ar-SA" b="1" baseline="0" dirty="0" err="1" smtClean="0"/>
            <a:t>هيدروكسيد</a:t>
          </a:r>
          <a:r>
            <a:rPr lang="ar-SA" b="1" baseline="0" dirty="0" smtClean="0"/>
            <a:t> الصوديوم</a:t>
          </a:r>
          <a:endParaRPr lang="ar-SA" b="1" baseline="0" dirty="0"/>
        </a:p>
      </dgm:t>
    </dgm:pt>
    <dgm:pt modelId="{F6A6F757-C57B-46F4-BD9B-97AA445DF7A4}" type="parTrans" cxnId="{E7B21C37-B8D2-48CD-9F21-4E0A5745DDD2}">
      <dgm:prSet/>
      <dgm:spPr/>
      <dgm:t>
        <a:bodyPr/>
        <a:lstStyle/>
        <a:p>
          <a:pPr rtl="1"/>
          <a:endParaRPr lang="ar-SA"/>
        </a:p>
      </dgm:t>
    </dgm:pt>
    <dgm:pt modelId="{15B61C89-F977-4425-94F4-147A221DA3B4}" type="sibTrans" cxnId="{E7B21C37-B8D2-48CD-9F21-4E0A5745DDD2}">
      <dgm:prSet/>
      <dgm:spPr/>
      <dgm:t>
        <a:bodyPr/>
        <a:lstStyle/>
        <a:p>
          <a:pPr rtl="1"/>
          <a:endParaRPr lang="ar-SA"/>
        </a:p>
      </dgm:t>
    </dgm:pt>
    <dgm:pt modelId="{7058A044-6C85-4A70-B261-76AB0C85736F}" type="pres">
      <dgm:prSet presAssocID="{F94C02D5-6DD3-401C-A362-C2CE5CC351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F5E6B8A-D504-48B7-BEA8-C89CC53FC820}" type="pres">
      <dgm:prSet presAssocID="{473E4556-141B-41B0-87F5-77FE3B59E2E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1D5D7BE-F064-4044-8460-74228295E073}" type="presOf" srcId="{F94C02D5-6DD3-401C-A362-C2CE5CC35147}" destId="{7058A044-6C85-4A70-B261-76AB0C85736F}" srcOrd="0" destOrd="0" presId="urn:microsoft.com/office/officeart/2005/8/layout/vList2"/>
    <dgm:cxn modelId="{8CD96A2E-4C38-4032-96D7-76A9FC9ADBB0}" type="presOf" srcId="{473E4556-141B-41B0-87F5-77FE3B59E2EF}" destId="{5F5E6B8A-D504-48B7-BEA8-C89CC53FC820}" srcOrd="0" destOrd="0" presId="urn:microsoft.com/office/officeart/2005/8/layout/vList2"/>
    <dgm:cxn modelId="{E7B21C37-B8D2-48CD-9F21-4E0A5745DDD2}" srcId="{F94C02D5-6DD3-401C-A362-C2CE5CC35147}" destId="{473E4556-141B-41B0-87F5-77FE3B59E2EF}" srcOrd="0" destOrd="0" parTransId="{F6A6F757-C57B-46F4-BD9B-97AA445DF7A4}" sibTransId="{15B61C89-F977-4425-94F4-147A221DA3B4}"/>
    <dgm:cxn modelId="{41DD6A34-A3BE-4B25-9CB5-5E9ED17F918E}" type="presParOf" srcId="{7058A044-6C85-4A70-B261-76AB0C85736F}" destId="{5F5E6B8A-D504-48B7-BEA8-C89CC53FC820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83C238-14A1-4FF1-B420-3B2021083A9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8D1EAC3B-78C6-47F6-8254-A974C277077B}">
      <dgm:prSet/>
      <dgm:spPr/>
      <dgm:t>
        <a:bodyPr/>
        <a:lstStyle/>
        <a:p>
          <a:pPr rtl="1"/>
          <a:r>
            <a:rPr lang="ar-SA" b="1" baseline="0" dirty="0" smtClean="0"/>
            <a:t>استخدام ورق تباع الشمس</a:t>
          </a:r>
          <a:endParaRPr lang="ar-SA" b="1" baseline="0" dirty="0"/>
        </a:p>
      </dgm:t>
    </dgm:pt>
    <dgm:pt modelId="{4DEC0EDA-F4A4-46F5-B1BD-C1E99BEEEAA8}" type="parTrans" cxnId="{440B3151-150B-4659-AD65-1BC64D61BA1C}">
      <dgm:prSet/>
      <dgm:spPr/>
      <dgm:t>
        <a:bodyPr/>
        <a:lstStyle/>
        <a:p>
          <a:pPr rtl="1"/>
          <a:endParaRPr lang="ar-SA"/>
        </a:p>
      </dgm:t>
    </dgm:pt>
    <dgm:pt modelId="{751F7B74-970F-4E01-B4D9-BA4F9F88380F}" type="sibTrans" cxnId="{440B3151-150B-4659-AD65-1BC64D61BA1C}">
      <dgm:prSet/>
      <dgm:spPr/>
      <dgm:t>
        <a:bodyPr/>
        <a:lstStyle/>
        <a:p>
          <a:pPr rtl="1"/>
          <a:endParaRPr lang="ar-SA"/>
        </a:p>
      </dgm:t>
    </dgm:pt>
    <dgm:pt modelId="{7F265CE1-7A23-4836-B0A3-5846B4D084D6}" type="pres">
      <dgm:prSet presAssocID="{4683C238-14A1-4FF1-B420-3B2021083A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04B2D4F-B0D4-40DC-8F52-ACC68EBBAAE1}" type="pres">
      <dgm:prSet presAssocID="{8D1EAC3B-78C6-47F6-8254-A974C277077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BD4F64D-0E50-4F83-935A-6EA250DCEF3F}" type="presOf" srcId="{4683C238-14A1-4FF1-B420-3B2021083A9B}" destId="{7F265CE1-7A23-4836-B0A3-5846B4D084D6}" srcOrd="0" destOrd="0" presId="urn:microsoft.com/office/officeart/2005/8/layout/vList2"/>
    <dgm:cxn modelId="{440B3151-150B-4659-AD65-1BC64D61BA1C}" srcId="{4683C238-14A1-4FF1-B420-3B2021083A9B}" destId="{8D1EAC3B-78C6-47F6-8254-A974C277077B}" srcOrd="0" destOrd="0" parTransId="{4DEC0EDA-F4A4-46F5-B1BD-C1E99BEEEAA8}" sibTransId="{751F7B74-970F-4E01-B4D9-BA4F9F88380F}"/>
    <dgm:cxn modelId="{5707B3B5-61EC-4A54-B82D-5CA7579EF678}" type="presOf" srcId="{8D1EAC3B-78C6-47F6-8254-A974C277077B}" destId="{C04B2D4F-B0D4-40DC-8F52-ACC68EBBAAE1}" srcOrd="0" destOrd="0" presId="urn:microsoft.com/office/officeart/2005/8/layout/vList2"/>
    <dgm:cxn modelId="{99512D85-4FAA-4F74-B1E2-AF937440E9A4}" type="presParOf" srcId="{7F265CE1-7A23-4836-B0A3-5846B4D084D6}" destId="{C04B2D4F-B0D4-40DC-8F52-ACC68EBBAAE1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663A54-84EC-4312-8021-BFC7FF9E64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B5E9BBA-F227-49BE-BEA5-2160FE7479C7}">
      <dgm:prSet/>
      <dgm:spPr/>
      <dgm:t>
        <a:bodyPr/>
        <a:lstStyle/>
        <a:p>
          <a:pPr rtl="1"/>
          <a:r>
            <a:rPr lang="ar-SA" smtClean="0"/>
            <a:t>إضافة </a:t>
          </a:r>
          <a:r>
            <a:rPr lang="ar-SA" dirty="0" smtClean="0"/>
            <a:t>1 مل ماء مقطر مع </a:t>
          </a:r>
          <a:r>
            <a:rPr lang="ar-SA" dirty="0" err="1" smtClean="0"/>
            <a:t>الانزيم</a:t>
          </a:r>
          <a:r>
            <a:rPr lang="ar-SA" dirty="0" smtClean="0"/>
            <a:t> ؟</a:t>
          </a:r>
          <a:endParaRPr lang="en-US" dirty="0"/>
        </a:p>
      </dgm:t>
    </dgm:pt>
    <dgm:pt modelId="{23AB238E-DD8D-40EE-9F77-4EF69F7C2C4E}" type="parTrans" cxnId="{1E34935E-FA02-4702-A807-3FA64DC20F5D}">
      <dgm:prSet/>
      <dgm:spPr/>
      <dgm:t>
        <a:bodyPr/>
        <a:lstStyle/>
        <a:p>
          <a:pPr rtl="1"/>
          <a:endParaRPr lang="ar-SA"/>
        </a:p>
      </dgm:t>
    </dgm:pt>
    <dgm:pt modelId="{8F442B60-01B9-4501-94F3-073378E9CCB6}" type="sibTrans" cxnId="{1E34935E-FA02-4702-A807-3FA64DC20F5D}">
      <dgm:prSet/>
      <dgm:spPr/>
      <dgm:t>
        <a:bodyPr/>
        <a:lstStyle/>
        <a:p>
          <a:pPr rtl="1"/>
          <a:endParaRPr lang="ar-SA"/>
        </a:p>
      </dgm:t>
    </dgm:pt>
    <dgm:pt modelId="{251F23D9-8FE8-4A7C-AB8E-3D6AC3C142C3}">
      <dgm:prSet/>
      <dgm:spPr/>
      <dgm:t>
        <a:bodyPr/>
        <a:lstStyle/>
        <a:p>
          <a:pPr rtl="1"/>
          <a:r>
            <a:rPr lang="ar-SA" dirty="0" smtClean="0"/>
            <a:t>لكي يعمل </a:t>
          </a:r>
          <a:r>
            <a:rPr lang="ar-SA" dirty="0" err="1" smtClean="0"/>
            <a:t>الانزيم</a:t>
          </a:r>
          <a:r>
            <a:rPr lang="ar-SA" dirty="0" smtClean="0"/>
            <a:t> مع جزئ الماء على كسر الرابطة </a:t>
          </a:r>
          <a:r>
            <a:rPr lang="ar-SA" dirty="0" err="1" smtClean="0"/>
            <a:t>الاسترية</a:t>
          </a:r>
          <a:r>
            <a:rPr lang="ar-SA" dirty="0" smtClean="0"/>
            <a:t> ,حيث انه في جميع التفاعلات الكيميائية يتم كسر الروابط (</a:t>
          </a:r>
          <a:r>
            <a:rPr lang="ar-SA" dirty="0" err="1" smtClean="0"/>
            <a:t>الجلايكوسيدية</a:t>
          </a:r>
          <a:r>
            <a:rPr lang="ar-SA" dirty="0" smtClean="0"/>
            <a:t> , </a:t>
          </a:r>
          <a:r>
            <a:rPr lang="ar-SA" dirty="0" err="1" smtClean="0"/>
            <a:t>الاسترية</a:t>
          </a:r>
          <a:r>
            <a:rPr lang="ar-SA" dirty="0" smtClean="0"/>
            <a:t> , </a:t>
          </a:r>
          <a:r>
            <a:rPr lang="ar-SA" dirty="0" err="1" smtClean="0"/>
            <a:t>الببتيدية</a:t>
          </a:r>
          <a:r>
            <a:rPr lang="ar-SA" dirty="0" smtClean="0"/>
            <a:t> ) بين جزيئات المركب </a:t>
          </a:r>
          <a:r>
            <a:rPr lang="ar-SA" dirty="0" err="1" smtClean="0"/>
            <a:t>بأضافة</a:t>
          </a:r>
          <a:r>
            <a:rPr lang="ar-SA" dirty="0" smtClean="0"/>
            <a:t> جزئ الماء لها.</a:t>
          </a:r>
          <a:endParaRPr lang="ar-SA" dirty="0"/>
        </a:p>
      </dgm:t>
    </dgm:pt>
    <dgm:pt modelId="{ACB8B60E-25E8-4331-B01A-01F487B0F50E}" type="parTrans" cxnId="{6917C6E5-A761-4586-AD14-F494D2F92204}">
      <dgm:prSet/>
      <dgm:spPr/>
      <dgm:t>
        <a:bodyPr/>
        <a:lstStyle/>
        <a:p>
          <a:pPr rtl="1"/>
          <a:endParaRPr lang="ar-SA"/>
        </a:p>
      </dgm:t>
    </dgm:pt>
    <dgm:pt modelId="{7A698F6B-DAF8-40AA-B6AD-8EB34A299A7E}" type="sibTrans" cxnId="{6917C6E5-A761-4586-AD14-F494D2F92204}">
      <dgm:prSet/>
      <dgm:spPr/>
      <dgm:t>
        <a:bodyPr/>
        <a:lstStyle/>
        <a:p>
          <a:pPr rtl="1"/>
          <a:endParaRPr lang="ar-SA"/>
        </a:p>
      </dgm:t>
    </dgm:pt>
    <dgm:pt modelId="{AF22A49E-45A5-484C-8943-31E237CBC5DD}" type="pres">
      <dgm:prSet presAssocID="{51663A54-84EC-4312-8021-BFC7FF9E6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DBB4BEF-F1C4-4F1D-BC48-B9AC86C61CA9}" type="pres">
      <dgm:prSet presAssocID="{0B5E9BBA-F227-49BE-BEA5-2160FE7479C7}" presName="parentText" presStyleLbl="node1" presStyleIdx="0" presStyleCnt="2" custScaleY="3756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53D8F4-7016-4667-8AA6-5B81A4C15C22}" type="pres">
      <dgm:prSet presAssocID="{8F442B60-01B9-4501-94F3-073378E9CCB6}" presName="spacer" presStyleCnt="0"/>
      <dgm:spPr/>
    </dgm:pt>
    <dgm:pt modelId="{B87552C3-3E83-4CDC-8420-44FE23D91759}" type="pres">
      <dgm:prSet presAssocID="{251F23D9-8FE8-4A7C-AB8E-3D6AC3C142C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13CAB9E-8249-4DB6-8E58-3C1777EBBE4F}" type="presOf" srcId="{251F23D9-8FE8-4A7C-AB8E-3D6AC3C142C3}" destId="{B87552C3-3E83-4CDC-8420-44FE23D91759}" srcOrd="0" destOrd="0" presId="urn:microsoft.com/office/officeart/2005/8/layout/vList2"/>
    <dgm:cxn modelId="{6917C6E5-A761-4586-AD14-F494D2F92204}" srcId="{51663A54-84EC-4312-8021-BFC7FF9E64CA}" destId="{251F23D9-8FE8-4A7C-AB8E-3D6AC3C142C3}" srcOrd="1" destOrd="0" parTransId="{ACB8B60E-25E8-4331-B01A-01F487B0F50E}" sibTransId="{7A698F6B-DAF8-40AA-B6AD-8EB34A299A7E}"/>
    <dgm:cxn modelId="{499BA91D-A0BF-4B86-885E-7AEC6F9B6350}" type="presOf" srcId="{51663A54-84EC-4312-8021-BFC7FF9E64CA}" destId="{AF22A49E-45A5-484C-8943-31E237CBC5DD}" srcOrd="0" destOrd="0" presId="urn:microsoft.com/office/officeart/2005/8/layout/vList2"/>
    <dgm:cxn modelId="{1E34935E-FA02-4702-A807-3FA64DC20F5D}" srcId="{51663A54-84EC-4312-8021-BFC7FF9E64CA}" destId="{0B5E9BBA-F227-49BE-BEA5-2160FE7479C7}" srcOrd="0" destOrd="0" parTransId="{23AB238E-DD8D-40EE-9F77-4EF69F7C2C4E}" sibTransId="{8F442B60-01B9-4501-94F3-073378E9CCB6}"/>
    <dgm:cxn modelId="{38F39D5F-486A-4C4D-8D0D-50906A348743}" type="presOf" srcId="{0B5E9BBA-F227-49BE-BEA5-2160FE7479C7}" destId="{3DBB4BEF-F1C4-4F1D-BC48-B9AC86C61CA9}" srcOrd="0" destOrd="0" presId="urn:microsoft.com/office/officeart/2005/8/layout/vList2"/>
    <dgm:cxn modelId="{483FD677-019C-4C8A-B916-CCA563778F85}" type="presParOf" srcId="{AF22A49E-45A5-484C-8943-31E237CBC5DD}" destId="{3DBB4BEF-F1C4-4F1D-BC48-B9AC86C61CA9}" srcOrd="0" destOrd="0" presId="urn:microsoft.com/office/officeart/2005/8/layout/vList2"/>
    <dgm:cxn modelId="{61125766-1438-4641-8F8C-3A2BAA0361F9}" type="presParOf" srcId="{AF22A49E-45A5-484C-8943-31E237CBC5DD}" destId="{8853D8F4-7016-4667-8AA6-5B81A4C15C22}" srcOrd="1" destOrd="0" presId="urn:microsoft.com/office/officeart/2005/8/layout/vList2"/>
    <dgm:cxn modelId="{77859B3A-3E6D-4D28-B9FE-2688C15394D3}" type="presParOf" srcId="{AF22A49E-45A5-484C-8943-31E237CBC5DD}" destId="{B87552C3-3E83-4CDC-8420-44FE23D91759}" srcOrd="2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ar-SA" sz="2000" smtClean="0"/>
              <a:t>انقر فوق الرمز لإضافة صورة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1B8ABB09-4A1D-463E-8065-109CC2B7EFAA}" type="datetimeFigureOut">
              <a:rPr lang="ar-SA" smtClean="0"/>
              <a:pPr/>
              <a:t>28/11/1432</a:t>
            </a:fld>
            <a:endParaRPr lang="ar-SA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ar-SA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rtl="1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r" rtl="1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r" rtl="1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r" rtl="1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r" rtl="1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r" rtl="1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r" rtl="1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r" rtl="1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r" rtl="1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r" rtl="1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algn="r" rtl="1" eaLnBrk="1" hangingPunct="1"/>
      <a:lvl2pPr marL="457200" algn="r" rtl="1" eaLnBrk="1" hangingPunct="1"/>
      <a:lvl3pPr marL="914400" algn="r" rtl="1" eaLnBrk="1" hangingPunct="1"/>
      <a:lvl4pPr marL="1371600" algn="r" rtl="1" eaLnBrk="1" hangingPunct="1"/>
      <a:lvl5pPr marL="1828800" algn="r" rtl="1" eaLnBrk="1" hangingPunct="1"/>
      <a:lvl6pPr marL="2286000" algn="r" rtl="1" eaLnBrk="1" hangingPunct="1"/>
      <a:lvl7pPr marL="2743200" algn="r" rtl="1" eaLnBrk="1" hangingPunct="1"/>
      <a:lvl8pPr marL="3200400" algn="r" rtl="1" eaLnBrk="1" hangingPunct="1"/>
      <a:lvl9pPr marL="3657600" algn="r" rtl="1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err="1" smtClean="0"/>
              <a:t>انزيمات</a:t>
            </a:r>
            <a:r>
              <a:rPr lang="ar-SA" dirty="0" smtClean="0"/>
              <a:t> التحلل المائي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200" dirty="0" err="1" smtClean="0">
                <a:latin typeface="Times New Roman" pitchFamily="18" charset="0"/>
                <a:cs typeface="Times New Roman" pitchFamily="18" charset="0"/>
              </a:rPr>
              <a:t>انزيم</a:t>
            </a:r>
            <a:r>
              <a:rPr lang="ar-S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3200" dirty="0" err="1" smtClean="0">
                <a:latin typeface="Times New Roman" pitchFamily="18" charset="0"/>
                <a:cs typeface="Times New Roman" pitchFamily="18" charset="0"/>
              </a:rPr>
              <a:t>اللايبيز</a:t>
            </a:r>
            <a:r>
              <a:rPr sz="3200" smtClean="0">
                <a:latin typeface="Times New Roman" pitchFamily="18" charset="0"/>
                <a:cs typeface="Times New Roman" pitchFamily="18" charset="0"/>
              </a:rPr>
              <a:t>Lipase 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سؤال المشاركة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تجارب سابقة</a:t>
            </a:r>
            <a:endParaRPr lang="ar-SA" dirty="0"/>
          </a:p>
        </p:txBody>
      </p:sp>
      <p:pic>
        <p:nvPicPr>
          <p:cNvPr id="4" name="عنصر نائب للمحتوى 3" descr="تجربة انزيو اللايبو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2223" y="1600200"/>
            <a:ext cx="6059554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التقرير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النتيجة :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smtClean="0"/>
              <a:t>   في كلا الدورقين الكنترول والمعامل تتحول اللون إلى الوردي لكنها تتحول بشكل فوري في دورق الكنترول</a:t>
            </a:r>
            <a:endParaRPr lang="en-US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التعليق:</a:t>
            </a:r>
            <a:endParaRPr lang="en-US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ar-SA" b="1" dirty="0" smtClean="0"/>
              <a:t>   تحول الدورقين إلى اللون الوردي دليل على أن كل من الدورقين قد تحولت إلى وسط قاعدي لكن دورق الكنترول لا يحتوي على أحماض حرة ليتم معادلتها ولذا تتحول بشكل فوري ، أما الدورق المعامل فقد تم تفكيك الدهن إلى </a:t>
            </a:r>
            <a:r>
              <a:rPr lang="ar-SA" b="1" dirty="0" err="1" smtClean="0"/>
              <a:t>جلسرول</a:t>
            </a:r>
            <a:r>
              <a:rPr lang="ar-SA" b="1" dirty="0" smtClean="0"/>
              <a:t> وأحماض </a:t>
            </a:r>
            <a:r>
              <a:rPr lang="ar-SA" b="1" dirty="0" err="1" smtClean="0"/>
              <a:t>دهنية</a:t>
            </a:r>
            <a:r>
              <a:rPr lang="ar-SA" b="1" dirty="0" smtClean="0"/>
              <a:t> حرة مما يجعل الوسط حامضي لذا فيحتاج إلى وقت وكميه اكبر من </a:t>
            </a:r>
            <a:r>
              <a:rPr lang="ar-SA" b="1" dirty="0" err="1" smtClean="0"/>
              <a:t>هيدروكسيد</a:t>
            </a:r>
            <a:r>
              <a:rPr lang="ar-SA" b="1" dirty="0" smtClean="0"/>
              <a:t> الصوديوم لمعادلة </a:t>
            </a:r>
            <a:r>
              <a:rPr lang="ar-SA" b="1" dirty="0" err="1" smtClean="0"/>
              <a:t>الاحماض</a:t>
            </a:r>
            <a:r>
              <a:rPr lang="ar-SA" b="1" dirty="0" smtClean="0"/>
              <a:t> </a:t>
            </a:r>
            <a:r>
              <a:rPr lang="ar-SA" b="1" dirty="0" err="1" smtClean="0"/>
              <a:t>الدهنيه</a:t>
            </a:r>
            <a:r>
              <a:rPr lang="ar-SA" b="1" dirty="0" smtClean="0"/>
              <a:t> ثم يتم تحويلها إلى وسط قاعدي بزيادة تركيز </a:t>
            </a:r>
            <a:r>
              <a:rPr lang="ar-SA" b="1" dirty="0" err="1" smtClean="0"/>
              <a:t>القاعده</a:t>
            </a:r>
            <a:r>
              <a:rPr lang="ar-SA" b="1" dirty="0" smtClean="0"/>
              <a:t>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إنزيم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اللايبيز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يعمل على الأحماض </a:t>
            </a:r>
            <a:r>
              <a:rPr lang="ar-SA" b="1" dirty="0" err="1" smtClean="0"/>
              <a:t>الدهنية</a:t>
            </a:r>
            <a:r>
              <a:rPr lang="ar-SA" b="1" dirty="0" smtClean="0"/>
              <a:t> الأحادية والثنائية والثلاثية حيث يعمل على الرابطة </a:t>
            </a:r>
            <a:r>
              <a:rPr lang="ar-SA" b="1" dirty="0" err="1" smtClean="0"/>
              <a:t>الأسترية</a:t>
            </a:r>
            <a:r>
              <a:rPr lang="ar-SA" b="1" dirty="0" smtClean="0"/>
              <a:t> فهو إنزيم ذو تخصصية </a:t>
            </a:r>
            <a:r>
              <a:rPr lang="ar-SA" b="1" dirty="0" err="1" smtClean="0"/>
              <a:t>رابطية</a:t>
            </a:r>
            <a:r>
              <a:rPr lang="ar-SA" b="1" dirty="0" smtClean="0"/>
              <a:t>.</a:t>
            </a:r>
            <a:endParaRPr lang="ar-SA" dirty="0"/>
          </a:p>
        </p:txBody>
      </p:sp>
      <p:pic>
        <p:nvPicPr>
          <p:cNvPr id="1026" name="Picture 2" descr="Triglycer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643182"/>
            <a:ext cx="8072494" cy="381000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طريقة الكشف عن نشاط إنزيم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اللايبيز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الأدوات :</a:t>
            </a:r>
            <a:endParaRPr lang="en-US" dirty="0" smtClean="0"/>
          </a:p>
          <a:p>
            <a:r>
              <a:rPr lang="ar-SA" b="1" dirty="0" smtClean="0"/>
              <a:t>إنزيم </a:t>
            </a:r>
            <a:r>
              <a:rPr lang="ar-SA" b="1" dirty="0" err="1" smtClean="0"/>
              <a:t>اللايبيز</a:t>
            </a:r>
            <a:r>
              <a:rPr lang="ar-SA" b="1" dirty="0" smtClean="0"/>
              <a:t> </a:t>
            </a:r>
            <a:endParaRPr lang="en-US" dirty="0" smtClean="0"/>
          </a:p>
          <a:p>
            <a:r>
              <a:rPr lang="ar-SA" b="1" dirty="0" smtClean="0"/>
              <a:t>زيت زيتون ( مادة الأساس )</a:t>
            </a:r>
            <a:endParaRPr lang="en-US" dirty="0" smtClean="0"/>
          </a:p>
          <a:p>
            <a:r>
              <a:rPr lang="ar-SA" b="1" dirty="0" smtClean="0"/>
              <a:t>ماء مقطر</a:t>
            </a:r>
            <a:endParaRPr lang="en-US" dirty="0" smtClean="0"/>
          </a:p>
          <a:p>
            <a:r>
              <a:rPr lang="ar-SA" b="1" dirty="0" err="1" smtClean="0"/>
              <a:t>حضان</a:t>
            </a:r>
            <a:r>
              <a:rPr lang="ar-SA" b="1" dirty="0" smtClean="0"/>
              <a:t> </a:t>
            </a:r>
            <a:endParaRPr lang="en-US" dirty="0" smtClean="0"/>
          </a:p>
          <a:p>
            <a:r>
              <a:rPr lang="ar-SA" b="1" dirty="0" smtClean="0"/>
              <a:t>أنابيب اختبار</a:t>
            </a:r>
            <a:endParaRPr lang="en-US" dirty="0" smtClean="0"/>
          </a:p>
          <a:p>
            <a:r>
              <a:rPr lang="ar-SA" b="1" dirty="0" smtClean="0"/>
              <a:t>كاشف فينول </a:t>
            </a:r>
            <a:r>
              <a:rPr lang="ar-SA" b="1" dirty="0" err="1" smtClean="0"/>
              <a:t>فيثالين</a:t>
            </a:r>
            <a:endParaRPr lang="en-US" dirty="0" smtClean="0"/>
          </a:p>
          <a:p>
            <a:r>
              <a:rPr lang="ar-SA" b="1" dirty="0" err="1" smtClean="0"/>
              <a:t>هيدروكسيد</a:t>
            </a:r>
            <a:r>
              <a:rPr lang="ar-SA" b="1" dirty="0" smtClean="0"/>
              <a:t> الصوديوم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يمكن استخدام طريقتين مختلفتين 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457200" y="3048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طريقة العمل :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b="1" dirty="0" smtClean="0"/>
              <a:t>نضع 5 مل من إنزيم </a:t>
            </a:r>
            <a:r>
              <a:rPr lang="ar-SA" b="1" dirty="0" err="1" smtClean="0"/>
              <a:t>اللايبيز</a:t>
            </a:r>
            <a:r>
              <a:rPr lang="ar-SA" b="1" dirty="0" smtClean="0"/>
              <a:t> في </a:t>
            </a:r>
            <a:r>
              <a:rPr lang="ar-SA" b="1" dirty="0" err="1" smtClean="0"/>
              <a:t>انبوبة</a:t>
            </a:r>
            <a:r>
              <a:rPr lang="ar-SA" b="1" dirty="0" smtClean="0"/>
              <a:t> + 1 مل ماء مقطر + 1 مل زيت زيتون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b="1" dirty="0" smtClean="0"/>
              <a:t>في أنبوبة الكنترول نضع 1مل ماء مقطر + 1مل زيت زيتون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b="1" dirty="0" smtClean="0"/>
              <a:t>نحضن الأنبوبتان في </a:t>
            </a:r>
            <a:r>
              <a:rPr lang="ar-SA" b="1" dirty="0" err="1" smtClean="0"/>
              <a:t>الحضان</a:t>
            </a:r>
            <a:r>
              <a:rPr lang="ar-SA" b="1" dirty="0" smtClean="0"/>
              <a:t> في درجة 35 </a:t>
            </a:r>
            <a:r>
              <a:rPr lang="ar-SA" b="1" dirty="0" err="1" smtClean="0"/>
              <a:t>م</a:t>
            </a:r>
            <a:r>
              <a:rPr lang="ar-SA" b="1" dirty="0" smtClean="0"/>
              <a:t> لمدة 24 ساعة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b="1" dirty="0" smtClean="0"/>
              <a:t>نأخذ الأنبوبتان ونأخذ من كل منهما 3 مل ونضيف إليها 3 نقاط من كاشف فينول </a:t>
            </a:r>
            <a:r>
              <a:rPr lang="ar-SA" b="1" dirty="0" err="1" smtClean="0"/>
              <a:t>فيثالين</a:t>
            </a:r>
            <a:r>
              <a:rPr lang="ar-SA" b="1" dirty="0" smtClean="0"/>
              <a:t> ونرجها فتختفي اللون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b="1" dirty="0" smtClean="0"/>
              <a:t>نضيف 1 مل من </a:t>
            </a:r>
            <a:r>
              <a:rPr lang="en-US" b="1" dirty="0" err="1" smtClean="0"/>
              <a:t>NaOH</a:t>
            </a:r>
            <a:r>
              <a:rPr lang="ar-SA" b="1" dirty="0" smtClean="0"/>
              <a:t> إلى أن يتحول اللون إلى الوردي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7410" name="Picture 2" descr="Lipase wo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286808" cy="507209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200" b="1" dirty="0" smtClean="0"/>
              <a:t>ألوان الكاشف فينول </a:t>
            </a:r>
            <a:r>
              <a:rPr lang="ar-SA" sz="3200" b="1" dirty="0" err="1" smtClean="0"/>
              <a:t>فيثالين</a:t>
            </a:r>
            <a:r>
              <a:rPr lang="ar-SA" sz="3200" b="1" dirty="0" smtClean="0"/>
              <a:t> بناء على  حمضية وقاعدية الوسط</a:t>
            </a:r>
            <a:endParaRPr lang="ar-SA" sz="32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500166" y="2357430"/>
          <a:ext cx="6286544" cy="2270760"/>
        </p:xfrm>
        <a:graphic>
          <a:graphicData uri="http://schemas.openxmlformats.org/drawingml/2006/table">
            <a:tbl>
              <a:tblPr/>
              <a:tblGrid>
                <a:gridCol w="1571636"/>
                <a:gridCol w="1571636"/>
                <a:gridCol w="1571636"/>
                <a:gridCol w="157163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اللون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Color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الرمز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Symbol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الوصف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Description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الحموضة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PH 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عديم اللون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Clear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حمض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Acid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en-US" sz="18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111111       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عديم اللون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Clear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متعادل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Neutral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++++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زهري ، أحمر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Pink , Red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قاعدي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Alkaline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457200" y="3048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2285992"/>
          <a:ext cx="5286412" cy="2194560"/>
        </p:xfrm>
        <a:graphic>
          <a:graphicData uri="http://schemas.openxmlformats.org/drawingml/2006/table">
            <a:tbl>
              <a:tblPr/>
              <a:tblGrid>
                <a:gridCol w="1745342"/>
                <a:gridCol w="1744269"/>
                <a:gridCol w="179680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</a:rPr>
                        <a:t>اللون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Color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</a:rPr>
                        <a:t>تباع شمس أزرق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Blue Litmus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</a:rPr>
                        <a:t>تباع شمس أحمر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Red Litmus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9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</a:rPr>
                        <a:t>حمضي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Acid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FF6699"/>
                          </a:solidFill>
                          <a:latin typeface="Times New Roman"/>
                          <a:ea typeface="Times New Roman"/>
                        </a:rPr>
                        <a:t>تتحول إلى الأحمر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6699"/>
                          </a:solidFill>
                          <a:latin typeface="Times New Roman"/>
                          <a:ea typeface="Times New Roman"/>
                        </a:rPr>
                        <a:t>turns red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FF6699"/>
                          </a:solidFill>
                          <a:latin typeface="Times New Roman"/>
                          <a:ea typeface="Times New Roman"/>
                        </a:rPr>
                        <a:t>تبقى على حالها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6699"/>
                          </a:solidFill>
                          <a:latin typeface="Times New Roman"/>
                          <a:ea typeface="Times New Roman"/>
                        </a:rPr>
                        <a:t>stays same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</a:rPr>
                        <a:t>متعادل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Neutral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3399FF"/>
                          </a:solidFill>
                          <a:latin typeface="Times New Roman"/>
                          <a:ea typeface="Times New Roman"/>
                        </a:rPr>
                        <a:t>تبقى على حالها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3399FF"/>
                          </a:solidFill>
                          <a:latin typeface="Times New Roman"/>
                          <a:ea typeface="Times New Roman"/>
                        </a:rPr>
                        <a:t>stays same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FF6699"/>
                          </a:solidFill>
                          <a:latin typeface="Times New Roman"/>
                          <a:ea typeface="Times New Roman"/>
                        </a:rPr>
                        <a:t>تبقى على حالها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6699"/>
                          </a:solidFill>
                          <a:latin typeface="Times New Roman"/>
                          <a:ea typeface="Times New Roman"/>
                        </a:rPr>
                        <a:t>stays same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</a:rPr>
                        <a:t>قاعدي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Base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3399FF"/>
                          </a:solidFill>
                          <a:latin typeface="Times New Roman"/>
                          <a:ea typeface="Times New Roman"/>
                        </a:rPr>
                        <a:t>تبقى على حالها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3399FF"/>
                          </a:solidFill>
                          <a:latin typeface="Times New Roman"/>
                          <a:ea typeface="Times New Roman"/>
                        </a:rPr>
                        <a:t>stays same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3399FF"/>
                          </a:solidFill>
                          <a:latin typeface="Times New Roman"/>
                          <a:ea typeface="Times New Roman"/>
                        </a:rPr>
                        <a:t>تتحول إلى الأزرق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3399FF"/>
                          </a:solidFill>
                          <a:latin typeface="Times New Roman"/>
                          <a:ea typeface="Times New Roman"/>
                        </a:rPr>
                        <a:t>turns blue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8434" name="Picture 2" descr="gcsechem_5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2143116"/>
            <a:ext cx="3057525" cy="250033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2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سمة2</Template>
  <TotalTime>57</TotalTime>
  <Words>429</Words>
  <PresentationFormat>عرض على الشاشة (3:4)‏</PresentationFormat>
  <Paragraphs>94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سمة2</vt:lpstr>
      <vt:lpstr>انزيمات التحلل المائي</vt:lpstr>
      <vt:lpstr>الشريحة 2</vt:lpstr>
      <vt:lpstr>إنزيم اللايبيز </vt:lpstr>
      <vt:lpstr>طريقة الكشف عن نشاط إنزيم اللايبيز </vt:lpstr>
      <vt:lpstr>يمكن استخدام طريقتين مختلفتين </vt:lpstr>
      <vt:lpstr>الشريحة 6</vt:lpstr>
      <vt:lpstr>الشريحة 7</vt:lpstr>
      <vt:lpstr>ألوان الكاشف فينول فيثالين بناء على  حمضية وقاعدية الوسط</vt:lpstr>
      <vt:lpstr>الشريحة 9</vt:lpstr>
      <vt:lpstr>سؤال المشاركة</vt:lpstr>
      <vt:lpstr>تجارب سابقة</vt:lpstr>
      <vt:lpstr>التقرير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Admin</cp:lastModifiedBy>
  <cp:revision>14</cp:revision>
  <dcterms:modified xsi:type="dcterms:W3CDTF">2011-10-25T15:33:57Z</dcterms:modified>
</cp:coreProperties>
</file>