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9" r:id="rId3"/>
    <p:sldId id="270" r:id="rId4"/>
    <p:sldId id="257" r:id="rId5"/>
    <p:sldId id="258" r:id="rId6"/>
    <p:sldId id="259" r:id="rId7"/>
    <p:sldId id="260" r:id="rId8"/>
    <p:sldId id="261" r:id="rId9"/>
    <p:sldId id="264" r:id="rId10"/>
    <p:sldId id="266" r:id="rId11"/>
    <p:sldId id="263" r:id="rId12"/>
    <p:sldId id="268" r:id="rId13"/>
    <p:sldId id="265"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7" d="100"/>
          <a:sy n="67" d="100"/>
        </p:scale>
        <p:origin x="-60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27BECE-F5D8-4F22-8AA6-C9E250C9C763}"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81E82A1F-16A8-4E7D-9FAD-E6A9AAF2CCF9}">
      <dgm:prSet phldrT="[نص]"/>
      <dgm:spPr/>
      <dgm:t>
        <a:bodyPr/>
        <a:lstStyle/>
        <a:p>
          <a:pPr rtl="1"/>
          <a:r>
            <a:rPr lang="ar-SA" dirty="0" err="1" smtClean="0"/>
            <a:t>الادوات</a:t>
          </a:r>
          <a:r>
            <a:rPr lang="ar-SA" dirty="0" smtClean="0"/>
            <a:t>:</a:t>
          </a:r>
          <a:endParaRPr lang="ar-SA" dirty="0"/>
        </a:p>
      </dgm:t>
    </dgm:pt>
    <dgm:pt modelId="{DF06D8B2-6716-47AE-A12A-8293F6BDFB24}" type="parTrans" cxnId="{B2FA151D-329B-488E-B5B3-C7DE8B28DB68}">
      <dgm:prSet/>
      <dgm:spPr/>
      <dgm:t>
        <a:bodyPr/>
        <a:lstStyle/>
        <a:p>
          <a:pPr rtl="1"/>
          <a:endParaRPr lang="ar-SA"/>
        </a:p>
      </dgm:t>
    </dgm:pt>
    <dgm:pt modelId="{06621546-E4CD-440A-ADF1-6844F7FE80F2}" type="sibTrans" cxnId="{B2FA151D-329B-488E-B5B3-C7DE8B28DB68}">
      <dgm:prSet/>
      <dgm:spPr/>
      <dgm:t>
        <a:bodyPr/>
        <a:lstStyle/>
        <a:p>
          <a:pPr rtl="1"/>
          <a:endParaRPr lang="ar-SA"/>
        </a:p>
      </dgm:t>
    </dgm:pt>
    <dgm:pt modelId="{4C37A0FB-2A4C-4E87-BE03-B273E0882267}">
      <dgm:prSet phldrT="[نص]"/>
      <dgm:spPr/>
      <dgm:t>
        <a:bodyPr/>
        <a:lstStyle/>
        <a:p>
          <a:pPr rtl="1"/>
          <a:r>
            <a:rPr lang="ar-SA" b="1" dirty="0" smtClean="0"/>
            <a:t>دورقين.</a:t>
          </a:r>
          <a:endParaRPr lang="ar-SA" dirty="0"/>
        </a:p>
      </dgm:t>
    </dgm:pt>
    <dgm:pt modelId="{03F913C7-0760-4151-877B-725149956EDD}" type="parTrans" cxnId="{0CE4420F-3939-45BA-85BC-FB460A60EB87}">
      <dgm:prSet/>
      <dgm:spPr/>
      <dgm:t>
        <a:bodyPr/>
        <a:lstStyle/>
        <a:p>
          <a:pPr rtl="1"/>
          <a:endParaRPr lang="ar-SA"/>
        </a:p>
      </dgm:t>
    </dgm:pt>
    <dgm:pt modelId="{82018B07-AF22-487D-879C-91B798E7C2E4}" type="sibTrans" cxnId="{0CE4420F-3939-45BA-85BC-FB460A60EB87}">
      <dgm:prSet/>
      <dgm:spPr/>
      <dgm:t>
        <a:bodyPr/>
        <a:lstStyle/>
        <a:p>
          <a:pPr rtl="1"/>
          <a:endParaRPr lang="ar-SA"/>
        </a:p>
      </dgm:t>
    </dgm:pt>
    <dgm:pt modelId="{C21AB81A-F455-4C74-84D1-CAD4CAB9EF77}">
      <dgm:prSet phldrT="[نص]"/>
      <dgm:spPr/>
      <dgm:t>
        <a:bodyPr/>
        <a:lstStyle/>
        <a:p>
          <a:pPr rtl="1"/>
          <a:r>
            <a:rPr lang="ar-SA" b="1" dirty="0" smtClean="0"/>
            <a:t>إنزيم </a:t>
          </a:r>
          <a:r>
            <a:rPr lang="ar-SA" b="1" dirty="0" err="1" smtClean="0"/>
            <a:t>الباباين</a:t>
          </a:r>
          <a:r>
            <a:rPr lang="ar-SA" b="1" dirty="0" smtClean="0"/>
            <a:t>.</a:t>
          </a:r>
          <a:endParaRPr lang="ar-SA" dirty="0"/>
        </a:p>
      </dgm:t>
    </dgm:pt>
    <dgm:pt modelId="{BA274082-4E14-4EDF-B86E-E479694D91C7}" type="parTrans" cxnId="{E9C59282-88DA-463C-84B0-7C4B056AE7F2}">
      <dgm:prSet/>
      <dgm:spPr/>
    </dgm:pt>
    <dgm:pt modelId="{6FEC8AF7-ECE7-40FD-AF47-0A10840F212C}" type="sibTrans" cxnId="{E9C59282-88DA-463C-84B0-7C4B056AE7F2}">
      <dgm:prSet/>
      <dgm:spPr/>
    </dgm:pt>
    <dgm:pt modelId="{77F9FDEC-DC0D-4DE3-88D6-8D3147306BD0}">
      <dgm:prSet phldrT="[نص]"/>
      <dgm:spPr/>
      <dgm:t>
        <a:bodyPr/>
        <a:lstStyle/>
        <a:p>
          <a:pPr rtl="1"/>
          <a:r>
            <a:rPr lang="ar-SA" b="1" dirty="0" err="1" smtClean="0"/>
            <a:t>جيلاتين</a:t>
          </a:r>
          <a:r>
            <a:rPr lang="ar-SA" b="1" dirty="0" smtClean="0"/>
            <a:t>.</a:t>
          </a:r>
          <a:endParaRPr lang="ar-SA" dirty="0"/>
        </a:p>
      </dgm:t>
    </dgm:pt>
    <dgm:pt modelId="{2B889C78-E01C-4266-A9CA-CDD5887E4DE4}" type="parTrans" cxnId="{1F06B582-DFBC-4A48-ABB1-0F3005D0798D}">
      <dgm:prSet/>
      <dgm:spPr/>
    </dgm:pt>
    <dgm:pt modelId="{D4986398-B453-4D38-92C9-87BB52DD886A}" type="sibTrans" cxnId="{1F06B582-DFBC-4A48-ABB1-0F3005D0798D}">
      <dgm:prSet/>
      <dgm:spPr/>
    </dgm:pt>
    <dgm:pt modelId="{50C5DA07-C65F-4137-B7ED-FE89BF4781DF}">
      <dgm:prSet phldrT="[نص]"/>
      <dgm:spPr/>
      <dgm:t>
        <a:bodyPr/>
        <a:lstStyle/>
        <a:p>
          <a:pPr rtl="1"/>
          <a:r>
            <a:rPr lang="ar-SA" b="1" dirty="0" smtClean="0"/>
            <a:t>كاشف </a:t>
          </a:r>
          <a:r>
            <a:rPr lang="ar-SA" b="1" dirty="0" err="1" smtClean="0"/>
            <a:t>الننهيدرين</a:t>
          </a:r>
          <a:r>
            <a:rPr lang="ar-SA" b="1" dirty="0" smtClean="0"/>
            <a:t>.</a:t>
          </a:r>
          <a:endParaRPr lang="ar-SA" dirty="0"/>
        </a:p>
      </dgm:t>
    </dgm:pt>
    <dgm:pt modelId="{8DFD2EB2-0127-4549-A5AC-7919E5FC8906}" type="parTrans" cxnId="{232C1779-668B-48DD-9F38-CC0DC4670B95}">
      <dgm:prSet/>
      <dgm:spPr/>
    </dgm:pt>
    <dgm:pt modelId="{FC31582A-7C39-4E1A-9178-EE4C091E1DE6}" type="sibTrans" cxnId="{232C1779-668B-48DD-9F38-CC0DC4670B95}">
      <dgm:prSet/>
      <dgm:spPr/>
    </dgm:pt>
    <dgm:pt modelId="{62E7178B-64F4-4567-A9FE-5EE190520B1C}">
      <dgm:prSet phldrT="[نص]"/>
      <dgm:spPr/>
      <dgm:t>
        <a:bodyPr/>
        <a:lstStyle/>
        <a:p>
          <a:pPr rtl="1"/>
          <a:r>
            <a:rPr lang="ar-SA" b="1" dirty="0" err="1" smtClean="0"/>
            <a:t>أسيتات</a:t>
          </a:r>
          <a:r>
            <a:rPr lang="ar-SA" b="1" dirty="0" smtClean="0"/>
            <a:t> الصوديوم </a:t>
          </a:r>
          <a:r>
            <a:rPr lang="en-US" b="1" dirty="0" smtClean="0"/>
            <a:t>CH</a:t>
          </a:r>
          <a:r>
            <a:rPr lang="en-US" b="1" baseline="-25000" dirty="0" smtClean="0"/>
            <a:t>3</a:t>
          </a:r>
          <a:r>
            <a:rPr lang="en-US" b="1" dirty="0" smtClean="0"/>
            <a:t>COONa</a:t>
          </a:r>
          <a:endParaRPr lang="ar-SA" dirty="0"/>
        </a:p>
      </dgm:t>
    </dgm:pt>
    <dgm:pt modelId="{80059CDC-BDE5-413E-9D5F-044CF2FFF49E}" type="parTrans" cxnId="{B923339B-4DFB-44A1-9729-7DAD57530705}">
      <dgm:prSet/>
      <dgm:spPr/>
    </dgm:pt>
    <dgm:pt modelId="{1FCBE5FA-818E-4CC7-BF6F-B4284ABB7202}" type="sibTrans" cxnId="{B923339B-4DFB-44A1-9729-7DAD57530705}">
      <dgm:prSet/>
      <dgm:spPr/>
    </dgm:pt>
    <dgm:pt modelId="{E0156520-106D-4629-86DA-339A22651C24}">
      <dgm:prSet phldrT="[نص]"/>
      <dgm:spPr/>
      <dgm:t>
        <a:bodyPr/>
        <a:lstStyle/>
        <a:p>
          <a:pPr rtl="1"/>
          <a:r>
            <a:rPr lang="ar-SA" b="1" dirty="0" smtClean="0"/>
            <a:t>حمام مائي.</a:t>
          </a:r>
          <a:endParaRPr lang="ar-SA" dirty="0"/>
        </a:p>
      </dgm:t>
    </dgm:pt>
    <dgm:pt modelId="{8FF1E01A-83FF-4785-8765-784B037C1AED}" type="parTrans" cxnId="{036E72F3-C814-4C8C-B777-7767B00913CC}">
      <dgm:prSet/>
      <dgm:spPr/>
    </dgm:pt>
    <dgm:pt modelId="{D6364B60-90C8-4CFF-A567-DDC4341F208B}" type="sibTrans" cxnId="{036E72F3-C814-4C8C-B777-7767B00913CC}">
      <dgm:prSet/>
      <dgm:spPr/>
    </dgm:pt>
    <dgm:pt modelId="{F01CD017-DF47-4D69-A584-D9579D566175}">
      <dgm:prSet phldrT="[نص]"/>
      <dgm:spPr/>
      <dgm:t>
        <a:bodyPr/>
        <a:lstStyle/>
        <a:p>
          <a:pPr rtl="1"/>
          <a:r>
            <a:rPr lang="ar-SA" b="1" dirty="0" smtClean="0"/>
            <a:t>حمام مائي على درجة الغليان.</a:t>
          </a:r>
          <a:endParaRPr lang="ar-SA" dirty="0"/>
        </a:p>
      </dgm:t>
    </dgm:pt>
    <dgm:pt modelId="{B8343EE2-AFC9-4F07-B24A-B98C26D09077}" type="parTrans" cxnId="{FE15FF56-296C-4FD4-8554-1380321EB468}">
      <dgm:prSet/>
      <dgm:spPr/>
    </dgm:pt>
    <dgm:pt modelId="{12C80871-DF58-4350-BA54-D5CDCE847A5A}" type="sibTrans" cxnId="{FE15FF56-296C-4FD4-8554-1380321EB468}">
      <dgm:prSet/>
      <dgm:spPr/>
    </dgm:pt>
    <dgm:pt modelId="{9C8F6545-65B9-4698-B96B-6FFBF101FBC9}" type="pres">
      <dgm:prSet presAssocID="{6327BECE-F5D8-4F22-8AA6-C9E250C9C763}" presName="linear" presStyleCnt="0">
        <dgm:presLayoutVars>
          <dgm:animLvl val="lvl"/>
          <dgm:resizeHandles val="exact"/>
        </dgm:presLayoutVars>
      </dgm:prSet>
      <dgm:spPr/>
    </dgm:pt>
    <dgm:pt modelId="{36D2621D-2264-41D1-9154-5412153BE974}" type="pres">
      <dgm:prSet presAssocID="{81E82A1F-16A8-4E7D-9FAD-E6A9AAF2CCF9}" presName="parentText" presStyleLbl="node1" presStyleIdx="0" presStyleCnt="1">
        <dgm:presLayoutVars>
          <dgm:chMax val="0"/>
          <dgm:bulletEnabled val="1"/>
        </dgm:presLayoutVars>
      </dgm:prSet>
      <dgm:spPr/>
    </dgm:pt>
    <dgm:pt modelId="{379AC31D-8D61-4693-9C0E-7A44D481B8E1}" type="pres">
      <dgm:prSet presAssocID="{81E82A1F-16A8-4E7D-9FAD-E6A9AAF2CCF9}" presName="childText" presStyleLbl="revTx" presStyleIdx="0" presStyleCnt="1">
        <dgm:presLayoutVars>
          <dgm:bulletEnabled val="1"/>
        </dgm:presLayoutVars>
      </dgm:prSet>
      <dgm:spPr/>
      <dgm:t>
        <a:bodyPr/>
        <a:lstStyle/>
        <a:p>
          <a:pPr rtl="1"/>
          <a:endParaRPr lang="ar-SA"/>
        </a:p>
      </dgm:t>
    </dgm:pt>
  </dgm:ptLst>
  <dgm:cxnLst>
    <dgm:cxn modelId="{1F06B582-DFBC-4A48-ABB1-0F3005D0798D}" srcId="{81E82A1F-16A8-4E7D-9FAD-E6A9AAF2CCF9}" destId="{77F9FDEC-DC0D-4DE3-88D6-8D3147306BD0}" srcOrd="2" destOrd="0" parTransId="{2B889C78-E01C-4266-A9CA-CDD5887E4DE4}" sibTransId="{D4986398-B453-4D38-92C9-87BB52DD886A}"/>
    <dgm:cxn modelId="{4E52772A-BAF3-40C1-9A35-C28079782737}" type="presOf" srcId="{77F9FDEC-DC0D-4DE3-88D6-8D3147306BD0}" destId="{379AC31D-8D61-4693-9C0E-7A44D481B8E1}" srcOrd="0" destOrd="2" presId="urn:microsoft.com/office/officeart/2005/8/layout/vList2"/>
    <dgm:cxn modelId="{036E72F3-C814-4C8C-B777-7767B00913CC}" srcId="{81E82A1F-16A8-4E7D-9FAD-E6A9AAF2CCF9}" destId="{E0156520-106D-4629-86DA-339A22651C24}" srcOrd="5" destOrd="0" parTransId="{8FF1E01A-83FF-4785-8765-784B037C1AED}" sibTransId="{D6364B60-90C8-4CFF-A567-DDC4341F208B}"/>
    <dgm:cxn modelId="{6E08CEE7-3264-44B5-BAFA-3E4EB8E0F527}" type="presOf" srcId="{C21AB81A-F455-4C74-84D1-CAD4CAB9EF77}" destId="{379AC31D-8D61-4693-9C0E-7A44D481B8E1}" srcOrd="0" destOrd="1" presId="urn:microsoft.com/office/officeart/2005/8/layout/vList2"/>
    <dgm:cxn modelId="{01966E2E-FA96-436E-B575-DFF7E9F10869}" type="presOf" srcId="{F01CD017-DF47-4D69-A584-D9579D566175}" destId="{379AC31D-8D61-4693-9C0E-7A44D481B8E1}" srcOrd="0" destOrd="6" presId="urn:microsoft.com/office/officeart/2005/8/layout/vList2"/>
    <dgm:cxn modelId="{B923339B-4DFB-44A1-9729-7DAD57530705}" srcId="{81E82A1F-16A8-4E7D-9FAD-E6A9AAF2CCF9}" destId="{62E7178B-64F4-4567-A9FE-5EE190520B1C}" srcOrd="4" destOrd="0" parTransId="{80059CDC-BDE5-413E-9D5F-044CF2FFF49E}" sibTransId="{1FCBE5FA-818E-4CC7-BF6F-B4284ABB7202}"/>
    <dgm:cxn modelId="{E9C59282-88DA-463C-84B0-7C4B056AE7F2}" srcId="{81E82A1F-16A8-4E7D-9FAD-E6A9AAF2CCF9}" destId="{C21AB81A-F455-4C74-84D1-CAD4CAB9EF77}" srcOrd="1" destOrd="0" parTransId="{BA274082-4E14-4EDF-B86E-E479694D91C7}" sibTransId="{6FEC8AF7-ECE7-40FD-AF47-0A10840F212C}"/>
    <dgm:cxn modelId="{3656ADC8-11D4-46A5-B995-F8CC7459B9A1}" type="presOf" srcId="{81E82A1F-16A8-4E7D-9FAD-E6A9AAF2CCF9}" destId="{36D2621D-2264-41D1-9154-5412153BE974}" srcOrd="0" destOrd="0" presId="urn:microsoft.com/office/officeart/2005/8/layout/vList2"/>
    <dgm:cxn modelId="{60B7B171-5F3D-427C-9346-D48300937E34}" type="presOf" srcId="{50C5DA07-C65F-4137-B7ED-FE89BF4781DF}" destId="{379AC31D-8D61-4693-9C0E-7A44D481B8E1}" srcOrd="0" destOrd="3" presId="urn:microsoft.com/office/officeart/2005/8/layout/vList2"/>
    <dgm:cxn modelId="{FE15FF56-296C-4FD4-8554-1380321EB468}" srcId="{81E82A1F-16A8-4E7D-9FAD-E6A9AAF2CCF9}" destId="{F01CD017-DF47-4D69-A584-D9579D566175}" srcOrd="6" destOrd="0" parTransId="{B8343EE2-AFC9-4F07-B24A-B98C26D09077}" sibTransId="{12C80871-DF58-4350-BA54-D5CDCE847A5A}"/>
    <dgm:cxn modelId="{04AF8FC9-B795-479F-BF7B-4D11C8FA6F5B}" type="presOf" srcId="{62E7178B-64F4-4567-A9FE-5EE190520B1C}" destId="{379AC31D-8D61-4693-9C0E-7A44D481B8E1}" srcOrd="0" destOrd="4" presId="urn:microsoft.com/office/officeart/2005/8/layout/vList2"/>
    <dgm:cxn modelId="{232C1779-668B-48DD-9F38-CC0DC4670B95}" srcId="{81E82A1F-16A8-4E7D-9FAD-E6A9AAF2CCF9}" destId="{50C5DA07-C65F-4137-B7ED-FE89BF4781DF}" srcOrd="3" destOrd="0" parTransId="{8DFD2EB2-0127-4549-A5AC-7919E5FC8906}" sibTransId="{FC31582A-7C39-4E1A-9178-EE4C091E1DE6}"/>
    <dgm:cxn modelId="{0CE4420F-3939-45BA-85BC-FB460A60EB87}" srcId="{81E82A1F-16A8-4E7D-9FAD-E6A9AAF2CCF9}" destId="{4C37A0FB-2A4C-4E87-BE03-B273E0882267}" srcOrd="0" destOrd="0" parTransId="{03F913C7-0760-4151-877B-725149956EDD}" sibTransId="{82018B07-AF22-487D-879C-91B798E7C2E4}"/>
    <dgm:cxn modelId="{226583D4-73DA-4305-A409-3280109C9C36}" type="presOf" srcId="{4C37A0FB-2A4C-4E87-BE03-B273E0882267}" destId="{379AC31D-8D61-4693-9C0E-7A44D481B8E1}" srcOrd="0" destOrd="0" presId="urn:microsoft.com/office/officeart/2005/8/layout/vList2"/>
    <dgm:cxn modelId="{B2FA151D-329B-488E-B5B3-C7DE8B28DB68}" srcId="{6327BECE-F5D8-4F22-8AA6-C9E250C9C763}" destId="{81E82A1F-16A8-4E7D-9FAD-E6A9AAF2CCF9}" srcOrd="0" destOrd="0" parTransId="{DF06D8B2-6716-47AE-A12A-8293F6BDFB24}" sibTransId="{06621546-E4CD-440A-ADF1-6844F7FE80F2}"/>
    <dgm:cxn modelId="{0278211D-F52F-4C0A-8504-219D31258AD3}" type="presOf" srcId="{6327BECE-F5D8-4F22-8AA6-C9E250C9C763}" destId="{9C8F6545-65B9-4698-B96B-6FFBF101FBC9}" srcOrd="0" destOrd="0" presId="urn:microsoft.com/office/officeart/2005/8/layout/vList2"/>
    <dgm:cxn modelId="{DEAC4010-1F2F-43C9-A771-8CF582EBB786}" type="presOf" srcId="{E0156520-106D-4629-86DA-339A22651C24}" destId="{379AC31D-8D61-4693-9C0E-7A44D481B8E1}" srcOrd="0" destOrd="5" presId="urn:microsoft.com/office/officeart/2005/8/layout/vList2"/>
    <dgm:cxn modelId="{3DA44BFF-546F-40F3-B713-031528420165}" type="presParOf" srcId="{9C8F6545-65B9-4698-B96B-6FFBF101FBC9}" destId="{36D2621D-2264-41D1-9154-5412153BE974}" srcOrd="0" destOrd="0" presId="urn:microsoft.com/office/officeart/2005/8/layout/vList2"/>
    <dgm:cxn modelId="{03C0219C-AF3A-4990-9708-B16E20DFA965}" type="presParOf" srcId="{9C8F6545-65B9-4698-B96B-6FFBF101FBC9}" destId="{379AC31D-8D61-4693-9C0E-7A44D481B8E1}" srcOrd="1"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120F244C-4C96-43BA-BD6D-82256187F69F}"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D96E6E48-5AA4-42F6-8D48-BBE9E82B89FF}">
      <dgm:prSet/>
      <dgm:spPr/>
      <dgm:t>
        <a:bodyPr/>
        <a:lstStyle/>
        <a:p>
          <a:pPr rtl="1"/>
          <a:r>
            <a:rPr lang="ar-SA" b="1" dirty="0" smtClean="0"/>
            <a:t>نضع 1 مل من </a:t>
          </a:r>
          <a:r>
            <a:rPr lang="ar-SA" b="1" dirty="0" err="1" smtClean="0"/>
            <a:t>انزيم</a:t>
          </a:r>
          <a:r>
            <a:rPr lang="ar-SA" b="1" dirty="0" smtClean="0"/>
            <a:t> </a:t>
          </a:r>
          <a:r>
            <a:rPr lang="ar-SA" b="1" dirty="0" err="1" smtClean="0"/>
            <a:t>الباباين</a:t>
          </a:r>
          <a:r>
            <a:rPr lang="ar-SA" b="1" dirty="0" smtClean="0"/>
            <a:t> + 2 مل من </a:t>
          </a:r>
          <a:r>
            <a:rPr lang="ar-SA" b="1" dirty="0" err="1" smtClean="0"/>
            <a:t>الجيلاتين</a:t>
          </a:r>
          <a:r>
            <a:rPr lang="ar-SA" b="1" dirty="0" smtClean="0"/>
            <a:t> في دورق</a:t>
          </a:r>
          <a:endParaRPr lang="en-US" dirty="0"/>
        </a:p>
      </dgm:t>
    </dgm:pt>
    <dgm:pt modelId="{F1F54A56-4250-4443-B352-98E57890E40D}" type="parTrans" cxnId="{83308A17-702B-41EF-9577-49349FCA0D49}">
      <dgm:prSet/>
      <dgm:spPr/>
      <dgm:t>
        <a:bodyPr/>
        <a:lstStyle/>
        <a:p>
          <a:pPr rtl="1"/>
          <a:endParaRPr lang="ar-SA"/>
        </a:p>
      </dgm:t>
    </dgm:pt>
    <dgm:pt modelId="{B4D85C43-1241-42CF-9EA0-58A172A8F985}" type="sibTrans" cxnId="{83308A17-702B-41EF-9577-49349FCA0D49}">
      <dgm:prSet/>
      <dgm:spPr/>
      <dgm:t>
        <a:bodyPr/>
        <a:lstStyle/>
        <a:p>
          <a:pPr rtl="1"/>
          <a:endParaRPr lang="ar-SA"/>
        </a:p>
      </dgm:t>
    </dgm:pt>
    <dgm:pt modelId="{E78C0598-C97A-4F45-A327-8EFB62811173}">
      <dgm:prSet/>
      <dgm:spPr/>
      <dgm:t>
        <a:bodyPr/>
        <a:lstStyle/>
        <a:p>
          <a:pPr rtl="1"/>
          <a:r>
            <a:rPr lang="ar-SA" b="1" dirty="0" smtClean="0"/>
            <a:t>في دورق آخر نضع </a:t>
          </a:r>
          <a:r>
            <a:rPr lang="ar-SA" b="1" dirty="0" err="1" smtClean="0"/>
            <a:t>الجيلاتين</a:t>
          </a:r>
          <a:r>
            <a:rPr lang="ar-SA" b="1" dirty="0" smtClean="0"/>
            <a:t> فقط ( كنترول )</a:t>
          </a:r>
          <a:endParaRPr lang="en-US" dirty="0"/>
        </a:p>
      </dgm:t>
    </dgm:pt>
    <dgm:pt modelId="{3792AC53-FFF2-4F8E-923F-BB2A830C09EB}" type="parTrans" cxnId="{58727F92-AFC0-4075-9642-75C5BD87E74A}">
      <dgm:prSet/>
      <dgm:spPr/>
      <dgm:t>
        <a:bodyPr/>
        <a:lstStyle/>
        <a:p>
          <a:pPr rtl="1"/>
          <a:endParaRPr lang="ar-SA"/>
        </a:p>
      </dgm:t>
    </dgm:pt>
    <dgm:pt modelId="{08140735-CEC7-4E50-B7F5-3D9299E5434B}" type="sibTrans" cxnId="{58727F92-AFC0-4075-9642-75C5BD87E74A}">
      <dgm:prSet/>
      <dgm:spPr/>
      <dgm:t>
        <a:bodyPr/>
        <a:lstStyle/>
        <a:p>
          <a:pPr rtl="1"/>
          <a:endParaRPr lang="ar-SA"/>
        </a:p>
      </dgm:t>
    </dgm:pt>
    <dgm:pt modelId="{7F78A79B-B266-4871-962E-AA574ABA88B8}">
      <dgm:prSet/>
      <dgm:spPr/>
      <dgm:t>
        <a:bodyPr/>
        <a:lstStyle/>
        <a:p>
          <a:pPr rtl="1"/>
          <a:r>
            <a:rPr lang="ar-SA" b="1" dirty="0" smtClean="0"/>
            <a:t>نضع الدورقين في حمام مائي عند درجة 35 – 40 </a:t>
          </a:r>
          <a:r>
            <a:rPr lang="ar-SA" b="1" dirty="0" err="1" smtClean="0"/>
            <a:t>م</a:t>
          </a:r>
          <a:r>
            <a:rPr lang="ar-SA" b="1" dirty="0" smtClean="0"/>
            <a:t> لمدة نصف ساعة </a:t>
          </a:r>
          <a:endParaRPr lang="en-US" dirty="0"/>
        </a:p>
      </dgm:t>
    </dgm:pt>
    <dgm:pt modelId="{F47477D4-F20B-480F-80F1-62ABA9CA623D}" type="parTrans" cxnId="{006AB631-2250-4B59-8E70-FCEF1DA2F212}">
      <dgm:prSet/>
      <dgm:spPr/>
      <dgm:t>
        <a:bodyPr/>
        <a:lstStyle/>
        <a:p>
          <a:pPr rtl="1"/>
          <a:endParaRPr lang="ar-SA"/>
        </a:p>
      </dgm:t>
    </dgm:pt>
    <dgm:pt modelId="{585F9F87-2EB3-4D83-B25E-B948D8F2EE7E}" type="sibTrans" cxnId="{006AB631-2250-4B59-8E70-FCEF1DA2F212}">
      <dgm:prSet/>
      <dgm:spPr/>
      <dgm:t>
        <a:bodyPr/>
        <a:lstStyle/>
        <a:p>
          <a:pPr rtl="1"/>
          <a:endParaRPr lang="ar-SA"/>
        </a:p>
      </dgm:t>
    </dgm:pt>
    <dgm:pt modelId="{758D3346-09A8-46A4-8AAF-296CA58C0131}">
      <dgm:prSet/>
      <dgm:spPr/>
      <dgm:t>
        <a:bodyPr/>
        <a:lstStyle/>
        <a:p>
          <a:pPr rtl="1"/>
          <a:r>
            <a:rPr lang="ar-SA" b="1" dirty="0" smtClean="0"/>
            <a:t>نخرج الدورقين من الحمام المائي ونضع عليها 2/1 مل من محلول </a:t>
          </a:r>
          <a:r>
            <a:rPr lang="ar-SA" b="1" dirty="0" err="1" smtClean="0"/>
            <a:t>الننهيدرين</a:t>
          </a:r>
          <a:r>
            <a:rPr lang="ar-SA" b="1" dirty="0" smtClean="0"/>
            <a:t> ( الكاشف ) + بلورات من </a:t>
          </a:r>
          <a:r>
            <a:rPr lang="ar-SA" b="1" dirty="0" err="1" smtClean="0"/>
            <a:t>أسيتات</a:t>
          </a:r>
          <a:r>
            <a:rPr lang="ar-SA" b="1" dirty="0" smtClean="0"/>
            <a:t> الصوديوم </a:t>
          </a:r>
          <a:r>
            <a:rPr lang="en-US" b="1" dirty="0" smtClean="0"/>
            <a:t>CH</a:t>
          </a:r>
          <a:r>
            <a:rPr lang="en-US" b="1" baseline="-25000" dirty="0" smtClean="0"/>
            <a:t>3</a:t>
          </a:r>
          <a:r>
            <a:rPr lang="en-US" b="1" dirty="0" smtClean="0"/>
            <a:t>COONa</a:t>
          </a:r>
          <a:endParaRPr lang="en-US" dirty="0"/>
        </a:p>
      </dgm:t>
    </dgm:pt>
    <dgm:pt modelId="{3CADDC18-3095-43AD-8B93-3E25074F99A0}" type="parTrans" cxnId="{A5D633CC-F25D-4211-AA27-302237DB81D7}">
      <dgm:prSet/>
      <dgm:spPr/>
      <dgm:t>
        <a:bodyPr/>
        <a:lstStyle/>
        <a:p>
          <a:pPr rtl="1"/>
          <a:endParaRPr lang="ar-SA"/>
        </a:p>
      </dgm:t>
    </dgm:pt>
    <dgm:pt modelId="{6ACA600A-FB36-400E-A73F-66724DF3EA13}" type="sibTrans" cxnId="{A5D633CC-F25D-4211-AA27-302237DB81D7}">
      <dgm:prSet/>
      <dgm:spPr/>
      <dgm:t>
        <a:bodyPr/>
        <a:lstStyle/>
        <a:p>
          <a:pPr rtl="1"/>
          <a:endParaRPr lang="ar-SA"/>
        </a:p>
      </dgm:t>
    </dgm:pt>
    <dgm:pt modelId="{03B14CE0-99A6-48F7-ADA9-41709AEDDF70}">
      <dgm:prSet/>
      <dgm:spPr/>
      <dgm:t>
        <a:bodyPr/>
        <a:lstStyle/>
        <a:p>
          <a:pPr rtl="1"/>
          <a:r>
            <a:rPr lang="ar-SA" b="1" dirty="0" smtClean="0"/>
            <a:t>نضع الدوارق في حمام الغليان حتى </a:t>
          </a:r>
          <a:r>
            <a:rPr lang="ar-SA" b="1" dirty="0" err="1" smtClean="0"/>
            <a:t>يتغيير</a:t>
          </a:r>
          <a:r>
            <a:rPr lang="ar-SA" b="1" dirty="0" smtClean="0"/>
            <a:t> اللون</a:t>
          </a:r>
          <a:endParaRPr lang="en-US" dirty="0"/>
        </a:p>
      </dgm:t>
    </dgm:pt>
    <dgm:pt modelId="{C908544E-6C96-4898-A967-4FC60693925C}" type="parTrans" cxnId="{495DA8EF-E056-4794-BB6A-0E6E621D4E56}">
      <dgm:prSet/>
      <dgm:spPr/>
      <dgm:t>
        <a:bodyPr/>
        <a:lstStyle/>
        <a:p>
          <a:pPr rtl="1"/>
          <a:endParaRPr lang="ar-SA"/>
        </a:p>
      </dgm:t>
    </dgm:pt>
    <dgm:pt modelId="{AC6555F1-1591-4A5F-86CC-297DD6C5E336}" type="sibTrans" cxnId="{495DA8EF-E056-4794-BB6A-0E6E621D4E56}">
      <dgm:prSet/>
      <dgm:spPr/>
      <dgm:t>
        <a:bodyPr/>
        <a:lstStyle/>
        <a:p>
          <a:pPr rtl="1"/>
          <a:endParaRPr lang="ar-SA"/>
        </a:p>
      </dgm:t>
    </dgm:pt>
    <dgm:pt modelId="{D789323F-FBBB-4FE8-A33E-362798363A46}" type="pres">
      <dgm:prSet presAssocID="{120F244C-4C96-43BA-BD6D-82256187F69F}" presName="linear" presStyleCnt="0">
        <dgm:presLayoutVars>
          <dgm:animLvl val="lvl"/>
          <dgm:resizeHandles val="exact"/>
        </dgm:presLayoutVars>
      </dgm:prSet>
      <dgm:spPr/>
    </dgm:pt>
    <dgm:pt modelId="{217A24E3-BE4D-4D81-B0BC-453D344F6581}" type="pres">
      <dgm:prSet presAssocID="{D96E6E48-5AA4-42F6-8D48-BBE9E82B89FF}" presName="parentText" presStyleLbl="node1" presStyleIdx="0" presStyleCnt="5">
        <dgm:presLayoutVars>
          <dgm:chMax val="0"/>
          <dgm:bulletEnabled val="1"/>
        </dgm:presLayoutVars>
      </dgm:prSet>
      <dgm:spPr/>
    </dgm:pt>
    <dgm:pt modelId="{E03E5259-F257-4D09-9B53-C8A2EEE3F402}" type="pres">
      <dgm:prSet presAssocID="{B4D85C43-1241-42CF-9EA0-58A172A8F985}" presName="spacer" presStyleCnt="0"/>
      <dgm:spPr/>
    </dgm:pt>
    <dgm:pt modelId="{AC5635DE-ED43-4A88-8115-FCDC9E457992}" type="pres">
      <dgm:prSet presAssocID="{E78C0598-C97A-4F45-A327-8EFB62811173}" presName="parentText" presStyleLbl="node1" presStyleIdx="1" presStyleCnt="5">
        <dgm:presLayoutVars>
          <dgm:chMax val="0"/>
          <dgm:bulletEnabled val="1"/>
        </dgm:presLayoutVars>
      </dgm:prSet>
      <dgm:spPr/>
    </dgm:pt>
    <dgm:pt modelId="{A26EFBF9-528C-4908-B280-5D5665B5404F}" type="pres">
      <dgm:prSet presAssocID="{08140735-CEC7-4E50-B7F5-3D9299E5434B}" presName="spacer" presStyleCnt="0"/>
      <dgm:spPr/>
    </dgm:pt>
    <dgm:pt modelId="{ED3E622E-59E8-496D-A95F-428E82E2B21E}" type="pres">
      <dgm:prSet presAssocID="{7F78A79B-B266-4871-962E-AA574ABA88B8}" presName="parentText" presStyleLbl="node1" presStyleIdx="2" presStyleCnt="5">
        <dgm:presLayoutVars>
          <dgm:chMax val="0"/>
          <dgm:bulletEnabled val="1"/>
        </dgm:presLayoutVars>
      </dgm:prSet>
      <dgm:spPr/>
    </dgm:pt>
    <dgm:pt modelId="{3619A575-1A7F-4556-A9BE-7BF43461190A}" type="pres">
      <dgm:prSet presAssocID="{585F9F87-2EB3-4D83-B25E-B948D8F2EE7E}" presName="spacer" presStyleCnt="0"/>
      <dgm:spPr/>
    </dgm:pt>
    <dgm:pt modelId="{C544F5F5-E959-4D23-A1A2-B5E3F8DC66F0}" type="pres">
      <dgm:prSet presAssocID="{758D3346-09A8-46A4-8AAF-296CA58C0131}" presName="parentText" presStyleLbl="node1" presStyleIdx="3" presStyleCnt="5">
        <dgm:presLayoutVars>
          <dgm:chMax val="0"/>
          <dgm:bulletEnabled val="1"/>
        </dgm:presLayoutVars>
      </dgm:prSet>
      <dgm:spPr/>
    </dgm:pt>
    <dgm:pt modelId="{00E914EE-41E3-40B1-9310-4280B89662D5}" type="pres">
      <dgm:prSet presAssocID="{6ACA600A-FB36-400E-A73F-66724DF3EA13}" presName="spacer" presStyleCnt="0"/>
      <dgm:spPr/>
    </dgm:pt>
    <dgm:pt modelId="{147BA0C7-8291-482B-A2D3-6A2AEE46EC86}" type="pres">
      <dgm:prSet presAssocID="{03B14CE0-99A6-48F7-ADA9-41709AEDDF70}" presName="parentText" presStyleLbl="node1" presStyleIdx="4" presStyleCnt="5">
        <dgm:presLayoutVars>
          <dgm:chMax val="0"/>
          <dgm:bulletEnabled val="1"/>
        </dgm:presLayoutVars>
      </dgm:prSet>
      <dgm:spPr/>
    </dgm:pt>
  </dgm:ptLst>
  <dgm:cxnLst>
    <dgm:cxn modelId="{006AB631-2250-4B59-8E70-FCEF1DA2F212}" srcId="{120F244C-4C96-43BA-BD6D-82256187F69F}" destId="{7F78A79B-B266-4871-962E-AA574ABA88B8}" srcOrd="2" destOrd="0" parTransId="{F47477D4-F20B-480F-80F1-62ABA9CA623D}" sibTransId="{585F9F87-2EB3-4D83-B25E-B948D8F2EE7E}"/>
    <dgm:cxn modelId="{495DA8EF-E056-4794-BB6A-0E6E621D4E56}" srcId="{120F244C-4C96-43BA-BD6D-82256187F69F}" destId="{03B14CE0-99A6-48F7-ADA9-41709AEDDF70}" srcOrd="4" destOrd="0" parTransId="{C908544E-6C96-4898-A967-4FC60693925C}" sibTransId="{AC6555F1-1591-4A5F-86CC-297DD6C5E336}"/>
    <dgm:cxn modelId="{AE3EE45F-96AC-4C86-AF98-C2E46B7C2826}" type="presOf" srcId="{120F244C-4C96-43BA-BD6D-82256187F69F}" destId="{D789323F-FBBB-4FE8-A33E-362798363A46}" srcOrd="0" destOrd="0" presId="urn:microsoft.com/office/officeart/2005/8/layout/vList2"/>
    <dgm:cxn modelId="{64D84484-FD6F-4AF3-83D7-119CFA55EC9E}" type="presOf" srcId="{D96E6E48-5AA4-42F6-8D48-BBE9E82B89FF}" destId="{217A24E3-BE4D-4D81-B0BC-453D344F6581}" srcOrd="0" destOrd="0" presId="urn:microsoft.com/office/officeart/2005/8/layout/vList2"/>
    <dgm:cxn modelId="{83308A17-702B-41EF-9577-49349FCA0D49}" srcId="{120F244C-4C96-43BA-BD6D-82256187F69F}" destId="{D96E6E48-5AA4-42F6-8D48-BBE9E82B89FF}" srcOrd="0" destOrd="0" parTransId="{F1F54A56-4250-4443-B352-98E57890E40D}" sibTransId="{B4D85C43-1241-42CF-9EA0-58A172A8F985}"/>
    <dgm:cxn modelId="{7B615812-AAC3-4440-8C90-00F7C4ADAC92}" type="presOf" srcId="{758D3346-09A8-46A4-8AAF-296CA58C0131}" destId="{C544F5F5-E959-4D23-A1A2-B5E3F8DC66F0}" srcOrd="0" destOrd="0" presId="urn:microsoft.com/office/officeart/2005/8/layout/vList2"/>
    <dgm:cxn modelId="{58727F92-AFC0-4075-9642-75C5BD87E74A}" srcId="{120F244C-4C96-43BA-BD6D-82256187F69F}" destId="{E78C0598-C97A-4F45-A327-8EFB62811173}" srcOrd="1" destOrd="0" parTransId="{3792AC53-FFF2-4F8E-923F-BB2A830C09EB}" sibTransId="{08140735-CEC7-4E50-B7F5-3D9299E5434B}"/>
    <dgm:cxn modelId="{1446DE00-AC71-4B9A-A6EF-21AB61ED97B0}" type="presOf" srcId="{E78C0598-C97A-4F45-A327-8EFB62811173}" destId="{AC5635DE-ED43-4A88-8115-FCDC9E457992}" srcOrd="0" destOrd="0" presId="urn:microsoft.com/office/officeart/2005/8/layout/vList2"/>
    <dgm:cxn modelId="{7A686067-EF30-4368-9571-E7EAD86D4F13}" type="presOf" srcId="{7F78A79B-B266-4871-962E-AA574ABA88B8}" destId="{ED3E622E-59E8-496D-A95F-428E82E2B21E}" srcOrd="0" destOrd="0" presId="urn:microsoft.com/office/officeart/2005/8/layout/vList2"/>
    <dgm:cxn modelId="{24F8B4E9-7314-46A5-8FD9-93AA70020315}" type="presOf" srcId="{03B14CE0-99A6-48F7-ADA9-41709AEDDF70}" destId="{147BA0C7-8291-482B-A2D3-6A2AEE46EC86}" srcOrd="0" destOrd="0" presId="urn:microsoft.com/office/officeart/2005/8/layout/vList2"/>
    <dgm:cxn modelId="{A5D633CC-F25D-4211-AA27-302237DB81D7}" srcId="{120F244C-4C96-43BA-BD6D-82256187F69F}" destId="{758D3346-09A8-46A4-8AAF-296CA58C0131}" srcOrd="3" destOrd="0" parTransId="{3CADDC18-3095-43AD-8B93-3E25074F99A0}" sibTransId="{6ACA600A-FB36-400E-A73F-66724DF3EA13}"/>
    <dgm:cxn modelId="{3688B50C-4DB6-4ABA-BE6E-0DE0AAAC0AF9}" type="presParOf" srcId="{D789323F-FBBB-4FE8-A33E-362798363A46}" destId="{217A24E3-BE4D-4D81-B0BC-453D344F6581}" srcOrd="0" destOrd="0" presId="urn:microsoft.com/office/officeart/2005/8/layout/vList2"/>
    <dgm:cxn modelId="{58230EF4-9099-48F9-B550-EF8388F8C8CB}" type="presParOf" srcId="{D789323F-FBBB-4FE8-A33E-362798363A46}" destId="{E03E5259-F257-4D09-9B53-C8A2EEE3F402}" srcOrd="1" destOrd="0" presId="urn:microsoft.com/office/officeart/2005/8/layout/vList2"/>
    <dgm:cxn modelId="{9C927A34-FD37-49B1-9510-4B9DA37A9F6F}" type="presParOf" srcId="{D789323F-FBBB-4FE8-A33E-362798363A46}" destId="{AC5635DE-ED43-4A88-8115-FCDC9E457992}" srcOrd="2" destOrd="0" presId="urn:microsoft.com/office/officeart/2005/8/layout/vList2"/>
    <dgm:cxn modelId="{DF1CAC8A-5AE9-4673-80DC-F48490DE3164}" type="presParOf" srcId="{D789323F-FBBB-4FE8-A33E-362798363A46}" destId="{A26EFBF9-528C-4908-B280-5D5665B5404F}" srcOrd="3" destOrd="0" presId="urn:microsoft.com/office/officeart/2005/8/layout/vList2"/>
    <dgm:cxn modelId="{9535EDEA-1702-484E-BCD3-F80EBAD1746D}" type="presParOf" srcId="{D789323F-FBBB-4FE8-A33E-362798363A46}" destId="{ED3E622E-59E8-496D-A95F-428E82E2B21E}" srcOrd="4" destOrd="0" presId="urn:microsoft.com/office/officeart/2005/8/layout/vList2"/>
    <dgm:cxn modelId="{7DDB7272-3453-44A7-805E-1CC01B6AD5BC}" type="presParOf" srcId="{D789323F-FBBB-4FE8-A33E-362798363A46}" destId="{3619A575-1A7F-4556-A9BE-7BF43461190A}" srcOrd="5" destOrd="0" presId="urn:microsoft.com/office/officeart/2005/8/layout/vList2"/>
    <dgm:cxn modelId="{2A449C77-14CC-4490-97CF-3866DECCCABC}" type="presParOf" srcId="{D789323F-FBBB-4FE8-A33E-362798363A46}" destId="{C544F5F5-E959-4D23-A1A2-B5E3F8DC66F0}" srcOrd="6" destOrd="0" presId="urn:microsoft.com/office/officeart/2005/8/layout/vList2"/>
    <dgm:cxn modelId="{BE819AF6-CA82-491A-8686-45F68C8E01A8}" type="presParOf" srcId="{D789323F-FBBB-4FE8-A33E-362798363A46}" destId="{00E914EE-41E3-40B1-9310-4280B89662D5}" srcOrd="7" destOrd="0" presId="urn:microsoft.com/office/officeart/2005/8/layout/vList2"/>
    <dgm:cxn modelId="{072DFA3E-ED3E-4DB4-AD59-3B890BE35BFC}" type="presParOf" srcId="{D789323F-FBBB-4FE8-A33E-362798363A46}" destId="{147BA0C7-8291-482B-A2D3-6A2AEE46EC86}" srcOrd="8"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9E4DD0E8-DD7C-4D81-9004-795102158716}"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2CC38050-B1FB-4561-BFDD-CC1CA1BB818D}">
      <dgm:prSet phldrT="[نص]"/>
      <dgm:spPr/>
      <dgm:t>
        <a:bodyPr/>
        <a:lstStyle/>
        <a:p>
          <a:pPr rtl="1"/>
          <a:r>
            <a:rPr lang="ar-SA" dirty="0" smtClean="0"/>
            <a:t>النتيجة</a:t>
          </a:r>
          <a:endParaRPr lang="ar-SA" dirty="0"/>
        </a:p>
      </dgm:t>
    </dgm:pt>
    <dgm:pt modelId="{7237C610-9411-44A9-B7D5-F277855E2C61}" type="parTrans" cxnId="{38B8FF5B-FF24-4E9C-9AAF-87CC1ACC75C5}">
      <dgm:prSet/>
      <dgm:spPr/>
      <dgm:t>
        <a:bodyPr/>
        <a:lstStyle/>
        <a:p>
          <a:pPr rtl="1"/>
          <a:endParaRPr lang="ar-SA"/>
        </a:p>
      </dgm:t>
    </dgm:pt>
    <dgm:pt modelId="{A85A8B6E-CEF1-4A11-9127-A130AC2DD12A}" type="sibTrans" cxnId="{38B8FF5B-FF24-4E9C-9AAF-87CC1ACC75C5}">
      <dgm:prSet/>
      <dgm:spPr/>
      <dgm:t>
        <a:bodyPr/>
        <a:lstStyle/>
        <a:p>
          <a:pPr rtl="1"/>
          <a:endParaRPr lang="ar-SA"/>
        </a:p>
      </dgm:t>
    </dgm:pt>
    <dgm:pt modelId="{7ACC0B77-B7EF-4706-A850-AA4D900E5A06}">
      <dgm:prSet phldrT="[نص]"/>
      <dgm:spPr/>
      <dgm:t>
        <a:bodyPr/>
        <a:lstStyle/>
        <a:p>
          <a:pPr rtl="1"/>
          <a:r>
            <a:rPr lang="ar-SA" b="1" dirty="0" smtClean="0"/>
            <a:t>ظهور اللون البنفسجي الفاتح في الأنبوبة المعاملة ولون البنفسجي الغامق في الكنترول</a:t>
          </a:r>
          <a:endParaRPr lang="ar-SA" dirty="0"/>
        </a:p>
      </dgm:t>
    </dgm:pt>
    <dgm:pt modelId="{F14CC9E3-966D-423D-B666-EAF51CE58A4F}" type="parTrans" cxnId="{AE0C3A72-786C-4E53-AC24-0E7AA3D4DCC8}">
      <dgm:prSet/>
      <dgm:spPr/>
      <dgm:t>
        <a:bodyPr/>
        <a:lstStyle/>
        <a:p>
          <a:pPr rtl="1"/>
          <a:endParaRPr lang="ar-SA"/>
        </a:p>
      </dgm:t>
    </dgm:pt>
    <dgm:pt modelId="{19737172-1968-4862-9494-A17338C18B7A}" type="sibTrans" cxnId="{AE0C3A72-786C-4E53-AC24-0E7AA3D4DCC8}">
      <dgm:prSet/>
      <dgm:spPr/>
      <dgm:t>
        <a:bodyPr/>
        <a:lstStyle/>
        <a:p>
          <a:pPr rtl="1"/>
          <a:endParaRPr lang="ar-SA"/>
        </a:p>
      </dgm:t>
    </dgm:pt>
    <dgm:pt modelId="{D7B38EDE-0131-4B27-B457-9FFEDF89D8F7}">
      <dgm:prSet phldrT="[نص]"/>
      <dgm:spPr/>
      <dgm:t>
        <a:bodyPr/>
        <a:lstStyle/>
        <a:p>
          <a:pPr rtl="1"/>
          <a:r>
            <a:rPr lang="ar-SA" dirty="0" smtClean="0"/>
            <a:t>المناقشة</a:t>
          </a:r>
          <a:endParaRPr lang="ar-SA" dirty="0"/>
        </a:p>
      </dgm:t>
    </dgm:pt>
    <dgm:pt modelId="{B0672BE8-DC52-4679-B3F8-3C02BF93A1AF}" type="parTrans" cxnId="{1F550813-09A9-433E-8846-2F2C27EB7A99}">
      <dgm:prSet/>
      <dgm:spPr/>
      <dgm:t>
        <a:bodyPr/>
        <a:lstStyle/>
        <a:p>
          <a:pPr rtl="1"/>
          <a:endParaRPr lang="ar-SA"/>
        </a:p>
      </dgm:t>
    </dgm:pt>
    <dgm:pt modelId="{1A453DFF-8D62-4CB4-A9B0-0527D3EFADC7}" type="sibTrans" cxnId="{1F550813-09A9-433E-8846-2F2C27EB7A99}">
      <dgm:prSet/>
      <dgm:spPr/>
      <dgm:t>
        <a:bodyPr/>
        <a:lstStyle/>
        <a:p>
          <a:pPr rtl="1"/>
          <a:endParaRPr lang="ar-SA"/>
        </a:p>
      </dgm:t>
    </dgm:pt>
    <dgm:pt modelId="{50FD709F-127A-47F8-824F-095AF18E3BBE}">
      <dgm:prSet phldrT="[نص]"/>
      <dgm:spPr/>
      <dgm:t>
        <a:bodyPr/>
        <a:lstStyle/>
        <a:p>
          <a:pPr algn="just" rtl="1"/>
          <a:r>
            <a:rPr lang="ar-SA" b="1" dirty="0" smtClean="0"/>
            <a:t>بما أن إنزيم </a:t>
          </a:r>
          <a:r>
            <a:rPr lang="ar-SA" b="1" dirty="0" err="1" smtClean="0"/>
            <a:t>الباباين</a:t>
          </a:r>
          <a:r>
            <a:rPr lang="ar-SA" b="1" dirty="0" smtClean="0"/>
            <a:t> يعمل على تحليل الرابطة </a:t>
          </a:r>
          <a:r>
            <a:rPr lang="ar-SA" b="1" dirty="0" err="1" smtClean="0"/>
            <a:t>الببتيدية</a:t>
          </a:r>
          <a:r>
            <a:rPr lang="ar-SA" b="1" dirty="0" smtClean="0"/>
            <a:t> بين جزيئات الأحماض </a:t>
          </a:r>
          <a:r>
            <a:rPr lang="ar-SA" b="1" dirty="0" err="1" smtClean="0"/>
            <a:t>الأمينية</a:t>
          </a:r>
          <a:r>
            <a:rPr lang="ar-SA" b="1" dirty="0" smtClean="0"/>
            <a:t> المكونة للبروتين فعند تحضين الأنبوبة المعاملة والكنترول يعمل الإنزيم في الأنبوبة المعاملة على تحليل الرابطة </a:t>
          </a:r>
          <a:r>
            <a:rPr lang="ar-SA" b="1" dirty="0" err="1" smtClean="0"/>
            <a:t>الببتيدية</a:t>
          </a:r>
          <a:r>
            <a:rPr lang="ar-SA" b="1" dirty="0" smtClean="0"/>
            <a:t> إلى أحماض </a:t>
          </a:r>
          <a:r>
            <a:rPr lang="ar-SA" b="1" dirty="0" err="1" smtClean="0"/>
            <a:t>أمينية</a:t>
          </a:r>
          <a:r>
            <a:rPr lang="ar-SA" b="1" dirty="0" smtClean="0"/>
            <a:t> بينما الكنترول يوجد </a:t>
          </a:r>
          <a:r>
            <a:rPr lang="ar-SA" b="1" dirty="0" err="1" smtClean="0"/>
            <a:t>به</a:t>
          </a:r>
          <a:r>
            <a:rPr lang="ar-SA" b="1" dirty="0" smtClean="0"/>
            <a:t> البروتين من غير تفكيك الروابط بسبب غياب الإنزيم وعند إضافة كاشف </a:t>
          </a:r>
          <a:r>
            <a:rPr lang="ar-SA" b="1" dirty="0" err="1" smtClean="0"/>
            <a:t>الننهيدرين</a:t>
          </a:r>
          <a:r>
            <a:rPr lang="ar-SA" b="1" dirty="0" smtClean="0"/>
            <a:t> الذي يمتاز بقوة </a:t>
          </a:r>
          <a:r>
            <a:rPr lang="ar-SA" b="1" dirty="0" err="1" smtClean="0"/>
            <a:t>تأكسدية</a:t>
          </a:r>
          <a:r>
            <a:rPr lang="ar-SA" b="1" dirty="0" smtClean="0"/>
            <a:t> عالية يعمل على تأكسد الأحماض </a:t>
          </a:r>
          <a:r>
            <a:rPr lang="ar-SA" b="1" dirty="0" err="1" smtClean="0"/>
            <a:t>الأمينية</a:t>
          </a:r>
          <a:r>
            <a:rPr lang="ar-SA" b="1" dirty="0" smtClean="0"/>
            <a:t> في طرفها </a:t>
          </a:r>
          <a:r>
            <a:rPr lang="ar-SA" b="1" dirty="0" err="1" smtClean="0"/>
            <a:t>الأميني</a:t>
          </a:r>
          <a:r>
            <a:rPr lang="ar-SA" b="1" dirty="0" smtClean="0"/>
            <a:t> مؤدياً إلى تكوين معقد ( </a:t>
          </a:r>
          <a:r>
            <a:rPr lang="ar-SA" b="1" dirty="0" err="1" smtClean="0"/>
            <a:t>الهيدرين</a:t>
          </a:r>
          <a:r>
            <a:rPr lang="ar-SA" b="1" dirty="0" smtClean="0"/>
            <a:t> </a:t>
          </a:r>
          <a:r>
            <a:rPr lang="ar-SA" b="1" dirty="0" err="1" smtClean="0"/>
            <a:t>داينين</a:t>
          </a:r>
          <a:r>
            <a:rPr lang="ar-SA" b="1" dirty="0" smtClean="0"/>
            <a:t> ) وبتعريضه للحمام المائي لدرجة الغليان يتغير اللون إلى اللون البنفسجي الغامق في الكنترول والفاتح في الأنبوبة المعاملة</a:t>
          </a:r>
          <a:endParaRPr lang="ar-SA" dirty="0"/>
        </a:p>
      </dgm:t>
    </dgm:pt>
    <dgm:pt modelId="{090F01AD-BD9F-425F-9E7D-36BADCC0C737}" type="parTrans" cxnId="{E33BD2BB-4C06-49C4-BCCA-D148535AAD14}">
      <dgm:prSet/>
      <dgm:spPr/>
      <dgm:t>
        <a:bodyPr/>
        <a:lstStyle/>
        <a:p>
          <a:pPr rtl="1"/>
          <a:endParaRPr lang="ar-SA"/>
        </a:p>
      </dgm:t>
    </dgm:pt>
    <dgm:pt modelId="{B464C1EE-1982-419C-87CF-35F2B3F787F4}" type="sibTrans" cxnId="{E33BD2BB-4C06-49C4-BCCA-D148535AAD14}">
      <dgm:prSet/>
      <dgm:spPr/>
      <dgm:t>
        <a:bodyPr/>
        <a:lstStyle/>
        <a:p>
          <a:pPr rtl="1"/>
          <a:endParaRPr lang="ar-SA"/>
        </a:p>
      </dgm:t>
    </dgm:pt>
    <dgm:pt modelId="{2AF8F39C-FC07-4567-AC8B-FCEF9D1D152C}" type="pres">
      <dgm:prSet presAssocID="{9E4DD0E8-DD7C-4D81-9004-795102158716}" presName="linear" presStyleCnt="0">
        <dgm:presLayoutVars>
          <dgm:animLvl val="lvl"/>
          <dgm:resizeHandles val="exact"/>
        </dgm:presLayoutVars>
      </dgm:prSet>
      <dgm:spPr/>
    </dgm:pt>
    <dgm:pt modelId="{C01165B8-B739-4450-8F40-2311BEEB47DF}" type="pres">
      <dgm:prSet presAssocID="{2CC38050-B1FB-4561-BFDD-CC1CA1BB818D}" presName="parentText" presStyleLbl="node1" presStyleIdx="0" presStyleCnt="2">
        <dgm:presLayoutVars>
          <dgm:chMax val="0"/>
          <dgm:bulletEnabled val="1"/>
        </dgm:presLayoutVars>
      </dgm:prSet>
      <dgm:spPr/>
    </dgm:pt>
    <dgm:pt modelId="{31A271A9-066B-423A-9B0B-91B87C3688BD}" type="pres">
      <dgm:prSet presAssocID="{2CC38050-B1FB-4561-BFDD-CC1CA1BB818D}" presName="childText" presStyleLbl="revTx" presStyleIdx="0" presStyleCnt="2">
        <dgm:presLayoutVars>
          <dgm:bulletEnabled val="1"/>
        </dgm:presLayoutVars>
      </dgm:prSet>
      <dgm:spPr/>
      <dgm:t>
        <a:bodyPr/>
        <a:lstStyle/>
        <a:p>
          <a:pPr rtl="1"/>
          <a:endParaRPr lang="ar-SA"/>
        </a:p>
      </dgm:t>
    </dgm:pt>
    <dgm:pt modelId="{1650FE99-A44E-4BDF-9755-10B86BDFBF4F}" type="pres">
      <dgm:prSet presAssocID="{D7B38EDE-0131-4B27-B457-9FFEDF89D8F7}" presName="parentText" presStyleLbl="node1" presStyleIdx="1" presStyleCnt="2">
        <dgm:presLayoutVars>
          <dgm:chMax val="0"/>
          <dgm:bulletEnabled val="1"/>
        </dgm:presLayoutVars>
      </dgm:prSet>
      <dgm:spPr/>
    </dgm:pt>
    <dgm:pt modelId="{9A8001D2-9B4E-4049-BDA3-FAD2306B3F40}" type="pres">
      <dgm:prSet presAssocID="{D7B38EDE-0131-4B27-B457-9FFEDF89D8F7}" presName="childText" presStyleLbl="revTx" presStyleIdx="1" presStyleCnt="2">
        <dgm:presLayoutVars>
          <dgm:bulletEnabled val="1"/>
        </dgm:presLayoutVars>
      </dgm:prSet>
      <dgm:spPr/>
      <dgm:t>
        <a:bodyPr/>
        <a:lstStyle/>
        <a:p>
          <a:pPr rtl="1"/>
          <a:endParaRPr lang="ar-SA"/>
        </a:p>
      </dgm:t>
    </dgm:pt>
  </dgm:ptLst>
  <dgm:cxnLst>
    <dgm:cxn modelId="{9FBFF765-8DF0-4489-B1F7-3E54D2BEBF05}" type="presOf" srcId="{7ACC0B77-B7EF-4706-A850-AA4D900E5A06}" destId="{31A271A9-066B-423A-9B0B-91B87C3688BD}" srcOrd="0" destOrd="0" presId="urn:microsoft.com/office/officeart/2005/8/layout/vList2"/>
    <dgm:cxn modelId="{E33BD2BB-4C06-49C4-BCCA-D148535AAD14}" srcId="{D7B38EDE-0131-4B27-B457-9FFEDF89D8F7}" destId="{50FD709F-127A-47F8-824F-095AF18E3BBE}" srcOrd="0" destOrd="0" parTransId="{090F01AD-BD9F-425F-9E7D-36BADCC0C737}" sibTransId="{B464C1EE-1982-419C-87CF-35F2B3F787F4}"/>
    <dgm:cxn modelId="{575B526C-F091-40A9-B76C-43479F9F3E1C}" type="presOf" srcId="{2CC38050-B1FB-4561-BFDD-CC1CA1BB818D}" destId="{C01165B8-B739-4450-8F40-2311BEEB47DF}" srcOrd="0" destOrd="0" presId="urn:microsoft.com/office/officeart/2005/8/layout/vList2"/>
    <dgm:cxn modelId="{AE0C3A72-786C-4E53-AC24-0E7AA3D4DCC8}" srcId="{2CC38050-B1FB-4561-BFDD-CC1CA1BB818D}" destId="{7ACC0B77-B7EF-4706-A850-AA4D900E5A06}" srcOrd="0" destOrd="0" parTransId="{F14CC9E3-966D-423D-B666-EAF51CE58A4F}" sibTransId="{19737172-1968-4862-9494-A17338C18B7A}"/>
    <dgm:cxn modelId="{1F550813-09A9-433E-8846-2F2C27EB7A99}" srcId="{9E4DD0E8-DD7C-4D81-9004-795102158716}" destId="{D7B38EDE-0131-4B27-B457-9FFEDF89D8F7}" srcOrd="1" destOrd="0" parTransId="{B0672BE8-DC52-4679-B3F8-3C02BF93A1AF}" sibTransId="{1A453DFF-8D62-4CB4-A9B0-0527D3EFADC7}"/>
    <dgm:cxn modelId="{C8FE1764-B5C4-4A44-B69A-6FD288350489}" type="presOf" srcId="{50FD709F-127A-47F8-824F-095AF18E3BBE}" destId="{9A8001D2-9B4E-4049-BDA3-FAD2306B3F40}" srcOrd="0" destOrd="0" presId="urn:microsoft.com/office/officeart/2005/8/layout/vList2"/>
    <dgm:cxn modelId="{AC8838ED-8CCD-4E2B-93F2-BDE4BBB52C90}" type="presOf" srcId="{D7B38EDE-0131-4B27-B457-9FFEDF89D8F7}" destId="{1650FE99-A44E-4BDF-9755-10B86BDFBF4F}" srcOrd="0" destOrd="0" presId="urn:microsoft.com/office/officeart/2005/8/layout/vList2"/>
    <dgm:cxn modelId="{38B8FF5B-FF24-4E9C-9AAF-87CC1ACC75C5}" srcId="{9E4DD0E8-DD7C-4D81-9004-795102158716}" destId="{2CC38050-B1FB-4561-BFDD-CC1CA1BB818D}" srcOrd="0" destOrd="0" parTransId="{7237C610-9411-44A9-B7D5-F277855E2C61}" sibTransId="{A85A8B6E-CEF1-4A11-9127-A130AC2DD12A}"/>
    <dgm:cxn modelId="{4F4761B3-5483-49E4-A42B-8866EC2C6744}" type="presOf" srcId="{9E4DD0E8-DD7C-4D81-9004-795102158716}" destId="{2AF8F39C-FC07-4567-AC8B-FCEF9D1D152C}" srcOrd="0" destOrd="0" presId="urn:microsoft.com/office/officeart/2005/8/layout/vList2"/>
    <dgm:cxn modelId="{2EB44D7A-40F9-4E63-A104-FB90C5A24478}" type="presParOf" srcId="{2AF8F39C-FC07-4567-AC8B-FCEF9D1D152C}" destId="{C01165B8-B739-4450-8F40-2311BEEB47DF}" srcOrd="0" destOrd="0" presId="urn:microsoft.com/office/officeart/2005/8/layout/vList2"/>
    <dgm:cxn modelId="{1431FA46-EE59-4101-80BB-99B3F04AB0F4}" type="presParOf" srcId="{2AF8F39C-FC07-4567-AC8B-FCEF9D1D152C}" destId="{31A271A9-066B-423A-9B0B-91B87C3688BD}" srcOrd="1" destOrd="0" presId="urn:microsoft.com/office/officeart/2005/8/layout/vList2"/>
    <dgm:cxn modelId="{0FBFAD74-8F63-4AEF-8960-D101FBACAEF1}" type="presParOf" srcId="{2AF8F39C-FC07-4567-AC8B-FCEF9D1D152C}" destId="{1650FE99-A44E-4BDF-9755-10B86BDFBF4F}" srcOrd="2" destOrd="0" presId="urn:microsoft.com/office/officeart/2005/8/layout/vList2"/>
    <dgm:cxn modelId="{ECDDF745-D2A8-4115-B66C-490072ED81F3}" type="presParOf" srcId="{2AF8F39C-FC07-4567-AC8B-FCEF9D1D152C}" destId="{9A8001D2-9B4E-4049-BDA3-FAD2306B3F40}" srcOrd="3" destOrd="0" presId="urn:microsoft.com/office/officeart/2005/8/layout/vList2"/>
  </dgm:cxnLst>
  <dgm:bg/>
  <dgm:whole/>
</dgm:dataModel>
</file>

<file path=ppt/diagrams/data4.xml><?xml version="1.0" encoding="utf-8"?>
<dgm:dataModel xmlns:dgm="http://schemas.openxmlformats.org/drawingml/2006/diagram" xmlns:a="http://schemas.openxmlformats.org/drawingml/2006/main">
  <dgm:ptLst>
    <dgm:pt modelId="{CC025FB3-03FC-4141-8ACC-BADDC8F45409}"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8629BA9B-CF98-48B7-8105-4ED45E487115}">
      <dgm:prSet/>
      <dgm:spPr/>
      <dgm:t>
        <a:bodyPr/>
        <a:lstStyle/>
        <a:p>
          <a:pPr rtl="1"/>
          <a:r>
            <a:rPr lang="ar-SA" dirty="0" smtClean="0"/>
            <a:t>اذكري بعض التطبيقات الاقتصادية </a:t>
          </a:r>
          <a:r>
            <a:rPr lang="ar-SA" dirty="0" err="1" smtClean="0"/>
            <a:t>لانزيم</a:t>
          </a:r>
          <a:r>
            <a:rPr lang="ar-SA" dirty="0" smtClean="0"/>
            <a:t> </a:t>
          </a:r>
          <a:r>
            <a:rPr lang="ar-SA" dirty="0" err="1" smtClean="0"/>
            <a:t>البابايا</a:t>
          </a:r>
          <a:r>
            <a:rPr lang="ar-SA" dirty="0" smtClean="0"/>
            <a:t>؟</a:t>
          </a:r>
          <a:endParaRPr lang="ar-SA" dirty="0"/>
        </a:p>
      </dgm:t>
    </dgm:pt>
    <dgm:pt modelId="{1BC2006E-FE7F-44D0-86F6-6E4636335D5C}" type="parTrans" cxnId="{D915F2AA-5985-4A67-8271-0A9051AF3EE3}">
      <dgm:prSet/>
      <dgm:spPr/>
      <dgm:t>
        <a:bodyPr/>
        <a:lstStyle/>
        <a:p>
          <a:pPr rtl="1"/>
          <a:endParaRPr lang="ar-SA"/>
        </a:p>
      </dgm:t>
    </dgm:pt>
    <dgm:pt modelId="{A3720133-7D39-450F-84D4-F3422C368364}" type="sibTrans" cxnId="{D915F2AA-5985-4A67-8271-0A9051AF3EE3}">
      <dgm:prSet/>
      <dgm:spPr/>
      <dgm:t>
        <a:bodyPr/>
        <a:lstStyle/>
        <a:p>
          <a:pPr rtl="1"/>
          <a:endParaRPr lang="ar-SA"/>
        </a:p>
      </dgm:t>
    </dgm:pt>
    <dgm:pt modelId="{76850DCA-E05C-4956-BA9F-B6A4EFB681F3}" type="pres">
      <dgm:prSet presAssocID="{CC025FB3-03FC-4141-8ACC-BADDC8F45409}" presName="linear" presStyleCnt="0">
        <dgm:presLayoutVars>
          <dgm:animLvl val="lvl"/>
          <dgm:resizeHandles val="exact"/>
        </dgm:presLayoutVars>
      </dgm:prSet>
      <dgm:spPr/>
    </dgm:pt>
    <dgm:pt modelId="{6802BAC9-C349-4E6A-86FE-320E51BC56D8}" type="pres">
      <dgm:prSet presAssocID="{8629BA9B-CF98-48B7-8105-4ED45E487115}" presName="parentText" presStyleLbl="node1" presStyleIdx="0" presStyleCnt="1">
        <dgm:presLayoutVars>
          <dgm:chMax val="0"/>
          <dgm:bulletEnabled val="1"/>
        </dgm:presLayoutVars>
      </dgm:prSet>
      <dgm:spPr/>
    </dgm:pt>
  </dgm:ptLst>
  <dgm:cxnLst>
    <dgm:cxn modelId="{165DBC94-3F66-49D6-BE27-08DDF21580EF}" type="presOf" srcId="{8629BA9B-CF98-48B7-8105-4ED45E487115}" destId="{6802BAC9-C349-4E6A-86FE-320E51BC56D8}" srcOrd="0" destOrd="0" presId="urn:microsoft.com/office/officeart/2005/8/layout/vList2"/>
    <dgm:cxn modelId="{D915F2AA-5985-4A67-8271-0A9051AF3EE3}" srcId="{CC025FB3-03FC-4141-8ACC-BADDC8F45409}" destId="{8629BA9B-CF98-48B7-8105-4ED45E487115}" srcOrd="0" destOrd="0" parTransId="{1BC2006E-FE7F-44D0-86F6-6E4636335D5C}" sibTransId="{A3720133-7D39-450F-84D4-F3422C368364}"/>
    <dgm:cxn modelId="{AA56BF82-DCAE-4777-B2B4-593DE9CDAA79}" type="presOf" srcId="{CC025FB3-03FC-4141-8ACC-BADDC8F45409}" destId="{76850DCA-E05C-4956-BA9F-B6A4EFB681F3}" srcOrd="0" destOrd="0" presId="urn:microsoft.com/office/officeart/2005/8/layout/vList2"/>
    <dgm:cxn modelId="{1CF2FE4B-BD2D-4F08-97CD-974B0C357C4B}" type="presParOf" srcId="{76850DCA-E05C-4956-BA9F-B6A4EFB681F3}" destId="{6802BAC9-C349-4E6A-86FE-320E51BC56D8}" srcOrd="0"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6" name="Rectangle 20"/>
          <p:cNvSpPr>
            <a:spLocks noGrp="1"/>
          </p:cNvSpPr>
          <p:nvPr>
            <p:ph type="ctrTitle"/>
          </p:nvPr>
        </p:nvSpPr>
        <p:spPr>
          <a:xfrm>
            <a:off x="722376" y="2688336"/>
            <a:ext cx="7772400" cy="3108960"/>
          </a:xfrm>
        </p:spPr>
        <p:txBody>
          <a:bodyPr anchor="t" anchorCtr="0">
            <a:noAutofit/>
          </a:bodyPr>
          <a:lstStyle>
            <a:lvl1pPr algn="ctr">
              <a:defRPr lang="en-US" sz="6200" b="1" cap="none" spc="0" dirty="0" smtClean="0">
                <a:ln w="1905"/>
                <a:gradFill>
                  <a:gsLst>
                    <a:gs pos="0">
                      <a:schemeClr val="tx2">
                        <a:shade val="30000"/>
                        <a:satMod val="255000"/>
                      </a:schemeClr>
                    </a:gs>
                    <a:gs pos="58000">
                      <a:schemeClr val="tx2">
                        <a:tint val="90000"/>
                        <a:satMod val="300000"/>
                      </a:schemeClr>
                    </a:gs>
                    <a:gs pos="100000">
                      <a:schemeClr val="tx2">
                        <a:tint val="80000"/>
                        <a:satMod val="255000"/>
                      </a:schemeClr>
                    </a:gs>
                  </a:gsLst>
                  <a:lin ang="5400000"/>
                </a:gradFill>
                <a:effectLst>
                  <a:innerShdw blurRad="69850" dist="43180" dir="5400000">
                    <a:srgbClr val="000000">
                      <a:alpha val="65000"/>
                    </a:srgbClr>
                  </a:innerShdw>
                </a:effectLst>
              </a:defRPr>
            </a:lvl1pPr>
          </a:lstStyle>
          <a:p>
            <a:r>
              <a:rPr lang="ar-SA" smtClean="0"/>
              <a:t>انقر لتحرير نمط العنوان الرئيسي</a:t>
            </a:r>
            <a:endParaRPr lang="en-US" dirty="0"/>
          </a:p>
        </p:txBody>
      </p:sp>
      <p:sp>
        <p:nvSpPr>
          <p:cNvPr id="24" name="Rectangle 26"/>
          <p:cNvSpPr>
            <a:spLocks noGrp="1"/>
          </p:cNvSpPr>
          <p:nvPr>
            <p:ph type="subTitle" idx="1"/>
          </p:nvPr>
        </p:nvSpPr>
        <p:spPr>
          <a:xfrm>
            <a:off x="722376" y="1133856"/>
            <a:ext cx="7772400" cy="1508760"/>
          </a:xfrm>
        </p:spPr>
        <p:txBody>
          <a:bodyPr anchor="b">
            <a:normAutofit/>
          </a:bodyPr>
          <a:lstStyle>
            <a:lvl1pPr marL="0" indent="0" algn="ctr">
              <a:buNone/>
              <a:defRPr lang="en-US" sz="2200" b="0">
                <a:solidFill>
                  <a:schemeClr val="tx2">
                    <a:shade val="55000"/>
                  </a:schemeClr>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dirty="0"/>
          </a:p>
        </p:txBody>
      </p:sp>
      <p:sp>
        <p:nvSpPr>
          <p:cNvPr id="18" name="Rectangle 6"/>
          <p:cNvSpPr>
            <a:spLocks noGrp="1"/>
          </p:cNvSpPr>
          <p:nvPr>
            <p:ph type="dt" sz="half" idx="10"/>
          </p:nvPr>
        </p:nvSpPr>
        <p:spPr/>
        <p:txBody>
          <a:bodyPr/>
          <a:lstStyle>
            <a:lvl1pPr>
              <a:defRPr lang="en-US" smtClean="0"/>
            </a:lvl1pPr>
          </a:lstStyle>
          <a:p>
            <a:fld id="{1B8ABB09-4A1D-463E-8065-109CC2B7EFAA}" type="datetimeFigureOut">
              <a:rPr lang="ar-SA" smtClean="0"/>
              <a:pPr/>
              <a:t>18/11/1432</a:t>
            </a:fld>
            <a:endParaRPr lang="ar-SA"/>
          </a:p>
        </p:txBody>
      </p:sp>
      <p:sp>
        <p:nvSpPr>
          <p:cNvPr id="9" name="Rectangle 14"/>
          <p:cNvSpPr>
            <a:spLocks noGrp="1"/>
          </p:cNvSpPr>
          <p:nvPr>
            <p:ph type="sldNum" sz="quarter" idx="11"/>
          </p:nvPr>
        </p:nvSpPr>
        <p:spPr/>
        <p:txBody>
          <a:bodyPr/>
          <a:lstStyle>
            <a:lvl1pPr>
              <a:defRPr lang="en-US" smtClean="0"/>
            </a:lvl1pPr>
          </a:lstStyle>
          <a:p>
            <a:fld id="{0B34F065-1154-456A-91E3-76DE8E75E17B}" type="slidenum">
              <a:rPr lang="ar-SA" smtClean="0"/>
              <a:pPr/>
              <a:t>‹#›</a:t>
            </a:fld>
            <a:endParaRPr lang="ar-SA"/>
          </a:p>
        </p:txBody>
      </p:sp>
      <p:sp>
        <p:nvSpPr>
          <p:cNvPr id="25" name="Rectangle 27"/>
          <p:cNvSpPr>
            <a:spLocks noGrp="1"/>
          </p:cNvSpPr>
          <p:nvPr>
            <p:ph type="ftr" sz="quarter" idx="12"/>
          </p:nvPr>
        </p:nvSpPr>
        <p:spPr/>
        <p:txBody>
          <a:bodyPr/>
          <a:lstStyle>
            <a:lvl1pPr>
              <a:defRPr lang="en-US" smtClean="0"/>
            </a:lvl1p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18/11/1432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18/11/1432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ar-SA" smtClean="0"/>
              <a:t>انقر لتحرير نمط العنوان الرئيسي</a:t>
            </a:r>
            <a:endParaRPr lang="en-US"/>
          </a:p>
        </p:txBody>
      </p:sp>
      <p:sp>
        <p:nvSpPr>
          <p:cNvPr id="3" name="Rectangle 3"/>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Rectangle 4"/>
          <p:cNvSpPr>
            <a:spLocks noGrp="1"/>
          </p:cNvSpPr>
          <p:nvPr>
            <p:ph type="dt" sz="half" idx="10"/>
          </p:nvPr>
        </p:nvSpPr>
        <p:spPr/>
        <p:txBody>
          <a:bodyPr/>
          <a:lstStyle/>
          <a:p>
            <a:fld id="{1B8ABB09-4A1D-463E-8065-109CC2B7EFAA}" type="datetimeFigureOut">
              <a:rPr lang="ar-SA" smtClean="0"/>
              <a:pPr/>
              <a:t>18/11/1432</a:t>
            </a:fld>
            <a:endParaRPr lang="ar-SA"/>
          </a:p>
        </p:txBody>
      </p:sp>
      <p:sp>
        <p:nvSpPr>
          <p:cNvPr id="5" name="Rectangle 5"/>
          <p:cNvSpPr>
            <a:spLocks noGrp="1"/>
          </p:cNvSpPr>
          <p:nvPr>
            <p:ph type="ftr" sz="quarter" idx="11"/>
          </p:nvPr>
        </p:nvSpPr>
        <p:spPr/>
        <p:txBody>
          <a:bodyPr/>
          <a:lstStyle/>
          <a:p>
            <a:endParaRPr lang="ar-SA"/>
          </a:p>
        </p:txBody>
      </p:sp>
      <p:sp>
        <p:nvSpPr>
          <p:cNvPr id="6" name="Rectangle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2"/>
      </p:bgRef>
    </p:bg>
    <p:spTree>
      <p:nvGrpSpPr>
        <p:cNvPr id="1" name=""/>
        <p:cNvGrpSpPr/>
        <p:nvPr/>
      </p:nvGrpSpPr>
      <p:grpSpPr>
        <a:xfrm>
          <a:off x="0" y="0"/>
          <a:ext cx="0" cy="0"/>
          <a:chOff x="0" y="0"/>
          <a:chExt cx="0" cy="0"/>
        </a:xfrm>
      </p:grpSpPr>
      <p:sp>
        <p:nvSpPr>
          <p:cNvPr id="8" name="Rounded Rectangle 7"/>
          <p:cNvSpPr/>
          <p:nvPr/>
        </p:nvSpPr>
        <p:spPr>
          <a:xfrm>
            <a:off x="690563" y="491696"/>
            <a:ext cx="7762875" cy="5874608"/>
          </a:xfrm>
          <a:prstGeom prst="roundRect">
            <a:avLst>
              <a:gd name="adj" fmla="val 2238"/>
            </a:avLst>
          </a:prstGeom>
          <a:gradFill rotWithShape="1">
            <a:gsLst>
              <a:gs pos="0">
                <a:schemeClr val="bg1">
                  <a:satMod val="300000"/>
                  <a:alpha val="50000"/>
                </a:schemeClr>
              </a:gs>
              <a:gs pos="35000">
                <a:schemeClr val="bg1">
                  <a:satMod val="300000"/>
                  <a:alpha val="87000"/>
                </a:schemeClr>
              </a:gs>
              <a:gs pos="50000">
                <a:schemeClr val="bg1">
                  <a:satMod val="300000"/>
                  <a:alpha val="92000"/>
                </a:schemeClr>
              </a:gs>
              <a:gs pos="60000">
                <a:schemeClr val="bg1">
                  <a:satMod val="300000"/>
                  <a:alpha val="89000"/>
                </a:schemeClr>
              </a:gs>
              <a:gs pos="100000">
                <a:schemeClr val="bg1">
                  <a:satMod val="300000"/>
                  <a:alpha val="55000"/>
                </a:schemeClr>
              </a:gs>
            </a:gsLst>
            <a:lin ang="5400000" scaled="1"/>
          </a:gradFill>
          <a:ln>
            <a:noFill/>
          </a:ln>
          <a:effectLst>
            <a:outerShdw blurRad="63500" dist="45720" dir="5400000" algn="t" rotWithShape="0">
              <a:schemeClr val="bg2">
                <a:shade val="30000"/>
                <a:satMod val="250000"/>
                <a:alpha val="90000"/>
              </a:schemeClr>
            </a:outerShdw>
          </a:effectLst>
          <a:scene3d>
            <a:camera prst="orthographicFront">
              <a:rot lat="0" lon="0" rev="0"/>
            </a:camera>
            <a:lightRig rig="contrasting" dir="t">
              <a:rot lat="0" lon="0" rev="7500000"/>
            </a:lightRig>
          </a:scene3d>
          <a:sp3d contourW="6350" prstMaterial="powder">
            <a:bevelT w="50800" h="63500"/>
            <a:contourClr>
              <a:schemeClr val="bg2">
                <a:shade val="90000"/>
                <a:lumMod val="55000"/>
              </a:scheme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orbel"/>
              <a:ea typeface="+mn-ea"/>
              <a:cs typeface="+mn-cs"/>
            </a:endParaRPr>
          </a:p>
        </p:txBody>
      </p:sp>
      <p:sp>
        <p:nvSpPr>
          <p:cNvPr id="2" name="Rectangle 2"/>
          <p:cNvSpPr>
            <a:spLocks noGrp="1"/>
          </p:cNvSpPr>
          <p:nvPr>
            <p:ph type="title"/>
          </p:nvPr>
        </p:nvSpPr>
        <p:spPr>
          <a:xfrm>
            <a:off x="777240" y="795996"/>
            <a:ext cx="7589520" cy="3112843"/>
          </a:xfrm>
        </p:spPr>
        <p:txBody>
          <a:bodyPr anchor="b">
            <a:normAutofit/>
          </a:bodyPr>
          <a:lstStyle>
            <a:lvl1pPr algn="ctr">
              <a:buNone/>
              <a:defRPr lang="en-US" sz="6200" b="1" cap="none" spc="0" dirty="0">
                <a:ln w="1905"/>
                <a:gradFill>
                  <a:gsLst>
                    <a:gs pos="0">
                      <a:schemeClr val="tx2">
                        <a:shade val="30000"/>
                        <a:satMod val="255000"/>
                      </a:schemeClr>
                    </a:gs>
                    <a:gs pos="58000">
                      <a:schemeClr val="tx2">
                        <a:tint val="90000"/>
                        <a:satMod val="300000"/>
                      </a:schemeClr>
                    </a:gs>
                    <a:gs pos="100000">
                      <a:schemeClr val="tx2">
                        <a:tint val="80000"/>
                        <a:satMod val="255000"/>
                      </a:schemeClr>
                    </a:gs>
                  </a:gsLst>
                  <a:lin ang="5400000"/>
                </a:gradFill>
                <a:effectLst>
                  <a:innerShdw blurRad="69850" dist="43180" dir="5400000">
                    <a:srgbClr val="000000">
                      <a:alpha val="65000"/>
                    </a:srgbClr>
                  </a:innerShdw>
                </a:effectLst>
              </a:defRPr>
            </a:lvl1pPr>
          </a:lstStyle>
          <a:p>
            <a:r>
              <a:rPr lang="ar-SA" smtClean="0"/>
              <a:t>انقر لتحرير نمط العنوان الرئيسي</a:t>
            </a:r>
            <a:endParaRPr lang="en-US" dirty="0"/>
          </a:p>
        </p:txBody>
      </p:sp>
      <p:sp>
        <p:nvSpPr>
          <p:cNvPr id="3" name="Rectangle 3"/>
          <p:cNvSpPr>
            <a:spLocks noGrp="1"/>
          </p:cNvSpPr>
          <p:nvPr>
            <p:ph type="body" idx="1"/>
          </p:nvPr>
        </p:nvSpPr>
        <p:spPr>
          <a:xfrm>
            <a:off x="777240" y="3948552"/>
            <a:ext cx="7589520" cy="1509712"/>
          </a:xfrm>
        </p:spPr>
        <p:txBody>
          <a:bodyPr anchor="t">
            <a:normAutofit/>
          </a:bodyPr>
          <a:lstStyle>
            <a:lvl1pPr indent="0" algn="ctr">
              <a:buNone/>
              <a:defRPr lang="en-US" sz="2200" b="0" smtClean="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4" name="Rectangle 4"/>
          <p:cNvSpPr>
            <a:spLocks noGrp="1"/>
          </p:cNvSpPr>
          <p:nvPr>
            <p:ph type="dt" sz="half" idx="10"/>
          </p:nvPr>
        </p:nvSpPr>
        <p:spPr>
          <a:xfrm>
            <a:off x="762000" y="5958840"/>
            <a:ext cx="2133600" cy="365760"/>
          </a:xfrm>
        </p:spPr>
        <p:txBody>
          <a:bodyPr/>
          <a:lstStyle/>
          <a:p>
            <a:fld id="{1B8ABB09-4A1D-463E-8065-109CC2B7EFAA}" type="datetimeFigureOut">
              <a:rPr lang="ar-SA" smtClean="0"/>
              <a:pPr/>
              <a:t>18/11/1432</a:t>
            </a:fld>
            <a:endParaRPr lang="ar-SA"/>
          </a:p>
        </p:txBody>
      </p:sp>
      <p:sp>
        <p:nvSpPr>
          <p:cNvPr id="5" name="Rectangle 5"/>
          <p:cNvSpPr>
            <a:spLocks noGrp="1"/>
          </p:cNvSpPr>
          <p:nvPr>
            <p:ph type="ftr" sz="quarter" idx="11"/>
          </p:nvPr>
        </p:nvSpPr>
        <p:spPr>
          <a:xfrm>
            <a:off x="3124200" y="5958840"/>
            <a:ext cx="2895600" cy="365760"/>
          </a:xfrm>
        </p:spPr>
        <p:txBody>
          <a:bodyPr/>
          <a:lstStyle/>
          <a:p>
            <a:endParaRPr lang="ar-SA"/>
          </a:p>
        </p:txBody>
      </p:sp>
      <p:sp>
        <p:nvSpPr>
          <p:cNvPr id="6" name="Rectangle 6"/>
          <p:cNvSpPr>
            <a:spLocks noGrp="1"/>
          </p:cNvSpPr>
          <p:nvPr>
            <p:ph type="sldNum" sz="quarter" idx="12"/>
          </p:nvPr>
        </p:nvSpPr>
        <p:spPr>
          <a:xfrm>
            <a:off x="6248400" y="5958840"/>
            <a:ext cx="2133600" cy="365760"/>
          </a:xfrm>
        </p:spPr>
        <p:txBody>
          <a:bodyPr/>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ar-SA" smtClean="0"/>
              <a:t>انقر لتحرير نمط العنوان الرئيسي</a:t>
            </a:r>
            <a:endParaRPr lang="en-US"/>
          </a:p>
        </p:txBody>
      </p:sp>
      <p:sp>
        <p:nvSpPr>
          <p:cNvPr id="3" name="Rectangle 2"/>
          <p:cNvSpPr>
            <a:spLocks noGrp="1"/>
          </p:cNvSpPr>
          <p:nvPr>
            <p:ph sz="half" idx="1"/>
          </p:nvPr>
        </p:nvSpPr>
        <p:spPr>
          <a:xfrm>
            <a:off x="457200" y="1600200"/>
            <a:ext cx="4038600" cy="452596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Rectangle 3"/>
          <p:cNvSpPr>
            <a:spLocks noGrp="1"/>
          </p:cNvSpPr>
          <p:nvPr>
            <p:ph sz="half" idx="2"/>
          </p:nvPr>
        </p:nvSpPr>
        <p:spPr>
          <a:xfrm>
            <a:off x="4648200" y="1600200"/>
            <a:ext cx="4038600" cy="452596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Rectangle 4"/>
          <p:cNvSpPr>
            <a:spLocks noGrp="1"/>
          </p:cNvSpPr>
          <p:nvPr>
            <p:ph type="dt" sz="half" idx="10"/>
          </p:nvPr>
        </p:nvSpPr>
        <p:spPr/>
        <p:txBody>
          <a:bodyPr/>
          <a:lstStyle/>
          <a:p>
            <a:fld id="{1B8ABB09-4A1D-463E-8065-109CC2B7EFAA}" type="datetimeFigureOut">
              <a:rPr lang="ar-SA" smtClean="0"/>
              <a:pPr/>
              <a:t>18/11/1432</a:t>
            </a:fld>
            <a:endParaRPr lang="ar-SA"/>
          </a:p>
        </p:txBody>
      </p:sp>
      <p:sp>
        <p:nvSpPr>
          <p:cNvPr id="6" name="Rectangle 5"/>
          <p:cNvSpPr>
            <a:spLocks noGrp="1"/>
          </p:cNvSpPr>
          <p:nvPr>
            <p:ph type="ftr" sz="quarter" idx="11"/>
          </p:nvPr>
        </p:nvSpPr>
        <p:spPr/>
        <p:txBody>
          <a:bodyPr/>
          <a:lstStyle/>
          <a:p>
            <a:endParaRPr lang="ar-SA"/>
          </a:p>
        </p:txBody>
      </p:sp>
      <p:sp>
        <p:nvSpPr>
          <p:cNvPr id="7" name="Rectangle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Rectangle 1"/>
          <p:cNvSpPr>
            <a:spLocks noGrp="1"/>
          </p:cNvSpPr>
          <p:nvPr>
            <p:ph type="title"/>
          </p:nvPr>
        </p:nvSpPr>
        <p:spPr>
          <a:xfrm rot="16200000">
            <a:off x="-1965960" y="2785402"/>
            <a:ext cx="5760720" cy="914400"/>
          </a:xfrm>
        </p:spPr>
        <p:txBody>
          <a:bodyPr lIns="91440" rIns="91440" anchor="ctr">
            <a:noAutofit/>
          </a:bodyPr>
          <a:lstStyle>
            <a:lvl1pPr algn="ctr">
              <a:defRPr sz="3500"/>
            </a:lvl1pPr>
          </a:lstStyle>
          <a:p>
            <a:r>
              <a:rPr lang="ar-SA" smtClean="0"/>
              <a:t>انقر لتحرير نمط العنوان الرئيسي</a:t>
            </a:r>
            <a:endParaRPr lang="en-US" dirty="0"/>
          </a:p>
        </p:txBody>
      </p:sp>
      <p:sp>
        <p:nvSpPr>
          <p:cNvPr id="3" name="Rectangle 2"/>
          <p:cNvSpPr>
            <a:spLocks noGrp="1"/>
          </p:cNvSpPr>
          <p:nvPr>
            <p:ph type="body" idx="1"/>
          </p:nvPr>
        </p:nvSpPr>
        <p:spPr>
          <a:xfrm>
            <a:off x="1600200" y="547468"/>
            <a:ext cx="3383280" cy="639762"/>
          </a:xfrm>
          <a:prstGeom prst="roundRect">
            <a:avLst>
              <a:gd name="adj" fmla="val 6772"/>
            </a:avLst>
          </a:prstGeom>
          <a:solidFill>
            <a:schemeClr val="bg1">
              <a:alpha val="55000"/>
            </a:schemeClr>
          </a:solidFill>
          <a:ln w="12700">
            <a:solidFill>
              <a:schemeClr val="bg1"/>
            </a:solidFill>
          </a:ln>
        </p:spPr>
        <p:txBody>
          <a:bodyPr lIns="91440" tIns="91440" rIns="91440" bIns="91440" anchor="ctr">
            <a:noAutofit/>
          </a:bodyPr>
          <a:lstStyle>
            <a:lvl1pPr marL="0" indent="0" algn="l">
              <a:buNone/>
              <a:defRPr sz="16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Rectangle 3"/>
          <p:cNvSpPr>
            <a:spLocks noGrp="1"/>
          </p:cNvSpPr>
          <p:nvPr>
            <p:ph sz="half" idx="2"/>
          </p:nvPr>
        </p:nvSpPr>
        <p:spPr>
          <a:xfrm>
            <a:off x="1600200" y="1322362"/>
            <a:ext cx="3383280" cy="4800600"/>
          </a:xfrm>
        </p:spPr>
        <p:txBody>
          <a:bodyPr/>
          <a:lstStyle>
            <a:lvl1pPr>
              <a:defRPr sz="2000"/>
            </a:lvl1pPr>
            <a:lvl2pPr>
              <a:defRPr sz="19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Rectangle 4"/>
          <p:cNvSpPr>
            <a:spLocks noGrp="1"/>
          </p:cNvSpPr>
          <p:nvPr>
            <p:ph type="body" sz="quarter" idx="3"/>
          </p:nvPr>
        </p:nvSpPr>
        <p:spPr>
          <a:xfrm>
            <a:off x="5128846" y="547468"/>
            <a:ext cx="3383280" cy="639762"/>
          </a:xfrm>
          <a:prstGeom prst="roundRect">
            <a:avLst>
              <a:gd name="adj" fmla="val 5673"/>
            </a:avLst>
          </a:prstGeom>
          <a:solidFill>
            <a:schemeClr val="bg1">
              <a:alpha val="55000"/>
            </a:schemeClr>
          </a:solidFill>
          <a:ln w="12700">
            <a:solidFill>
              <a:schemeClr val="bg1"/>
            </a:solidFill>
          </a:ln>
        </p:spPr>
        <p:txBody>
          <a:bodyPr lIns="91440" tIns="91440" rIns="91440" bIns="91440" anchor="ctr">
            <a:noAutofit/>
          </a:bodyPr>
          <a:lstStyle>
            <a:lvl1pPr marL="0" indent="0" algn="l">
              <a:buNone/>
              <a:defRPr sz="16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Rectangle 5"/>
          <p:cNvSpPr>
            <a:spLocks noGrp="1"/>
          </p:cNvSpPr>
          <p:nvPr>
            <p:ph sz="quarter" idx="4"/>
          </p:nvPr>
        </p:nvSpPr>
        <p:spPr>
          <a:xfrm>
            <a:off x="5128846" y="1322362"/>
            <a:ext cx="3383280" cy="4800600"/>
          </a:xfrm>
        </p:spPr>
        <p:txBody>
          <a:bodyPr/>
          <a:lstStyle>
            <a:lvl1pPr>
              <a:defRPr sz="2000"/>
            </a:lvl1pPr>
            <a:lvl2pPr>
              <a:defRPr sz="19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a:spLocks noGrp="1"/>
          </p:cNvSpPr>
          <p:nvPr>
            <p:ph type="dt" sz="half" idx="10"/>
          </p:nvPr>
        </p:nvSpPr>
        <p:spPr/>
        <p:txBody>
          <a:bodyPr/>
          <a:lstStyle/>
          <a:p>
            <a:fld id="{1B8ABB09-4A1D-463E-8065-109CC2B7EFAA}" type="datetimeFigureOut">
              <a:rPr lang="ar-SA" smtClean="0"/>
              <a:pPr/>
              <a:t>18/11/1432</a:t>
            </a:fld>
            <a:endParaRPr lang="ar-SA"/>
          </a:p>
        </p:txBody>
      </p:sp>
      <p:sp>
        <p:nvSpPr>
          <p:cNvPr id="8" name="Rectangle 7"/>
          <p:cNvSpPr>
            <a:spLocks noGrp="1"/>
          </p:cNvSpPr>
          <p:nvPr>
            <p:ph type="ftr" sz="quarter" idx="11"/>
          </p:nvPr>
        </p:nvSpPr>
        <p:spPr/>
        <p:txBody>
          <a:bodyPr/>
          <a:lstStyle/>
          <a:p>
            <a:endParaRPr lang="ar-SA"/>
          </a:p>
        </p:txBody>
      </p:sp>
      <p:sp>
        <p:nvSpPr>
          <p:cNvPr id="9" name="Rectangle 8"/>
          <p:cNvSpPr>
            <a:spLocks noGrp="1"/>
          </p:cNvSpPr>
          <p:nvPr>
            <p:ph type="sldNum" sz="quarter" idx="12"/>
          </p:nvPr>
        </p:nvSpPr>
        <p:spPr>
          <a:xfrm>
            <a:off x="6553200" y="6214404"/>
            <a:ext cx="2133600" cy="365760"/>
          </a:xfrm>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defRPr lang="en-US"/>
            </a:lvl1pPr>
          </a:lstStyle>
          <a:p>
            <a:r>
              <a:rPr lang="ar-SA" smtClean="0"/>
              <a:t>انقر لتحرير نمط العنوان الرئيسي</a:t>
            </a:r>
            <a:endParaRPr lang="en-US"/>
          </a:p>
        </p:txBody>
      </p:sp>
      <p:sp>
        <p:nvSpPr>
          <p:cNvPr id="3" name="Rectangle 3"/>
          <p:cNvSpPr>
            <a:spLocks noGrp="1"/>
          </p:cNvSpPr>
          <p:nvPr>
            <p:ph type="dt" sz="half" idx="10"/>
          </p:nvPr>
        </p:nvSpPr>
        <p:spPr/>
        <p:txBody>
          <a:bodyPr/>
          <a:lstStyle/>
          <a:p>
            <a:fld id="{1B8ABB09-4A1D-463E-8065-109CC2B7EFAA}" type="datetimeFigureOut">
              <a:rPr lang="ar-SA" smtClean="0"/>
              <a:pPr/>
              <a:t>18/11/1432</a:t>
            </a:fld>
            <a:endParaRPr lang="ar-SA"/>
          </a:p>
        </p:txBody>
      </p:sp>
      <p:sp>
        <p:nvSpPr>
          <p:cNvPr id="4" name="Rectangle 4"/>
          <p:cNvSpPr>
            <a:spLocks noGrp="1"/>
          </p:cNvSpPr>
          <p:nvPr>
            <p:ph type="ftr" sz="quarter" idx="11"/>
          </p:nvPr>
        </p:nvSpPr>
        <p:spPr/>
        <p:txBody>
          <a:bodyPr/>
          <a:lstStyle/>
          <a:p>
            <a:endParaRPr lang="ar-SA"/>
          </a:p>
        </p:txBody>
      </p:sp>
      <p:sp>
        <p:nvSpPr>
          <p:cNvPr id="5" name="Rectangle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2"/>
          <p:cNvSpPr>
            <a:spLocks noGrp="1"/>
          </p:cNvSpPr>
          <p:nvPr>
            <p:ph type="dt" sz="half" idx="10"/>
          </p:nvPr>
        </p:nvSpPr>
        <p:spPr/>
        <p:txBody>
          <a:bodyPr/>
          <a:lstStyle/>
          <a:p>
            <a:fld id="{1B8ABB09-4A1D-463E-8065-109CC2B7EFAA}" type="datetimeFigureOut">
              <a:rPr lang="ar-SA" smtClean="0"/>
              <a:pPr/>
              <a:t>18/11/1432</a:t>
            </a:fld>
            <a:endParaRPr lang="ar-SA"/>
          </a:p>
        </p:txBody>
      </p:sp>
      <p:sp>
        <p:nvSpPr>
          <p:cNvPr id="3" name="Rectangle 3"/>
          <p:cNvSpPr>
            <a:spLocks noGrp="1"/>
          </p:cNvSpPr>
          <p:nvPr>
            <p:ph type="ftr" sz="quarter" idx="11"/>
          </p:nvPr>
        </p:nvSpPr>
        <p:spPr/>
        <p:txBody>
          <a:bodyPr/>
          <a:lstStyle/>
          <a:p>
            <a:endParaRPr lang="ar-SA"/>
          </a:p>
        </p:txBody>
      </p:sp>
      <p:sp>
        <p:nvSpPr>
          <p:cNvPr id="4" name="Rectangle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Rectangle 1"/>
          <p:cNvSpPr>
            <a:spLocks noGrp="1"/>
          </p:cNvSpPr>
          <p:nvPr>
            <p:ph type="title"/>
          </p:nvPr>
        </p:nvSpPr>
        <p:spPr>
          <a:xfrm rot="16200000">
            <a:off x="-1828801" y="2888565"/>
            <a:ext cx="5486400" cy="914400"/>
          </a:xfrm>
        </p:spPr>
        <p:txBody>
          <a:bodyPr anchor="b">
            <a:normAutofit/>
            <a:scene3d>
              <a:camera prst="orthographicFront"/>
              <a:lightRig rig="soft" dir="t">
                <a:rot lat="0" lon="0" rev="2100000"/>
              </a:lightRig>
            </a:scene3d>
            <a:sp3d prstMaterial="matte"/>
          </a:bodyPr>
          <a:lstStyle>
            <a:lvl1pPr algn="l">
              <a:defRPr sz="2800" b="1">
                <a:solidFill>
                  <a:schemeClr val="tx2"/>
                </a:solidFill>
                <a:effectLst/>
              </a:defRPr>
            </a:lvl1pPr>
          </a:lstStyle>
          <a:p>
            <a:r>
              <a:rPr lang="ar-SA" smtClean="0"/>
              <a:t>انقر لتحرير نمط العنوان الرئيسي</a:t>
            </a:r>
            <a:endParaRPr lang="en-US" dirty="0"/>
          </a:p>
        </p:txBody>
      </p:sp>
      <p:sp>
        <p:nvSpPr>
          <p:cNvPr id="3" name="Rectangle 2"/>
          <p:cNvSpPr>
            <a:spLocks noGrp="1"/>
          </p:cNvSpPr>
          <p:nvPr>
            <p:ph idx="1"/>
          </p:nvPr>
        </p:nvSpPr>
        <p:spPr>
          <a:xfrm>
            <a:off x="2590800" y="602566"/>
            <a:ext cx="5943600" cy="5486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Rectangle 3"/>
          <p:cNvSpPr>
            <a:spLocks noGrp="1"/>
          </p:cNvSpPr>
          <p:nvPr>
            <p:ph type="body" sz="half" idx="2"/>
          </p:nvPr>
        </p:nvSpPr>
        <p:spPr>
          <a:xfrm rot="16200000">
            <a:off x="-859303" y="2888566"/>
            <a:ext cx="5486400" cy="914400"/>
          </a:xfrm>
        </p:spPr>
        <p:txBody>
          <a:bodyPr lIns="91440" rIns="91440"/>
          <a:lstStyle>
            <a:lvl1pPr marL="0" indent="0" algn="l">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4"/>
          <p:cNvSpPr>
            <a:spLocks noGrp="1"/>
          </p:cNvSpPr>
          <p:nvPr>
            <p:ph type="dt" sz="half" idx="10"/>
          </p:nvPr>
        </p:nvSpPr>
        <p:spPr/>
        <p:txBody>
          <a:bodyPr/>
          <a:lstStyle/>
          <a:p>
            <a:fld id="{1B8ABB09-4A1D-463E-8065-109CC2B7EFAA}" type="datetimeFigureOut">
              <a:rPr lang="ar-SA" smtClean="0"/>
              <a:pPr/>
              <a:t>18/11/1432</a:t>
            </a:fld>
            <a:endParaRPr lang="ar-SA"/>
          </a:p>
        </p:txBody>
      </p:sp>
      <p:sp>
        <p:nvSpPr>
          <p:cNvPr id="6" name="Rectangle 5"/>
          <p:cNvSpPr>
            <a:spLocks noGrp="1"/>
          </p:cNvSpPr>
          <p:nvPr>
            <p:ph type="ftr" sz="quarter" idx="11"/>
          </p:nvPr>
        </p:nvSpPr>
        <p:spPr/>
        <p:txBody>
          <a:bodyPr/>
          <a:lstStyle/>
          <a:p>
            <a:endParaRPr lang="ar-SA"/>
          </a:p>
        </p:txBody>
      </p:sp>
      <p:sp>
        <p:nvSpPr>
          <p:cNvPr id="7" name="Rectangle 6"/>
          <p:cNvSpPr>
            <a:spLocks noGrp="1"/>
          </p:cNvSpPr>
          <p:nvPr>
            <p:ph type="sldNum" sz="quarter" idx="12"/>
          </p:nvPr>
        </p:nvSpPr>
        <p:spPr>
          <a:xfrm>
            <a:off x="6553200" y="6214404"/>
            <a:ext cx="2133600" cy="365760"/>
          </a:xfrm>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ounded Rectangle 7"/>
          <p:cNvSpPr/>
          <p:nvPr/>
        </p:nvSpPr>
        <p:spPr>
          <a:xfrm>
            <a:off x="4740812" y="794822"/>
            <a:ext cx="3960051" cy="5294376"/>
          </a:xfrm>
          <a:prstGeom prst="roundRect">
            <a:avLst>
              <a:gd name="adj" fmla="val 3541"/>
            </a:avLst>
          </a:prstGeom>
          <a:solidFill>
            <a:srgbClr val="FFFFFF">
              <a:alpha val="40000"/>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p:cNvSpPr>
            <a:spLocks noGrp="1"/>
          </p:cNvSpPr>
          <p:nvPr>
            <p:ph type="title"/>
          </p:nvPr>
        </p:nvSpPr>
        <p:spPr>
          <a:xfrm>
            <a:off x="5277728" y="3501743"/>
            <a:ext cx="3200400" cy="1143000"/>
          </a:xfrm>
        </p:spPr>
        <p:txBody>
          <a:bodyPr anchor="t">
            <a:noAutofit/>
            <a:scene3d>
              <a:camera prst="orthographicFront"/>
              <a:lightRig rig="soft" dir="t">
                <a:rot lat="0" lon="0" rev="2100000"/>
              </a:lightRig>
            </a:scene3d>
            <a:sp3d prstMaterial="matte"/>
          </a:bodyPr>
          <a:lstStyle>
            <a:lvl1pPr algn="ctr">
              <a:buNone/>
              <a:defRPr sz="2600" b="1">
                <a:solidFill>
                  <a:schemeClr val="tx2"/>
                </a:solidFill>
                <a:effectLst/>
              </a:defRPr>
            </a:lvl1pPr>
          </a:lstStyle>
          <a:p>
            <a:r>
              <a:rPr lang="ar-SA" smtClean="0"/>
              <a:t>انقر لتحرير نمط العنوان الرئيسي</a:t>
            </a:r>
            <a:endParaRPr lang="en-US" dirty="0"/>
          </a:p>
        </p:txBody>
      </p:sp>
      <p:sp>
        <p:nvSpPr>
          <p:cNvPr id="3" name="Rectangle 3"/>
          <p:cNvSpPr>
            <a:spLocks noGrp="1"/>
          </p:cNvSpPr>
          <p:nvPr>
            <p:ph type="pic" idx="1"/>
          </p:nvPr>
        </p:nvSpPr>
        <p:spPr>
          <a:xfrm>
            <a:off x="527537" y="821202"/>
            <a:ext cx="4550899" cy="5215597"/>
          </a:xfrm>
          <a:prstGeom prst="roundRect">
            <a:avLst>
              <a:gd name="adj" fmla="val 622"/>
            </a:avLst>
          </a:prstGeom>
          <a:solidFill>
            <a:schemeClr val="bg1">
              <a:lumMod val="85000"/>
            </a:schemeClr>
          </a:solidFill>
          <a:ln w="101600">
            <a:solidFill>
              <a:srgbClr val="FFFFFF"/>
            </a:solidFill>
            <a:miter lim="800000"/>
          </a:ln>
          <a:effectLst>
            <a:outerShdw blurRad="65000" dist="25000" dir="5400000" algn="t" rotWithShape="0">
              <a:schemeClr val="bg2">
                <a:shade val="30000"/>
                <a:satMod val="250000"/>
                <a:alpha val="85000"/>
              </a:schemeClr>
            </a:outerShdw>
          </a:effectLst>
          <a:scene3d>
            <a:camera prst="orthographicFront"/>
            <a:lightRig rig="soft" dir="t">
              <a:rot lat="0" lon="0" rev="20100000"/>
            </a:lightRig>
          </a:scene3d>
          <a:sp3d contourW="3810">
            <a:bevelT w="95250" h="25400"/>
            <a:contourClr>
              <a:schemeClr val="bg2">
                <a:shade val="45000"/>
                <a:satMod val="145000"/>
              </a:schemeClr>
            </a:contourClr>
          </a:sp3d>
        </p:spPr>
        <p:style>
          <a:lnRef idx="3">
            <a:schemeClr val="lt1"/>
          </a:lnRef>
          <a:fillRef idx="1">
            <a:schemeClr val="accent6"/>
          </a:fillRef>
          <a:effectRef idx="1">
            <a:schemeClr val="accent6"/>
          </a:effectRef>
          <a:fontRef idx="minor">
            <a:schemeClr val="lt1"/>
          </a:fontRef>
        </p:style>
        <p:txBody>
          <a:bodyPr/>
          <a:lstStyle>
            <a:lvl1pPr>
              <a:buNone/>
              <a:defRPr sz="3200">
                <a:solidFill>
                  <a:schemeClr val="tx1"/>
                </a:solidFill>
              </a:defRPr>
            </a:lvl1pPr>
          </a:lstStyle>
          <a:p>
            <a:r>
              <a:rPr lang="ar-SA" sz="2000" smtClean="0"/>
              <a:t>انقر فوق الرمز لإضافة صورة</a:t>
            </a:r>
            <a:endParaRPr lang="en-US" sz="2000" dirty="0"/>
          </a:p>
        </p:txBody>
      </p:sp>
      <p:sp>
        <p:nvSpPr>
          <p:cNvPr id="4" name="Rectangle 4"/>
          <p:cNvSpPr>
            <a:spLocks noGrp="1"/>
          </p:cNvSpPr>
          <p:nvPr>
            <p:ph type="body" sz="half" idx="2"/>
          </p:nvPr>
        </p:nvSpPr>
        <p:spPr>
          <a:xfrm>
            <a:off x="5277728" y="1600200"/>
            <a:ext cx="3200400" cy="1825343"/>
          </a:xfrm>
        </p:spPr>
        <p:txBody>
          <a:bodyPr bIns="0" anchor="b">
            <a:normAutofit/>
          </a:bodyPr>
          <a:lstStyle>
            <a:lvl1pPr marL="0" marR="0" indent="0" algn="ctr">
              <a:buFontTx/>
              <a:buNone/>
              <a:defRPr sz="1300">
                <a:solidFill>
                  <a:schemeClr val="tx1">
                    <a:tint val="95000"/>
                  </a:schemeClr>
                </a:solidFill>
              </a:defRPr>
            </a:lvl1pPr>
            <a:lvl2pPr marL="460375" marR="0" indent="-112713">
              <a:buFontTx/>
              <a:buNone/>
              <a:defRPr sz="1200"/>
            </a:lvl2pPr>
            <a:lvl3pPr marL="914400" marR="0" indent="-117475">
              <a:buFontTx/>
              <a:buNone/>
              <a:defRPr sz="1000"/>
            </a:lvl3pPr>
            <a:lvl4pPr marL="1316038" marR="0" indent="-112713">
              <a:buFontTx/>
              <a:buNone/>
              <a:defRPr sz="900"/>
            </a:lvl4pPr>
            <a:lvl5pPr marL="1711325" marR="0" indent="-117475">
              <a:buFontTx/>
              <a:buNone/>
              <a:defRPr sz="900"/>
            </a:lvl5pPr>
          </a:lstStyle>
          <a:p>
            <a:pPr lvl="0"/>
            <a:r>
              <a:rPr lang="ar-SA" smtClean="0"/>
              <a:t>انقر لتحرير أنماط النص الرئيسي</a:t>
            </a:r>
          </a:p>
        </p:txBody>
      </p:sp>
      <p:sp>
        <p:nvSpPr>
          <p:cNvPr id="5" name="Rectangle 5"/>
          <p:cNvSpPr>
            <a:spLocks noGrp="1"/>
          </p:cNvSpPr>
          <p:nvPr>
            <p:ph type="dt" sz="half" idx="10"/>
          </p:nvPr>
        </p:nvSpPr>
        <p:spPr/>
        <p:txBody>
          <a:bodyPr/>
          <a:lstStyle/>
          <a:p>
            <a:fld id="{1B8ABB09-4A1D-463E-8065-109CC2B7EFAA}" type="datetimeFigureOut">
              <a:rPr lang="ar-SA" smtClean="0"/>
              <a:pPr/>
              <a:t>18/11/1432</a:t>
            </a:fld>
            <a:endParaRPr lang="ar-SA"/>
          </a:p>
        </p:txBody>
      </p:sp>
      <p:sp>
        <p:nvSpPr>
          <p:cNvPr id="6" name="Rectangle 6"/>
          <p:cNvSpPr>
            <a:spLocks noGrp="1"/>
          </p:cNvSpPr>
          <p:nvPr>
            <p:ph type="ftr" sz="quarter" idx="11"/>
          </p:nvPr>
        </p:nvSpPr>
        <p:spPr/>
        <p:txBody>
          <a:bodyPr/>
          <a:lstStyle/>
          <a:p>
            <a:endParaRPr lang="ar-SA"/>
          </a:p>
        </p:txBody>
      </p:sp>
      <p:sp>
        <p:nvSpPr>
          <p:cNvPr id="7" name="Rectangle 7"/>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ounded Rectangle 8"/>
          <p:cNvSpPr/>
          <p:nvPr/>
        </p:nvSpPr>
        <p:spPr>
          <a:xfrm>
            <a:off x="342900" y="228600"/>
            <a:ext cx="8458200" cy="6400800"/>
          </a:xfrm>
          <a:prstGeom prst="roundRect">
            <a:avLst>
              <a:gd name="adj" fmla="val 2238"/>
            </a:avLst>
          </a:prstGeom>
          <a:gradFill rotWithShape="1">
            <a:gsLst>
              <a:gs pos="0">
                <a:schemeClr val="bg1">
                  <a:satMod val="300000"/>
                  <a:alpha val="50000"/>
                </a:schemeClr>
              </a:gs>
              <a:gs pos="35000">
                <a:schemeClr val="bg1">
                  <a:satMod val="300000"/>
                  <a:alpha val="87000"/>
                </a:schemeClr>
              </a:gs>
              <a:gs pos="50000">
                <a:schemeClr val="bg1">
                  <a:satMod val="300000"/>
                  <a:alpha val="92000"/>
                </a:schemeClr>
              </a:gs>
              <a:gs pos="60000">
                <a:schemeClr val="bg1">
                  <a:satMod val="300000"/>
                  <a:alpha val="89000"/>
                </a:schemeClr>
              </a:gs>
              <a:gs pos="100000">
                <a:schemeClr val="bg1">
                  <a:satMod val="300000"/>
                  <a:alpha val="55000"/>
                </a:schemeClr>
              </a:gs>
            </a:gsLst>
            <a:lin ang="5400000" scaled="1"/>
          </a:gradFill>
          <a:ln>
            <a:noFill/>
          </a:ln>
          <a:effectLst>
            <a:outerShdw blurRad="63500" dist="45720" dir="5400000" algn="t" rotWithShape="0">
              <a:schemeClr val="bg2">
                <a:shade val="30000"/>
                <a:satMod val="250000"/>
                <a:alpha val="90000"/>
              </a:schemeClr>
            </a:outerShdw>
          </a:effectLst>
          <a:scene3d>
            <a:camera prst="orthographicFront">
              <a:rot lat="0" lon="0" rev="0"/>
            </a:camera>
            <a:lightRig rig="contrasting" dir="t">
              <a:rot lat="0" lon="0" rev="7500000"/>
            </a:lightRig>
          </a:scene3d>
          <a:sp3d contourW="6350" prstMaterial="powder">
            <a:bevelT w="50800" h="63500"/>
            <a:contourClr>
              <a:schemeClr val="bg2">
                <a:shade val="90000"/>
                <a:lumMod val="55000"/>
              </a:scheme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orbel"/>
              <a:ea typeface="+mn-ea"/>
              <a:cs typeface="+mn-cs"/>
            </a:endParaRPr>
          </a:p>
        </p:txBody>
      </p:sp>
      <p:sp>
        <p:nvSpPr>
          <p:cNvPr id="2" name="Rectangle 10"/>
          <p:cNvSpPr>
            <a:spLocks noGrp="1"/>
          </p:cNvSpPr>
          <p:nvPr>
            <p:ph type="title"/>
          </p:nvPr>
        </p:nvSpPr>
        <p:spPr>
          <a:xfrm>
            <a:off x="457200" y="304800"/>
            <a:ext cx="8229600" cy="1143000"/>
          </a:xfrm>
          <a:prstGeom prst="rect">
            <a:avLst/>
          </a:prstGeom>
        </p:spPr>
        <p:txBody>
          <a:bodyPr anchor="b" anchorCtr="0">
            <a:normAutofit/>
            <a:scene3d>
              <a:camera prst="orthographicFront"/>
              <a:lightRig rig="soft" dir="t">
                <a:rot lat="0" lon="0" rev="2100000"/>
              </a:lightRig>
            </a:scene3d>
            <a:sp3d prstMaterial="matte"/>
          </a:bodyPr>
          <a:lstStyle/>
          <a:p>
            <a:r>
              <a:rPr lang="ar-SA" smtClean="0"/>
              <a:t>انقر لتحرير نمط العنوان الرئيسي</a:t>
            </a:r>
            <a:endParaRPr lang="en-US" dirty="0"/>
          </a:p>
        </p:txBody>
      </p:sp>
      <p:sp>
        <p:nvSpPr>
          <p:cNvPr id="5" name="Rectangle 11"/>
          <p:cNvSpPr>
            <a:spLocks noGrp="1"/>
          </p:cNvSpPr>
          <p:nvPr>
            <p:ph type="body" idx="1"/>
          </p:nvPr>
        </p:nvSpPr>
        <p:spPr>
          <a:xfrm>
            <a:off x="457200" y="1600200"/>
            <a:ext cx="8229600" cy="4525963"/>
          </a:xfrm>
          <a:prstGeom prst="rect">
            <a:avLst/>
          </a:prstGeom>
        </p:spPr>
        <p:txBody>
          <a:bodyPr lIns="45720" rIns="4572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27" name="Rectangle 22"/>
          <p:cNvSpPr>
            <a:spLocks noGrp="1"/>
          </p:cNvSpPr>
          <p:nvPr>
            <p:ph type="dt" sz="half" idx="2"/>
          </p:nvPr>
        </p:nvSpPr>
        <p:spPr>
          <a:xfrm>
            <a:off x="457200" y="6214404"/>
            <a:ext cx="2133600" cy="365760"/>
          </a:xfrm>
          <a:prstGeom prst="rect">
            <a:avLst/>
          </a:prstGeom>
        </p:spPr>
        <p:txBody>
          <a:bodyPr anchor="b" anchorCtr="0"/>
          <a:lstStyle>
            <a:lvl1pPr>
              <a:defRPr lang="en-US" sz="1000" b="0" smtClean="0">
                <a:solidFill>
                  <a:schemeClr val="tx2">
                    <a:tint val="75000"/>
                    <a:satMod val="150000"/>
                  </a:schemeClr>
                </a:solidFill>
                <a:latin typeface="+mn-lt"/>
                <a:ea typeface="+mn-lt"/>
                <a:cs typeface="+mn-lt"/>
              </a:defRPr>
            </a:lvl1pPr>
          </a:lstStyle>
          <a:p>
            <a:fld id="{1B8ABB09-4A1D-463E-8065-109CC2B7EFAA}" type="datetimeFigureOut">
              <a:rPr lang="ar-SA" smtClean="0"/>
              <a:pPr/>
              <a:t>18/11/1432</a:t>
            </a:fld>
            <a:endParaRPr lang="ar-SA"/>
          </a:p>
        </p:txBody>
      </p:sp>
      <p:sp>
        <p:nvSpPr>
          <p:cNvPr id="18" name="Rectangle 18"/>
          <p:cNvSpPr>
            <a:spLocks noGrp="1"/>
          </p:cNvSpPr>
          <p:nvPr>
            <p:ph type="ftr" sz="quarter" idx="3"/>
          </p:nvPr>
        </p:nvSpPr>
        <p:spPr>
          <a:xfrm>
            <a:off x="3124200" y="6214404"/>
            <a:ext cx="2895600" cy="365760"/>
          </a:xfrm>
          <a:prstGeom prst="rect">
            <a:avLst/>
          </a:prstGeom>
        </p:spPr>
        <p:txBody>
          <a:bodyPr anchor="b" anchorCtr="0"/>
          <a:lstStyle>
            <a:lvl1pPr algn="ctr">
              <a:defRPr lang="en-US" sz="1000" b="0" smtClean="0">
                <a:solidFill>
                  <a:schemeClr val="tx2">
                    <a:tint val="75000"/>
                    <a:satMod val="150000"/>
                  </a:schemeClr>
                </a:solidFill>
                <a:latin typeface="+mn-lt"/>
                <a:ea typeface="+mn-lt"/>
                <a:cs typeface="+mn-lt"/>
              </a:defRPr>
            </a:lvl1pPr>
          </a:lstStyle>
          <a:p>
            <a:endParaRPr lang="ar-SA"/>
          </a:p>
        </p:txBody>
      </p:sp>
      <p:sp>
        <p:nvSpPr>
          <p:cNvPr id="13" name="Rectangle 15"/>
          <p:cNvSpPr>
            <a:spLocks noGrp="1"/>
          </p:cNvSpPr>
          <p:nvPr>
            <p:ph type="sldNum" sz="quarter" idx="4"/>
          </p:nvPr>
        </p:nvSpPr>
        <p:spPr>
          <a:xfrm>
            <a:off x="6553200" y="6214404"/>
            <a:ext cx="2133600" cy="365760"/>
          </a:xfrm>
          <a:prstGeom prst="rect">
            <a:avLst/>
          </a:prstGeom>
        </p:spPr>
        <p:txBody>
          <a:bodyPr anchor="b" anchorCtr="0"/>
          <a:lstStyle>
            <a:lvl1pPr algn="r">
              <a:defRPr lang="en-US" sz="1000" b="0" smtClean="0">
                <a:solidFill>
                  <a:schemeClr val="tx2">
                    <a:tint val="75000"/>
                    <a:satMod val="150000"/>
                  </a:schemeClr>
                </a:solidFill>
                <a:latin typeface="+mn-lt"/>
                <a:ea typeface="+mn-lt"/>
                <a:cs typeface="+mn-lt"/>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defPPr>
        <a:defRPr sz="4400">
          <a:solidFill>
            <a:schemeClr val="tx2">
              <a:shade val="80000"/>
              <a:satMod val="150000"/>
            </a:schemeClr>
          </a:solidFill>
          <a:latin typeface="+mj-lt"/>
          <a:ea typeface="+mj-ea"/>
          <a:cs typeface="+mj-cs"/>
        </a:defRPr>
      </a:defPPr>
      <a:lvl1pPr algn="ctr" rtl="1" eaLnBrk="1" hangingPunct="1">
        <a:buNone/>
        <a:defRPr lang="en-US" sz="5300" b="1" strike="noStrike" kern="1200" baseline="0" dirty="0" smtClean="0">
          <a:solidFill>
            <a:schemeClr val="tx2">
              <a:shade val="85000"/>
              <a:satMod val="150000"/>
            </a:schemeClr>
          </a:solidFill>
          <a:effectLst/>
          <a:latin typeface="+mj-lt"/>
          <a:ea typeface="+mj-lt"/>
          <a:cs typeface="+mj-lt"/>
        </a:defRPr>
      </a:lvl1pPr>
    </p:titleStyle>
    <p:bodyStyle>
      <a:defPPr>
        <a:defRPr>
          <a:solidFill>
            <a:schemeClr val="tx1"/>
          </a:solidFill>
          <a:latin typeface="+mn-lt"/>
          <a:ea typeface="+mn-ea"/>
          <a:cs typeface="+mn-cs"/>
        </a:defRPr>
      </a:defPPr>
      <a:lvl1pPr marL="457200" indent="-274320" algn="r" rtl="1" eaLnBrk="1" hangingPunct="1">
        <a:buClr>
          <a:schemeClr val="accent1"/>
        </a:buClr>
        <a:buSzPct val="80000"/>
        <a:buFont typeface="Wingdings 2" pitchFamily="18" charset="2"/>
        <a:buChar char=""/>
        <a:defRPr sz="2800">
          <a:solidFill>
            <a:schemeClr val="tx1"/>
          </a:solidFill>
          <a:latin typeface="+mn-lt"/>
          <a:ea typeface="+mn-lt"/>
          <a:cs typeface="+mn-lt"/>
        </a:defRPr>
      </a:lvl1pPr>
      <a:lvl2pPr marL="758952" indent="-228600" algn="r" rtl="1" eaLnBrk="1" hangingPunct="1">
        <a:buClr>
          <a:schemeClr val="accent2"/>
        </a:buClr>
        <a:buFont typeface="Wingdings 2" pitchFamily="18" charset="2"/>
        <a:buChar char=""/>
        <a:defRPr sz="2200">
          <a:solidFill>
            <a:schemeClr val="tx1"/>
          </a:solidFill>
          <a:latin typeface="+mn-lt"/>
          <a:ea typeface="+mn-lt"/>
          <a:cs typeface="+mn-lt"/>
        </a:defRPr>
      </a:lvl2pPr>
      <a:lvl3pPr marL="1033272" indent="-228600" algn="r" rtl="1" eaLnBrk="1" hangingPunct="1">
        <a:buClr>
          <a:schemeClr val="accent3"/>
        </a:buClr>
        <a:buFont typeface="Wingdings 2" pitchFamily="18" charset="2"/>
        <a:buChar char=""/>
        <a:defRPr sz="2000">
          <a:solidFill>
            <a:schemeClr val="tx1"/>
          </a:solidFill>
          <a:latin typeface="+mn-lt"/>
          <a:ea typeface="+mn-lt"/>
          <a:cs typeface="+mn-lt"/>
        </a:defRPr>
      </a:lvl3pPr>
      <a:lvl4pPr marL="1298448" indent="-228600" algn="r" rtl="1" eaLnBrk="1" hangingPunct="1">
        <a:buClr>
          <a:schemeClr val="accent4"/>
        </a:buClr>
        <a:buFont typeface="Wingdings 2" pitchFamily="18" charset="2"/>
        <a:buChar char=""/>
        <a:defRPr sz="1800">
          <a:solidFill>
            <a:schemeClr val="tx1"/>
          </a:solidFill>
          <a:latin typeface="+mn-lt"/>
          <a:ea typeface="+mn-lt"/>
          <a:cs typeface="+mn-lt"/>
        </a:defRPr>
      </a:lvl4pPr>
      <a:lvl5pPr marL="1554480" indent="-228600" algn="r" rtl="1" eaLnBrk="1" hangingPunct="1">
        <a:buClr>
          <a:schemeClr val="accent5"/>
        </a:buClr>
        <a:buFont typeface="Wingdings 2" pitchFamily="18" charset="2"/>
        <a:buChar char=""/>
        <a:defRPr sz="1800">
          <a:solidFill>
            <a:schemeClr val="tx1"/>
          </a:solidFill>
          <a:latin typeface="+mn-lt"/>
          <a:ea typeface="+mn-lt"/>
          <a:cs typeface="+mn-lt"/>
        </a:defRPr>
      </a:lvl5pPr>
      <a:lvl6pPr marL="1810512" indent="-228600" algn="r" rtl="1" eaLnBrk="1" hangingPunct="1">
        <a:buClr>
          <a:schemeClr val="accent6"/>
        </a:buClr>
        <a:buFont typeface="Wingdings 2" pitchFamily="18" charset="2"/>
        <a:buChar char=""/>
        <a:defRPr lang="en-US" sz="1600" baseline="0" smtClean="0">
          <a:latin typeface="+mn-lt"/>
        </a:defRPr>
      </a:lvl6pPr>
      <a:lvl7pPr marL="2075688" indent="-228600" algn="r" rtl="1" eaLnBrk="1" hangingPunct="1">
        <a:buClr>
          <a:schemeClr val="tx2"/>
        </a:buClr>
        <a:buFont typeface="Wingdings 2" pitchFamily="18" charset="2"/>
        <a:buChar char=""/>
        <a:defRPr lang="en-US" sz="1600" baseline="0" smtClean="0">
          <a:latin typeface="+mn-lt"/>
        </a:defRPr>
      </a:lvl7pPr>
      <a:lvl8pPr marL="2340864" indent="-228600" algn="r" rtl="1" eaLnBrk="1" hangingPunct="1">
        <a:buClr>
          <a:schemeClr val="accent2"/>
        </a:buClr>
        <a:buFont typeface="Wingdings 2" pitchFamily="18" charset="2"/>
        <a:buChar char=""/>
        <a:defRPr sz="1600" baseline="0">
          <a:latin typeface="+mn-lt"/>
        </a:defRPr>
      </a:lvl8pPr>
      <a:lvl9pPr marL="2596896" indent="-228600" algn="r" rtl="1" eaLnBrk="1" hangingPunct="1">
        <a:buClr>
          <a:schemeClr val="accent1"/>
        </a:buClr>
        <a:buFont typeface="Wingdings 2" pitchFamily="18" charset="2"/>
        <a:buChar char=""/>
        <a:defRPr sz="1400" baseline="0">
          <a:latin typeface="+mn-lt"/>
        </a:defRPr>
      </a:lvl9pPr>
    </p:bodyStyle>
    <p:otherStyle>
      <a:defPPr>
        <a:defRPr>
          <a:solidFill>
            <a:schemeClr val="tx1"/>
          </a:solidFill>
          <a:latin typeface="+mn-lt"/>
          <a:ea typeface="+mn-ea"/>
          <a:cs typeface="+mn-cs"/>
        </a:defRPr>
      </a:defPPr>
      <a:lvl1pPr marL="0" algn="r" rtl="1" eaLnBrk="1" hangingPunct="1"/>
      <a:lvl2pPr marL="457200" algn="r" rtl="1" eaLnBrk="1" hangingPunct="1"/>
      <a:lvl3pPr marL="914400" algn="r" rtl="1" eaLnBrk="1" hangingPunct="1"/>
      <a:lvl4pPr marL="1371600" algn="r" rtl="1" eaLnBrk="1" hangingPunct="1"/>
      <a:lvl5pPr marL="1828800" algn="r" rtl="1" eaLnBrk="1" hangingPunct="1"/>
      <a:lvl6pPr marL="2286000" algn="r" rtl="1" eaLnBrk="1" hangingPunct="1"/>
      <a:lvl7pPr marL="2743200" algn="r" rtl="1" eaLnBrk="1" hangingPunct="1"/>
      <a:lvl8pPr marL="3200400" algn="r" rtl="1" eaLnBrk="1" hangingPunct="1"/>
      <a:lvl9pPr marL="3657600" algn="r" rtl="1" eaLnBrk="1" hangingPunct="1"/>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ar.wikipedia.org/w/index.php?title=%D8%A3%D9%86%D8%AC%D9%84%D9%8A%D8%B2%D9%8A%D9%87&amp;action=edit&amp;redlink=1"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SA" b="1" dirty="0" smtClean="0">
                <a:effectLst>
                  <a:outerShdw blurRad="50800" dist="38100" algn="tr" rotWithShape="0">
                    <a:prstClr val="black">
                      <a:alpha val="40000"/>
                    </a:prstClr>
                  </a:outerShdw>
                </a:effectLst>
              </a:rPr>
              <a:t>إنزيمات التحلل المائي للبروتينات</a:t>
            </a:r>
            <a:endParaRPr lang="ar-SA" dirty="0"/>
          </a:p>
        </p:txBody>
      </p:sp>
      <p:sp>
        <p:nvSpPr>
          <p:cNvPr id="3" name="عنوان فرعي 2"/>
          <p:cNvSpPr>
            <a:spLocks noGrp="1"/>
          </p:cNvSpPr>
          <p:nvPr>
            <p:ph type="subTitle" idx="1"/>
          </p:nvPr>
        </p:nvSpPr>
        <p:spPr/>
        <p:txBody>
          <a:bodyPr/>
          <a:lstStyle/>
          <a:p>
            <a:r>
              <a:rPr lang="ar-SA" b="1" dirty="0" smtClean="0">
                <a:effectLst>
                  <a:outerShdw blurRad="50800" dist="38100" algn="tr" rotWithShape="0">
                    <a:prstClr val="black">
                      <a:alpha val="40000"/>
                    </a:prstClr>
                  </a:outerShdw>
                </a:effectLst>
              </a:rPr>
              <a:t>( إنزيم </a:t>
            </a:r>
            <a:r>
              <a:rPr lang="ar-SA" b="1" dirty="0" err="1" smtClean="0">
                <a:effectLst>
                  <a:outerShdw blurRad="50800" dist="38100" algn="tr" rotWithShape="0">
                    <a:prstClr val="black">
                      <a:alpha val="40000"/>
                    </a:prstClr>
                  </a:outerShdw>
                </a:effectLst>
              </a:rPr>
              <a:t>الباباين</a:t>
            </a:r>
            <a:r>
              <a:rPr lang="ar-SA" b="1" dirty="0" smtClean="0">
                <a:effectLst>
                  <a:outerShdw blurRad="50800" dist="38100" algn="tr" rotWithShape="0">
                    <a:prstClr val="black">
                      <a:alpha val="40000"/>
                    </a:prstClr>
                  </a:outerShdw>
                </a:effectLst>
              </a:rPr>
              <a:t> ) </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effectLst>
                  <a:outerShdw blurRad="50800" dist="38100" algn="tr" rotWithShape="0">
                    <a:prstClr val="black">
                      <a:alpha val="40000"/>
                    </a:prstClr>
                  </a:outerShdw>
                </a:effectLst>
              </a:rPr>
              <a:t>طريقة العمل </a:t>
            </a:r>
            <a:endParaRPr lang="ar-SA" dirty="0"/>
          </a:p>
        </p:txBody>
      </p:sp>
      <p:graphicFrame>
        <p:nvGraphicFramePr>
          <p:cNvPr id="4" name="عنصر نائب للمحتوى 3"/>
          <p:cNvGraphicFramePr>
            <a:graphicFrameLocks noGrp="1"/>
          </p:cNvGraphicFramePr>
          <p:nvPr>
            <p:ph sz="half" idx="1"/>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Papain work 2"/>
          <p:cNvPicPr>
            <a:picLocks noGrp="1" noChangeAspect="1" noChangeArrowheads="1"/>
          </p:cNvPicPr>
          <p:nvPr>
            <p:ph sz="half" idx="2"/>
          </p:nvPr>
        </p:nvPicPr>
        <p:blipFill>
          <a:blip r:embed="rId6" cstate="print"/>
          <a:srcRect/>
          <a:stretch>
            <a:fillRect/>
          </a:stretch>
        </p:blipFill>
        <p:spPr bwMode="auto">
          <a:xfrm>
            <a:off x="4648200" y="2741348"/>
            <a:ext cx="4038600" cy="2243667"/>
          </a:xfrm>
          <a:prstGeom prst="rect">
            <a:avLst/>
          </a:prstGeom>
          <a:noFill/>
          <a:ln w="19050">
            <a:solidFill>
              <a:srgbClr val="000000"/>
            </a:solidFill>
            <a:miter lim="800000"/>
            <a:headEnd/>
            <a:tailEnd/>
          </a:ln>
          <a:effectLst>
            <a:outerShdw dist="107763" dir="189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endParaRPr lang="ar-SA"/>
          </a:p>
        </p:txBody>
      </p:sp>
      <p:pic>
        <p:nvPicPr>
          <p:cNvPr id="20482" name="Picture 2" descr="Papain work"/>
          <p:cNvPicPr>
            <a:picLocks noChangeAspect="1" noChangeArrowheads="1"/>
          </p:cNvPicPr>
          <p:nvPr/>
        </p:nvPicPr>
        <p:blipFill>
          <a:blip r:embed="rId2"/>
          <a:srcRect/>
          <a:stretch>
            <a:fillRect/>
          </a:stretch>
        </p:blipFill>
        <p:spPr bwMode="auto">
          <a:xfrm>
            <a:off x="428596" y="1571612"/>
            <a:ext cx="8286808" cy="4714908"/>
          </a:xfrm>
          <a:prstGeom prst="rect">
            <a:avLst/>
          </a:prstGeom>
          <a:noFill/>
          <a:ln w="19050">
            <a:solidFill>
              <a:srgbClr val="000000"/>
            </a:solidFill>
            <a:miter lim="800000"/>
            <a:headEnd/>
            <a:tailEnd/>
          </a:ln>
          <a:effectLst>
            <a:outerShdw dist="107763" dir="189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عنصر نائب للمحتوى 7"/>
          <p:cNvGraphicFramePr>
            <a:graphicFrameLocks noGrp="1"/>
          </p:cNvGraphicFramePr>
          <p:nvPr>
            <p:ph idx="1"/>
          </p:nvPr>
        </p:nvGraphicFramePr>
        <p:xfrm>
          <a:off x="457200" y="285728"/>
          <a:ext cx="8229600" cy="58404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سؤال المشاركة</a:t>
            </a:r>
            <a:endParaRPr lang="ar-SA" dirty="0"/>
          </a:p>
        </p:txBody>
      </p:sp>
      <p:graphicFrame>
        <p:nvGraphicFramePr>
          <p:cNvPr id="4" name="عنصر نائب للمحتوى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endParaRPr lang="ar-SA"/>
          </a:p>
        </p:txBody>
      </p:sp>
      <p:sp>
        <p:nvSpPr>
          <p:cNvPr id="3" name="عنصر نائب للمحتوى 2"/>
          <p:cNvSpPr>
            <a:spLocks noGrp="1"/>
          </p:cNvSpPr>
          <p:nvPr>
            <p:ph sz="half" idx="1"/>
          </p:nvPr>
        </p:nvSpPr>
        <p:spPr/>
        <p:txBody>
          <a:bodyPr>
            <a:normAutofit lnSpcReduction="10000"/>
          </a:bodyPr>
          <a:lstStyle/>
          <a:p>
            <a:pPr algn="just"/>
            <a:r>
              <a:rPr lang="ar-SA" b="1" dirty="0" err="1" smtClean="0"/>
              <a:t>باباين</a:t>
            </a:r>
            <a:r>
              <a:rPr lang="ar-SA" dirty="0" smtClean="0"/>
              <a:t> (</a:t>
            </a:r>
            <a:r>
              <a:rPr lang="ar-SA" dirty="0" err="1" smtClean="0">
                <a:hlinkClick r:id="rId2" action="ppaction://hlinkfile" tooltip="أنجليزيه (الصفحة غير موجودة)"/>
              </a:rPr>
              <a:t>بالأنجليزيه</a:t>
            </a:r>
            <a:r>
              <a:rPr lang="ar-SA" dirty="0" smtClean="0"/>
              <a:t>:papain) هو أنزيم يساعد على </a:t>
            </a:r>
            <a:r>
              <a:rPr lang="ar-SA" dirty="0" err="1" smtClean="0"/>
              <a:t>أذابة</a:t>
            </a:r>
            <a:r>
              <a:rPr lang="ar-SA" dirty="0" smtClean="0"/>
              <a:t> خلايا الجلد الميت ويساعد أيضا على هضم </a:t>
            </a:r>
            <a:r>
              <a:rPr lang="ar-SA" dirty="0" smtClean="0"/>
              <a:t>البروتينات. </a:t>
            </a:r>
            <a:r>
              <a:rPr lang="ar-SA" dirty="0" smtClean="0"/>
              <a:t>كذلك يستخدم مستخلص </a:t>
            </a:r>
            <a:r>
              <a:rPr lang="ar-SA" dirty="0" err="1" smtClean="0"/>
              <a:t>انزيم</a:t>
            </a:r>
            <a:r>
              <a:rPr lang="ar-SA" dirty="0" smtClean="0"/>
              <a:t> papain في عملية طهي اللحوم لأنه يساعد على تطرية اللحوم الصلبة أو الصعبة </a:t>
            </a:r>
            <a:r>
              <a:rPr lang="ar-SA" dirty="0" smtClean="0"/>
              <a:t>النضج. </a:t>
            </a:r>
            <a:r>
              <a:rPr lang="ar-SA" dirty="0" err="1" smtClean="0"/>
              <a:t>وانزيم</a:t>
            </a:r>
            <a:r>
              <a:rPr lang="ar-SA" dirty="0" smtClean="0"/>
              <a:t> papain يتوفر بصورة أكبر في </a:t>
            </a:r>
            <a:r>
              <a:rPr lang="ar-SA" dirty="0" err="1" smtClean="0"/>
              <a:t>البابايا</a:t>
            </a:r>
            <a:r>
              <a:rPr lang="ar-SA" dirty="0" smtClean="0"/>
              <a:t> عندما تكون غير ناضجة وفي هذه الحالة يتم استخرج هذا الإنزيم منه. ويسهل الحصول عليه من تجريح ثمار خضراء غير ناضجة أو السيقان </a:t>
            </a:r>
            <a:r>
              <a:rPr lang="ar-SA" dirty="0" err="1" smtClean="0"/>
              <a:t>والاوراق</a:t>
            </a:r>
            <a:r>
              <a:rPr lang="ar-SA" dirty="0" smtClean="0"/>
              <a:t>.</a:t>
            </a:r>
            <a:endParaRPr lang="ar-SA" dirty="0" smtClean="0"/>
          </a:p>
        </p:txBody>
      </p:sp>
      <p:pic>
        <p:nvPicPr>
          <p:cNvPr id="6" name="عنصر نائب للمحتوى 5" descr="Koeh-029.jpg"/>
          <p:cNvPicPr>
            <a:picLocks noGrp="1" noChangeAspect="1"/>
          </p:cNvPicPr>
          <p:nvPr>
            <p:ph sz="half" idx="2"/>
          </p:nvPr>
        </p:nvPicPr>
        <p:blipFill>
          <a:blip r:embed="rId3"/>
          <a:stretch>
            <a:fillRect/>
          </a:stretch>
        </p:blipFill>
        <p:spPr>
          <a:xfrm>
            <a:off x="5160117" y="1600200"/>
            <a:ext cx="3014765" cy="45259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half" idx="1"/>
          </p:nvPr>
        </p:nvSpPr>
        <p:spPr/>
        <p:txBody>
          <a:bodyPr/>
          <a:lstStyle/>
          <a:p>
            <a:pPr algn="just"/>
            <a:r>
              <a:rPr lang="ar-SA" dirty="0" smtClean="0"/>
              <a:t>قام الباحث الروسي (</a:t>
            </a:r>
            <a:r>
              <a:rPr lang="ar-SA" dirty="0" err="1" smtClean="0"/>
              <a:t>تشودنوفسكي</a:t>
            </a:r>
            <a:r>
              <a:rPr lang="ar-SA" dirty="0" smtClean="0"/>
              <a:t>) بدراسة نشرت عام (1985م) باستعمال أنزيم (البابين) المستخلص من الأناناس لعلاج مشاكل ديسك الرقبة؛ حيث أجرى الدراسة على مجموعة من المرضى باستخدام حقن (البابين) داخل الديسك؛ فكانت النتائج العاجلة والآجلة هي تحسُّن (74%) من المرضى</a:t>
            </a:r>
            <a:r>
              <a:rPr lang="ar-SA" dirty="0" smtClean="0"/>
              <a:t>.</a:t>
            </a:r>
            <a:endParaRPr lang="ar-SA" dirty="0" smtClean="0"/>
          </a:p>
        </p:txBody>
      </p:sp>
      <p:pic>
        <p:nvPicPr>
          <p:cNvPr id="5" name="عنصر نائب للمحتوى 4" descr="529px-Carica_papaya_-_papaya_-_var-tropical_dwarf_papaya_-_desc-fruit.jpg"/>
          <p:cNvPicPr>
            <a:picLocks noGrp="1" noChangeAspect="1"/>
          </p:cNvPicPr>
          <p:nvPr>
            <p:ph sz="half" idx="2"/>
          </p:nvPr>
        </p:nvPicPr>
        <p:blipFill>
          <a:blip r:embed="rId2"/>
          <a:stretch>
            <a:fillRect/>
          </a:stretch>
        </p:blipFill>
        <p:spPr>
          <a:xfrm>
            <a:off x="5323840" y="2341721"/>
            <a:ext cx="2687320" cy="304292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endParaRPr lang="ar-SA"/>
          </a:p>
        </p:txBody>
      </p:sp>
      <p:sp>
        <p:nvSpPr>
          <p:cNvPr id="3" name="عنصر نائب للمحتوى 2"/>
          <p:cNvSpPr>
            <a:spLocks noGrp="1"/>
          </p:cNvSpPr>
          <p:nvPr>
            <p:ph sz="half" idx="1"/>
          </p:nvPr>
        </p:nvSpPr>
        <p:spPr/>
        <p:txBody>
          <a:bodyPr>
            <a:normAutofit/>
          </a:bodyPr>
          <a:lstStyle/>
          <a:p>
            <a:pPr algn="just"/>
            <a:r>
              <a:rPr lang="ar-SA" b="1" dirty="0" smtClean="0">
                <a:solidFill>
                  <a:srgbClr val="FF0000"/>
                </a:solidFill>
              </a:rPr>
              <a:t>يعمل </a:t>
            </a:r>
            <a:r>
              <a:rPr lang="ar-SA" b="1" dirty="0" smtClean="0">
                <a:solidFill>
                  <a:srgbClr val="FF0000"/>
                </a:solidFill>
              </a:rPr>
              <a:t>إنزيم </a:t>
            </a:r>
            <a:r>
              <a:rPr lang="ar-SA" b="1" dirty="0" err="1" smtClean="0">
                <a:solidFill>
                  <a:srgbClr val="FF0000"/>
                </a:solidFill>
              </a:rPr>
              <a:t>الباباين</a:t>
            </a:r>
            <a:r>
              <a:rPr lang="ar-SA" b="1" dirty="0" smtClean="0">
                <a:solidFill>
                  <a:srgbClr val="FF0000"/>
                </a:solidFill>
              </a:rPr>
              <a:t> على </a:t>
            </a:r>
            <a:r>
              <a:rPr lang="ar-SA" b="1" u="sng" dirty="0" smtClean="0">
                <a:solidFill>
                  <a:srgbClr val="FF0000"/>
                </a:solidFill>
              </a:rPr>
              <a:t>تحليل الروابط </a:t>
            </a:r>
            <a:r>
              <a:rPr lang="ar-SA" b="1" u="sng" dirty="0" err="1" smtClean="0">
                <a:solidFill>
                  <a:srgbClr val="FF0000"/>
                </a:solidFill>
              </a:rPr>
              <a:t>الببتيدية</a:t>
            </a:r>
            <a:r>
              <a:rPr lang="ar-SA" b="1" u="sng" dirty="0" smtClean="0">
                <a:solidFill>
                  <a:srgbClr val="FF0000"/>
                </a:solidFill>
              </a:rPr>
              <a:t> </a:t>
            </a:r>
            <a:r>
              <a:rPr lang="ar-SA" b="1" dirty="0" smtClean="0">
                <a:solidFill>
                  <a:srgbClr val="FF0000"/>
                </a:solidFill>
              </a:rPr>
              <a:t>حيث تتكون البروتينات من وحدات متكررة من الأحماض </a:t>
            </a:r>
            <a:r>
              <a:rPr lang="ar-SA" b="1" dirty="0" err="1" smtClean="0">
                <a:solidFill>
                  <a:srgbClr val="FF0000"/>
                </a:solidFill>
              </a:rPr>
              <a:t>الأمينية</a:t>
            </a:r>
            <a:r>
              <a:rPr lang="ar-SA" b="1" dirty="0" smtClean="0">
                <a:solidFill>
                  <a:srgbClr val="FF0000"/>
                </a:solidFill>
              </a:rPr>
              <a:t> ترتبط مع بعضها بواسطة روابط تجمع مجموعة </a:t>
            </a:r>
            <a:r>
              <a:rPr lang="ar-SA" b="1" dirty="0" err="1" smtClean="0">
                <a:solidFill>
                  <a:srgbClr val="FF0000"/>
                </a:solidFill>
              </a:rPr>
              <a:t>كربوكسيل</a:t>
            </a:r>
            <a:r>
              <a:rPr lang="ar-SA" b="1" dirty="0" smtClean="0">
                <a:solidFill>
                  <a:srgbClr val="FF0000"/>
                </a:solidFill>
              </a:rPr>
              <a:t> لحمض أميني مع مجموعة أمين لحمض أميني آخر مع نزع </a:t>
            </a:r>
            <a:r>
              <a:rPr lang="ar-SA" b="1" dirty="0" err="1" smtClean="0">
                <a:solidFill>
                  <a:srgbClr val="FF0000"/>
                </a:solidFill>
              </a:rPr>
              <a:t>جزيئ</a:t>
            </a:r>
            <a:r>
              <a:rPr lang="ar-SA" b="1" dirty="0" smtClean="0">
                <a:solidFill>
                  <a:srgbClr val="FF0000"/>
                </a:solidFill>
              </a:rPr>
              <a:t> </a:t>
            </a:r>
            <a:r>
              <a:rPr lang="ar-SA" b="1" dirty="0" smtClean="0">
                <a:solidFill>
                  <a:srgbClr val="FF0000"/>
                </a:solidFill>
              </a:rPr>
              <a:t>ماء.</a:t>
            </a:r>
            <a:endParaRPr lang="ar-SA" b="1" dirty="0" smtClean="0">
              <a:solidFill>
                <a:srgbClr val="FF0000"/>
              </a:solidFill>
            </a:endParaRPr>
          </a:p>
        </p:txBody>
      </p:sp>
      <p:pic>
        <p:nvPicPr>
          <p:cNvPr id="8" name="عنصر نائب للمحتوى 7" descr="michael-boym-papaya-tree.jpg"/>
          <p:cNvPicPr>
            <a:picLocks noGrp="1" noChangeAspect="1"/>
          </p:cNvPicPr>
          <p:nvPr>
            <p:ph sz="half" idx="2"/>
          </p:nvPr>
        </p:nvPicPr>
        <p:blipFill>
          <a:blip r:embed="rId2"/>
          <a:stretch>
            <a:fillRect/>
          </a:stretch>
        </p:blipFill>
        <p:spPr>
          <a:xfrm>
            <a:off x="4957762" y="1720056"/>
            <a:ext cx="3419475" cy="428625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r>
              <a:rPr lang="ar-SA" b="1" dirty="0" smtClean="0"/>
              <a:t>تعمل إنزيمات التحلل المائي للبروتينات عن طريق مهاجمتها للرابطة </a:t>
            </a:r>
            <a:r>
              <a:rPr lang="ar-SA" b="1" dirty="0" err="1" smtClean="0"/>
              <a:t>الببتيدية</a:t>
            </a:r>
            <a:r>
              <a:rPr lang="ar-SA" b="1" dirty="0" smtClean="0"/>
              <a:t> من اتجاهات مختلفة فمنها :</a:t>
            </a:r>
            <a:endParaRPr lang="en-US" dirty="0" smtClean="0"/>
          </a:p>
          <a:p>
            <a:pPr lvl="0"/>
            <a:r>
              <a:rPr lang="ar-SA" b="1" dirty="0" smtClean="0"/>
              <a:t>إنزيمات تهاجم الرابطة القريبة من الطرف </a:t>
            </a:r>
            <a:r>
              <a:rPr lang="ar-SA" b="1" dirty="0" err="1" smtClean="0"/>
              <a:t>الأميني</a:t>
            </a:r>
            <a:endParaRPr lang="en-US" dirty="0" smtClean="0"/>
          </a:p>
          <a:p>
            <a:endParaRPr lang="ar-SA" dirty="0"/>
          </a:p>
        </p:txBody>
      </p:sp>
      <p:pic>
        <p:nvPicPr>
          <p:cNvPr id="1026" name="Picture 2" descr="peptide bond"/>
          <p:cNvPicPr>
            <a:picLocks noChangeAspect="1" noChangeArrowheads="1"/>
          </p:cNvPicPr>
          <p:nvPr/>
        </p:nvPicPr>
        <p:blipFill>
          <a:blip r:embed="rId2" cstate="print"/>
          <a:srcRect l="8160" r="4340" b="11896"/>
          <a:stretch>
            <a:fillRect/>
          </a:stretch>
        </p:blipFill>
        <p:spPr bwMode="auto">
          <a:xfrm>
            <a:off x="2143108" y="3071810"/>
            <a:ext cx="5429288" cy="2614102"/>
          </a:xfrm>
          <a:prstGeom prst="rect">
            <a:avLst/>
          </a:prstGeom>
          <a:noFill/>
          <a:ln w="19050">
            <a:solidFill>
              <a:srgbClr val="000000"/>
            </a:solidFill>
            <a:miter lim="800000"/>
            <a:headEnd/>
            <a:tailEnd/>
          </a:ln>
          <a:effectLst>
            <a:outerShdw dist="107763" dir="18900000" algn="ctr" rotWithShape="0">
              <a:srgbClr val="808080">
                <a:alpha val="50000"/>
              </a:srgbClr>
            </a:outerShdw>
          </a:effectLst>
        </p:spPr>
      </p:pic>
      <p:sp>
        <p:nvSpPr>
          <p:cNvPr id="5" name="سهم للأسفل 4"/>
          <p:cNvSpPr/>
          <p:nvPr/>
        </p:nvSpPr>
        <p:spPr>
          <a:xfrm>
            <a:off x="3500430" y="3571876"/>
            <a:ext cx="214314" cy="357190"/>
          </a:xfrm>
          <a:prstGeom prst="downArrow">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شكل بيضاوي 5"/>
          <p:cNvSpPr/>
          <p:nvPr/>
        </p:nvSpPr>
        <p:spPr>
          <a:xfrm>
            <a:off x="6215074" y="3643314"/>
            <a:ext cx="357190" cy="428628"/>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r>
              <a:rPr lang="ar-SA" b="1" dirty="0" smtClean="0"/>
              <a:t>إنزيمات تهاجم الرابطة القريبة من الطرف </a:t>
            </a:r>
            <a:r>
              <a:rPr lang="ar-SA" b="1" dirty="0" err="1" smtClean="0"/>
              <a:t>الكربوكسيلي</a:t>
            </a:r>
            <a:r>
              <a:rPr lang="ar-SA" b="1" dirty="0" smtClean="0"/>
              <a:t> </a:t>
            </a:r>
            <a:endParaRPr lang="en-US" dirty="0" smtClean="0"/>
          </a:p>
          <a:p>
            <a:endParaRPr lang="ar-SA" dirty="0"/>
          </a:p>
        </p:txBody>
      </p:sp>
      <p:pic>
        <p:nvPicPr>
          <p:cNvPr id="2050" name="Picture 2" descr="peptide bond2"/>
          <p:cNvPicPr>
            <a:picLocks noChangeAspect="1" noChangeArrowheads="1"/>
          </p:cNvPicPr>
          <p:nvPr/>
        </p:nvPicPr>
        <p:blipFill>
          <a:blip r:embed="rId2" cstate="print"/>
          <a:srcRect l="10417" r="4167" b="6250"/>
          <a:stretch>
            <a:fillRect/>
          </a:stretch>
        </p:blipFill>
        <p:spPr bwMode="auto">
          <a:xfrm>
            <a:off x="2143108" y="2786058"/>
            <a:ext cx="5357850" cy="2579706"/>
          </a:xfrm>
          <a:prstGeom prst="rect">
            <a:avLst/>
          </a:prstGeom>
          <a:noFill/>
          <a:ln w="19050">
            <a:solidFill>
              <a:srgbClr val="000000"/>
            </a:solidFill>
            <a:miter lim="800000"/>
            <a:headEnd/>
            <a:tailEnd/>
          </a:ln>
          <a:effectLst>
            <a:outerShdw dist="107763" dir="189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7"/>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r>
              <a:rPr lang="ar-SA" b="1" dirty="0" smtClean="0"/>
              <a:t>إنزيمات تهاجم الرابطة </a:t>
            </a:r>
            <a:r>
              <a:rPr lang="ar-SA" b="1" dirty="0" err="1" smtClean="0"/>
              <a:t>الببتيدية</a:t>
            </a:r>
            <a:r>
              <a:rPr lang="ar-SA" b="1" dirty="0" smtClean="0"/>
              <a:t> من المنتصف مبتعدة بذلك عن الشحنات الموجبة أو السالبة </a:t>
            </a:r>
            <a:endParaRPr lang="en-US" dirty="0" smtClean="0"/>
          </a:p>
          <a:p>
            <a:endParaRPr lang="ar-SA" dirty="0"/>
          </a:p>
        </p:txBody>
      </p:sp>
      <p:pic>
        <p:nvPicPr>
          <p:cNvPr id="7" name="Picture 2" descr="peptide bond 3"/>
          <p:cNvPicPr>
            <a:picLocks noGrp="1" noChangeAspect="1" noChangeArrowheads="1"/>
          </p:cNvPicPr>
          <p:nvPr>
            <p:ph sz="half" idx="4294967295"/>
          </p:nvPr>
        </p:nvPicPr>
        <p:blipFill>
          <a:blip r:embed="rId2" cstate="print"/>
          <a:srcRect l="10243" r="6424"/>
          <a:stretch>
            <a:fillRect/>
          </a:stretch>
        </p:blipFill>
        <p:spPr bwMode="auto">
          <a:xfrm>
            <a:off x="1571604" y="2928934"/>
            <a:ext cx="6143668" cy="2786082"/>
          </a:xfrm>
          <a:prstGeom prst="rect">
            <a:avLst/>
          </a:prstGeom>
          <a:noFill/>
          <a:ln w="19050">
            <a:solidFill>
              <a:srgbClr val="000000"/>
            </a:solidFill>
            <a:miter lim="800000"/>
            <a:headEnd/>
            <a:tailEnd/>
          </a:ln>
          <a:effectLst>
            <a:outerShdw dist="107763" dir="189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smtClean="0"/>
              <a:t>وإنزيم </a:t>
            </a:r>
            <a:r>
              <a:rPr lang="ar-SA" b="1" dirty="0" err="1" smtClean="0"/>
              <a:t>الباباين</a:t>
            </a:r>
            <a:r>
              <a:rPr lang="ar-SA" b="1" dirty="0" smtClean="0"/>
              <a:t> من هذا النوع حيث يهاجم الرابطة من الوسط  بمعنى أنه يهاجم الرابطة </a:t>
            </a:r>
            <a:r>
              <a:rPr lang="ar-SA" b="1" dirty="0" err="1" smtClean="0"/>
              <a:t>الببتيدية</a:t>
            </a:r>
            <a:r>
              <a:rPr lang="ar-SA" b="1" dirty="0" smtClean="0"/>
              <a:t> بين كل حمضين على حسب مجاميع </a:t>
            </a:r>
            <a:r>
              <a:rPr lang="en-US" b="1" dirty="0" smtClean="0"/>
              <a:t>R</a:t>
            </a:r>
            <a:r>
              <a:rPr lang="ar-SA" b="1" dirty="0" smtClean="0"/>
              <a:t> وليس على حسب الشحنة فاصلاً الروابط </a:t>
            </a:r>
            <a:r>
              <a:rPr lang="ar-SA" b="1" dirty="0" err="1" smtClean="0"/>
              <a:t>الببتيدية</a:t>
            </a:r>
            <a:r>
              <a:rPr lang="ar-SA" b="1" dirty="0" smtClean="0"/>
              <a:t> بعضها عن بعض محللاً البروتين إلى أحماض </a:t>
            </a:r>
            <a:r>
              <a:rPr lang="ar-SA" b="1" dirty="0" err="1" smtClean="0"/>
              <a:t>أمينية</a:t>
            </a:r>
            <a:r>
              <a:rPr lang="ar-SA" b="1" dirty="0" smtClean="0"/>
              <a:t> </a:t>
            </a:r>
            <a:endParaRPr lang="ar-SA" dirty="0"/>
          </a:p>
        </p:txBody>
      </p:sp>
      <p:pic>
        <p:nvPicPr>
          <p:cNvPr id="5122" name="Picture 2" descr="Protien bonds"/>
          <p:cNvPicPr>
            <a:picLocks noChangeAspect="1" noChangeArrowheads="1"/>
          </p:cNvPicPr>
          <p:nvPr/>
        </p:nvPicPr>
        <p:blipFill>
          <a:blip r:embed="rId2"/>
          <a:srcRect l="10243" r="29340"/>
          <a:stretch>
            <a:fillRect/>
          </a:stretch>
        </p:blipFill>
        <p:spPr bwMode="auto">
          <a:xfrm>
            <a:off x="1500166" y="3500438"/>
            <a:ext cx="6572296" cy="2786082"/>
          </a:xfrm>
          <a:prstGeom prst="rect">
            <a:avLst/>
          </a:prstGeom>
          <a:noFill/>
          <a:ln w="19050">
            <a:solidFill>
              <a:srgbClr val="000000"/>
            </a:solidFill>
            <a:miter lim="800000"/>
            <a:headEnd/>
            <a:tailEnd/>
          </a:ln>
          <a:effectLst>
            <a:outerShdw dist="107763" dir="189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effectLst>
                  <a:outerShdw blurRad="50800" dist="38100" algn="tr" rotWithShape="0">
                    <a:prstClr val="black">
                      <a:alpha val="40000"/>
                    </a:prstClr>
                  </a:outerShdw>
                </a:effectLst>
              </a:rPr>
              <a:t>طريقة الكشف عن عمل إنزيم </a:t>
            </a:r>
            <a:r>
              <a:rPr lang="ar-SA" b="1" dirty="0" err="1" smtClean="0">
                <a:effectLst>
                  <a:outerShdw blurRad="50800" dist="38100" algn="tr" rotWithShape="0">
                    <a:prstClr val="black">
                      <a:alpha val="40000"/>
                    </a:prstClr>
                  </a:outerShdw>
                </a:effectLst>
              </a:rPr>
              <a:t>الباباين</a:t>
            </a:r>
            <a:endParaRPr lang="ar-SA" dirty="0"/>
          </a:p>
        </p:txBody>
      </p:sp>
      <p:graphicFrame>
        <p:nvGraphicFramePr>
          <p:cNvPr id="6" name="عنصر نائب للمحتوى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سمة2">
  <a:themeElements>
    <a:clrScheme name="Carnival">
      <a:dk1>
        <a:sysClr val="windowText" lastClr="000000"/>
      </a:dk1>
      <a:lt1>
        <a:sysClr val="window" lastClr="FFFFFF"/>
      </a:lt1>
      <a:dk2>
        <a:srgbClr val="2A2D6C"/>
      </a:dk2>
      <a:lt2>
        <a:srgbClr val="FCED90"/>
      </a:lt2>
      <a:accent1>
        <a:srgbClr val="E0B602"/>
      </a:accent1>
      <a:accent2>
        <a:srgbClr val="C77D00"/>
      </a:accent2>
      <a:accent3>
        <a:srgbClr val="C43D1F"/>
      </a:accent3>
      <a:accent4>
        <a:srgbClr val="B42469"/>
      </a:accent4>
      <a:accent5>
        <a:srgbClr val="7B309B"/>
      </a:accent5>
      <a:accent6>
        <a:srgbClr val="4560AD"/>
      </a:accent6>
      <a:hlink>
        <a:srgbClr val="118FBF"/>
      </a:hlink>
      <a:folHlink>
        <a:srgbClr val="0CA15F"/>
      </a:folHlink>
    </a:clrScheme>
    <a:fontScheme name="Carnival">
      <a:majorFont>
        <a:latin typeface="Bodoni MT"/>
        <a:ea typeface=""/>
        <a:cs typeface=""/>
        <a:font script="Cyrl" typeface="Times New Roman"/>
        <a:font script="Grek"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Verdana"/>
        <a:ea typeface=""/>
        <a:cs typeface=""/>
        <a:font script="Jpan" typeface="ＭＳ Ｐゴシック"/>
        <a:font script="Hang" typeface="맑은 고딕"/>
        <a:font script="Hans" typeface="华文楷体"/>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arnival">
      <a:fillStyleLst>
        <a:solidFill>
          <a:schemeClr val="phClr">
            <a:tint val="100000"/>
          </a:schemeClr>
        </a:solidFill>
        <a:gradFill rotWithShape="1">
          <a:gsLst>
            <a:gs pos="0">
              <a:schemeClr val="phClr">
                <a:tint val="75000"/>
                <a:satMod val="170000"/>
              </a:schemeClr>
            </a:gs>
            <a:gs pos="37000">
              <a:schemeClr val="phClr">
                <a:tint val="50000"/>
                <a:satMod val="180000"/>
              </a:schemeClr>
            </a:gs>
            <a:gs pos="50000">
              <a:schemeClr val="phClr">
                <a:tint val="46000"/>
                <a:satMod val="180000"/>
              </a:schemeClr>
            </a:gs>
            <a:gs pos="64000">
              <a:schemeClr val="phClr">
                <a:tint val="50000"/>
                <a:satMod val="180000"/>
              </a:schemeClr>
            </a:gs>
            <a:gs pos="100000">
              <a:schemeClr val="phClr">
                <a:tint val="75000"/>
                <a:satMod val="170000"/>
              </a:schemeClr>
            </a:gs>
          </a:gsLst>
          <a:lin ang="5400000" scaled="0"/>
        </a:gradFill>
        <a:gradFill rotWithShape="1">
          <a:gsLst>
            <a:gs pos="0">
              <a:schemeClr val="phClr">
                <a:shade val="35000"/>
                <a:satMod val="190000"/>
              </a:schemeClr>
            </a:gs>
            <a:gs pos="30000">
              <a:schemeClr val="phClr">
                <a:shade val="64000"/>
                <a:satMod val="165000"/>
              </a:schemeClr>
            </a:gs>
            <a:gs pos="46000">
              <a:schemeClr val="phClr">
                <a:shade val="74000"/>
                <a:satMod val="165000"/>
              </a:schemeClr>
            </a:gs>
            <a:gs pos="56000">
              <a:schemeClr val="phClr">
                <a:shade val="74000"/>
                <a:satMod val="165000"/>
              </a:schemeClr>
            </a:gs>
            <a:gs pos="70000">
              <a:schemeClr val="phClr">
                <a:shade val="64000"/>
                <a:satMod val="165000"/>
              </a:schemeClr>
            </a:gs>
            <a:gs pos="100000">
              <a:schemeClr val="phClr">
                <a:shade val="35000"/>
                <a:satMod val="190000"/>
              </a:schemeClr>
            </a:gs>
          </a:gsLst>
          <a:lin ang="5400000" scaled="0"/>
        </a:gradFill>
      </a:fillStyleLst>
      <a:lnStyleLst>
        <a:ln w="5000">
          <a:solidFill>
            <a:schemeClr val="phClr"/>
          </a:solidFill>
          <a:prstDash val="solid"/>
        </a:ln>
        <a:ln w="12700">
          <a:solidFill>
            <a:schemeClr val="phClr"/>
          </a:solidFill>
          <a:prstDash val="solid"/>
        </a:ln>
        <a:ln w="28100">
          <a:solidFill>
            <a:schemeClr val="phClr"/>
          </a:solidFill>
          <a:prstDash val="solid"/>
        </a:ln>
      </a:lnStyleLst>
      <a:effectStyleLst>
        <a:effectStyle>
          <a:effectLst>
            <a:outerShdw blurRad="39000" dist="25400" dir="5400000">
              <a:srgbClr val="1A0000">
                <a:alpha val="35000"/>
              </a:srgbClr>
            </a:outerShdw>
          </a:effectLst>
        </a:effectStyle>
        <a:effectStyle>
          <a:effectLst>
            <a:outerShdw blurRad="39000" dist="25000" dir="5400000">
              <a:srgbClr val="1A0000">
                <a:alpha val="40000"/>
              </a:srgbClr>
            </a:outerShdw>
          </a:effectLst>
        </a:effectStyle>
        <a:effectStyle>
          <a:effectLst>
            <a:outerShdw blurRad="39000" dist="25000" dir="5400000">
              <a:srgbClr val="000000">
                <a:alpha val="40000"/>
              </a:srgbClr>
            </a:outerShdw>
          </a:effectLst>
          <a:scene3d>
            <a:camera prst="orthographicFront">
              <a:rot lat="0" lon="0" rev="0"/>
            </a:camera>
            <a:lightRig rig="contrasting" dir="tr">
              <a:rot lat="0" lon="0" rev="7000000"/>
            </a:lightRig>
          </a:scene3d>
          <a:sp3d prstMaterial="powder">
            <a:bevelT w="110000" h="50000"/>
          </a:sp3d>
        </a:effectStyle>
      </a:effectStyleLst>
      <a:bgFillStyleLst>
        <a:solidFill>
          <a:schemeClr val="phClr">
            <a:tint val="100000"/>
          </a:schemeClr>
        </a:solidFill>
        <a:gradFill rotWithShape="1">
          <a:gsLst>
            <a:gs pos="0">
              <a:schemeClr val="phClr">
                <a:shade val="68000"/>
                <a:satMod val="150000"/>
              </a:schemeClr>
            </a:gs>
            <a:gs pos="40000">
              <a:schemeClr val="phClr">
                <a:tint val="90000"/>
                <a:satMod val="220000"/>
              </a:schemeClr>
            </a:gs>
            <a:gs pos="50000">
              <a:schemeClr val="phClr">
                <a:tint val="86500"/>
                <a:satMod val="255000"/>
              </a:schemeClr>
            </a:gs>
            <a:gs pos="53000">
              <a:schemeClr val="phClr">
                <a:tint val="86500"/>
                <a:satMod val="255000"/>
              </a:schemeClr>
            </a:gs>
            <a:gs pos="62000">
              <a:schemeClr val="phClr">
                <a:tint val="90000"/>
                <a:satMod val="220000"/>
              </a:schemeClr>
            </a:gs>
            <a:gs pos="100000">
              <a:schemeClr val="phClr">
                <a:shade val="68000"/>
                <a:satMod val="150000"/>
              </a:schemeClr>
            </a:gs>
          </a:gsLst>
          <a:lin ang="5400000" scaled="0"/>
        </a:gradFill>
        <a:blipFill>
          <a:blip xmlns:r="http://schemas.openxmlformats.org/officeDocument/2006/relationships" r:embed="rId1">
            <a:duotone>
              <a:schemeClr val="phClr">
                <a:tint val="95000"/>
                <a:satMod val="190000"/>
              </a:schemeClr>
              <a:schemeClr val="phClr">
                <a:shade val="78000"/>
                <a:satMod val="18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سمة2</Template>
  <TotalTime>198</TotalTime>
  <Words>452</Words>
  <PresentationFormat>عرض على الشاشة (3:4)‏</PresentationFormat>
  <Paragraphs>31</Paragraphs>
  <Slides>13</Slides>
  <Notes>0</Notes>
  <HiddenSlides>0</HiddenSlides>
  <MMClips>0</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سمة2</vt:lpstr>
      <vt:lpstr>إنزيمات التحلل المائي للبروتينات</vt:lpstr>
      <vt:lpstr>الشريحة 2</vt:lpstr>
      <vt:lpstr>الشريحة 3</vt:lpstr>
      <vt:lpstr>الشريحة 4</vt:lpstr>
      <vt:lpstr>الشريحة 5</vt:lpstr>
      <vt:lpstr>الشريحة 6</vt:lpstr>
      <vt:lpstr>الشريحة 7</vt:lpstr>
      <vt:lpstr>الشريحة 8</vt:lpstr>
      <vt:lpstr>طريقة الكشف عن عمل إنزيم الباباين</vt:lpstr>
      <vt:lpstr>طريقة العمل </vt:lpstr>
      <vt:lpstr>الشريحة 11</vt:lpstr>
      <vt:lpstr>الشريحة 12</vt:lpstr>
      <vt:lpstr>سؤال المشاركة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إنزيمات التحلل المائي للبروتينات</dc:title>
  <cp:lastModifiedBy>Admin</cp:lastModifiedBy>
  <cp:revision>16</cp:revision>
  <dcterms:modified xsi:type="dcterms:W3CDTF">2011-10-15T12:38:53Z</dcterms:modified>
</cp:coreProperties>
</file>