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7"/>
  </p:notesMasterIdLst>
  <p:sldIdLst>
    <p:sldId id="270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3BB37FE-8B6C-4517-9C30-19D4A01EA6FD}" type="datetimeFigureOut">
              <a:rPr lang="ar-SA" smtClean="0"/>
              <a:t>20/03/33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919C4C3-C6F0-47CA-9FD3-76E201BAFBE9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23D49-16C8-4756-A38F-956780F8E4A3}" type="datetime1">
              <a:rPr lang="ar-SA" smtClean="0"/>
              <a:t>20/03/33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2F4C-E897-4705-839F-88D7FCA9E23B}" type="datetime1">
              <a:rPr lang="ar-SA" smtClean="0"/>
              <a:t>20/03/33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D8A0-6033-4D71-810D-D2B2AED75109}" type="datetime1">
              <a:rPr lang="ar-SA" smtClean="0"/>
              <a:t>20/03/33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DF181-62EF-4D86-85A0-C85615FFF202}" type="datetime1">
              <a:rPr lang="ar-SA" smtClean="0"/>
              <a:t>20/03/33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9F63C-7854-4401-95A5-4F1D2C88A372}" type="datetime1">
              <a:rPr lang="ar-SA" smtClean="0"/>
              <a:t>20/03/33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4C6B6C7-046C-4B9B-9CF1-CB27EC849F04}" type="datetime1">
              <a:rPr lang="ar-SA" smtClean="0"/>
              <a:t>20/03/33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FC417-3E57-44AC-9F75-CDC69D550C86}" type="datetime1">
              <a:rPr lang="ar-SA" smtClean="0"/>
              <a:t>20/03/33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BDE0-FE29-4AC2-BCF1-5074B0D9DD64}" type="datetime1">
              <a:rPr lang="ar-SA" smtClean="0"/>
              <a:t>20/03/33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CEE2F-D509-45A0-A128-87AECDD9635C}" type="datetime1">
              <a:rPr lang="ar-SA" smtClean="0"/>
              <a:t>20/03/33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73F23-5D80-4745-AFB5-BC6EC4D23443}" type="datetime1">
              <a:rPr lang="ar-SA" smtClean="0"/>
              <a:t>20/03/33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EF85F3-0C73-4296-ABDC-54F656AB43A0}" type="datetime1">
              <a:rPr lang="ar-SA" smtClean="0"/>
              <a:t>20/03/33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0CF056E-B308-4E3F-9AB4-2385E8271D03}" type="datetime1">
              <a:rPr lang="ar-SA" smtClean="0"/>
              <a:t>20/03/33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(c)nalahreqi</a:t>
            </a:r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B31D5E-2C1F-4865-92DA-4327F3C77861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Creating your first C++ program using Visual Studio 2010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1101csc</a:t>
            </a:r>
            <a:endParaRPr lang="ar-S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nalahreqi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3059832" y="2564904"/>
            <a:ext cx="64807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2843808" y="3861048"/>
            <a:ext cx="720080" cy="14401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5943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V="1">
            <a:off x="2771800" y="2204864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933056"/>
            <a:ext cx="76771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1907704" y="5589240"/>
            <a:ext cx="216024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907704" y="4869160"/>
            <a:ext cx="3888432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3203848" y="908720"/>
            <a:ext cx="648072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4067944" y="3429000"/>
            <a:ext cx="792088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9213" y="2638425"/>
            <a:ext cx="650557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76456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139952" y="620688"/>
            <a:ext cx="864096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V="1">
            <a:off x="1115616" y="1628800"/>
            <a:ext cx="432048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4211960" y="1556792"/>
            <a:ext cx="288032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915816" y="4725144"/>
            <a:ext cx="43204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635896" y="4941168"/>
            <a:ext cx="57606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876256" y="5733256"/>
            <a:ext cx="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5004048" y="4869160"/>
            <a:ext cx="216024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4572000" y="3140968"/>
            <a:ext cx="43204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5292080" y="4869160"/>
            <a:ext cx="432048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V="1">
            <a:off x="395536" y="2132856"/>
            <a:ext cx="288032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3995936" y="1484784"/>
            <a:ext cx="648072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203848" y="5157192"/>
            <a:ext cx="50405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804248" y="5157192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(c)nalahreqi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lnDef>
      <a:spPr>
        <a:ln w="38100">
          <a:solidFill>
            <a:srgbClr val="FF0000"/>
          </a:solidFill>
          <a:tailEnd type="arrow"/>
        </a:ln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36D3F0254A364FA5233E32238759C0" ma:contentTypeVersion="0" ma:contentTypeDescription="Create a new document." ma:contentTypeScope="" ma:versionID="bf3d6544d6646c1c63426f080d38fc8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70499C-F5DB-40C9-8831-06EBF80AD3C9}"/>
</file>

<file path=customXml/itemProps2.xml><?xml version="1.0" encoding="utf-8"?>
<ds:datastoreItem xmlns:ds="http://schemas.openxmlformats.org/officeDocument/2006/customXml" ds:itemID="{0D943AA3-346D-4C0D-A54F-BC3657C5E0E0}"/>
</file>

<file path=customXml/itemProps3.xml><?xml version="1.0" encoding="utf-8"?>
<ds:datastoreItem xmlns:ds="http://schemas.openxmlformats.org/officeDocument/2006/customXml" ds:itemID="{9ED1FC1A-3E36-41DE-A0EC-A0900663D696}"/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56</TotalTime>
  <Words>40</Words>
  <Application>Microsoft Office PowerPoint</Application>
  <PresentationFormat>On-screen Show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1101csc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SEVEN</dc:creator>
  <cp:lastModifiedBy>SEVEN</cp:lastModifiedBy>
  <cp:revision>7</cp:revision>
  <dcterms:created xsi:type="dcterms:W3CDTF">2012-02-12T18:17:29Z</dcterms:created>
  <dcterms:modified xsi:type="dcterms:W3CDTF">2012-02-12T19:14:05Z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0x0101002236D3F0254A364FA5233E32238759C0</vt:lpwstr>
  </property>
</Properties>
</file>