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notesMasterIdLst>
    <p:notesMasterId r:id="rId15"/>
  </p:notesMasterIdLst>
  <p:sldIdLst>
    <p:sldId id="270" r:id="rId5"/>
    <p:sldId id="272" r:id="rId6"/>
    <p:sldId id="273" r:id="rId7"/>
    <p:sldId id="280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BB37FE-8B6C-4517-9C30-19D4A01EA6FD}" type="datetimeFigureOut">
              <a:rPr lang="ar-SA" smtClean="0"/>
              <a:pPr/>
              <a:t>15/04/1437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9C4C3-C6F0-47CA-9FD3-76E201BAFB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3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D2D-0841-4302-BBEE-370A76FCCF84}" type="datetime1">
              <a:rPr lang="ar-SA" smtClean="0"/>
              <a:t>15/04/1437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DBC5-19DA-40D9-92C4-1EC439B608E1}" type="datetime1">
              <a:rPr lang="ar-SA" smtClean="0"/>
              <a:t>15/04/1437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FA5-D725-4EA9-87E2-ADDC4E7355F3}" type="datetime1">
              <a:rPr lang="ar-SA" smtClean="0"/>
              <a:t>15/04/1437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9DC-4732-4602-B924-4EF77E50692D}" type="datetime1">
              <a:rPr lang="ar-SA" smtClean="0"/>
              <a:t>15/04/1437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7461-CE77-42BB-B10E-DF5992C08F62}" type="datetime1">
              <a:rPr lang="ar-SA" smtClean="0"/>
              <a:t>15/04/1437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5FF8-37F8-4FAB-9612-19A069B92920}" type="datetime1">
              <a:rPr lang="ar-SA" smtClean="0"/>
              <a:t>15/04/1437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7457-EEC9-4858-AB8C-B9BE03730BEA}" type="datetime1">
              <a:rPr lang="ar-SA" smtClean="0"/>
              <a:t>15/04/1437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4FF7-4E91-4828-A585-EB460D15C653}" type="datetime1">
              <a:rPr lang="ar-SA" smtClean="0"/>
              <a:t>15/04/1437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F99-9844-4B24-BE02-C536DC642982}" type="datetime1">
              <a:rPr lang="ar-SA" smtClean="0"/>
              <a:t>15/04/1437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AA32-7D35-4657-99BE-EBDC42CC0057}" type="datetime1">
              <a:rPr lang="ar-SA" smtClean="0"/>
              <a:t>15/04/1437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1E0B-C505-4319-AD67-3FBCF3F73BE3}" type="datetime1">
              <a:rPr lang="ar-SA" smtClean="0"/>
              <a:t>15/04/1437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5F1328-44D5-4FC5-96BA-90AA36E7E0AD}" type="datetime1">
              <a:rPr lang="ar-SA" smtClean="0"/>
              <a:t>15/04/1437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tc.ksu.edu.sa/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: </a:t>
            </a:r>
            <a:r>
              <a:rPr lang="en-US" dirty="0" err="1" smtClean="0"/>
              <a:t>Nouf</a:t>
            </a:r>
            <a:r>
              <a:rPr lang="en-US" dirty="0" smtClean="0"/>
              <a:t> </a:t>
            </a:r>
            <a:r>
              <a:rPr lang="en-US" dirty="0" err="1" smtClean="0"/>
              <a:t>Almunyif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Installing Visual </a:t>
            </a:r>
            <a:r>
              <a:rPr lang="en-US" dirty="0" smtClean="0"/>
              <a:t>Studio 2010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GC201 Visual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you open the program for the first time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4" name="صورة 22"/>
          <p:cNvPicPr/>
          <p:nvPr/>
        </p:nvPicPr>
        <p:blipFill rotWithShape="1">
          <a:blip r:embed="rId2"/>
          <a:srcRect l="26005" t="17608" r="25598" b="27539"/>
          <a:stretch/>
        </p:blipFill>
        <p:spPr bwMode="auto">
          <a:xfrm>
            <a:off x="2195736" y="1628800"/>
            <a:ext cx="5000625" cy="453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11"/>
          <p:cNvSpPr/>
          <p:nvPr/>
        </p:nvSpPr>
        <p:spPr>
          <a:xfrm>
            <a:off x="2483768" y="4293096"/>
            <a:ext cx="1944216" cy="234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Download Microsoft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Visual Studio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2010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browser and type the following address 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etc.ksu.edu.sa/ar</a:t>
            </a:r>
            <a:endParaRPr lang="en-US" dirty="0" smtClean="0"/>
          </a:p>
          <a:p>
            <a:r>
              <a:rPr lang="en-US" dirty="0" smtClean="0"/>
              <a:t>(you have to be in campus using the KSU network 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449032" y="406778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Click on</a:t>
            </a:r>
            <a:endParaRPr lang="ar-S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7062"/>
            <a:ext cx="68675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932040" y="3969060"/>
            <a:ext cx="100811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91680" y="4149080"/>
            <a:ext cx="3096344" cy="1037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5057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273468" y="2776282"/>
            <a:ext cx="1368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Click on</a:t>
            </a:r>
            <a:endParaRPr lang="ar-SA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0985" y="3183659"/>
            <a:ext cx="4372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59632" y="2348880"/>
            <a:ext cx="7344816" cy="12241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2483767" y="1700808"/>
            <a:ext cx="872123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Microsoft Visual Studio 2010</a:t>
            </a:r>
          </a:p>
        </p:txBody>
      </p:sp>
    </p:spTree>
    <p:extLst>
      <p:ext uri="{BB962C8B-B14F-4D97-AF65-F5344CB8AC3E}">
        <p14:creationId xmlns:p14="http://schemas.microsoft.com/office/powerpoint/2010/main" val="393528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4" name="صورة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7622" r="42856" b="56644"/>
          <a:stretch/>
        </p:blipFill>
        <p:spPr bwMode="auto">
          <a:xfrm>
            <a:off x="251520" y="155430"/>
            <a:ext cx="4426528" cy="2769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ستطيل 17"/>
          <p:cNvSpPr/>
          <p:nvPr/>
        </p:nvSpPr>
        <p:spPr>
          <a:xfrm>
            <a:off x="395536" y="548681"/>
            <a:ext cx="398145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صورة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30116"/>
            <a:ext cx="6343650" cy="4876800"/>
          </a:xfrm>
          <a:prstGeom prst="rect">
            <a:avLst/>
          </a:prstGeom>
        </p:spPr>
      </p:pic>
      <p:sp>
        <p:nvSpPr>
          <p:cNvPr id="5" name="مربع نص 18"/>
          <p:cNvSpPr txBox="1"/>
          <p:nvPr/>
        </p:nvSpPr>
        <p:spPr>
          <a:xfrm>
            <a:off x="6300192" y="4149080"/>
            <a:ext cx="1295400" cy="8001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FF0000"/>
                </a:solidFill>
                <a:effectLst/>
                <a:ea typeface="Calibri"/>
                <a:cs typeface="Arial"/>
              </a:rPr>
              <a:t>Setup.exe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7" name="مستطيل 17"/>
          <p:cNvSpPr/>
          <p:nvPr/>
        </p:nvSpPr>
        <p:spPr>
          <a:xfrm>
            <a:off x="2614132" y="5553236"/>
            <a:ext cx="3525707" cy="396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6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3" name="صورة 3"/>
          <p:cNvPicPr/>
          <p:nvPr/>
        </p:nvPicPr>
        <p:blipFill rotWithShape="1">
          <a:blip r:embed="rId2"/>
          <a:srcRect l="37201" t="27765" r="23251" b="32280"/>
          <a:stretch/>
        </p:blipFill>
        <p:spPr bwMode="auto">
          <a:xfrm>
            <a:off x="251520" y="188640"/>
            <a:ext cx="3960439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مستطيل 11"/>
          <p:cNvSpPr/>
          <p:nvPr/>
        </p:nvSpPr>
        <p:spPr>
          <a:xfrm>
            <a:off x="611560" y="1376771"/>
            <a:ext cx="3240360" cy="540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صورة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2780928"/>
            <a:ext cx="4509363" cy="3407041"/>
          </a:xfrm>
          <a:prstGeom prst="rect">
            <a:avLst/>
          </a:prstGeom>
        </p:spPr>
      </p:pic>
      <p:sp>
        <p:nvSpPr>
          <p:cNvPr id="9" name="مستطيل 11"/>
          <p:cNvSpPr/>
          <p:nvPr/>
        </p:nvSpPr>
        <p:spPr>
          <a:xfrm>
            <a:off x="7740352" y="5805264"/>
            <a:ext cx="620737" cy="394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3" name="صورة 6"/>
          <p:cNvPicPr/>
          <p:nvPr/>
        </p:nvPicPr>
        <p:blipFill rotWithShape="1">
          <a:blip r:embed="rId2"/>
          <a:srcRect l="18962" t="17833" r="17291" b="20316"/>
          <a:stretch/>
        </p:blipFill>
        <p:spPr bwMode="auto">
          <a:xfrm>
            <a:off x="395536" y="404664"/>
            <a:ext cx="828092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مستطيل 11"/>
          <p:cNvSpPr/>
          <p:nvPr/>
        </p:nvSpPr>
        <p:spPr>
          <a:xfrm>
            <a:off x="6516216" y="5445224"/>
            <a:ext cx="620737" cy="394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مستطيل 11"/>
          <p:cNvSpPr/>
          <p:nvPr/>
        </p:nvSpPr>
        <p:spPr>
          <a:xfrm>
            <a:off x="3923929" y="3770284"/>
            <a:ext cx="2902656" cy="306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3" name="صورة 4"/>
          <p:cNvPicPr/>
          <p:nvPr/>
        </p:nvPicPr>
        <p:blipFill rotWithShape="1">
          <a:blip r:embed="rId2"/>
          <a:srcRect l="19503" t="18510" r="19278" b="22799"/>
          <a:stretch/>
        </p:blipFill>
        <p:spPr bwMode="auto">
          <a:xfrm>
            <a:off x="179512" y="-10391"/>
            <a:ext cx="4320480" cy="3007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صورة 8"/>
          <p:cNvPicPr/>
          <p:nvPr/>
        </p:nvPicPr>
        <p:blipFill>
          <a:blip r:embed="rId3"/>
          <a:stretch>
            <a:fillRect/>
          </a:stretch>
        </p:blipFill>
        <p:spPr>
          <a:xfrm>
            <a:off x="2200130" y="1555628"/>
            <a:ext cx="6624736" cy="5081639"/>
          </a:xfrm>
          <a:prstGeom prst="rect">
            <a:avLst/>
          </a:prstGeom>
        </p:spPr>
      </p:pic>
      <p:sp>
        <p:nvSpPr>
          <p:cNvPr id="5" name="مستطيل 11"/>
          <p:cNvSpPr/>
          <p:nvPr/>
        </p:nvSpPr>
        <p:spPr>
          <a:xfrm>
            <a:off x="2339752" y="2744925"/>
            <a:ext cx="2376264" cy="4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مستطيل 11"/>
          <p:cNvSpPr/>
          <p:nvPr/>
        </p:nvSpPr>
        <p:spPr>
          <a:xfrm>
            <a:off x="7236296" y="6165304"/>
            <a:ext cx="620737" cy="328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: Nouf Almunyif</a:t>
            </a:r>
            <a:endParaRPr lang="ar-SA"/>
          </a:p>
        </p:txBody>
      </p:sp>
      <p:pic>
        <p:nvPicPr>
          <p:cNvPr id="3" name="صورة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6633"/>
            <a:ext cx="3816424" cy="3168352"/>
          </a:xfrm>
          <a:prstGeom prst="rect">
            <a:avLst/>
          </a:prstGeom>
        </p:spPr>
      </p:pic>
      <p:pic>
        <p:nvPicPr>
          <p:cNvPr id="4" name="صورة 20"/>
          <p:cNvPicPr/>
          <p:nvPr/>
        </p:nvPicPr>
        <p:blipFill rotWithShape="1">
          <a:blip r:embed="rId3"/>
          <a:srcRect l="18961" t="18510" r="20361" b="22122"/>
          <a:stretch/>
        </p:blipFill>
        <p:spPr bwMode="auto">
          <a:xfrm>
            <a:off x="3131840" y="1988840"/>
            <a:ext cx="57606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11"/>
          <p:cNvSpPr/>
          <p:nvPr/>
        </p:nvSpPr>
        <p:spPr>
          <a:xfrm>
            <a:off x="7525735" y="5837016"/>
            <a:ext cx="620737" cy="328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5856" y="42930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Now your  installation is complete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92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613FBFDAE9E4986BA5425285758B8" ma:contentTypeVersion="0" ma:contentTypeDescription="Create a new document." ma:contentTypeScope="" ma:versionID="0545cbd6bd7f785bdce1139fa8609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9EAAC-C6F7-48BF-8BB4-F732A66A5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D30CC1-E59E-4E82-BB95-9E24AE9050A8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216783-A24B-4782-9A08-44A4DB716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151</TotalTime>
  <Words>111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GC201 Visual Programming</vt:lpstr>
      <vt:lpstr>Download Microsoft Visual Studio 2010 </vt:lpstr>
      <vt:lpstr>PowerPoint Presentation</vt:lpstr>
      <vt:lpstr>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open the program for the first time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SEVEN</dc:creator>
  <cp:lastModifiedBy>Nouf</cp:lastModifiedBy>
  <cp:revision>20</cp:revision>
  <dcterms:created xsi:type="dcterms:W3CDTF">2012-02-12T18:17:29Z</dcterms:created>
  <dcterms:modified xsi:type="dcterms:W3CDTF">2016-01-25T06:44:47Z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0x010100D55613FBFDAE9E4986BA5425285758B8</vt:lpwstr>
  </property>
</Properties>
</file>