
<file path=[Content_Types].xml><?xml version="1.0" encoding="utf-8"?>
<Types xmlns="http://schemas.openxmlformats.org/package/2006/content-types"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70" r:id="rId2"/>
    <p:sldId id="261" r:id="rId3"/>
    <p:sldId id="262" r:id="rId4"/>
    <p:sldId id="263" r:id="rId5"/>
    <p:sldId id="257" r:id="rId6"/>
    <p:sldId id="258" r:id="rId7"/>
    <p:sldId id="264" r:id="rId8"/>
    <p:sldId id="259" r:id="rId9"/>
    <p:sldId id="265" r:id="rId10"/>
    <p:sldId id="266" r:id="rId11"/>
    <p:sldId id="260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1288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1DCF27A-42B2-4583-B91F-EE903783C6EC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4BFEA6D-3CFB-4DA1-8F19-F29DBF1224C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8743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58150-49C6-4F35-BFED-D8426F5149C7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F08D-4166-4C0F-BE5B-B0A35AACE84E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F3782-CE1A-4399-A58D-36D3019AE995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545E-CFE6-4092-8392-5C2CCBD8D936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0B682-DAC3-48D9-B4EB-8ADC557D295D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7E66-724E-46B1-8F3B-0A7845468117}" type="datetime1">
              <a:rPr lang="ar-SA" smtClean="0"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28BE-DB23-40DD-B895-361EC276938F}" type="datetime1">
              <a:rPr lang="ar-SA" smtClean="0"/>
              <a:t>20/12/1436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E8B4-B78E-43D5-8C5D-A04C79095DC6}" type="datetime1">
              <a:rPr lang="ar-SA" smtClean="0"/>
              <a:t>20/12/1436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12F5-0DA8-49BF-BE5A-179A0C57AB99}" type="datetime1">
              <a:rPr lang="ar-SA" smtClean="0"/>
              <a:t>20/12/1436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DBBB3-3CCE-46DB-863B-031D872D991A}" type="datetime1">
              <a:rPr lang="ar-SA" smtClean="0"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1194-9192-4913-A81A-92E168ED0A4B}" type="datetime1">
              <a:rPr lang="ar-SA" smtClean="0"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3ED83-2417-4FF0-B1A2-25B455559C1A}" type="datetime1">
              <a:rPr lang="ar-SA" smtClean="0"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N.AL-Mebairik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B2ADF-7885-49F3-A079-91B460D46C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99"/>
                </a:solidFill>
              </a:rPr>
              <a:t>Lab 1</a:t>
            </a:r>
            <a:br>
              <a:rPr lang="en-US" dirty="0" smtClean="0">
                <a:solidFill>
                  <a:srgbClr val="FFFF99"/>
                </a:solidFill>
              </a:rPr>
            </a:br>
            <a:r>
              <a:rPr lang="en-US" sz="6000" dirty="0" smtClean="0">
                <a:solidFill>
                  <a:srgbClr val="FFFF99"/>
                </a:solidFill>
              </a:rPr>
              <a:t>General protein </a:t>
            </a:r>
            <a:r>
              <a:rPr lang="en-US" sz="6000" smtClean="0">
                <a:solidFill>
                  <a:srgbClr val="FFFF99"/>
                </a:solidFill>
              </a:rPr>
              <a:t>color tests</a:t>
            </a:r>
            <a:endParaRPr lang="en-US" sz="6000" dirty="0">
              <a:solidFill>
                <a:srgbClr val="FFFF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20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xperiment 1 [Compatibility Mode] -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5" t="23860" r="26375" b="10911"/>
          <a:stretch/>
        </p:blipFill>
        <p:spPr>
          <a:xfrm>
            <a:off x="107504" y="274638"/>
            <a:ext cx="8856984" cy="6466729"/>
          </a:xfrm>
        </p:spPr>
      </p:pic>
    </p:spTree>
    <p:extLst>
      <p:ext uri="{BB962C8B-B14F-4D97-AF65-F5344CB8AC3E}">
        <p14:creationId xmlns:p14="http://schemas.microsoft.com/office/powerpoint/2010/main" val="127274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l">
              <a:buNone/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3/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Xanthoproteic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Nitration of the aromatic rings in Tyrosine and Tryptophan, with concentrated HNO3, produce a yellow color.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heat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Tyrosine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or Tryptophan + con.HNO3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            Yellow color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*Phenylalanine does not produce the color because the benzene ring is not activated for nitration.</a:t>
            </a:r>
          </a:p>
          <a:p>
            <a:pPr algn="l">
              <a:buNone/>
            </a:pPr>
            <a:endParaRPr lang="ar-SA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5500694" y="3357562"/>
            <a:ext cx="785818" cy="1588"/>
          </a:xfrm>
          <a:prstGeom prst="straightConnector1">
            <a:avLst/>
          </a:prstGeom>
          <a:ln>
            <a:solidFill>
              <a:srgbClr val="FF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99"/>
                </a:solidFill>
              </a:rPr>
              <a:t>Tyrosine                  Tryptophan</a:t>
            </a:r>
            <a:endParaRPr lang="en-US" dirty="0">
              <a:solidFill>
                <a:srgbClr val="FFFF99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417638"/>
            <a:ext cx="3456384" cy="4603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439968"/>
            <a:ext cx="3394720" cy="458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34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b1 general protein.pdf - Adobe Acrobat Pr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9" t="35846" r="51001" b="51119"/>
          <a:stretch/>
        </p:blipFill>
        <p:spPr>
          <a:xfrm>
            <a:off x="457200" y="274638"/>
            <a:ext cx="8229600" cy="22182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2780928"/>
            <a:ext cx="8229600" cy="336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08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xperiment 1 [Compatibility Mode] -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4" t="26091" r="25626" b="11940"/>
          <a:stretch/>
        </p:blipFill>
        <p:spPr>
          <a:xfrm>
            <a:off x="251520" y="274638"/>
            <a:ext cx="8712968" cy="6466730"/>
          </a:xfrm>
        </p:spPr>
      </p:pic>
    </p:spTree>
    <p:extLst>
      <p:ext uri="{BB962C8B-B14F-4D97-AF65-F5344CB8AC3E}">
        <p14:creationId xmlns:p14="http://schemas.microsoft.com/office/powerpoint/2010/main" val="173100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 smtClean="0">
                <a:solidFill>
                  <a:srgbClr val="FFFF99"/>
                </a:solidFill>
                <a:latin typeface="Cooper Black" pitchFamily="18" charset="0"/>
              </a:rPr>
              <a:t>Definitions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*Amino Acids (</a:t>
            </a:r>
            <a:r>
              <a:rPr lang="en-US" sz="2800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en-US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Amino Acids are molecules containing a carboxyl group (COOH), an amino group (NH2) and  a side chain (R-group) that varies between different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bonded to the α-carbon atom.</a:t>
            </a: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 descr="Amino_ac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786190"/>
            <a:ext cx="457203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l">
              <a:buNone/>
            </a:pP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Peptide  bond: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It is a chemical bond formed between two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when the carboxyl group of one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reacts with the amino group of the other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*Proteins:</a:t>
            </a:r>
            <a:endParaRPr lang="en-US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Proteins are organic compounds made of </a:t>
            </a:r>
            <a:r>
              <a:rPr lang="en-US" sz="2400" b="1" dirty="0" err="1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arranged in a linear chain polymer and joined together by peptide.</a:t>
            </a:r>
          </a:p>
          <a:p>
            <a:pPr algn="l">
              <a:buNone/>
            </a:pPr>
            <a:endParaRPr lang="ar-SA" dirty="0">
              <a:solidFill>
                <a:srgbClr val="FFFF99"/>
              </a:solidFill>
            </a:endParaRPr>
          </a:p>
        </p:txBody>
      </p:sp>
      <p:pic>
        <p:nvPicPr>
          <p:cNvPr id="5" name="صورة 4" descr="p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714620"/>
            <a:ext cx="7215238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5398" y="404664"/>
            <a:ext cx="737320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81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Color Tests for Proteins and Amino Acids</a:t>
            </a:r>
            <a:r>
              <a:rPr lang="en-US" sz="3200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r>
              <a:rPr lang="en-US" sz="2800" b="1" u="sng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A)General Proteins Color </a:t>
            </a:r>
            <a:r>
              <a:rPr lang="en-US" sz="2800" b="1" u="sng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Tests</a:t>
            </a:r>
          </a:p>
          <a:p>
            <a:pPr algn="l">
              <a:buNone/>
            </a:pP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1/Biuret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*It is a general test used for detecting the presence of proteins and peptides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Protein sample treated with Copper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Sulphate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(CUSO4) in an alkaline solution (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 formed a pink-violet colored complex.</a:t>
            </a:r>
          </a:p>
          <a:p>
            <a:pPr algn="l">
              <a:buNone/>
            </a:pPr>
            <a:endParaRPr lang="ar-SA" sz="28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lab1 general protein.pdf - Adobe Acrobat Pr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9" t="38124" r="47240" b="47213"/>
          <a:stretch/>
        </p:blipFill>
        <p:spPr>
          <a:xfrm>
            <a:off x="457200" y="5445224"/>
            <a:ext cx="8229600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8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This color is due to a reaction between Copper ions (CU++) and peptide bonds (CO-NH) in alkaline solution (at least two peptide bonds are required for a positive test</a:t>
            </a:r>
            <a:r>
              <a:rPr lang="en-US" sz="2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l">
              <a:buNone/>
            </a:pPr>
            <a:r>
              <a:rPr lang="en-US" sz="2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8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Biuret (H2N-CO-NH-CO-NH2) react with CUSO4 in an alkaline solution and give the same color like protein, that is why the test is called Biuret </a:t>
            </a:r>
            <a:r>
              <a:rPr lang="en-US" sz="2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test.</a:t>
            </a:r>
          </a:p>
          <a:p>
            <a:pPr algn="l">
              <a:buNone/>
            </a:pPr>
            <a:r>
              <a:rPr lang="en-US" sz="28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At least two peptide bonds are required for Positive test</a:t>
            </a:r>
            <a:endParaRPr lang="en-US" sz="28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59" y="4509120"/>
            <a:ext cx="7954281" cy="2257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Experiment 1 [Compatibility Mode] -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25491" r="26375" b="17433"/>
          <a:stretch/>
        </p:blipFill>
        <p:spPr>
          <a:xfrm>
            <a:off x="251520" y="41014"/>
            <a:ext cx="8640960" cy="6669359"/>
          </a:xfrm>
        </p:spPr>
      </p:pic>
    </p:spTree>
    <p:extLst>
      <p:ext uri="{BB962C8B-B14F-4D97-AF65-F5344CB8AC3E}">
        <p14:creationId xmlns:p14="http://schemas.microsoft.com/office/powerpoint/2010/main" val="3899378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2/</a:t>
            </a:r>
            <a:r>
              <a:rPr lang="en-US" sz="24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Test: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a.a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 (that have α-amino group) react with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to form blue colored complex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This color is due to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librate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NH3 with 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None/>
            </a:pPr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Ninhydrin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is used to locate the α-amino acid in paper chromatography as a blue to purple spots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Also, permits the quantitative estimation of α-amino acid and peptides in column chromatography.</a:t>
            </a:r>
          </a:p>
          <a:p>
            <a:pPr algn="l"/>
            <a:endParaRPr lang="en-US" sz="2400" b="1" dirty="0" smtClean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Proline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give yellow color due to lack of </a:t>
            </a: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α-amino</a:t>
            </a:r>
          </a:p>
          <a:p>
            <a:pPr algn="l">
              <a:buNone/>
            </a:pPr>
            <a:r>
              <a:rPr lang="en-US" sz="2400" b="1" dirty="0" smtClean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FF99"/>
                </a:solidFill>
                <a:latin typeface="Times New Roman" pitchFamily="18" charset="0"/>
                <a:cs typeface="Times New Roman" pitchFamily="18" charset="0"/>
              </a:rPr>
              <a:t>group.</a:t>
            </a:r>
          </a:p>
          <a:p>
            <a:pPr algn="l">
              <a:buNone/>
            </a:pPr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b="1" dirty="0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725144"/>
            <a:ext cx="1584176" cy="1700808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4932040" y="5517232"/>
            <a:ext cx="151216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b1 general protein.pdf - Adobe Acrobat Pro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t="23883" r="48250" b="48419"/>
          <a:stretch/>
        </p:blipFill>
        <p:spPr>
          <a:xfrm>
            <a:off x="457200" y="714918"/>
            <a:ext cx="8147248" cy="17870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852936"/>
            <a:ext cx="8147248" cy="23957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48700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chromatography</a:t>
            </a:r>
            <a:endParaRPr lang="en-US" b="1" dirty="0"/>
          </a:p>
        </p:txBody>
      </p:sp>
      <p:pic>
        <p:nvPicPr>
          <p:cNvPr id="7" name="Picture 6" descr="lab1 general protein.pdf - Adobe Acrobat Pro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36803" r="53150" b="48533"/>
          <a:stretch/>
        </p:blipFill>
        <p:spPr>
          <a:xfrm>
            <a:off x="539552" y="5373216"/>
            <a:ext cx="8147248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56281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357</Words>
  <Application>Microsoft Office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Cooper Black</vt:lpstr>
      <vt:lpstr>Times New Roman</vt:lpstr>
      <vt:lpstr>سمة Office</vt:lpstr>
      <vt:lpstr>Lab 1 General protein color tests</vt:lpstr>
      <vt:lpstr>Definitions</vt:lpstr>
      <vt:lpstr>PowerPoint Presentation</vt:lpstr>
      <vt:lpstr>PowerPoint Presentation</vt:lpstr>
      <vt:lpstr>Color Tests for Proteins and Amino Acids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Tyrosine                  Tryptophan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ibda</dc:creator>
  <cp:lastModifiedBy>majed_08@hotmail.com</cp:lastModifiedBy>
  <cp:revision>18</cp:revision>
  <dcterms:created xsi:type="dcterms:W3CDTF">2010-03-05T11:37:27Z</dcterms:created>
  <dcterms:modified xsi:type="dcterms:W3CDTF">2015-10-03T19:26:39Z</dcterms:modified>
</cp:coreProperties>
</file>