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8" r:id="rId4"/>
    <p:sldId id="257" r:id="rId5"/>
    <p:sldId id="264" r:id="rId6"/>
    <p:sldId id="269" r:id="rId7"/>
    <p:sldId id="278" r:id="rId8"/>
    <p:sldId id="265" r:id="rId9"/>
    <p:sldId id="277" r:id="rId10"/>
    <p:sldId id="274" r:id="rId11"/>
    <p:sldId id="275" r:id="rId12"/>
    <p:sldId id="276" r:id="rId13"/>
    <p:sldId id="262" r:id="rId14"/>
    <p:sldId id="263" r:id="rId15"/>
    <p:sldId id="273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66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D8BD707-D9CF-40AE-B4C6-C98DA3205C09}" type="datetimeFigureOut">
              <a:rPr lang="en-US" smtClean="0"/>
              <a:pPr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352800"/>
            <a:ext cx="7772400" cy="2305050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Simple Double Beam Spectrometer</a:t>
            </a: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810000" y="1219200"/>
            <a:ext cx="12954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/>
              <a:t>Lab 2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28600"/>
            <a:ext cx="8554233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200" b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*Sample measuring</a:t>
            </a:r>
            <a:r>
              <a:rPr lang="en-US" sz="32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sz="3200" b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If the light hits the </a:t>
            </a:r>
            <a:r>
              <a:rPr lang="en-US" sz="32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transparent section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it will go straight through and pass through the cell containing the sample. It is then bounced by a mirror onto a second rotating disc.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This disc is rotating such that when the light arrives from the first disc, it meets </a:t>
            </a:r>
            <a:r>
              <a:rPr lang="en-US" sz="3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the mirrored section of the second disc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That bounces it onto the detector.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81000" y="762000"/>
            <a:ext cx="85344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*Reference measuring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If the original beam of light from the slit hits the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CC66"/>
                </a:solidFill>
                <a:effectLst/>
                <a:latin typeface="Times New Roman" pitchFamily="18" charset="0"/>
                <a:cs typeface="Times New Roman" pitchFamily="18" charset="0"/>
              </a:rPr>
              <a:t>mirrored section of the first rotating disc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, it is bounced down along the green path. After the mirror, it passes through a reference cell.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Finally the light gets to the second disc which is rotating in such a way that it meets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CC66"/>
                </a:solidFill>
                <a:effectLst/>
                <a:latin typeface="Times New Roman" pitchFamily="18" charset="0"/>
                <a:cs typeface="Times New Roman" pitchFamily="18" charset="0"/>
              </a:rPr>
              <a:t>the transparent section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. It goes straight through to the detector.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 rot="10800000" flipV="1">
            <a:off x="754692" y="457200"/>
            <a:ext cx="7620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6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*Black section:</a:t>
            </a:r>
            <a:endParaRPr kumimoji="0" lang="en-US" sz="3600" b="1" i="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If the light meets the first disc at the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black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section, it is blocked - and for a very short while no light passes through the spectrometer.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This to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measure the amount of light produced by the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detector.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0" y="381000"/>
            <a:ext cx="7391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 Sample and Reference cells</a:t>
            </a:r>
          </a:p>
          <a:p>
            <a:endParaRPr lang="en-US" sz="3600" b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600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71499" y="1192227"/>
            <a:ext cx="7772401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-The samples can be gases or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liquids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US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-The sample cell: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Contains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a solution of the substance you are testing - usually very dilute with solvent. </a:t>
            </a:r>
            <a:endParaRPr kumimoji="0" lang="en-US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-The reference cell: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ust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contains the pure solvent.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381000"/>
            <a:ext cx="85344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 Detector and </a:t>
            </a:r>
            <a:r>
              <a:rPr lang="en-US" sz="36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Computer</a:t>
            </a:r>
          </a:p>
          <a:p>
            <a:endParaRPr lang="en-US" sz="3600" b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detector converts the incoming light into a current. The higher the current, the greater intensity of the light.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For each wavelength of light passing through the spectrometer, the intensity of the light passing through the reference cell is measured.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intensity of the light passing through the sample cell is also measured for that wavelength.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0" y="22748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62000" y="609600"/>
            <a:ext cx="7543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 simple bit of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maths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is then done in the computer to convert this into something called the </a:t>
            </a: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absorbance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of the sample - given the symbol,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 relationship between A and the two intensities is given by: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pic>
        <p:nvPicPr>
          <p:cNvPr id="2050" name="Picture 2" descr="http://www.chemguide.co.uk/analysis/uvvisible/absorbanc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3902809"/>
            <a:ext cx="2971800" cy="17536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6781800" cy="914400"/>
          </a:xfrm>
        </p:spPr>
        <p:txBody>
          <a:bodyPr>
            <a:normAutofit/>
          </a:bodyPr>
          <a:lstStyle/>
          <a:p>
            <a:pPr rtl="0"/>
            <a:r>
              <a:rPr lang="en-US" sz="36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 advantages of D. beam: </a:t>
            </a:r>
            <a:endParaRPr lang="ar-SA" sz="3600" b="1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848600" cy="3992563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US" sz="3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Correct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changes in light intensity because of it is sensitive .</a:t>
            </a:r>
          </a:p>
          <a:p>
            <a:pPr algn="l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Easy to use and 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more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stable. </a:t>
            </a:r>
          </a:p>
          <a:p>
            <a:pPr algn="l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 allows you to measure sample and reference standard at the same time. This improves analytical precision and sensitivity.</a:t>
            </a:r>
          </a:p>
          <a:p>
            <a:pPr algn="l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Speed 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operation</a:t>
            </a:r>
            <a:endParaRPr lang="ar-S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466256"/>
            <a:ext cx="8610600" cy="740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*The purpose :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determine the amount of light of a specific wavelength absorbed by an analyte in a sample.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-Double beam spectrophotometer has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two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light paths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both are originating from the same light source.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sz="3600" dirty="0" smtClean="0"/>
              <a:t>-One </a:t>
            </a:r>
            <a:r>
              <a:rPr lang="en-US" sz="3600" dirty="0"/>
              <a:t>path is for the sample and the other for the blank or the reference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V-Vis-Double-Beam-Spectrophotometer-T80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81177" y="914400"/>
            <a:ext cx="5962892" cy="41172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5800" y="533400"/>
            <a:ext cx="53943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Principle:</a:t>
            </a:r>
            <a:endParaRPr kumimoji="0" lang="en-US" sz="3600" b="0" i="0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chemguide.co.uk/analysis/uvvisible/spectromet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179731"/>
            <a:ext cx="8229600" cy="46114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457200"/>
            <a:ext cx="8610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*The light source:</a:t>
            </a:r>
            <a:endParaRPr lang="en-US" sz="3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-The beam from the light source is split into two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one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beam to illuminates reference standard and the other to illuminates the sample 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ight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source which gives the entire visible spectrum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plus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near ultra-violet so that you are covering the range from about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200 nm to about 800 nm.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endParaRPr kumimoji="0" lang="en-US" sz="5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5362" name="Picture 2" descr="http://www.chemguide.co.uk/analysis/uvvisible/sli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4267200"/>
            <a:ext cx="5791200" cy="17452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762000"/>
            <a:ext cx="7620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Diffraction grating:</a:t>
            </a:r>
            <a:r>
              <a:rPr lang="en-US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 an optical component with a periodic structure, which splits and diffracts light into several beams travelling in different directions.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124200"/>
            <a:ext cx="493395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990600"/>
            <a:ext cx="7924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 Slit: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only allows light of a very narrow range of wavelengths through into the rest of the spectrometer.</a:t>
            </a:r>
            <a:endParaRPr lang="en-US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475" y="2209801"/>
            <a:ext cx="4200525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5892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762000"/>
            <a:ext cx="7543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*The Rotating Discs:</a:t>
            </a:r>
          </a:p>
          <a:p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Have three different sections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other designs may have a different number: </a:t>
            </a:r>
          </a:p>
          <a:p>
            <a:endParaRPr lang="en-US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Transparent section</a:t>
            </a:r>
          </a:p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-Mirrored section</a:t>
            </a:r>
          </a:p>
          <a:p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-Black section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www.chemguide.co.uk/analysis/uvvisible/spinningdisc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2895600"/>
            <a:ext cx="4114800" cy="3124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667000"/>
            <a:ext cx="7467600" cy="3505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67847" y="685800"/>
            <a:ext cx="7696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light coming from the 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diffraction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grating and slit will hit the rotating disc and one of three things can 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happen: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84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1022</TotalTime>
  <Words>611</Words>
  <Application>Microsoft Office PowerPoint</Application>
  <PresentationFormat>On-screen Show (4:3)</PresentationFormat>
  <Paragraphs>58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NewsPrint</vt:lpstr>
      <vt:lpstr> Simple Double Beam Spectrometer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advantages of D. beam: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Iman</dc:creator>
  <cp:lastModifiedBy>Iman</cp:lastModifiedBy>
  <cp:revision>39</cp:revision>
  <dcterms:created xsi:type="dcterms:W3CDTF">2006-08-16T00:00:00Z</dcterms:created>
  <dcterms:modified xsi:type="dcterms:W3CDTF">2015-09-12T11:28:25Z</dcterms:modified>
</cp:coreProperties>
</file>