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7CC90-016A-4175-BDF3-224F397A754E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21950-BA12-4A41-AFCB-CBA6F5F372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21950-BA12-4A41-AFCB-CBA6F5F3726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B170B-769D-40A9-8ABB-4536DB2B25E7}" type="datetimeFigureOut">
              <a:rPr lang="en-US" smtClean="0"/>
              <a:pPr/>
              <a:t>10/19/2010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73D59-418E-449E-933B-A9222DEA28E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313 PHL</a:t>
            </a:r>
            <a:b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Lab # 3</a:t>
            </a:r>
            <a:endParaRPr lang="en-GB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3571876"/>
            <a:ext cx="8358246" cy="2071702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Effect of Certain Agonists &amp; Their Antagonists on The Isolated Rabbit Intestine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Effect of stimulant drugs (spasmogens)and their blocker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2"/>
          </a:xfrm>
        </p:spPr>
        <p:txBody>
          <a:bodyPr>
            <a:normAutofit fontScale="92500" lnSpcReduction="10000"/>
          </a:bodyPr>
          <a:lstStyle/>
          <a:p>
            <a:r>
              <a:rPr lang="en-US" sz="2600" b="1" u="sng" dirty="0" smtClean="0">
                <a:latin typeface="Times New Roman" pitchFamily="18" charset="0"/>
                <a:cs typeface="Times New Roman" pitchFamily="18" charset="0"/>
              </a:rPr>
              <a:t>1-Drugs act on neuronal nicotinic (Nn) Receptors:</a:t>
            </a:r>
          </a:p>
          <a:p>
            <a:pPr>
              <a:buFont typeface="Wingdings" pitchFamily="2" charset="2"/>
              <a:buNone/>
            </a:pP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Agonist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Dil. Nicotine (0.01%, 0.1ml)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Antagonist : 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Conc. Nicotine (0.1%, 0.1ml)</a:t>
            </a:r>
          </a:p>
          <a:p>
            <a:pPr>
              <a:buNone/>
            </a:pPr>
            <a:endParaRPr lang="en-US" sz="2600" b="1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b="1" u="sng" dirty="0" smtClean="0">
                <a:latin typeface="Times New Roman" pitchFamily="18" charset="0"/>
                <a:cs typeface="Times New Roman" pitchFamily="18" charset="0"/>
              </a:rPr>
              <a:t>2-Drugs act on muscarinic (M3) Receptors:</a:t>
            </a:r>
          </a:p>
          <a:p>
            <a:pPr>
              <a:buFont typeface="Wingdings" pitchFamily="2" charset="2"/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Agonist</a:t>
            </a:r>
          </a:p>
          <a:p>
            <a:pPr>
              <a:buNone/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Ach (0.01%, 0.1ml)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Antagonist : 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Atropine (0.1ml, 0.1%)</a:t>
            </a:r>
          </a:p>
          <a:p>
            <a:pPr>
              <a:buNone/>
            </a:pPr>
            <a:r>
              <a:rPr lang="en-US" sz="2600" dirty="0" smtClean="0"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417662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1-Drugs act on neuronal nicotinic (Nn) Receptors: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GB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9720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Agonist</a:t>
            </a: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Dil. Nicotine (0.01%, 0.1ml)                         </a:t>
            </a:r>
          </a:p>
          <a:p>
            <a:pPr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MOA:</a:t>
            </a:r>
          </a:p>
          <a:p>
            <a:pPr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Dil. Nicotine act on </a:t>
            </a:r>
            <a:r>
              <a:rPr lang="en-US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err="1" smtClean="0"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receptor</a:t>
            </a: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activates Na-K channels </a:t>
            </a: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rapid 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intracellular Na  </a:t>
            </a: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rapid depolarization </a:t>
            </a:r>
          </a:p>
          <a:p>
            <a:pPr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increase contraction 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71612"/>
            <a:ext cx="8543956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Antagonist : </a:t>
            </a:r>
          </a:p>
          <a:p>
            <a:pPr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Conc. Nicotine (0.1%, 0.1ml)</a:t>
            </a:r>
          </a:p>
          <a:p>
            <a:pPr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- Conc. Nicotine is depolarizing ganglionic blocker</a:t>
            </a:r>
          </a:p>
          <a:p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MOA:</a:t>
            </a:r>
          </a:p>
          <a:p>
            <a:pPr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It causes an initial increase in amplitude due to its initial depolarization (↑contraction)</a:t>
            </a: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Followed by successive depolarization</a:t>
            </a: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transmission failure &amp; muscular fatigue (blocker of the receptors) 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2-Drugs act on muscarinic (M3) Receptors: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3578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Agonist :</a:t>
            </a:r>
          </a:p>
          <a:p>
            <a:pPr>
              <a:buNone/>
            </a:pPr>
            <a:endParaRPr lang="en-US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Ach (0.01%, 0.1ml)</a:t>
            </a:r>
          </a:p>
          <a:p>
            <a:pPr>
              <a:buFontTx/>
              <a:buChar char="-"/>
            </a:pPr>
            <a:endParaRPr lang="en-US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MOA :</a:t>
            </a:r>
          </a:p>
          <a:p>
            <a:pPr>
              <a:buNone/>
            </a:pPr>
            <a:endParaRPr lang="en-US" sz="2400" b="1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Ach stimulates M3R </a:t>
            </a: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→ ++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Phospholipase C</a:t>
            </a: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Hydrolysis of (PIP2) into:</a:t>
            </a: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SzPct val="75000"/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DAG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opening of Calcium channels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Ca++ influx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contraction </a:t>
            </a:r>
          </a:p>
          <a:p>
            <a:pPr>
              <a:buSzPct val="75000"/>
            </a:pPr>
            <a:endParaRPr lang="en-US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SzPct val="75000"/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2- </a:t>
            </a:r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IP3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mobilization of ca++ from its stores</a:t>
            </a:r>
          </a:p>
          <a:p>
            <a:pPr>
              <a:buSzPct val="75000"/>
              <a:buNone/>
            </a:pP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intracellular calcium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contraction</a:t>
            </a:r>
            <a:endParaRPr lang="en-US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Antagonist:</a:t>
            </a:r>
          </a:p>
          <a:p>
            <a:pPr>
              <a:buNone/>
            </a:pP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Atropine (0.1ml, 0.1%)</a:t>
            </a:r>
          </a:p>
          <a:p>
            <a:pPr>
              <a:buNone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MOA:</a:t>
            </a:r>
            <a:endParaRPr lang="en-US" sz="2800" b="1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It is a </a:t>
            </a: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reversible, </a:t>
            </a: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competitive, specific, non-selective </a:t>
            </a:r>
            <a:r>
              <a:rPr lang="en-US" sz="2800" b="1" dirty="0" err="1" smtClean="0">
                <a:effectLst/>
                <a:latin typeface="Times New Roman" pitchFamily="18" charset="0"/>
                <a:cs typeface="Times New Roman" pitchFamily="18" charset="0"/>
              </a:rPr>
              <a:t>muscarinic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smtClean="0">
                <a:effectLst/>
                <a:latin typeface="Times New Roman" pitchFamily="18" charset="0"/>
                <a:cs typeface="Times New Roman" pitchFamily="18" charset="0"/>
              </a:rPr>
              <a:t>blocker.</a:t>
            </a:r>
            <a:r>
              <a:rPr lang="en-US" b="1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261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313 PHL Lab # 3</vt:lpstr>
      <vt:lpstr>Effect of stimulant drugs (spasmogens)and their blocker:</vt:lpstr>
      <vt:lpstr>1-Drugs act on neuronal nicotinic (Nn) Receptors: </vt:lpstr>
      <vt:lpstr>Slide 4</vt:lpstr>
      <vt:lpstr> 2-Drugs act on muscarinic (M3) Receptors: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313 PHL Lab # 3</dc:title>
  <dc:creator>marwa</dc:creator>
  <cp:lastModifiedBy>Hana</cp:lastModifiedBy>
  <cp:revision>19</cp:revision>
  <dcterms:created xsi:type="dcterms:W3CDTF">2010-03-17T18:55:51Z</dcterms:created>
  <dcterms:modified xsi:type="dcterms:W3CDTF">2010-10-19T19:05:49Z</dcterms:modified>
</cp:coreProperties>
</file>