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notesMasterIdLst>
    <p:notesMasterId r:id="rId9"/>
  </p:notesMasterIdLst>
  <p:sldIdLst>
    <p:sldId id="256" r:id="rId3"/>
    <p:sldId id="257" r:id="rId4"/>
    <p:sldId id="269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2B5DE-C85A-412D-B98C-121AB8D2BCB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A937-E8AA-4F1D-B0A0-EAE8E6F7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9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A937-E8AA-4F1D-B0A0-EAE8E6F74E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1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E545D3-7583-4182-A5A6-0F21163121B9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B097-1F12-4DC2-9DA4-BCF784DF0C32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1C48-0A2A-4CCE-B75E-0546B0A1311C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97D6-58D2-4441-BC9D-714E3639EB49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4310-A5F7-4397-BE0A-57E844E47113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E010-AEC5-46F9-9D48-A5CA4A1C9B7D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0501-ED82-4A6E-9833-5377545F8702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BF40-6C90-450C-860D-A1296DE23B29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5D52-DE6D-4614-A451-CA3A8B144903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1C5A-D9C7-44D1-BC04-2BE4B563E135}" type="datetime1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23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58E3-76D7-4927-82EA-11C83C76C151}" type="datetime1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05" y="1176865"/>
            <a:ext cx="10872028" cy="49911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677501" y="6165850"/>
            <a:ext cx="1600200" cy="279400"/>
          </a:xfrm>
        </p:spPr>
        <p:txBody>
          <a:bodyPr/>
          <a:lstStyle/>
          <a:p>
            <a:fld id="{47A7F3C0-EEBA-411C-A460-A0DD688E82BE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459569" y="6218767"/>
            <a:ext cx="7305900" cy="173566"/>
          </a:xfrm>
        </p:spPr>
        <p:txBody>
          <a:bodyPr/>
          <a:lstStyle/>
          <a:p>
            <a:pPr algn="ctr"/>
            <a:r>
              <a:rPr lang="en-US" dirty="0" smtClean="0"/>
              <a:t>SWE 313 - SOFTWARE PROCESS MODELING - AMAN QUADRI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81720" y="6157383"/>
            <a:ext cx="54269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6505" y="605363"/>
            <a:ext cx="10872028" cy="5207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3289-84D8-4735-854C-8B5D80285C42}" type="datetime1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2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BF1F-BFA6-431A-AB8B-27B92C70985B}" type="datetime1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55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3961-FAD0-4372-BA5B-0F0DC6964E6E}" type="datetime1">
              <a:rPr lang="en-US" smtClean="0"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33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E6B7-1428-47CF-971D-940C5AB392A7}" type="datetime1">
              <a:rPr lang="en-US" smtClean="0"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27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7B17-C929-4FF9-AE74-B73E26D212EB}" type="datetime1">
              <a:rPr lang="en-US" smtClean="0"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8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6B5E-5E0E-462F-8C8F-D4DA58C47E0E}" type="datetime1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42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4DA8-CB1C-4C0F-9A79-ED9E898F7724}" type="datetime1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51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5681-210F-4FF6-9C2A-3F453DFA89DE}" type="datetime1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42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A2A6-CE1F-4D49-879C-BC9B87479245}" type="datetime1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7EB-06F8-4259-B6D7-92C0CB1E7D4F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CCF4-AD54-44E7-B908-B043274EE15D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378A-8EAB-4B7B-8817-939B058BB750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31B2-FEA3-45FE-91D6-9C033F1F6B69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5D7-499F-48E6-AEE6-BDA1C6C99D10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31DB-0C21-49FB-AC39-6E0569F6AEC5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6ADB-E3A8-48B0-B95F-83C10E4AABB6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BACF84-A7EC-4178-B69D-F8E7175E1E2D}" type="datetime1">
              <a:rPr lang="en-US" smtClean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FA49B-F6C2-4AE1-9A86-450D9E39D537}" type="datetime1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Modelling the </a:t>
            </a:r>
            <a:r>
              <a:rPr lang="en-US" dirty="0" smtClean="0"/>
              <a:t>A</a:t>
            </a:r>
            <a:r>
              <a:rPr lang="en-US" dirty="0" smtClean="0"/>
              <a:t>pplications -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HTTP://FAC.KSU.EDU.SA/AQUADRI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7432" y="5308601"/>
            <a:ext cx="5214635" cy="279400"/>
          </a:xfrm>
        </p:spPr>
        <p:txBody>
          <a:bodyPr/>
          <a:lstStyle/>
          <a:p>
            <a:r>
              <a:rPr lang="en-US" sz="900" dirty="0" smtClean="0"/>
              <a:t>SWE 313 - SOFTWARE PROCESS MODELING - AMAN QUADRI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626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05" y="651932"/>
            <a:ext cx="10872028" cy="508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 Continuation (lab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05" y="1206500"/>
            <a:ext cx="10872028" cy="4991103"/>
          </a:xfrm>
        </p:spPr>
        <p:txBody>
          <a:bodyPr/>
          <a:lstStyle/>
          <a:p>
            <a:r>
              <a:rPr lang="en-US" b="1" u="sng" dirty="0" smtClean="0"/>
              <a:t>Coverage:</a:t>
            </a:r>
          </a:p>
          <a:p>
            <a:pPr lvl="1"/>
            <a:r>
              <a:rPr lang="en-US" dirty="0" smtClean="0"/>
              <a:t>Sequence diagram and communication diagram </a:t>
            </a:r>
          </a:p>
          <a:p>
            <a:pPr lvl="1"/>
            <a:r>
              <a:rPr lang="en-US" dirty="0" smtClean="0"/>
              <a:t>Phonebook Model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In Rational Software Architect's Model Explorer view, right-click Phone Book UML Model and </a:t>
            </a:r>
            <a:r>
              <a:rPr lang="en-US" b="1" dirty="0"/>
              <a:t>select Add Diagram &gt; Sequence Diagram</a:t>
            </a:r>
            <a:r>
              <a:rPr lang="en-US" dirty="0" smtClean="0"/>
              <a:t>.</a:t>
            </a:r>
          </a:p>
          <a:p>
            <a:r>
              <a:rPr lang="en-US" dirty="0"/>
              <a:t>R</a:t>
            </a:r>
            <a:r>
              <a:rPr lang="en-US" dirty="0" smtClean="0"/>
              <a:t>eplace </a:t>
            </a:r>
            <a:r>
              <a:rPr lang="en-US" dirty="0"/>
              <a:t>the default name </a:t>
            </a:r>
            <a:r>
              <a:rPr lang="en-US" b="1" dirty="0"/>
              <a:t>SequenceDiagram1</a:t>
            </a:r>
            <a:r>
              <a:rPr lang="en-US" dirty="0" smtClean="0"/>
              <a:t>.</a:t>
            </a:r>
          </a:p>
          <a:p>
            <a:r>
              <a:rPr lang="en-US" dirty="0"/>
              <a:t>Drag the actor </a:t>
            </a:r>
            <a:r>
              <a:rPr lang="en-US" b="1" dirty="0" smtClean="0"/>
              <a:t>“User” </a:t>
            </a:r>
            <a:r>
              <a:rPr lang="en-US" dirty="0"/>
              <a:t>from the Model Explorer view to the diagram to create an instance of the </a:t>
            </a:r>
            <a:r>
              <a:rPr lang="en-US" dirty="0" smtClean="0"/>
              <a:t>actor.</a:t>
            </a:r>
          </a:p>
          <a:p>
            <a:r>
              <a:rPr lang="en-US" dirty="0" smtClean="0"/>
              <a:t>Similarly Drag the following in the sequence canvas:</a:t>
            </a:r>
          </a:p>
          <a:p>
            <a:pPr lvl="1"/>
            <a:r>
              <a:rPr lang="en-US" dirty="0" err="1" smtClean="0"/>
              <a:t>PhoneBookView</a:t>
            </a:r>
            <a:endParaRPr lang="en-US" dirty="0" smtClean="0"/>
          </a:p>
          <a:p>
            <a:pPr lvl="1"/>
            <a:r>
              <a:rPr lang="en-US" dirty="0" err="1" smtClean="0"/>
              <a:t>PhoneBookController</a:t>
            </a:r>
            <a:endParaRPr lang="en-US" dirty="0" smtClean="0"/>
          </a:p>
          <a:p>
            <a:pPr lvl="1"/>
            <a:r>
              <a:rPr lang="en-US" dirty="0" err="1" smtClean="0"/>
              <a:t>PhoneBook</a:t>
            </a:r>
            <a:r>
              <a:rPr lang="en-US" dirty="0" smtClean="0"/>
              <a:t> Model  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2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Communication: Search an Entry</a:t>
            </a:r>
          </a:p>
          <a:p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line under any </a:t>
            </a:r>
            <a:r>
              <a:rPr lang="en-US" b="1" dirty="0" smtClean="0"/>
              <a:t>User</a:t>
            </a:r>
            <a:r>
              <a:rPr lang="en-US" dirty="0" smtClean="0"/>
              <a:t>, </a:t>
            </a:r>
            <a:r>
              <a:rPr lang="en-US" dirty="0"/>
              <a:t>hold the mouse click, and then release the mouse click at the line under </a:t>
            </a:r>
            <a:r>
              <a:rPr lang="en-US" b="1" dirty="0" err="1" smtClean="0"/>
              <a:t>phoneBookView</a:t>
            </a:r>
            <a:r>
              <a:rPr lang="en-US" b="1" dirty="0" smtClean="0"/>
              <a:t>, </a:t>
            </a:r>
            <a:r>
              <a:rPr lang="en-US" dirty="0" smtClean="0"/>
              <a:t>select </a:t>
            </a:r>
            <a:r>
              <a:rPr lang="en-US" b="1" dirty="0" smtClean="0"/>
              <a:t>Asynchronous message </a:t>
            </a:r>
            <a:r>
              <a:rPr lang="en-US" dirty="0" smtClean="0"/>
              <a:t>in the palette.</a:t>
            </a:r>
          </a:p>
          <a:p>
            <a:r>
              <a:rPr lang="en-US" dirty="0"/>
              <a:t>Select the operation </a:t>
            </a:r>
            <a:r>
              <a:rPr lang="en-US" b="1" dirty="0" err="1"/>
              <a:t>PhoneBookView</a:t>
            </a:r>
            <a:r>
              <a:rPr lang="en-US" b="1" dirty="0"/>
              <a:t>::</a:t>
            </a:r>
            <a:r>
              <a:rPr lang="en-US" b="1" dirty="0" err="1"/>
              <a:t>getUserInput</a:t>
            </a:r>
            <a:r>
              <a:rPr lang="en-US" b="1" dirty="0"/>
              <a:t>() </a:t>
            </a:r>
            <a:r>
              <a:rPr lang="en-US" dirty="0"/>
              <a:t>from the drop-down list, as shown.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834292"/>
              </p:ext>
            </p:extLst>
          </p:nvPr>
        </p:nvGraphicFramePr>
        <p:xfrm>
          <a:off x="676275" y="1176338"/>
          <a:ext cx="1087278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263"/>
                <a:gridCol w="3624263"/>
                <a:gridCol w="36242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phoneBookView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phoneBookController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userHasInput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phoneBookController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phoneBookModel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searchEntry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PhoneBookController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phoneBookModel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setState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phoneBookModel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phoneBookView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stateHasChanged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phoneBookView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phoneBookModel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getSearchResult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phoneBookView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phoneBookView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changeView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Sequence the Communication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5867" y="3945467"/>
            <a:ext cx="1072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*To </a:t>
            </a:r>
            <a:r>
              <a:rPr lang="en-US" b="1" dirty="0">
                <a:solidFill>
                  <a:srgbClr val="FF0000"/>
                </a:solidFill>
              </a:rPr>
              <a:t>create an asynchronous message to call itself, simply click the instance bar directly without any dragging. </a:t>
            </a:r>
          </a:p>
        </p:txBody>
      </p:sp>
    </p:spTree>
    <p:extLst>
      <p:ext uri="{BB962C8B-B14F-4D97-AF65-F5344CB8AC3E}">
        <p14:creationId xmlns:p14="http://schemas.microsoft.com/office/powerpoint/2010/main" val="341535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Create the Use case, Class and Sequence Diagrams for the following description using MVC methodology</a:t>
            </a:r>
          </a:p>
          <a:p>
            <a:pPr lvl="1"/>
            <a:r>
              <a:rPr lang="en-US" b="1" dirty="0" smtClean="0"/>
              <a:t>Tetra Airlines wants a simple application for their customers which has the following functionality:</a:t>
            </a:r>
          </a:p>
          <a:p>
            <a:pPr lvl="2"/>
            <a:r>
              <a:rPr lang="en-US" b="1" dirty="0" smtClean="0"/>
              <a:t>User should be able to book and search for flights</a:t>
            </a:r>
          </a:p>
          <a:p>
            <a:r>
              <a:rPr lang="en-US" b="1" dirty="0" smtClean="0"/>
              <a:t>For Sequence Diagram:</a:t>
            </a:r>
          </a:p>
          <a:p>
            <a:pPr lvl="1"/>
            <a:r>
              <a:rPr lang="en-US" b="1" dirty="0" smtClean="0"/>
              <a:t>Demonstrate the communication for search flights </a:t>
            </a:r>
          </a:p>
          <a:p>
            <a:pPr lvl="1"/>
            <a:endParaRPr lang="en-US" b="1" dirty="0" smtClean="0"/>
          </a:p>
          <a:p>
            <a:pPr lvl="2"/>
            <a:endParaRPr lang="en-US" b="1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2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</TotalTime>
  <Words>306</Words>
  <Application>Microsoft Office PowerPoint</Application>
  <PresentationFormat>Widescreen</PresentationFormat>
  <Paragraphs>62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Organic</vt:lpstr>
      <vt:lpstr>Custom Design</vt:lpstr>
      <vt:lpstr>4. Modelling the Applications - II</vt:lpstr>
      <vt:lpstr>… Continuation (lab 3)</vt:lpstr>
      <vt:lpstr>Sequence Diagram</vt:lpstr>
      <vt:lpstr>Sequence Diagram</vt:lpstr>
      <vt:lpstr>Sequence the Communication</vt:lpstr>
      <vt:lpstr>Lab Activity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 Quadri</dc:creator>
  <cp:lastModifiedBy>Aman Quadri</cp:lastModifiedBy>
  <cp:revision>10</cp:revision>
  <dcterms:created xsi:type="dcterms:W3CDTF">2016-10-16T07:58:21Z</dcterms:created>
  <dcterms:modified xsi:type="dcterms:W3CDTF">2017-03-12T16:27:05Z</dcterms:modified>
</cp:coreProperties>
</file>