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52593-84F9-4322-868F-12F022EDA20E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75B96-5650-4A1A-ABCD-C382D6D9079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692696"/>
            <a:ext cx="852487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692696"/>
            <a:ext cx="852487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627784" y="1772816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x=pi/4;</a:t>
            </a:r>
          </a:p>
          <a:p>
            <a:r>
              <a:rPr lang="en-GB" dirty="0"/>
              <a:t>expression=(</a:t>
            </a:r>
            <a:r>
              <a:rPr lang="en-GB" dirty="0" err="1"/>
              <a:t>sqrt</a:t>
            </a:r>
            <a:r>
              <a:rPr lang="en-GB" dirty="0"/>
              <a:t>(sin(x)+3)+(abs(</a:t>
            </a:r>
            <a:r>
              <a:rPr lang="en-GB" dirty="0" err="1"/>
              <a:t>cos</a:t>
            </a:r>
            <a:r>
              <a:rPr lang="en-GB" dirty="0"/>
              <a:t>(x)))^0.25)/(2*x^2-2*x-3)</a:t>
            </a:r>
          </a:p>
        </p:txBody>
      </p:sp>
      <p:sp>
        <p:nvSpPr>
          <p:cNvPr id="6" name="Rectangle 5"/>
          <p:cNvSpPr/>
          <p:nvPr/>
        </p:nvSpPr>
        <p:spPr>
          <a:xfrm>
            <a:off x="3491880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x=0:pi/10:2*pi;</a:t>
            </a:r>
          </a:p>
          <a:p>
            <a:r>
              <a:rPr lang="en-GB" dirty="0"/>
              <a:t>L=0.5;g=10;</a:t>
            </a:r>
          </a:p>
          <a:p>
            <a:r>
              <a:rPr lang="en-GB" dirty="0"/>
              <a:t>P=2*pi*</a:t>
            </a:r>
            <a:r>
              <a:rPr lang="en-GB" dirty="0" err="1"/>
              <a:t>sqrt</a:t>
            </a:r>
            <a:r>
              <a:rPr lang="en-GB" dirty="0"/>
              <a:t>(L/g)*(1+.25*(sin(x/2)).^2);</a:t>
            </a:r>
          </a:p>
          <a:p>
            <a:r>
              <a:rPr lang="en-GB" dirty="0"/>
              <a:t>plot(</a:t>
            </a:r>
            <a:r>
              <a:rPr lang="en-GB" dirty="0" err="1"/>
              <a:t>x,P</a:t>
            </a:r>
            <a:r>
              <a:rPr lang="en-GB" dirty="0"/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130" y="404664"/>
            <a:ext cx="573703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483768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%  a=-3. 4 is incorrect</a:t>
            </a:r>
          </a:p>
          <a:p>
            <a:r>
              <a:rPr lang="en-GB" dirty="0" smtClean="0"/>
              <a:t>a=-3.4 % is correct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67744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% 2a^(2)-3 is incorrect</a:t>
            </a:r>
          </a:p>
          <a:p>
            <a:r>
              <a:rPr lang="en-GB" dirty="0"/>
              <a:t>2*a^2-3 % is now correct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39752" y="27089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% b=Tan(2a) is incorrect</a:t>
            </a:r>
          </a:p>
          <a:p>
            <a:r>
              <a:rPr lang="en-GB" dirty="0" smtClean="0"/>
              <a:t>b=tan(2*a) % is now correct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267744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% a/b=c  is incorrect</a:t>
            </a:r>
          </a:p>
          <a:p>
            <a:r>
              <a:rPr lang="en-GB" dirty="0"/>
              <a:t>c=a/b % is now correct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95936" y="4581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% d=5*a+1.23e+(i*02)*b is incorrect</a:t>
            </a:r>
          </a:p>
          <a:p>
            <a:r>
              <a:rPr lang="en-GB" dirty="0"/>
              <a:t>d=5*a+1.23*exp(</a:t>
            </a:r>
            <a:r>
              <a:rPr lang="en-GB" dirty="0" err="1"/>
              <a:t>i</a:t>
            </a:r>
            <a:r>
              <a:rPr lang="en-GB" dirty="0"/>
              <a:t>*02)*b % is correct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6791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62484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89644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37112"/>
            <a:ext cx="9144000" cy="65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301208"/>
            <a:ext cx="79343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21288"/>
            <a:ext cx="4943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6791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62484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96952"/>
            <a:ext cx="89644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7072"/>
            <a:ext cx="9144000" cy="65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255865"/>
            <a:ext cx="79343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877272"/>
            <a:ext cx="4943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195736" y="2348880"/>
            <a:ext cx="5814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smtClean="0"/>
              <a:t>Grades=[65  78  70  60  85;90   95  85  80  80;70   75  85  95  100;80  70  60  50  50;75   75  80  85  90]</a:t>
            </a:r>
          </a:p>
          <a:p>
            <a:endParaRPr lang="en-GB" baseline="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843808" y="3501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EngC</a:t>
            </a:r>
            <a:r>
              <a:rPr lang="en-GB" dirty="0"/>
              <a:t>=Grades(:,1:3)</a:t>
            </a:r>
          </a:p>
          <a:p>
            <a:r>
              <a:rPr lang="en-GB" dirty="0" err="1"/>
              <a:t>LangC</a:t>
            </a:r>
            <a:r>
              <a:rPr lang="en-GB" dirty="0"/>
              <a:t>=Grades(:,4:end)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23728" y="43651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GPA=sum(Grades,2)/5</a:t>
            </a:r>
          </a:p>
          <a:p>
            <a:r>
              <a:rPr lang="en-GB" dirty="0" err="1"/>
              <a:t>EngAvg</a:t>
            </a:r>
            <a:r>
              <a:rPr lang="en-GB" dirty="0"/>
              <a:t>=sum(EngC,2)/3</a:t>
            </a:r>
          </a:p>
          <a:p>
            <a:r>
              <a:rPr lang="en-GB" dirty="0" err="1"/>
              <a:t>LangAvg</a:t>
            </a:r>
            <a:r>
              <a:rPr lang="en-GB" dirty="0"/>
              <a:t>=sum(LangC,2)/2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71600" y="5517232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Cavg</a:t>
            </a:r>
            <a:r>
              <a:rPr lang="en-GB" dirty="0"/>
              <a:t>=sum(Grades)/5</a:t>
            </a:r>
          </a:p>
          <a:p>
            <a:endParaRPr lang="en-GB" baseline="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8356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MaxVal</a:t>
            </a:r>
            <a:r>
              <a:rPr lang="en-GB" dirty="0"/>
              <a:t>=max(max(Grades))</a:t>
            </a:r>
          </a:p>
          <a:p>
            <a:r>
              <a:rPr lang="en-GB" dirty="0" err="1"/>
              <a:t>MaxInd</a:t>
            </a:r>
            <a:r>
              <a:rPr lang="en-GB" dirty="0"/>
              <a:t>=find(Grades==</a:t>
            </a:r>
            <a:r>
              <a:rPr lang="en-GB" dirty="0" err="1"/>
              <a:t>MaxVal</a:t>
            </a:r>
            <a:r>
              <a:rPr lang="en-GB" dirty="0"/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2392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 [</a:t>
            </a:r>
            <a:r>
              <a:rPr lang="en-GB" dirty="0" err="1" smtClean="0"/>
              <a:t>row,column</a:t>
            </a:r>
            <a:r>
              <a:rPr lang="en-GB" dirty="0" smtClean="0"/>
              <a:t>] = find ( Grades ==</a:t>
            </a:r>
            <a:r>
              <a:rPr lang="en-GB" dirty="0" err="1" smtClean="0"/>
              <a:t>MaxVal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94202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55530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7867650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94202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55530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7867650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220072" y="23488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/>
              <a:t>v=1+(-</a:t>
            </a:r>
            <a:r>
              <a:rPr lang="pt-BR" dirty="0"/>
              <a:t>1).^(i-1).*x</a:t>
            </a:r>
            <a:r>
              <a:rPr lang="pt-BR" dirty="0" smtClean="0"/>
              <a:t>.^(2*i)./factorial(2*i);</a:t>
            </a:r>
            <a:endParaRPr lang="pt-BR" dirty="0"/>
          </a:p>
          <a:p>
            <a:endParaRPr lang="en-GB" baseline="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403648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x=pi/6;</a:t>
            </a:r>
          </a:p>
          <a:p>
            <a:endParaRPr lang="en-GB" baseline="0" dirty="0" smtClean="0"/>
          </a:p>
        </p:txBody>
      </p:sp>
      <p:sp>
        <p:nvSpPr>
          <p:cNvPr id="9" name="Rectangle 8"/>
          <p:cNvSpPr/>
          <p:nvPr/>
        </p:nvSpPr>
        <p:spPr>
          <a:xfrm>
            <a:off x="1259632" y="41490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n=5;</a:t>
            </a:r>
          </a:p>
          <a:p>
            <a:endParaRPr lang="en-GB" baseline="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043608" y="47251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f=2:2:2*n;</a:t>
            </a:r>
          </a:p>
          <a:p>
            <a:endParaRPr lang="en-GB" baseline="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043608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i</a:t>
            </a:r>
            <a:r>
              <a:rPr lang="en-GB" dirty="0"/>
              <a:t>=1:n;</a:t>
            </a:r>
          </a:p>
          <a:p>
            <a:endParaRPr lang="en-GB" baseline="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043608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v=(-1).^(i-1).*x.^f./factorial(f);</a:t>
            </a:r>
          </a:p>
          <a:p>
            <a:endParaRPr lang="en-GB" baseline="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483768" y="64644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approx=1+sum(v)</a:t>
            </a:r>
          </a:p>
          <a:p>
            <a:endParaRPr lang="en-GB" baseline="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187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LAB6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CHEMENG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MEILANA DHARMA PUTRA</dc:creator>
  <cp:lastModifiedBy>MEILANA DHARMA PUTRA</cp:lastModifiedBy>
  <cp:revision>5</cp:revision>
  <dcterms:created xsi:type="dcterms:W3CDTF">2013-11-14T08:10:14Z</dcterms:created>
  <dcterms:modified xsi:type="dcterms:W3CDTF">2013-11-14T08:36:15Z</dcterms:modified>
</cp:coreProperties>
</file>