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80" r:id="rId5"/>
    <p:sldId id="259" r:id="rId6"/>
    <p:sldId id="286" r:id="rId7"/>
    <p:sldId id="281" r:id="rId8"/>
    <p:sldId id="260" r:id="rId9"/>
    <p:sldId id="287" r:id="rId10"/>
    <p:sldId id="261" r:id="rId11"/>
    <p:sldId id="262" r:id="rId12"/>
    <p:sldId id="263" r:id="rId13"/>
    <p:sldId id="272" r:id="rId14"/>
    <p:sldId id="273" r:id="rId15"/>
    <p:sldId id="285" r:id="rId16"/>
    <p:sldId id="279" r:id="rId17"/>
    <p:sldId id="274" r:id="rId18"/>
    <p:sldId id="275" r:id="rId19"/>
    <p:sldId id="276" r:id="rId20"/>
    <p:sldId id="264" r:id="rId21"/>
    <p:sldId id="282" r:id="rId22"/>
    <p:sldId id="265" r:id="rId23"/>
    <p:sldId id="266" r:id="rId24"/>
    <p:sldId id="267" r:id="rId25"/>
    <p:sldId id="270" r:id="rId26"/>
    <p:sldId id="271" r:id="rId27"/>
    <p:sldId id="277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7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5798" autoAdjust="0"/>
  </p:normalViewPr>
  <p:slideViewPr>
    <p:cSldViewPr>
      <p:cViewPr varScale="1">
        <p:scale>
          <a:sx n="98" d="100"/>
          <a:sy n="98" d="100"/>
        </p:scale>
        <p:origin x="20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3:45.1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7:12.124"/>
    </inkml:context>
    <inkml:brush xml:id="br0">
      <inkml:brushProperty name="width" value="0.2" units="cm"/>
      <inkml:brushProperty name="height" value="0.2" units="cm"/>
      <inkml:brushProperty name="color" value="#4F4F4F"/>
    </inkml:brush>
  </inkml:definitions>
  <inkml:trace contextRef="#ctx0" brushRef="#br0">20 115 3876,'-12'-13'3285,"11"11"-2920,0 0 0,0 0 1,0 1-1,1-1 0,-1 0 0,0 0 0,1 0 0,0 0 0,-1 0 0,1 0 0,0-3 0,0 3-230,1-1-1,0 1 1,-1 0-1,1 0 1,0 0-1,0 1 1,0-1-1,1 0 1,-1 0 0,0 0-1,1 1 1,-1-1-1,1 1 1,-1-1-1,1 1 1,2-2-1,4-2-102,0 0 0,0 1-1,1 0 1,-1 0 0,1 1-1,0 0 1,17-3 0,-1 2-46,1 1 1,-1 1 0,1 1 0,0 2-1,0 0 1,-1 2 0,40 9 0,-55-10 36,1 1 0,-1 0 1,0 1-1,0 0 0,-1 0 0,1 1 1,-1 1-1,0-1 0,-1 2 0,1-1 1,-1 1-1,0 0 0,-1 1 0,0 0 1,0 0-1,0 0 0,-1 1 0,-1 0 1,1 0-1,-2 1 0,5 10 0,-7-14 19,-1-1 0,-1 0-1,1 0 1,-1 1 0,0-1-1,0 1 1,0-1 0,-1 0-1,0 0 1,0 1 0,0-1-1,-1 0 1,1 0 0,-1 0 0,0 0-1,-1 0 1,1-1 0,-1 1-1,0-1 1,0 1 0,-1-1-1,1 0 1,-7 5 0,-10 11 8,-2-1 1,0-1 0,-27 17 0,28-20-27,-68 42 12,-20 15-88,109-72 41,0 1-1,-1-1 1,1 0 0,0 0-1,0 0 1,0 1 0,0-1-1,0 0 1,-1 0 0,1 0-1,0 1 1,0-1 0,0 0-1,0 0 1,0 1-1,0-1 1,0 0 0,0 0-1,0 1 1,0-1 0,0 0-1,0 0 1,0 1 0,0-1-1,0 0 1,0 0-1,0 1 1,0-1 0,0 0-1,0 0 1,0 0 0,0 1-1,1-1 1,-1 0 0,0 0-1,0 0 1,0 1 0,0-1-1,1 0 1,-1 0-1,0 0 1,0 1 0,0-1-1,1 0 1,-1 0 0,0 0-1,0 0 1,1 0 0,20 11-285,38 8 22,-48-16 183,27 8-47,-3-1-2,0 1 0,-1 1 0,35 18 1,-61-26 143,-1 0 1,1 1 0,-1 0-1,0 0 1,0 0 0,0 1-1,-1 0 1,0 0 0,0 0-1,-1 1 1,0 0 0,0 0-1,0 1 1,-1-1 0,0 1-1,0 0 1,-1 0 0,3 12-1,-5-14 62,-1 0-1,0-1 1,-1 1-1,1 0 1,-1 0-1,0-1 0,-1 1 1,1 0-1,-1-1 1,0 0-1,0 1 0,-1-1 1,0 0-1,0 0 1,0 0-1,0 0 1,-1-1-1,1 0 0,-1 1 1,-6 3-1,-11 12 292,0-2 0,-40 27 0,39-30-281,0-1-1,-1 0 0,0-2 1,-1-1-1,0-1 0,-1 0 0,0-2 1,-1-1-1,-37 5 0,60-12-164,0 0 0,0 0 0,0 0 1,0 0-1,0-1 0,0 1 0,0-1 0,0 1 0,0-1 0,1 0 0,-1-1 0,0 1 1,-3-2-1,5 2-184,-9-11-2185,10 11 2185,-1-1 0,0 1 0,1-1 0,-1 1 0,1-1 0,0 1 0,-1-1 0,1 0 0,0 1 0,0-1 0,0 0-1,0 1 1,0-1 0,0 0 0,1-2 0,8-28-6629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7:12.792"/>
    </inkml:context>
    <inkml:brush xml:id="br0">
      <inkml:brushProperty name="width" value="0.2" units="cm"/>
      <inkml:brushProperty name="height" value="0.2" units="cm"/>
      <inkml:brushProperty name="color" value="#4F4F4F"/>
    </inkml:brush>
  </inkml:definitions>
  <inkml:trace contextRef="#ctx0" brushRef="#br0">15 137 8808,'-2'-7'45,"-1"-5"303,0 1 0,1-1 0,0 0 0,1 1 0,0-1-1,1 0 1,0 0 0,1 0 0,2-11 0,11 104 1739,80 293-1724,-16-83-256,-70-247-251,4 73 0,-10-48-4976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7:13.195"/>
    </inkml:context>
    <inkml:brush xml:id="br0">
      <inkml:brushProperty name="width" value="0.2" units="cm"/>
      <inkml:brushProperty name="height" value="0.2" units="cm"/>
      <inkml:brushProperty name="color" value="#4F4F4F"/>
    </inkml:brush>
  </inkml:definitions>
  <inkml:trace contextRef="#ctx0" brushRef="#br0">17 55 6278,'-1'-6'627,"1"2"-292,-1 0 1,1 0 0,-1 0-1,0 0 1,0 0 0,0 0-1,-1 1 1,1-1-1,-1 0 1,-4-6 0,20 38 3188,10 19-3125,22 29-313,-4 2-1,-4 2 1,-2 1-1,-5 2 0,24 97 1,-52-168-80,-1 0 1,0 0-1,-1 0 1,0 1 0,-1-1-1,0 0 1,-1 1-1,-4 17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7:13.643"/>
    </inkml:context>
    <inkml:brush xml:id="br0">
      <inkml:brushProperty name="width" value="0.2" units="cm"/>
      <inkml:brushProperty name="height" value="0.2" units="cm"/>
      <inkml:brushProperty name="color" value="#4F4F4F"/>
    </inkml:brush>
  </inkml:definitions>
  <inkml:trace contextRef="#ctx0" brushRef="#br0">24 104 7335,'-4'-11'688,"-14"-20"6189,17 31-6771,32-7 1640,11-9-1765,-25 9-36,0 0 1,0 1-1,0 1 1,1 1-1,0 0 1,32-2-1,-47 6-433,-6 1 184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7:14.398"/>
    </inkml:context>
    <inkml:brush xml:id="br0">
      <inkml:brushProperty name="width" value="0.2" units="cm"/>
      <inkml:brushProperty name="height" value="0.2" units="cm"/>
      <inkml:brushProperty name="color" value="#4F4F4F"/>
    </inkml:brush>
  </inkml:definitions>
  <inkml:trace contextRef="#ctx0" brushRef="#br0">25 215 9065,'-2'-2'64,"0"1"1,1 0 0,-1-1 0,0 1-1,1-1 1,-1 1 0,1-1 0,-1 0-1,1 0 1,0 0 0,0 0 0,0 0-1,0 0 1,0 0 0,0 0 0,1 0-1,-1 0 1,1 0 0,-1-1 0,1-3-1,0 3 14,1-1 0,-1 0-1,1 0 1,0 0 0,0 1 0,0-1-1,1 0 1,-1 1 0,1-1-1,0 1 1,3-4 0,2-3 14,2-1 0,-1 2 0,1-1 0,1 1 0,0 0 0,13-8 0,-13 10-70,0 0 0,1 1 0,0 0 0,0 1 0,1 0 0,22-6 0,-31 10-12,1 0 0,-1 1 0,0-1 0,0 1-1,0 0 1,0 0 0,0 0 0,1 1 0,-1-1 0,0 1 0,0-1 0,0 1-1,0 0 1,0 0 0,0 1 0,0-1 0,-1 0 0,1 1 0,0 0 0,-1 0 0,1-1-1,-1 2 1,1-1 0,-1 0 0,0 0 0,0 1 0,0-1 0,0 1 0,-1 0-1,1-1 1,-1 1 0,2 4 0,1 3 71,0 0 1,-1 0-1,0 1 0,-1-1 0,0 1 0,-1 0 1,0 0-1,0-1 0,-1 1 0,-1 0 0,0 0 1,0 0-1,-7 20 0,-3 3 278,-1 0 0,-34 60-1,26-55-98,-16 46 0,34-82-250,1 0 0,0 0-1,0 0 1,1 0-1,-1 0 1,1 1 0,-1-1-1,1 0 1,0 0 0,0 0-1,1 0 1,-1 0-1,0 0 1,1 0 0,0 1-1,0-1 1,0 0-1,0-1 1,2 4 0,-1-4 23,-1 0 0,1 0 0,0 0 0,0 0 0,0-1 0,0 1 1,1-1-1,-1 0 0,0 1 0,1-1 0,-1 0 0,0 0 0,1-1 1,-1 1-1,1 0 0,0-1 0,-1 0 0,1 1 0,-1-1 0,1 0 1,0 0-1,-1-1 0,5 0 0,16-4-290,1-1 0,0-1 1,-1-1-1,0-1 0,-1-1 0,0-1 1,-1-1-1,0-1 0,32-26 0,-50 36-141,13-12-1552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7:14.896"/>
    </inkml:context>
    <inkml:brush xml:id="br0">
      <inkml:brushProperty name="width" value="0.2" units="cm"/>
      <inkml:brushProperty name="height" value="0.2" units="cm"/>
      <inkml:brushProperty name="color" value="#4F4F4F"/>
    </inkml:brush>
  </inkml:definitions>
  <inkml:trace contextRef="#ctx0" brushRef="#br0">288 116 7207,'-28'31'413,"1"1"0,1 1 1,2 1-1,1 1 0,1 1 0,3 1 1,1 1-1,1 1 0,3 0 1,1 1-1,-10 51 0,19-76-359,1 0 0,1 0 1,0 1-1,1 28 0,1-42-37,0 1 1,0-1 0,0 1-1,1-1 1,-1 0 0,1 1-1,-1-1 1,1 0 0,0 1-1,0-1 1,0 0 0,0 0-1,0 0 1,1 0 0,-1 0-1,1 0 1,-1 0 0,1-1-1,0 1 1,0 0 0,-1-1-1,1 1 1,0-1 0,0 0-1,1 0 1,-1 1 0,0-2-1,0 1 1,0 0 0,1 0-1,-1-1 1,0 1-1,1-1 1,-1 1 0,1-1-1,-1 0 1,0 0 0,1 0-1,3-1 1,9-2-44,0 1-1,0-2 1,-1 0-1,1 0 1,-1-2-1,23-11 1,81-54-311,-101 60 315,30-21-5,-1-2 0,-1-2 1,77-80-1,-100 91 178,0-2 0,-2 0 1,-1-1-1,-1 0 0,-1-2 0,-2 0 1,-1-1-1,12-35 0,-24 59-47,0 0 1,-1-1-1,1 1 0,-1 0 1,-1-1-1,1 1 1,-1-1-1,-1 1 0,0-10 1,0 14-98,0 1 1,1 0 0,-1-1-1,0 1 1,0 0 0,0-1-1,-1 1 1,1 0 0,-1 0-1,1 0 1,-1 0 0,1 0-1,-1 0 1,0 1 0,0-1-1,0 0 1,0 1 0,0 0-1,0-1 1,-1 1 0,1 0-1,0 0 1,-1 0 0,1 1-1,0-1 1,-1 0 0,1 1-1,-1 0 1,1-1 0,-4 1-1,-15 0 15,0 0 0,0 2 0,0 0 0,-31 8 0,-88 29 106,54-14-93,21-8-106,-222 70-1706,286-86 1499,-13 5-545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8:44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560 141 2082,'1'-2'-73,"11"-24"3440,-12 25-3183,0 0 0,-1-1 1,1 1-1,0 0 0,0 0 1,-1 0-1,1 0 0,0 0 1,-1 0-1,1 0 0,-1 0 0,1 0 1,-1 0-1,1 0 0,-1 1 1,0-1-1,0 0 0,1 0 0,-1 0 1,-2 0-1,-9-11 132,-15-10 372,-88-26-411,110 46-283,1 0 0,-1 1 0,0 0-1,1 0 1,-1 0 0,0 0 0,0 1 0,1 0-1,-1 0 1,0 0 0,0 1 0,0-1 0,1 1-1,-1 0 1,0 0 0,-5 3 0,-41 5 31,44-7-38,0 0-1,0 1 1,0 0-1,0 0 1,1 0 0,0 1-1,0 0 1,0 0-1,0 1 1,-8 8-1,-29 18 29,31-26-27,1 1 0,0 0 1,0 0-1,1 1 1,0 1-1,0 0 0,1 0 1,0 1-1,0 0 0,-9 14 1,13-15 1,2 0 0,-1 1 0,1 0 0,0-1 0,0 1 0,1 0 0,1 0 0,-1 0 0,1 0 0,1 1 0,0-1 0,0 0 0,1 0 0,0 0 0,0 1 0,1-1 1,1-1-1,-1 1 0,1 0 0,1 0 0,5 10 0,14 37 53,-20-47-56,0 1 0,1 0 0,0-1 1,1 0-1,0 0 0,0-1 1,10 13-1,1-6 22,1 0 0,1-1 0,0-1 0,35 19 1,11 8-3,-38-24 21,0-1 0,1-1-1,1-2 1,0 0-1,32 7 1,-56-18 38,1-1 0,-1 0 0,0 0-1,1-1 1,-1 1 0,0-1 0,0 0 0,1 0 0,-1 0 0,0 0-1,0-1 1,0 0 0,0 0 0,6-4 0,52-38 846,-43 27-587,-1-1-1,0-1 0,-2 0 0,0-1 1,19-32-1,-30 42-250,0 1-1,0-1 1,-1 0-1,0-1 1,-1 1-1,0-1 1,-1 1 0,0-1-1,0 0 1,-1 0-1,-1 0 1,0 0 0,-1 0-1,0 0 1,-3-14-1,2 14-66,-1 0 0,0 1 0,-1-1-1,0 1 1,-1 0 0,0 0-1,-1 1 1,0-1 0,0 1 0,-1 0-1,0 1 1,0 0 0,-1 0 0,0 1-1,-1 0 1,0 0 0,0 0-1,0 2 1,-1-1 0,1 1 0,-1 0-1,-21-6 1,21 8 25,0-1 0,0 0 0,0-1 0,-15-10 0,52 40-11461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8:45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17 4580,'-1'-1'69,"1"1"-1,0-1 0,-1 1 0,1 0 0,0-1 0,0 1 1,-1-1-1,1 1 0,0-1 0,0 1 0,0-1 0,0 1 1,0-1-1,-1 1 0,1-1 0,0 1 0,0-1 0,0 1 1,0-1-1,0 1 0,1-1 0,-1 1 0,0-1 1,0 1-1,0-1 0,0 1 0,0-1 0,1 1 0,-1 0 1,0-1-1,0 1 0,1-1 0,0 0 0,18 5 796,-6 0-1099,229 79 511,33 8 190,-226-78-371,86 29 144,-121-36-186,0 0 0,-1 1 0,0 1 0,0 0 0,0 0 0,-1 2 0,13 12 0,-17-14-17,36 32 122,-41-37-144,0-1 1,0 0 0,0 0-1,0 0 1,1 0 0,-1 0-1,0-1 1,1 1 0,0-1 0,-1 0-1,1 0 1,5 0 0,6 2 92,26 1 119,-40-4-178,0 0 0,0 0-1,0 0 1,0 0-1,0-1 1,0 1 0,0 0-1,-1-1 1,1 1-1,0 0 1,0-1-1,0 1 1,-1-1 0,1 0-1,0 1 1,-1-1-1,1 1 1,0-1 0,-1 0-1,1 0 1,-1 1-1,1-1 1,-1 0-1,1 0 1,-1 1 0,0-1-1,1 0 1,-1 0-1,0 0 1,0 0 0,0 0-1,0 0 1,0 0-1,0 1 1,0-1-1,0 0 1,0 0 0,0 0-1,0 0 1,0-1-1,-5-14 33,0 0 0,-1 1 0,-1-1 0,0 1 0,-1 1-1,0-1 1,-2 1 0,-19-24 0,8 11-3,-18-26 160,-57-58 1,81 101-421,15 23-300,15 23 129,6-2 356,2-2-1,2-1 0,0-1 0,39 34 1,7 11 18,-66-70-15,-1-1-1,0 1 1,0 0-1,-1 1 1,0-1-1,0 0 1,0 1-1,0 0 1,-1 0 0,0 0-1,3 11 1,-5-14 11,0 1 0,0-1 0,0 0 0,-1 1 1,1-1-1,-1 0 0,0 1 0,0-1 0,0 0 1,0 0-1,0 0 0,-1 0 0,1 0 0,-1 0 0,0 0 1,0-1-1,0 1 0,0 0 0,-1-1 0,1 0 1,-1 1-1,1-1 0,-5 2 0,-78 51-524,57-38-1195,2 0 1,-35 29-1,37-24-518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8:46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444 98 1858,'-6'-11'612,"0"1"1,0-1-1,-2 1 0,1 0 1,-13-12-1,17 20-565,0-1-1,0 1 1,0 0-1,0 0 1,0 0-1,0 0 1,-1 1-1,1-1 1,-1 1-1,1 0 1,-1 0-1,1 0 1,-1 0-1,0 1 1,1-1-1,-1 1 1,0 0-1,0 0 1,1 0 0,-1 1-1,-7 1 1,-10 3 83,-1 2 1,1 0 0,0 1 0,1 1-1,-24 14 1,31-14-118,1 0 0,0 0 0,1 2 0,0-1 1,1 1-1,0 1 0,0 0 0,-12 22 0,17-26-8,1 0 0,0 0 1,0 1-1,1 0 0,0-1 1,1 1-1,0 0 0,0 0 1,1 1-1,0-1 0,1 0 1,1 11-1,-11 78 145,3-48 26,7-45-162,0 1 1,0 0 0,0 0-1,1-1 1,0 1 0,0 0-1,1-1 1,-1 1 0,1-1-1,0 1 1,5 8 0,41 56 111,-37-55-102,0-1 0,14 28-1,-20-31 8,1 0-1,1 0 1,0 0 0,0-1-1,1 0 1,0-1-1,1 0 1,0 0-1,1 0 1,0-2-1,13 9 1,-16-11 54,0-1 0,1 0 0,-1-1 1,1 0-1,0 0 0,0 0 0,0-1 1,0 0-1,1-1 0,-1 0 0,1 0 1,-1-1-1,0 0 0,1-1 0,-1 1 0,1-2 1,12-2-1,15-7 211,0-2 0,-1-1 0,0-1 1,45-29-1,-69 37-156,1-1 0,-1 0 0,0-1 0,-1 0 0,0-1 0,0 0 0,-1 0 0,0-1 0,-1 0 0,0-1 0,-1 0 0,0 0 0,-1 0 0,-1-1 0,6-18 0,-9 20-58,-1 0 0,-1 1 0,0-1 1,0 1-1,-1-1 0,0 1 0,-1-1 0,0 1 0,-1-1 1,0 1-1,0 0 0,-1 0 0,-1 1 0,0-1 1,0 1-1,0 0 0,-1 0 0,-8-8 0,-6-8-90,-2 0 0,0 1 0,-2 2 0,-42-33 0,65 55 10,-5-6-21,0 1 0,-1 0 0,1 0 0,-1 1 0,-1 0 0,1 0 0,0 0 0,-1 1 0,1 0 0,-1 1 0,0 0 0,0 0 0,0 0 0,-16 0 0,16 1 16,0 0-1,1-1 1,-1 0 0,1-1-1,0 1 1,0-1-1,0-1 1,0 1-1,0-1 1,-6-5 0,-24-12-168,28 17 53,1 1-297,0-1 1,0 0 0,1 0 0,-15-10 0,40 36-7139,1-2 4083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8:47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68 4196,'9'-6'270,"1"0"0,0 1 0,0-1-1,1 2 1,-1 0 0,1 0 0,0 1 0,0 0 0,0 1 0,1 0-1,13 0 1,22-5 325,-25 2-483,1 1 0,0 1 1,0 1-1,38 2 0,-51 1-109,-1 1 0,1-1 0,0 2 0,-1-1 0,0 1 0,1 1 0,-1-1 0,-1 2 0,1-1 0,0 1 0,-1 0 0,0 1 0,12 11 0,77 90 317,-66-69-245,45 41 0,6-14-7,-62-51-38,1 2 0,-2 0 0,0 1 0,-1 0 0,-1 2 0,22 30 0,-27-32 964,-20-31 1142,-7-14-2090,-4-8 4,-3 2 1,-1 1-1,-1 0 1,-2 2-1,-1 1 0,-1 1 1,-2 1-1,-62-45 1,75 59-69,27 21-712,69 53 671,-61-47 56,1 0 1,-2 1-1,1 1 1,-2 1-1,26 31 1,-39-42 44,0-1 0,-1 1 0,0 0 0,1-1 0,-2 1 0,1 0 0,-1 0 0,1 1 0,-1-1 0,-1 0 0,1 0 0,-1 0 0,0 1 0,0-1 0,-1 0 0,1 1 0,-1-1 0,0 0 0,0 0 0,-1 0 0,0 0 0,0 0 0,-4 7 0,-5 7-493,0-1 1,-2 0 0,0 0-1,-20 20 1,26-31-234,-14 17-2145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3:59.9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155 208 3619,'-11'-8'5931,"41"9"-5806,-13 1-138,83-1-76,-75-3 69,0 2 0,1 1 0,-1 0 1,0 1-1,47 8 0,-40-4 47,1-1-1,57 4 0,-16-3-14,-42-3-27,0 1 0,-1 1 0,0 1 0,0 0-1,54 18 1,-73-20 59,0 0-1,1-1 1,0 0-1,0 0 1,0-1-1,1 0 1,-1-1-1,17 0 1,16-1-10,49-4 0,-59 2-19,33-4 15,-52 3-30,1 1-1,0 1 0,-1 0 1,22 2-1,-15-1 19,0-1 1,-1 0-1,1-1 1,-1 0-1,0-1 0,0-1 1,0-1-1,30-9 1,24 2 36,-29 5-46,-30 4 50,0 0 0,32-10 0,-45 11-26,1 0 0,-1 0 1,0 0-1,0-1 0,0 0 0,0 1 0,-1-1 0,1 0 1,-1 0-1,0-1 0,0 1 0,4-6 0,-2 2-19,2-1 0,-1 1 0,2 0 0,15-10 0,-24 17 55,0-14 631,2 1-835,-2 13 129,0 0-1,0 0 1,0 0-1,-1 0 1,1 0 0,0 0-1,0 0 1,0 0-1,0 0 1,0 0 0,0 0-1,0 0 1,-1 0-1,1 0 1,0 0 0,0 0-1,0 0 1,0 0-1,0 0 1,-1 0 0,1 0-1,0 0 1,0 0-1,0 0 1,0 0-1,0 0 1,0 0 0,-1 0-1,1 0 1,0 0-1,0 0 1,0 0 0,0 0-1,0 0 1,0 0-1,0 0 1,0 0 0,-1 0-1,1 0 1,0 0-1,0 0 1,0-1-1,0 1 1,0 0 0,0 0-1,0 0 1,0 0-1,0 0 1,0 0 0,0 0-1,0 0 1,0 0-1,0 0 1,0-1 0,0 1-1,0 0 1,0 0-1,0 0 1,0 0-1,0 0 1,0 0 0,0 0-1,0 0 1,0 0-1,0-1 1,0 1 0,0 0-1,0 0 1,-3 40-571,-4-13 551,-1-1-1,-2 0 0,-24 42 0,25-50 148,0 0-1,2 1 1,1-1-1,1 1 1,1 1-1,0 19 220,4-53-244,-1-9-45,2 0 0,1 0 1,1 0-1,15-43 0,-15 61-86,-1-1 1,2 1-1,-1 0 0,1 0 1,6-6-1,-9 9 21,1 1 1,0-1-1,0 1 1,-1-1-1,1 1 0,0 0 1,0-1-1,1 1 0,-1 0 1,0 0-1,1 0 1,-1 0-1,0 1 0,1-1 1,0 0-1,-1 1 1,1-1-1,-1 1 0,6-1 1,34 12-49,-29-7 54,-11-4-5,0 1-1,0-1 1,0 0 0,0 1-1,-1-1 1,1 1-1,0 0 1,0-1 0,-1 1-1,1 0 1,0 0-1,-1 0 1,1-1 0,-1 1-1,0 0 1,1 1-1,-1-1 1,0 0 0,0 0-1,0 0 1,0 0-1,0 1 1,0-1 0,-1 0-1,1 0 1,0 1-1,-1-1 1,0 0 0,1 1-1,-1-1 1,0 1-1,0-1 1,0 0 0,0 1-1,-1-1 1,1 0-1,0 1 1,-1-1 0,0 0-1,1 1 1,-1-1-1,0 0 1,0 1-1,-1 0 1,-8 14 6,0-1 1,-2 0-1,-19 18 0,6-5-3,22-25 3,1 0 0,-1 0 0,1 0 1,0 1-1,0-1 0,0 0 0,1 1 0,0-1 1,0 1-1,-1 6 0,20-42 754,4-50 46,40-121 785,-50 156-1573,-11 39-21,1 0 1,0 0 0,1 0 0,0 0 0,1 0-1,6-10 1,-11 22-90,0-1 1,0 1-1,1-1 0,-1 1 0,1-1 1,0 1-1,0-1 0,1 1 1,0-1-1,1 5 0,2 25 88,-10 9-34,-3-1 0,-2 0-1,-3 0 1,-41 74 0,41-94 56,10-17-23,1 1-1,0-1 1,0 0 0,1 1-1,0 0 1,0-1-1,0 1 1,-1 9 0,3-13 10,-1-1-1,1 1 1,-1 0 0,0-1 0,1 1 0,-1 0 0,0-1 0,0 1 0,0-1 0,1 1-1,-1-1 1,0 1 0,0-1 0,0 1 0,0-1 0,0 0 0,0 1 0,-1-1 0,1 0-1,0 1 1,-2-1 0,-36 7-73,22-4 79,14-2 16,0-1-1,0 1 1,-1-1-1,1 1 1,0-1 0,0 0-1,0 0 1,-1 0-1,1 0 1,0 0 0,0-1-1,0 1 1,-1-1-1,1 1 1,0-1-1,0 0 1,0 0 0,0 0-1,1 0 1,-1 0-1,0 0 1,1-1 0,-1 1-1,1-1 1,-1 1-1,1-1 1,0 1 0,0-1-1,0 0 1,0 0-1,1 0 1,-3-3-1,0 0-11,0-1-1,1 1 0,1-1 1,-1 1-1,1-1 0,0 1 1,1-1-1,0 0 0,0 0 1,1 1-1,0-1 1,1 0-1,-1 0 0,2 1 1,-1-1-1,1 0 0,4-7 1,-2 6-2,0-1 1,1 1-1,1 0 1,0 0 0,0 1-1,0-1 1,2 1-1,-1 0 1,1 0 0,0 0-1,1 1 1,10-6 0,72-35 127,-91 46-128,1-1 0,-1 1-1,1 0 1,-1 0 0,1-1 0,-1 1 0,0 0 0,1-1 0,-1 1 0,0 0 0,0-1 0,1 1 0,-1-1 0,0 1 0,0 0 0,0-1 0,0 1 0,0 0 0,0-1 0,0 1-1,0-1 1,0 1 0,0 0 0,0-1 0,0 1 0,0-1 0,0 1 0,0 0 0,0-1 0,-1 1 0,1-1 0,0 1 0,0 0 0,-1-1 0,1 1 0,0 0 0,-1-1-1,1 1 1,-1 0 0,1 0 0,0-1 0,-1 1 0,1 0 0,-2-1 0,1 1-41,0-1 0,-1 0 0,1 1 1,0-1-1,-1 1 0,1 0 0,-1-1 0,1 1 0,-1 0 0,1-1 0,-1 1 1,1 0-1,-1 0 0,1 0 0,-3 0 0,-5 2-2,1 0-1,0 1 1,0 0 0,0 0 0,0 0-1,-13 9 1,-15 5 4,-72 29-41,127-64 59,-1 1-1,18-26 1,-25 30 75,-9 11-60,-1 1 0,1-1 0,-1 1 0,1-1 0,-1 0 0,0 1 0,0-1 0,0 0 0,0 0 0,-1 0 0,1 1 0,-1-1 0,1 0 0,-1 0 0,0 0 0,0 0 0,0 0 0,-1 0 0,1 0 0,-1 1 0,1-1 0,-1 0 0,0 0 0,0 0 0,0 1 0,0-1 0,-1 0 0,1 1 0,0-1 0,-1 0 0,0 1 0,-3-3 0,-2-4 71,5 6-278,-5 5-1,1 1 176,-84 53 5,35-21 327,55-40-362,0-1 0,0 0 0,0 1 0,-1-1 0,0 0 0,0 1 0,0-1 0,-1 0 0,0 1 0,-1-1 0,-3-5 0,4 10 20,1-1 0,0 1 0,0-1 1,-1 1-1,1 0 0,0-1 0,-1 1 1,1 0-1,0-1 0,-1 1 1,1 0-1,-1 0 0,1 0 0,-1 0 1,1 0-1,0 0 0,-1 0 1,1 0-1,-1 1 0,1-1 0,-1 0 1,1 0-1,0 1 0,-1-1 0,1 1 1,0-1-1,0 1 0,0-1 1,-1 1-1,0 0 0,-50 24 251,40-19-320,7-4 113,-3 2-17,0-1-1,1 1 1,-1 0-1,1 1 1,1-1-1,0 1 1,-9 8-1,26-27 1388,1 1-1377,-1-1-1,-1 0 0,9-19 0,-34 33-1087,-9 10 1202,24-10-138,-58 27 34,24-13-13,0 1 1,2 1-1,1 2 0,-36 25 1,80-62 221,-2 0 0,0 0 0,-2 0 1,-2-1-1,9-36 0,-16 56-233,0-1 0,0 1 0,0-1 0,0 1 1,0-1-1,0 1 0,0-1 0,0 1 0,0-1 0,0 1 0,-1-1 0,1 1 0,0-1 0,0 1 1,-1-1-1,1 1 0,0 0 0,-1-1 0,1 1 0,-1-1 0,1 1 0,-1 0 0,1-1 0,-1 1 1,1 0-1,-1-1 0,1 1 0,-1 0 0,0 0 0,1-1 0,-2 1 0,0 0 7,0 0-1,0 0 0,1 0 0,-1 0 1,0 0-1,0 1 0,0-1 1,0 0-1,1 1 0,-1-1 1,0 1-1,-2 0 0,-54 27 31,50-23-94,-5 1 53,0 1 0,0 1 1,2-1-1,-1 1 1,1 1-1,1-1 0,0 2 1,1-1-1,1 0 0,-14 21 1,46-45 1129,13-14-1289,-34 26 176,6-4-30,0 0 0,-1-1 0,-1 0 0,0 0 0,0 0 0,-1 0 1,8-17-1,-14 25 33,1 0 0,-1-1 1,0 1-1,0 0 1,0 0-1,0-1 1,0 1-1,0 0 1,0-1-1,0 1 0,0 0 1,0 0-1,0-1 1,0 1-1,0 0 1,0 0-1,0-1 1,0 1-1,0 0 0,-1-1 1,1 1-1,0 0 1,0 0-1,0 0 1,-1-1-1,1 1 0,0 0 1,0 0-1,-1-1 1,1 1-1,0 0 1,-1 0-1,1 0 1,0 0-1,-1 0 0,0-1 1,-17 3-51,-23 14 183,36-14-134,-282 122 3516,287-124-3473,12-19-394,27-29-1903,-36 45 2258,19-20-862,-16 18 770,0-1 1,0 0-1,-1 0 1,0 0-1,0 0 1,-1-1-1,-1 1 0,5-11 1,-8 17 96,0 0 1,0 0 0,0-1-1,0 1 1,0 0-1,0 0 1,0 0 0,0-1-1,0 1 1,0 0-1,0 0 1,0 0-1,0-1 1,0 1 0,0 0-1,0 0 1,-1 0-1,1 0 1,0-1-1,0 1 1,0 0 0,0 0-1,0 0 1,-1 0-1,1-1 1,0 1 0,0 0-1,0 0 1,-1 0-1,1 0 1,0 0-1,0 0 1,-1 0 0,1-1-1,0 1 1,0 0-1,-1 0 1,1 0-1,0 0 1,-1 0 0,1 0-1,-1 0 1,-15 3 18,-16 11 62,-192 104 987,103-51 492,207-147-3181,-76 72 1478,-7 5 111,1 1-1,-1-1 1,0 0 0,0 0 0,0-1-1,0 1 1,-1 0 0,2-5 0,-9 8-10,-1 0 1,0 1 0,1-1 0,-1 1 0,0 0 0,1 0 0,-1 0 0,-5 2-1,-12 3 98,0 0 0,0 2 0,1-1 0,0 2 0,1 0 0,0 1-1,1 0 1,1 1 0,0 1 0,-20 16 0,26-13 154,12-11 159,12-6-107,278-114-2610,-266 105 1920,-42 16 220,-12 3 356,-97 19 892,69-16-567,0 2 0,-55 19 0,113-32-475,0 0 0,1 0-1,-1 0 1,1 1-1,-1-1 1,1 0 0,-1 0-1,1 0 1,-1 1-1,1-1 1,-1 0 0,1 1-1,-1-1 1,1 0-1,0 1 1,-1-1 0,1 0-1,0 1 1,-1-1-1,1 0 1,0 1-1,0-1 1,-1 1 0,1-1-1,0 0 1,0 1-1,0-1 1,0 1 0,0-1-1,0 1 1,0 0-1,14 11 101,40 10 174,-45-18-284,-2-2-3,61 20 56,-64-20-91,0-1 1,0 0-1,1-1 1,-1 1-1,1 0 1,-1-1-1,0 0 1,1 0-1,-1 0 1,1 0-1,-1 0 1,1 0-1,7-2 1,-12 2 31,0 0 1,-1 0-1,1 0 0,0 0 1,0 0-1,-1 0 1,1 0-1,0-1 1,0 1-1,-1 0 0,1 0 1,0 0-1,0 0 1,0 0-1,-1 0 1,1 0-1,0 0 0,0 0 1,0-1-1,-1 1 1,1 0-1,0 0 1,0 0-1,0 0 0,0 0 1,0-1-1,-1 1 1,1 0-1,0 0 1,0 0-1,0 0 0,0-1 1,0 1-1,0 0 1,0 0-1,0 0 1,0-1-1,0 1 0,0 0 1,0 0-1,0 0 1,0 0-1,0-1 0,0 1 1,0 0-1,1 0 1,-1 0-1,0 0 1,0-1-1,0 1 0,0 0 1,0 0-1,1 0 1,-1 0-1,0 0 1,0 0-1,0-1 0,1 1 1,-1 0-1,0 0 1,0 0-1,0 0 1,1 0-1,-1 0 0,0 0 1,1 0-1,-25-6-274,-17-1 431,0 1-1,-1 2 1,1 0-1,-1 2 1,0 2-1,0 0 1,-79 9-1,114-8-141,1 0 0,-1 0-1,0 1 1,1 0 0,0 0 0,-8 2 0,14-3 7,-1-1 0,0 0 1,0 1-1,1-1 0,-1 0 0,0 1 1,1-1-1,-1 1 0,1-1 1,-1 1-1,0-1 0,1 1 1,0-1-1,-1 1 0,1-1 1,-1 1-1,1 0 0,0-1 1,0 1-1,0-1 0,-1 2 1,2-1 15,-1 0 0,1 0 1,-1 0-1,1 0 1,-1 0-1,1-1 1,0 1-1,0 0 1,0 0-1,0 0 0,0-1 1,0 1-1,0 0 1,0-1-1,0 1 1,0-1-1,0 1 1,1-1-1,0 1 0,13 4 28,-1 0 0,1-1-1,0-1 1,0 1 0,0-2-1,1 1 1,30 1 0,112-2 65,-129-3-94,0-1-1,0 0 1,-1-2-1,1 0 1,-1-1-1,53-15 1,-81 20-17,0 0 1,0 0-1,0 0 1,0 0-1,-1 0 1,1 0-1,0 0 1,0 0-1,0 0 0,0 0 1,0 0-1,0 0 1,-1 0-1,1 0 1,0 0-1,0 0 1,0 0-1,0 0 1,0-1-1,-1 1 0,1 0 1,0 0-1,0 0 1,0 0-1,0 0 1,0 0-1,0 0 1,0 0-1,0 0 1,0 0-1,-1 0 0,1 0 1,0-1-1,0 1 1,0 0-1,0 0 1,0 0-1,0 0 1,0 0-1,0 0 0,0 0 1,0 0-1,0-1 1,0 1-1,0 0 1,0 0-1,0 0 1,0 0-1,0 0 1,0 0-1,0 0 0,0 0 1,0 0-1,1-1 1,-1 1-1,0 0 1,0 0-1,0 0 1,0 0-1,0 0 0,0 0 1,0 0-1,0 0 1,1 0-1,-15-2 1,-64 0 27,0 4 1,1 1-1,-152 21 1,219-21-39,21-1 106,22 0 71,177 6 3,217 2-43,-384-13-90,-1-1 0,0-1 0,-1-1 1,0-2-1,44-12 0,-72 16 417,-12-1-192,-26 0-130,-47 0-188,0 4 59,1 3 0,-1 3 0,-97 13 0,141-14-319,38-3-41,24-1 455,49 1-27,0-2-1,140-16 0,-222 17-63,-1 1-1,1-1 1,-1 0-1,1 0 1,0 0 0,-1 0-1,1 0 1,-1 0-1,1 0 1,0 0 0,-1 0-1,1 0 1,-1 0-1,1-1 1,-1 1 0,1 0-1,-1 0 1,1 0-1,-1 0 1,1-1 0,-1 1-1,1 0 1,-1 0-1,1-1 1,-1 1 0,1 0-1,-1 0 1,0-1 0,1 1-1,-1 0 1,0-1-1,1 1 1,-1-1 0,0 1-1,0 0 1,1-1-1,-17-7 191,2 1-177,14 6-28,1 1 0,-1-1 0,0 1 0,1 0 0,-1-1 0,0 1 0,1 0 0,-1-1 0,1 1 0,-1 0 0,1 0 0,-1-1 0,1 1 0,-1 0 0,1 0 0,-1-1 0,1 1 0,-1 0 0,1 0 0,-1 0 0,1 0 0,0 0 0,-1 0 0,1 0 0,-1 0 0,1-1 0,0 1 0,-1 1 0,1-1 0,0 0 0,-1 0 0,1 0 0,0 0 0,39-4-72,56-3 78,-131-1-471,6 1 319,-3 1-76,-64-4-1,82 10-498,1 0 0,0 0 0,0 0-1,-21 4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8:49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354 485 1666,'0'0'174,"0"-1"0,0 1 0,-1-1 0,1 1 1,0-1-1,0 1 0,-1-1 0,1 1 0,0-1 0,0 1 1,0-1-1,0 1 0,0-1 0,0 1 0,0-1 1,0 1-1,0-1 0,0 1 0,0-1 0,0 1 1,0-1-1,0 1 0,0-1 0,1 1 0,-1-1 0,0 1 1,3-4 1392,-3 4-1392,1 0-1,-1-1 0,1 1 0,0 0 0,3-6 1687,-15-4-710,9 9-1067,0-1 0,0 0 0,0 0-1,0 0 1,0 0 0,1 0 0,-1 0 0,1-1-1,0 1 1,-1 0 0,1-1 0,0 1 0,1-1-1,-2-3 1,-7-44 590,5 28-485,-48-158 524,9 39 95,36 123-827,7 18 12,-1-1-1,1 1 1,0 0-1,0 0 0,-1-1 1,1 1-1,0 0 0,-1 0 1,1-1-1,0 1 0,-1 0 1,1 0-1,0 0 1,-1 0-1,1 0 0,0-1 1,-1 1-1,1 0 0,0 0 1,-1 0-1,1 0 0,-1 0 1,1 0-1,0 0 1,-1 0-1,1 0 0,0 0 1,-1 1-1,1-1 0,-1 0 1,1 0-1,0 0 0,-1 0 1,1 0-1,0 1 1,0-1-1,-1 0 0,1 0 1,0 1-1,-1-1 0,1 0 1,0 0-1,0 1 0,-1-1 1,1 0-1,0 1 1,0-1-1,0 0 0,0 1 1,-1-1-1,1 0 0,0 1 1,0-1-1,0 1 0,0-1 1,0 1-1,-1 3-49,0 0 0,0 1-1,1-1 1,-1 1 0,1-1-1,0 0 1,1 7 0,-1 7 45,-1-10-13,1 0 0,1 0-1,0 0 1,0-1-1,0 1 1,1 0 0,0 0-1,1-1 1,6 15-1,43 65 24,-11-18 40,-38-64-27,15 41-123,-17-45 118,-1 1 0,0 0 0,0-1 0,0 1 0,0 0 0,0-1 0,0 1 0,0-1 1,0 1-1,0 0 0,-1-1 0,1 1 0,-1-1 0,1 1 0,-1 0 0,0-1 0,0 0 1,1 1-1,-1-1 0,0 1 0,0-1 0,0 0 0,-1 0 0,1 0 0,0 1 0,-3 0 1,-41 25 178,-1-3 1,-1-2-1,-72 24 1,114-44-182,1 0 1,0-1 0,-1 0-1,1 0 1,-1 0 0,1 0-1,-8 0 1,0-6-2391,32-8-5616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8:51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482 80 2434,'-7'-33'1748,"7"31"-1658,0 0 0,0 1 0,0-1-1,0 0 1,0 0 0,-1 1 0,1-1 0,-1 0 0,1 1 0,-1-1-1,1 1 1,-1-1 0,0 1 0,0-1 0,0 1 0,0-1 0,0 1-1,0 0 1,0-1 0,0 1 0,-1 0 0,1 0 0,0 0 0,-1 0-1,1 0 1,-1 0 0,1 1 0,-1-1 0,1 0 0,-1 1 0,0-1-1,1 1 1,-1-1 0,0 1 0,1 0 0,-1 0 0,-3 0 0,-13-2 386,-1 1 0,-35 2 1,14 0-444,29 1-28,0 1 0,0 0 0,0 0-1,1 1 1,-1 1 0,1-1 0,-16 12 0,13-9-12,7-3 1,1 0-1,0 1 1,0 0-1,1 0 1,-1 0-1,1 0 1,0 1-1,1-1 1,-1 1-1,1 0 0,0 0 1,1 1-1,-1-1 1,-1 11-1,-18 35 105,9-34-70,11-16-22,0 0 0,0 1 0,0-1 0,1 1 1,-1-1-1,1 1 0,0-1 0,0 1 0,0 0 0,0-1 1,-1 5-1,0 2 28,-1 1 0,-1-1 0,0 0 0,0 0 0,0 0 0,-12 15 0,11-18-17,1 0-1,0 0 1,0 0-1,1 0 1,0 1-1,0 0 1,0 0-1,1-1 1,0 1-1,1 1 1,-1-1-1,1 0 1,0 0-1,1 11 0,0-11-16,1-1-1,0 1 0,0-1 1,1 1-1,-1-1 0,1 0 1,1 1-1,-1-1 0,1 0 1,0-1-1,0 1 0,1-1 1,0 1-1,0-1 0,6 6 1,8 4 12,0 0 1,1-2-1,1-1 1,0 0-1,1-1 1,0-1-1,1-1 0,24 6 1,-36-12 82,0-1 0,0 0 0,0-1 0,0 0 0,1-1 1,-1 0-1,0 0 0,12-3 0,86-21-14,-58 12 162,-39 10-100,-1-1 0,1 0 0,-1 0 0,0-1 0,0 0 0,0-1 0,0 0 0,-1-1-1,0 0 1,0 0 0,-1-1 0,1 0 0,-2 0 0,1-1 0,-1 0 0,0 0 0,0-1 0,-1 0 0,-1 0 0,1-1 0,-1 0 0,5-16 0,-5 14-17,1-3 14,0-1 0,0 0-1,-2 0 1,0 0 0,0-1 0,-2 1-1,1-25 1,-5 36-103,0 0-1,0 1 1,-1-1-1,1 1 1,-1-1 0,0 1-1,-1 0 1,1 0 0,-1 1-1,0-1 1,1 1-1,-1-1 1,-1 1 0,-4-3-1,-10-8-30,3 0-7,-2 1 0,0 0 0,0 2 0,-33-16 0,36 10-669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8:52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3 138 4516,'0'-1'36,"-1"1"-1,1 0 1,0 0-1,0-1 1,0 1 0,-1 0-1,1-1 1,0 1-1,0 0 1,0-1-1,0 1 1,0 0-1,0-1 1,0 1 0,0 0-1,0-1 1,0 1-1,0 0 1,0-1-1,0 1 1,0-1-1,0 1 1,0 0 0,0-1-1,0 1 1,0 0-1,0-1 1,1 1-1,-1 0 1,0 0-1,0-1 1,0 1 0,0 0-1,1-1 1,-1 1-1,0 0 1,1 0-1,-1-1 1,18-1 541,29 9-352,-40-5-86,99 19-11,-1 6 0,101 39 0,-180-56-7,1 2 1,43 26-1,-59-31-79,0 1 0,0 0 0,-1 1 0,-1 0 0,1 1 0,-1 0 0,-1 0 0,10 15 0,-11-12-20,-4-6 2,0-1 0,0 0 0,0-1 0,1 1 0,0-1 0,0 1 0,6 4 0,-10-10 20,1 0 1,-1 0 0,1 0 0,0 1-1,-1-1 1,1 0 0,0 0 0,-1 0-1,1 0 1,-1 0 0,1 0 0,0-1-1,-1 1 1,1 0 0,-1 0 0,1 0-1,-1 0 1,1-1 0,0 1 0,-1 0-1,1-1 1,-1 1 0,1 0 0,-1-1-1,0 1 1,1-1 0,-1 1 0,1-1-1,-1 1 1,0-1 0,1 1 0,-1-1-1,0 1 1,1-1 0,-1 1 0,0-1-1,0 1 1,0-1 0,1 0 0,-1 1-1,0-1 1,0 1 0,0-1 0,0 0-1,0 1 1,0-1 0,0 1 0,0-1-1,-1 0 1,-1-31 766,-19-23-394,-3 1 0,-2 1 0,-2 2 0,-38-51 0,58 90-345,-2-5 8,0 2 0,-1-1 0,-27-26 0,38 43-97,0-1 0,0 0 1,0 0-1,0 0 0,0 0 0,0 0 0,0 0 1,0 0-1,0 0 0,0 0 0,0 0 0,0 1 1,0-1-1,0 0 0,0 0 0,0 0 0,0 0 1,0 0-1,0 0 0,0 0 0,0 0 0,0 0 1,-1 0-1,1 0 0,0 0 0,0 0 0,0 0 1,0 0-1,0 0 0,0 0 0,0 0 0,0 0 1,0 0-1,0 0 0,-1 0 0,1 0 0,0 0 1,0 0-1,0 0 0,0 0 0,0 0 0,0 0 1,0 0-1,0 0 0,0 0 0,-1 0 0,1 0 1,7 16-172,15 22 194,33 28 30,-30-37-37,-1 1 0,30 50-1,-51-74 42,-1 1-1,1-1 0,-1 1 0,0 0 0,-1 0 0,0 0 0,0 0 1,0 1-1,-1-1 0,0 0 0,-1 0 0,1 0 0,-1 0 1,-1 0-1,1 0 0,-1 0 0,-1 0 0,1 0 0,-1-1 0,0 1 1,0-1-1,-6 7 0,-8 15 271,-3-1 0,0-1 1,-32 33-1,41-48-386,-1 1 93,0 0 0,-1 0-1,-22 15 1,-21 3-5417,42-24 2608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8:55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823 59 1698,'0'0'95,"0"0"0,0-1 1,-1 1-1,1-1 0,0 1 1,-1 0-1,1-1 0,0 1 1,-1 0-1,1-1 1,0 1-1,-1 0 0,1-1 1,-1 1-1,1 0 0,-1 0 1,1 0-1,0-1 0,-1 1 1,1 0-1,-1 0 0,1 0 1,-1 0-1,1 0 1,-1 0-1,1 0 0,-1 0 1,1 0-1,-1 0 0,1 0 1,-1 0-1,1 0 0,-1 0 1,1 1-1,-1-1 1,1 0-1,0 0 0,-1 0 1,1 1-1,-1-1 0,1 0 1,0 1-1,-1-1 0,1 0 1,0 1-1,-1-1 0,1 0 1,0 1-1,-1-1 1,1 1 255,-32 6 461,-7 4-609,-35 8 378,58-17-443,4 1-46,1-2 0,-1 1-1,1-2 1,-1 0 0,-15-1 0,-96-8 581,95 8-655,-51 4 1,9 0-24,62-2 0,-1-1 0,1 1 0,-1 0 0,1 1 0,-1 0 0,1 1 0,0-1 0,-9 6 0,-2 0-14,10-5 16,0 0 0,0 1 1,0 1-1,1-1 0,-1 1 1,1 1-1,0 0 0,1 0 1,0 0-1,0 1 0,0 0 1,1 0-1,0 1 0,0 0 1,-8 15-1,7-11 59,5-9-45,0 0-1,0 0 1,0 0-1,1-1 1,-1 1-1,1 1 1,0-1 0,-1 0-1,2 0 1,-1 0-1,0 1 1,1-1-1,-1 0 1,1 1-1,0-1 1,0 0 0,0 1-1,1-1 1,-1 0-1,1 1 1,0-1-1,0 0 1,0 0 0,2 4-1,7 23-4,-7-18-5,1 0 0,1-1 1,11 22-1,-2-8 93,-11-20-99,-1 0-1,1 0 1,-1 0 0,2 0 0,-1 0-1,0-1 1,1 1 0,0-1 0,0 0 0,0 0-1,0-1 1,1 1 0,0-1 0,-1 0-1,1 0 1,0 0 0,1-1 0,5 2-1,2 1 74,0 1-1,0 0 1,19 12-1,-23-12-41,1-1-1,-1 0 1,1 0 0,0-1 0,0 0-1,1-1 1,20 5 0,-7-5 31,-1 2-1,33 11 1,4 2 98,-40-15-80,0 0 0,1-1 0,-1-1 0,1-1 0,21-3-1,22 0-42,-52 2 33,-1-1-1,0-1 1,0 0 0,0-1 0,0 0 0,-1 0 0,20-12 0,0 1 104,21-32 1032,-47 44-1032,1-1-1,-1 0 1,-1 0-1,1 0 1,0-1-1,2-5 1,19-20-286,22-15 603,-16-8-492,-31 53 9,25-42 155,-24 40-129,0 0 1,0 0-1,0-1 0,0 1 0,0 0 0,0 0 0,-1-1 1,1 1-1,-1 0 0,0-1 0,0 1 0,0-1 1,0 1-1,0 0 0,0-1 0,-1 1 0,1 0 0,-2-4 1,-6-7 70,-8-20-46,15 31-53,-1-1-1,1 1 0,-1-1 0,0 1 0,0-1 1,0 1-1,0 0 0,0 0 0,0 0 0,-1 0 1,1 0-1,-1 0 0,0 1 0,1-1 0,-7-1 1,-22-18 86,-10-38-19,36 49-103,-2 1-1,1-1 0,-1 1 0,-9-10 1,12 16 15,1 0 0,-1 0 0,-1 0 0,1 0 0,0 1 0,-1-1 0,1 1 0,-1 0 0,0 0 0,1 1 0,-1 0 0,0-1 0,-6 1 0,-5-2 27,1-1-1,0-1 0,0 0 0,0 0 0,-15-10 0,10 6-299,14 6-1863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8:56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842 5 5349,'-3'-1'124,"0"0"0,0 0 0,0 1 0,0-1 0,0 1 0,0 0 0,0-1 0,0 1 0,0 1 0,0-1 0,0 0 0,0 1-1,0 0 1,0-1 0,0 1 0,1 0 0,-1 0 0,0 1 0,-3 1 0,-5 1 312,-100 38 608,-128 69 0,8-4-490,198-93-516,4-1 29,-1-1-1,0-1 1,-36 6 0,102-111 589,11-45-154,-46 139-509,2-13 100,-2 13-105,-1-1-1,0 1 1,0 0 0,0-1-1,0 1 1,0 0 0,0-1 0,0 1-1,0 0 1,0-1 0,0 1-1,0 0 1,0-1 0,0 1-1,0 0 1,0-1 0,0 1 0,0 0-1,-1-1 1,1 1 0,0 0-1,0-1 1,0 1 0,-1 0-1,1 0 1,0-1 0,0 1-1,0 0 1,-1 0 0,1-1 0,0 1-1,-1 0 1,1 0 0,0 0-1,0 0 1,-1-1 0,1 1-1,0 0 1,-1 0 0,1 0 0,0 0-1,-1 0 1,18 84-1082,-11-61 1176,-3-5 31,1-1 0,1 0 0,0 0 1,2 0-1,0 0 0,0-1 0,14 20 0,-19-33-64,1-1 0,0 0 0,-1 0 0,1 0 0,0 0 0,0-1 0,0 1 0,0-1 0,0 0 0,0 0 0,0 0 0,1 0-1,-1 0 1,0-1 0,1 1 0,-1-1 0,6 0 0,67-10-118,-28 3-1810,-15 7-844,-5 5-854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8:59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728 38 1890,'-41'-14'5157,"7"3"-4346,20 8-790,0 1 0,-1 1 0,1 0 0,0 1-1,0 0 1,-20 3 0,13-1-17,-31 4 46,43-3-32,0-2-1,0 1 1,-1-1-1,1-1 1,0 0 0,0 0-1,-1-1 1,1 0-1,0 0 1,0-1 0,-9-3-1,9 2-13,0 0 1,-1 1-1,1 0 0,-1 0 0,1 1 0,-1 1 0,1 0 1,-1 0-1,1 0 0,-12 3 0,-9 4-16,-54 17 1,38-9 47,43-14-43,-1 0 0,1 1 0,-1-1 0,1 1 0,0 0 0,0 0 1,0 0-1,0 0 0,0 0 0,0 1 0,0-1 0,1 1 0,-1 0 0,1 0 0,0 0 0,0 0 1,0 0-1,-2 5 0,2-2 3,0 0 0,0 1 0,0-1 0,1 1 0,0-1 0,0 1 0,1-1 0,0 1 0,1 11 0,0-7 18,1 1 0,0-1 1,0 0-1,1 0 0,1-1 0,0 1 1,1-1-1,0 0 0,0 0 0,1 0 1,12 16-1,-2-9 56,-5-5-47,0 0 0,1 0 0,0-1-1,1-1 1,0 0 0,19 10-1,11 5 72,-37-20-70,0-1 0,1 0 0,-1 0 0,1-1 0,0 0 0,0 0 0,1 0 0,-1-1 0,0 0 0,1-1 0,0 1 0,12-1 0,28 0 51,101-6-9,-130 3-4,-1-1 1,1-1 0,-1 0 0,0-2 0,34-14 0,-23 6 113,0-2 0,-1 0 0,-1-2 1,30-26-1,-50 36-55,0 0 1,-1-1-1,1 0 1,-2 0-1,1 0 0,-2-1 1,8-19-1,-11 24-53,-1 1-1,0-1 0,-1 0 1,1 1-1,-1-1 0,0 0 1,0 1-1,0-1 0,-1 1 1,0-1-1,0 1 0,-2-4 1,-11-37-9,14 31-336,-8-39 800,8 52-747,0-1 0,1 0-1,-1 0 1,0 1 0,0-1 0,0 1-1,0-1 1,0 1 0,0-1 0,0 1-1,0-1 1,-1 1 0,1 0 0,-1 0-1,1 0 1,-1 0 0,1 0 0,-1 0-1,0 0 1,1 0 0,-1 0 0,0 1-1,0-1 1,1 1 0,-3-1 0,-12 1-1399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9:00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916 40 2242,'3'0'274,"0"0"-1,0 0 1,0-1-1,0 1 1,0-1-1,0 0 1,0 0-1,0 0 1,4-6 1811,-7 7-2048,-22 6 1775,-13 5-1255,-67 9 0,35-7-348,-167 42 312,-124 24-518,226-58-281,188-83-352,-24 21 849,51-87 0,-83 128-221,0 0 1,0 0 0,0 0 0,0 0-1,0 0 1,0 0 0,0 0-1,0-1 1,0 1 0,0 0-1,0 0 1,0 0 0,0 0-1,0 0 1,0 0 0,0 0-1,0 0 1,0 0 0,-1 0 0,1 0-1,0 0 1,0 0 0,0 0-1,0 0 1,0 0 0,0 0-1,-9 10-12,-11 20 64,7-1-22,1 1 1,2 0-1,1 1 1,2 0-1,-6 44 1,13-72 6,0 0 1,1-1-1,-1 1 1,1 0-1,0 0 1,0 0-1,0-1 1,0 1-1,0 0 1,0-1-1,1 1 0,-1-1 1,1 1-1,0-1 1,0 0-1,0 1 1,0-1-1,0 0 1,0-1-1,0 1 1,1 0-1,-1-1 1,1 1-1,-1-1 1,1 1-1,0-1 1,-1 0-1,1 0 1,3 0-1,15 5 57,-1-1 0,1-1 0,23 2-1,-10-1-86,-20-3-113,72 18 268,-80-18-342,-1-1-1,0 1 0,0 1 1,0-1-1,0 1 1,0 0-1,0 0 0,-1 0 1,1 1-1,-1-1 1,0 1-1,0 0 1,4 5-1,3 15-2048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9:03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943 13 2498,'7'-13'5354,"-13"17"-4462,8 1-887,0-1 0,0 0 0,1 0 0,-1 0 0,1-1 0,0 1 0,5 5 0,-3-3 14,2 2 21,-1 1-1,1 0 1,-2 1 0,1-1 0,-2 1-1,1 0 1,-1 0 0,4 16 0,-6-20-10,0 0 0,1 0 0,0 0 0,0 0 0,0 0 0,0-1 0,1 0 0,9 10 0,12 19 84,-15-15-113,-6-13 1,0 0 1,-1 0-1,1 1 0,-1 0 1,-1-1-1,1 1 1,-1 0-1,0 0 0,-1 1 1,0-1-1,0 0 1,0 11-1,-1-16 31,0 1 1,0-1-1,0 1 0,-1-1 0,1 1 0,-1-1 1,1 1-1,-1-1 0,0 0 0,0 1 1,0-1-1,0 0 0,0 0 0,0 1 1,-1-1-1,1 0 0,-1 0 0,-1 1 0,-2 1 64,0 0 0,0-1-1,-1 0 1,1 0 0,-1-1-1,-10 4 1,-61 22 42,-170 54-54,179-71-33,-11 3-125,66-11 87,-1 0 0,1-1 0,0-1 1,-1 0-1,1-1 0,-1 0 0,1-1 1,0-1-1,-1 0 0,1-1 0,-14-4 0,-22-4-56,-6 4 57,33 4 10,0 0 1,-1-1 0,-33-11 0,51 13-23,0 0 0,0 0 0,1 0 1,-1-1-1,0 1 0,1-1 1,0 0-1,-1-1 0,1 1 1,1-1-1,-1 1 0,0-1 0,1-1 1,0 1-1,0 0 0,0-1 1,1 1-1,-1-1 0,1 0 0,-2-7 1,1 5-19,0 0 1,0 1 0,0-1-1,-1 1 1,0 0-1,0 0 1,-1 0 0,0 0-1,0 1 1,-8-7-1,8 7 2,0 1 0,1-1 1,-1 1-1,1-1 0,0-1 0,0 1 0,1-1 0,-1 1 0,1-1 0,0 0 0,1 0 0,0 0 0,0-1 0,-2-6 0,3 6-19,-1 0 0,1 0 0,1 0 0,-1-1 0,1 1 0,0 0 0,1 0 0,0-1 0,0 1 0,0 0 0,1 0 0,0 0 0,1 0 0,4-10 0,2 0 0,1 0 0,0 1 0,1 1 0,0 0 0,27-27 0,-3 35-262,-20 3 151,44-11-65,-54 14 186,-1 0 0,0 1 0,1-1 0,-1 1 0,0 0 0,1 0 0,-1 0 0,0 1 0,1 0 1,5 1-1,24 6 58,-29-7-45,0 0 0,0 0 0,0 0 1,0 1-1,0-1 0,0 1 0,0 0 1,4 3-1,-4-2 15,1 0 0,-1 0 0,1-1 0,0 0 0,0 0 1,0 0-1,9 0 0,-9-1-8,0 0 0,0 1 0,0 0 0,0-1 0,-1 2 1,1-1-1,-1 1 0,7 4 0,-10-6 8,0 0 0,0 0 0,0-1-1,0 1 1,0 0 0,0-1 0,0 1 0,0-1 0,0 0 0,0 1-1,0-1 1,0 0 0,0 0 0,0 0 0,0-1 0,4 0-1,38-13 26,-37 12-42,-1-1 1,1 1 0,0 0 0,0 1 0,9-2 0,-5 3 15,0-1 0,-1 0 0,1 0 0,0-1 0,-1-1-1,1 1 1,-1-2 0,0 1 0,0-2 0,18-9 0,-26 13-19,1 0 0,0 1 0,0-1 1,0 1-1,0 0 0,0-1 0,0 2 1,0-1-1,0 0 0,0 1 0,5 1 1,15 0 66,47-8-107,-62 64-517,-6-40-1132,-4-14 80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9:04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779 48 2594,'13'0'524,"5"-2"3248,-26-2-2238,4 4-1425,0 0 0,-1 0 0,1 0 1,0 1-1,-1 0 0,1 0 0,0 0 0,0 0 0,0 1 0,0 0 1,-4 2-1,-15 4 65,-617 154 520,619-157-697,15-4-5,-1 0 1,1 1 0,0 0-1,0 0 1,0 0 0,0 1-1,0 0 1,-8 5 0,241-232 1549,-205 202-1626,-15 15-417,-18 21 270,-19 22 403,18-24-147,1 1 1,0 0-1,1 1 0,1 0 0,0 0 0,1 1 0,-11 28 0,18-41-13,1-1-1,-1 1 1,1 0-1,0 0 0,-1 0 1,1 0-1,0-1 0,1 1 1,-1 0-1,0 0 1,0 0-1,1 0 0,-1-1 1,1 1-1,-1 0 1,3 3-1,-1-2 12,1 1 0,0-1-1,-1 0 1,2 0 0,-1 0 0,0 0 0,1 0-1,-1-1 1,5 3 0,5 3 108,0-1 0,1 0-1,0-1 1,0-1 0,1 0 0,0-1 0,26 5-1,2-5-47,0 2 0,-1 2 0,82 26-1,-122-33-305,-1 0 0,0 0-1,1 0 1,-1 0 0,0 0-1,1 1 1,-1-1 0,0 0-1,0 1 1,0-1 0,0 1-1,0-1 1,-1 1-1,1-1 1,0 1 0,-1 0-1,1-1 1,-1 1 0,0 0-1,1-1 1,-1 1 0,0 0-1,0 0 1,0-1 0,0 1-1,0 0 1,-1 0 0,1-1-1,-1 1 1,0 2-1,-2 11-3592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4:02.2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174 0 2242,'-20'8'4936,"-2"-1"-2927,-59 10-1656,80-15-395,-1 0 0,0 0 0,1-1 1,0 1-1,0 0 0,0 1 0,0-1 1,0 0-1,0 3 0,-7 12 139,-6 24-150,14-36 85,0 1 0,-1-1 0,1 1 0,-1-1 0,-1 1 0,0-1 0,-3 8 0,4-12-37,0 0 0,1-1 0,-1 1 0,0 0 0,1 0 0,0 0 0,-1 0 0,1 0 0,0 0 0,-1 0 0,1 0 0,0 0 1,0 0-1,0 0 0,0 0 0,1 0 0,-1 0 0,0 0 0,1 1 0,1 3 40,1 13-36,-2-15 17,-1 0 1,1 1-1,0-1 1,0 0-1,0 1 0,1-1 1,-1 0-1,1 0 1,0 0-1,1 0 1,-1 0-1,1 0 1,0 0-1,5 3 1,3 2-23,-8-6-45,0 0 1,0 0 0,-1 0-1,1 0 1,0 0 0,-1 0-1,0 1 1,2 2 0,-4-5 16,0 0 0,0 0 1,0 1-1,0-1 0,0 0 1,0 0-1,-1 1 0,1-1 0,0 0 1,0 0-1,0 0 0,-1 1 1,-2 0-405,3-1 404,-1 1 0,1-1 1,0 0-1,-1 0 0,1 0 1,0 0-1,-1 0 0,1 0 1,0 0-1,-1 0 0,1 0 1,0 0-1,-1-1 0,1 1 1,-17 0-1645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5:29.6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155 208 3619,'-11'-8'5931,"41"9"-5806,-13 1-138,83-1-76,-75-3 69,0 2 0,1 1 0,-1 0 1,0 1-1,47 8 0,-40-4 47,1-1-1,57 4 0,-16-3-14,-42-3-27,0 1 0,-1 1 0,0 1 0,0 0-1,54 18 1,-73-20 59,0 0-1,1-1 1,0 0-1,0 0 1,0-1-1,1 0 1,-1-1-1,17 0 1,16-1-10,49-4 0,-59 2-19,33-4 15,-52 3-30,1 1-1,0 1 0,-1 0 1,22 2-1,-15-1 19,0-1 1,-1 0-1,1-1 1,-1 0-1,0-1 0,0-1 1,0-1-1,30-9 1,24 2 36,-29 5-46,-30 4 50,0 0 0,32-10 0,-45 11-26,1 0 0,-1 0 1,0 0-1,0-1 0,0 0 0,0 1 0,-1-1 0,1 0 1,-1 0-1,0-1 0,0 1 0,4-6 0,-2 2-19,2-1 0,-1 1 0,2 0 0,15-10 0,-24 17 55,0-14 631,2 1-835,-2 13 129,0 0-1,0 0 1,0 0-1,-1 0 1,1 0 0,0 0-1,0 0 1,0 0-1,0 0 1,0 0 0,0 0-1,0 0 1,-1 0-1,1 0 1,0 0 0,0 0-1,0 0 1,0 0-1,0 0 1,-1 0 0,1 0-1,0 0 1,0 0-1,0 0 1,0 0-1,0 0 1,0 0 0,-1 0-1,1 0 1,0 0-1,0 0 1,0 0 0,0 0-1,0 0 1,0 0-1,0 0 1,0 0 0,-1 0-1,1 0 1,0 0-1,0 0 1,0-1-1,0 1 1,0 0 0,0 0-1,0 0 1,0 0-1,0 0 1,0 0 0,0 0-1,0 0 1,0 0-1,0 0 1,0-1 0,0 1-1,0 0 1,0 0-1,0 0 1,0 0-1,0 0 1,0 0 0,0 0-1,0 0 1,0 0-1,0-1 1,0 1 0,0 0-1,0 0 1,-3 40-571,-4-13 551,-1-1-1,-2 0 0,-24 42 0,25-50 148,0 0-1,2 1 1,1-1-1,1 1 1,1 1-1,0 19 220,4-53-244,-1-9-45,2 0 0,1 0 1,1 0-1,15-43 0,-15 61-86,-1-1 1,2 1-1,-1 0 0,1 0 1,6-6-1,-9 9 21,1 1 1,0-1-1,0 1 1,-1-1-1,1 1 0,0 0 1,0-1-1,1 1 0,-1 0 1,0 0-1,1 0 1,-1 0-1,0 1 0,1-1 1,0 0-1,-1 1 1,1-1-1,-1 1 0,6-1 1,34 12-49,-29-7 54,-11-4-5,0 1-1,0-1 1,0 0 0,0 1-1,-1-1 1,1 1-1,0 0 1,0-1 0,-1 1-1,1 0 1,0 0-1,-1 0 1,1-1 0,-1 1-1,0 0 1,1 1-1,-1-1 1,0 0 0,0 0-1,0 0 1,0 0-1,0 1 1,0-1 0,-1 0-1,1 0 1,0 1-1,-1-1 1,0 0 0,1 1-1,-1-1 1,0 1-1,0-1 1,0 0 0,0 1-1,-1-1 1,1 0-1,0 1 1,-1-1 0,0 0-1,1 1 1,-1-1-1,0 0 1,0 1-1,-1 0 1,-8 14 6,0-1 1,-2 0-1,-19 18 0,6-5-3,22-25 3,1 0 0,-1 0 0,1 0 1,0 1-1,0-1 0,0 0 0,1 1 0,0-1 1,0 1-1,-1 6 0,20-42 754,4-50 46,40-121 785,-50 156-1573,-11 39-21,1 0 1,0 0 0,1 0 0,0 0 0,1 0-1,6-10 1,-11 22-90,0-1 1,0 1-1,1-1 0,-1 1 0,1-1 1,0 1-1,0-1 0,1 1 1,0-1-1,1 5 0,2 25 88,-10 9-34,-3-1 0,-2 0-1,-3 0 1,-41 74 0,41-94 56,10-17-23,1 1-1,0-1 1,0 0 0,1 1-1,0 0 1,0-1-1,0 1 1,-1 9 0,3-13 10,-1-1-1,1 1 1,-1 0 0,0-1 0,1 1 0,-1 0 0,0-1 0,0 1 0,0-1 0,1 1-1,-1-1 1,0 1 0,0-1 0,0 1 0,0-1 0,0 0 0,0 1 0,-1-1 0,1 0-1,0 1 1,-2-1 0,-36 7-73,22-4 79,14-2 16,0-1-1,0 1 1,-1-1-1,1 1 1,0-1 0,0 0-1,0 0 1,-1 0-1,1 0 1,0 0 0,0-1-1,0 1 1,-1-1-1,1 1 1,0-1-1,0 0 1,0 0 0,0 0-1,1 0 1,-1 0-1,0 0 1,1-1 0,-1 1-1,1-1 1,-1 1-1,1-1 1,0 1 0,0-1-1,0 0 1,0 0-1,1 0 1,-3-3-1,0 0-11,0-1-1,1 1 0,1-1 1,-1 1-1,1-1 0,0 1 1,1-1-1,0 0 0,0 0 1,1 1-1,0-1 1,1 0-1,-1 0 0,2 1 1,-1-1-1,1 0 0,4-7 1,-2 6-2,0-1 1,1 1-1,1 0 1,0 0 0,0 1-1,0-1 1,2 1-1,-1 0 1,1 0 0,0 0-1,1 1 1,10-6 0,72-35 127,-91 46-128,1-1 0,-1 1-1,1 0 1,-1 0 0,1-1 0,-1 1 0,0 0 0,1-1 0,-1 1 0,0 0 0,0-1 0,1 1 0,-1-1 0,0 1 0,0 0 0,0-1 0,0 1 0,0 0 0,0-1 0,0 1-1,0-1 1,0 1 0,0 0 0,0-1 0,0 1 0,0-1 0,0 1 0,0 0 0,0-1 0,-1 1 0,1-1 0,0 1 0,0 0 0,-1-1 0,1 1 0,0 0 0,-1-1-1,1 1 1,-1 0 0,1 0 0,0-1 0,-1 1 0,1 0 0,-2-1 0,1 1-41,0-1 0,-1 0 0,1 1 1,0-1-1,-1 1 0,1 0 0,-1-1 0,1 1 0,-1 0 0,1-1 0,-1 1 1,1 0-1,-1 0 0,1 0 0,-3 0 0,-5 2-2,1 0-1,0 1 1,0 0 0,0 0 0,0 0-1,-13 9 1,-15 5 4,-72 29-41,127-64 59,-1 1-1,18-26 1,-25 30 75,-9 11-60,-1 1 0,1-1 0,-1 1 0,1-1 0,-1 0 0,0 1 0,0-1 0,0 0 0,0 0 0,-1 0 0,1 1 0,-1-1 0,1 0 0,-1 0 0,0 0 0,0 0 0,0 0 0,-1 0 0,1 0 0,-1 1 0,1-1 0,-1 0 0,0 0 0,0 0 0,0 1 0,0-1 0,-1 0 0,1 1 0,0-1 0,-1 0 0,0 1 0,-3-3 0,-2-4 71,5 6-278,-5 5-1,1 1 176,-84 53 5,35-21 327,55-40-362,0-1 0,0 0 0,0 1 0,-1-1 0,0 0 0,0 1 0,0-1 0,-1 0 0,0 1 0,-1-1 0,-3-5 0,4 10 20,1-1 0,0 1 0,0-1 1,-1 1-1,1 0 0,0-1 0,-1 1 1,1 0-1,0-1 0,-1 1 1,1 0-1,-1 0 0,1 0 0,-1 0 1,1 0-1,0 0 0,-1 0 1,1 0-1,-1 1 0,1-1 0,-1 0 1,1 0-1,0 1 0,-1-1 0,1 1 1,0-1-1,0 1 0,0-1 1,-1 1-1,0 0 0,-50 24 251,40-19-320,7-4 113,-3 2-17,0-1-1,1 1 1,-1 0-1,1 1 1,1-1-1,0 1 1,-9 8-1,26-27 1388,1 1-1377,-1-1-1,-1 0 0,9-19 0,-34 33-1087,-9 10 1202,24-10-138,-58 27 34,24-13-13,0 1 1,2 1-1,1 2 0,-36 25 1,80-62 221,-2 0 0,0 0 0,-2 0 1,-2-1-1,9-36 0,-16 56-233,0-1 0,0 1 0,0-1 0,0 1 1,0-1-1,0 1 0,0-1 0,0 1 0,0-1 0,0 1 0,-1-1 0,1 1 0,0-1 0,0 1 1,-1-1-1,1 1 0,0 0 0,-1-1 0,1 1 0,-1-1 0,1 1 0,-1 0 0,1-1 0,-1 1 1,1 0-1,-1-1 0,1 1 0,-1 0 0,0 0 0,1-1 0,-2 1 0,0 0 7,0 0-1,0 0 0,1 0 0,-1 0 1,0 0-1,0 1 0,0-1 1,0 0-1,1 1 0,-1-1 1,0 1-1,-2 0 0,-54 27 31,50-23-94,-5 1 53,0 1 0,0 1 1,2-1-1,-1 1 1,1 1-1,1-1 0,0 2 1,1-1-1,1 0 0,-14 21 1,46-45 1129,13-14-1289,-34 26 176,6-4-30,0 0 0,-1-1 0,-1 0 0,0 0 0,0 0 0,-1 0 1,8-17-1,-14 25 33,1 0 0,-1-1 1,0 1-1,0 0 1,0 0-1,0-1 1,0 1-1,0 0 1,0-1-1,0 1 0,0 0 1,0 0-1,0-1 1,0 1-1,0 0 1,0 0-1,0-1 1,0 1-1,0 0 0,-1-1 1,1 1-1,0 0 1,0 0-1,0 0 1,-1-1-1,1 1 0,0 0 1,0 0-1,-1-1 1,1 1-1,0 0 1,-1 0-1,1 0 1,0 0-1,-1 0 0,0-1 1,-17 3-51,-23 14 183,36-14-134,-282 122 3516,287-124-3473,12-19-394,27-29-1903,-36 45 2258,19-20-862,-16 18 770,0-1 1,0 0-1,-1 0 1,0 0-1,0 0 1,-1-1-1,-1 1 0,5-11 1,-8 17 96,0 0 1,0 0 0,0-1-1,0 1 1,0 0-1,0 0 1,0 0 0,0-1-1,0 1 1,0 0-1,0 0 1,0 0-1,0-1 1,0 1 0,0 0-1,0 0 1,-1 0-1,1 0 1,0-1-1,0 1 1,0 0 0,0 0-1,0 0 1,-1 0-1,1-1 1,0 1 0,0 0-1,0 0 1,-1 0-1,1 0 1,0 0-1,0 0 1,-1 0 0,1-1-1,0 1 1,0 0-1,-1 0 1,1 0-1,0 0 1,-1 0 0,1 0-1,-1 0 1,-15 3 18,-16 11 62,-192 104 987,103-51 492,207-147-3181,-76 72 1478,-7 5 111,1 1-1,-1-1 1,0 0 0,0 0 0,0-1-1,0 1 1,-1 0 0,2-5 0,-9 8-10,-1 0 1,0 1 0,1-1 0,-1 1 0,0 0 0,1 0 0,-1 0 0,-5 2-1,-12 3 98,0 0 0,0 2 0,1-1 0,0 2 0,1 0 0,0 1-1,1 0 1,1 1 0,0 1 0,-20 16 0,26-13 154,12-11 159,12-6-107,278-114-2610,-266 105 1920,-42 16 220,-12 3 356,-97 19 892,69-16-567,0 2 0,-55 19 0,113-32-475,0 0 0,1 0-1,-1 0 1,1 1-1,-1-1 1,1 0 0,-1 0-1,1 0 1,-1 1-1,1-1 1,-1 0 0,1 1-1,-1-1 1,1 0-1,0 1 1,-1-1 0,1 0-1,0 1 1,-1-1-1,1 0 1,0 1-1,0-1 1,-1 1 0,1-1-1,0 0 1,0 1-1,0-1 1,0 1 0,0-1-1,0 1 1,0 0-1,14 11 101,40 10 174,-45-18-284,-2-2-3,61 20 56,-64-20-91,0-1 1,0 0-1,1-1 1,-1 1-1,1 0 1,-1-1-1,0 0 1,1 0-1,-1 0 1,1 0-1,-1 0 1,1 0-1,7-2 1,-12 2 31,0 0 1,-1 0-1,1 0 0,0 0 1,0 0-1,-1 0 1,1 0-1,0-1 1,0 1-1,-1 0 0,1 0 1,0 0-1,0 0 1,0 0-1,-1 0 1,1 0-1,0 0 0,0 0 1,0-1-1,-1 1 1,1 0-1,0 0 1,0 0-1,0 0 0,0 0 1,0-1-1,-1 1 1,1 0-1,0 0 1,0 0-1,0 0 0,0-1 1,0 1-1,0 0 1,0 0-1,0 0 1,0-1-1,0 1 0,0 0 1,0 0-1,0 0 1,0 0-1,0-1 0,0 1 1,0 0-1,1 0 1,-1 0-1,0 0 1,0-1-1,0 1 0,0 0 1,0 0-1,1 0 1,-1 0-1,0 0 1,0 0-1,0-1 0,1 1 1,-1 0-1,0 0 1,0 0-1,0 0 1,1 0-1,-1 0 0,0 0 1,1 0-1,-25-6-274,-17-1 431,0 1-1,-1 2 1,1 0-1,-1 2 1,0 2-1,0 0 1,-79 9-1,114-8-141,1 0 0,-1 0-1,0 1 1,1 0 0,0 0 0,-8 2 0,14-3 7,-1-1 0,0 0 1,0 1-1,1-1 0,-1 0 0,0 1 1,1-1-1,-1 1 0,1-1 1,-1 1-1,0-1 0,1 1 1,0-1-1,-1 1 0,1-1 1,-1 1-1,1 0 0,0-1 1,0 1-1,0-1 0,-1 2 1,2-1 15,-1 0 0,1 0 1,-1 0-1,1 0 1,-1 0-1,1-1 1,0 1-1,0 0 1,0 0-1,0 0 0,0-1 1,0 1-1,0 0 1,0-1-1,0 1 1,0-1-1,0 1 1,1-1-1,0 1 0,13 4 28,-1 0 0,1-1-1,0-1 1,0 1 0,0-2-1,1 1 1,30 1 0,112-2 65,-129-3-94,0-1-1,0 0 1,-1-2-1,1 0 1,-1-1-1,53-15 1,-81 20-17,0 0 1,0 0-1,0 0 1,0 0-1,-1 0 1,1 0-1,0 0 1,0 0-1,0 0 0,0 0 1,0 0-1,0 0 1,-1 0-1,1 0 1,0 0-1,0 0 1,0 0-1,0 0 1,0-1-1,-1 1 0,1 0 1,0 0-1,0 0 1,0 0-1,0 0 1,0 0-1,0 0 1,0 0-1,0 0 1,0 0-1,-1 0 0,1 0 1,0-1-1,0 1 1,0 0-1,0 0 1,0 0-1,0 0 1,0 0-1,0 0 0,0 0 1,0 0-1,0-1 1,0 1-1,0 0 1,0 0-1,0 0 1,0 0-1,0 0 1,0 0-1,0 0 0,0 0 1,0 0-1,1-1 1,-1 1-1,0 0 1,0 0-1,0 0 1,0 0-1,0 0 0,0 0 1,0 0-1,0 0 1,1 0-1,-15-2 1,-64 0 27,0 4 1,1 1-1,-152 21 1,219-21-39,21-1 106,22 0 71,177 6 3,217 2-43,-384-13-90,-1-1 0,0-1 0,-1-1 1,0-2-1,44-12 0,-72 16 417,-12-1-192,-26 0-130,-47 0-188,0 4 59,1 3 0,-1 3 0,-97 13 0,141-14-319,38-3-41,24-1 455,49 1-27,0-2-1,140-16 0,-222 17-63,-1 1-1,1-1 1,-1 0-1,1 0 1,0 0 0,-1 0-1,1 0 1,-1 0-1,1 0 1,0 0 0,-1 0-1,1 0 1,-1 0-1,1-1 1,-1 1 0,1 0-1,-1 0 1,1 0-1,-1 0 1,1-1 0,-1 1-1,1 0 1,-1 0-1,1-1 1,-1 1 0,1 0-1,-1 0 1,0-1 0,1 1-1,-1 0 1,0-1-1,1 1 1,-1-1 0,0 1-1,0 0 1,1-1-1,-17-7 191,2 1-177,14 6-28,1 1 0,-1-1 0,0 1 0,1 0 0,-1-1 0,0 1 0,1 0 0,-1-1 0,1 1 0,-1 0 0,1 0 0,-1-1 0,1 1 0,-1 0 0,1 0 0,-1-1 0,1 1 0,-1 0 0,1 0 0,-1 0 0,1 0 0,0 0 0,-1 0 0,1 0 0,-1 0 0,1-1 0,0 1 0,-1 1 0,1-1 0,0 0 0,-1 0 0,1 0 0,0 0 0,39-4-72,56-3 78,-131-1-471,6 1 319,-3 1-76,-64-4-1,82 10-498,1 0 0,0 0 0,0 0-1,-21 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5:29.6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174 0 2242,'-20'8'4936,"-2"-1"-2927,-59 10-1656,80-15-395,-1 0 0,0 0 0,1-1 1,0 1-1,0 0 0,0 1 0,0-1 1,0 0-1,0 3 0,-7 12 139,-6 24-150,14-36 85,0 1 0,-1-1 0,1 1 0,-1-1 0,-1 1 0,0-1 0,-3 8 0,4-12-37,0 0 0,1-1 0,-1 1 0,0 0 0,1 0 0,0 0 0,-1 0 0,1 0 0,0 0 0,-1 0 0,1 0 0,0 0 1,0 0-1,0 0 0,0 0 0,1 0 0,-1 0 0,0 0 0,1 1 0,1 3 40,1 13-36,-2-15 17,-1 0 1,1 1-1,0-1 1,0 0-1,0 1 0,1-1 1,-1 0-1,1 0 1,0 0-1,1 0 1,-1 0-1,1 0 1,0 0-1,5 3 1,3 2-23,-8-6-45,0 0 1,0 0 0,-1 0-1,1 0 1,0 0 0,-1 0-1,0 1 1,2 2 0,-4-5 16,0 0 0,0 0 1,0 1-1,0-1 0,0 0 1,0 0-1,-1 1 0,1-1 0,0 0 1,0 0-1,0 0 0,-1 1 1,-2 0-405,3-1 404,-1 1 0,1-1 1,0 0-1,-1 0 0,1 0 1,0 0-1,-1 0 0,1 0 1,0 0-1,-1 0 0,1 0 1,0 0-1,-1-1 0,1 1 1,-17 0-1645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5:29.9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155 208 3619,'-11'-8'5931,"41"9"-5806,-13 1-138,83-1-76,-75-3 69,0 2 0,1 1 0,-1 0 1,0 1-1,47 8 0,-40-4 47,1-1-1,57 4 0,-16-3-14,-42-3-27,0 1 0,-1 1 0,0 1 0,0 0-1,54 18 1,-73-20 59,0 0-1,1-1 1,0 0-1,0 0 1,0-1-1,1 0 1,-1-1-1,17 0 1,16-1-10,49-4 0,-59 2-19,33-4 15,-52 3-30,1 1-1,0 1 0,-1 0 1,22 2-1,-15-1 19,0-1 1,-1 0-1,1-1 1,-1 0-1,0-1 0,0-1 1,0-1-1,30-9 1,24 2 36,-29 5-46,-30 4 50,0 0 0,32-10 0,-45 11-26,1 0 0,-1 0 1,0 0-1,0-1 0,0 0 0,0 1 0,-1-1 0,1 0 1,-1 0-1,0-1 0,0 1 0,4-6 0,-2 2-19,2-1 0,-1 1 0,2 0 0,15-10 0,-24 17 55,0-14 631,2 1-835,-2 13 129,0 0-1,0 0 1,0 0-1,-1 0 1,1 0 0,0 0-1,0 0 1,0 0-1,0 0 1,0 0 0,0 0-1,0 0 1,-1 0-1,1 0 1,0 0 0,0 0-1,0 0 1,0 0-1,0 0 1,-1 0 0,1 0-1,0 0 1,0 0-1,0 0 1,0 0-1,0 0 1,0 0 0,-1 0-1,1 0 1,0 0-1,0 0 1,0 0 0,0 0-1,0 0 1,0 0-1,0 0 1,0 0 0,-1 0-1,1 0 1,0 0-1,0 0 1,0-1-1,0 1 1,0 0 0,0 0-1,0 0 1,0 0-1,0 0 1,0 0 0,0 0-1,0 0 1,0 0-1,0 0 1,0-1 0,0 1-1,0 0 1,0 0-1,0 0 1,0 0-1,0 0 1,0 0 0,0 0-1,0 0 1,0 0-1,0-1 1,0 1 0,0 0-1,0 0 1,-3 40-571,-4-13 551,-1-1-1,-2 0 0,-24 42 0,25-50 148,0 0-1,2 1 1,1-1-1,1 1 1,1 1-1,0 19 220,4-53-244,-1-9-45,2 0 0,1 0 1,1 0-1,15-43 0,-15 61-86,-1-1 1,2 1-1,-1 0 0,1 0 1,6-6-1,-9 9 21,1 1 1,0-1-1,0 1 1,-1-1-1,1 1 0,0 0 1,0-1-1,1 1 0,-1 0 1,0 0-1,1 0 1,-1 0-1,0 1 0,1-1 1,0 0-1,-1 1 1,1-1-1,-1 1 0,6-1 1,34 12-49,-29-7 54,-11-4-5,0 1-1,0-1 1,0 0 0,0 1-1,-1-1 1,1 1-1,0 0 1,0-1 0,-1 1-1,1 0 1,0 0-1,-1 0 1,1-1 0,-1 1-1,0 0 1,1 1-1,-1-1 1,0 0 0,0 0-1,0 0 1,0 0-1,0 1 1,0-1 0,-1 0-1,1 0 1,0 1-1,-1-1 1,0 0 0,1 1-1,-1-1 1,0 1-1,0-1 1,0 0 0,0 1-1,-1-1 1,1 0-1,0 1 1,-1-1 0,0 0-1,1 1 1,-1-1-1,0 0 1,0 1-1,-1 0 1,-8 14 6,0-1 1,-2 0-1,-19 18 0,6-5-3,22-25 3,1 0 0,-1 0 0,1 0 1,0 1-1,0-1 0,0 0 0,1 1 0,0-1 1,0 1-1,-1 6 0,20-42 754,4-50 46,40-121 785,-50 156-1573,-11 39-21,1 0 1,0 0 0,1 0 0,0 0 0,1 0-1,6-10 1,-11 22-90,0-1 1,0 1-1,1-1 0,-1 1 0,1-1 1,0 1-1,0-1 0,1 1 1,0-1-1,1 5 0,2 25 88,-10 9-34,-3-1 0,-2 0-1,-3 0 1,-41 74 0,41-94 56,10-17-23,1 1-1,0-1 1,0 0 0,1 1-1,0 0 1,0-1-1,0 1 1,-1 9 0,3-13 10,-1-1-1,1 1 1,-1 0 0,0-1 0,1 1 0,-1 0 0,0-1 0,0 1 0,0-1 0,1 1-1,-1-1 1,0 1 0,0-1 0,0 1 0,0-1 0,0 0 0,0 1 0,-1-1 0,1 0-1,0 1 1,-2-1 0,-36 7-73,22-4 79,14-2 16,0-1-1,0 1 1,-1-1-1,1 1 1,0-1 0,0 0-1,0 0 1,-1 0-1,1 0 1,0 0 0,0-1-1,0 1 1,-1-1-1,1 1 1,0-1-1,0 0 1,0 0 0,0 0-1,1 0 1,-1 0-1,0 0 1,1-1 0,-1 1-1,1-1 1,-1 1-1,1-1 1,0 1 0,0-1-1,0 0 1,0 0-1,1 0 1,-3-3-1,0 0-11,0-1-1,1 1 0,1-1 1,-1 1-1,1-1 0,0 1 1,1-1-1,0 0 0,0 0 1,1 1-1,0-1 1,1 0-1,-1 0 0,2 1 1,-1-1-1,1 0 0,4-7 1,-2 6-2,0-1 1,1 1-1,1 0 1,0 0 0,0 1-1,0-1 1,2 1-1,-1 0 1,1 0 0,0 0-1,1 1 1,10-6 0,72-35 127,-91 46-128,1-1 0,-1 1-1,1 0 1,-1 0 0,1-1 0,-1 1 0,0 0 0,1-1 0,-1 1 0,0 0 0,0-1 0,1 1 0,-1-1 0,0 1 0,0 0 0,0-1 0,0 1 0,0 0 0,0-1 0,0 1-1,0-1 1,0 1 0,0 0 0,0-1 0,0 1 0,0-1 0,0 1 0,0 0 0,0-1 0,-1 1 0,1-1 0,0 1 0,0 0 0,-1-1 0,1 1 0,0 0 0,-1-1-1,1 1 1,-1 0 0,1 0 0,0-1 0,-1 1 0,1 0 0,-2-1 0,1 1-41,0-1 0,-1 0 0,1 1 1,0-1-1,-1 1 0,1 0 0,-1-1 0,1 1 0,-1 0 0,1-1 0,-1 1 1,1 0-1,-1 0 0,1 0 0,-3 0 0,-5 2-2,1 0-1,0 1 1,0 0 0,0 0 0,0 0-1,-13 9 1,-15 5 4,-72 29-41,127-64 59,-1 1-1,18-26 1,-25 30 75,-9 11-60,-1 1 0,1-1 0,-1 1 0,1-1 0,-1 0 0,0 1 0,0-1 0,0 0 0,0 0 0,-1 0 0,1 1 0,-1-1 0,1 0 0,-1 0 0,0 0 0,0 0 0,0 0 0,-1 0 0,1 0 0,-1 1 0,1-1 0,-1 0 0,0 0 0,0 0 0,0 1 0,0-1 0,-1 0 0,1 1 0,0-1 0,-1 0 0,0 1 0,-3-3 0,-2-4 71,5 6-278,-5 5-1,1 1 176,-84 53 5,35-21 327,55-40-362,0-1 0,0 0 0,0 1 0,-1-1 0,0 0 0,0 1 0,0-1 0,-1 0 0,0 1 0,-1-1 0,-3-5 0,4 10 20,1-1 0,0 1 0,0-1 1,-1 1-1,1 0 0,0-1 0,-1 1 1,1 0-1,0-1 0,-1 1 1,1 0-1,-1 0 0,1 0 0,-1 0 1,1 0-1,0 0 0,-1 0 1,1 0-1,-1 1 0,1-1 0,-1 0 1,1 0-1,0 1 0,-1-1 0,1 1 1,0-1-1,0 1 0,0-1 1,-1 1-1,0 0 0,-50 24 251,40-19-320,7-4 113,-3 2-17,0-1-1,1 1 1,-1 0-1,1 1 1,1-1-1,0 1 1,-9 8-1,26-27 1388,1 1-1377,-1-1-1,-1 0 0,9-19 0,-34 33-1087,-9 10 1202,24-10-138,-58 27 34,24-13-13,0 1 1,2 1-1,1 2 0,-36 25 1,80-62 221,-2 0 0,0 0 0,-2 0 1,-2-1-1,9-36 0,-16 56-233,0-1 0,0 1 0,0-1 0,0 1 1,0-1-1,0 1 0,0-1 0,0 1 0,0-1 0,0 1 0,-1-1 0,1 1 0,0-1 0,0 1 1,-1-1-1,1 1 0,0 0 0,-1-1 0,1 1 0,-1-1 0,1 1 0,-1 0 0,1-1 0,-1 1 1,1 0-1,-1-1 0,1 1 0,-1 0 0,0 0 0,1-1 0,-2 1 0,0 0 7,0 0-1,0 0 0,1 0 0,-1 0 1,0 0-1,0 1 0,0-1 1,0 0-1,1 1 0,-1-1 1,0 1-1,-2 0 0,-54 27 31,50-23-94,-5 1 53,0 1 0,0 1 1,2-1-1,-1 1 1,1 1-1,1-1 0,0 2 1,1-1-1,1 0 0,-14 21 1,46-45 1129,13-14-1289,-34 26 176,6-4-30,0 0 0,-1-1 0,-1 0 0,0 0 0,0 0 0,-1 0 1,8-17-1,-14 25 33,1 0 0,-1-1 1,0 1-1,0 0 1,0 0-1,0-1 1,0 1-1,0 0 1,0-1-1,0 1 0,0 0 1,0 0-1,0-1 1,0 1-1,0 0 1,0 0-1,0-1 1,0 1-1,0 0 0,-1-1 1,1 1-1,0 0 1,0 0-1,0 0 1,-1-1-1,1 1 0,0 0 1,0 0-1,-1-1 1,1 1-1,0 0 1,-1 0-1,1 0 1,0 0-1,-1 0 0,0-1 1,-17 3-51,-23 14 183,36-14-134,-282 122 3516,287-124-3473,12-19-394,27-29-1903,-36 45 2258,19-20-862,-16 18 770,0-1 1,0 0-1,-1 0 1,0 0-1,0 0 1,-1-1-1,-1 1 0,5-11 1,-8 17 96,0 0 1,0 0 0,0-1-1,0 1 1,0 0-1,0 0 1,0 0 0,0-1-1,0 1 1,0 0-1,0 0 1,0 0-1,0-1 1,0 1 0,0 0-1,0 0 1,-1 0-1,1 0 1,0-1-1,0 1 1,0 0 0,0 0-1,0 0 1,-1 0-1,1-1 1,0 1 0,0 0-1,0 0 1,-1 0-1,1 0 1,0 0-1,0 0 1,-1 0 0,1-1-1,0 1 1,0 0-1,-1 0 1,1 0-1,0 0 1,-1 0 0,1 0-1,-1 0 1,-15 3 18,-16 11 62,-192 104 987,103-51 492,207-147-3181,-76 72 1478,-7 5 111,1 1-1,-1-1 1,0 0 0,0 0 0,0-1-1,0 1 1,-1 0 0,2-5 0,-9 8-10,-1 0 1,0 1 0,1-1 0,-1 1 0,0 0 0,1 0 0,-1 0 0,-5 2-1,-12 3 98,0 0 0,0 2 0,1-1 0,0 2 0,1 0 0,0 1-1,1 0 1,1 1 0,0 1 0,-20 16 0,26-13 154,12-11 159,12-6-107,278-114-2610,-266 105 1920,-42 16 220,-12 3 356,-97 19 892,69-16-567,0 2 0,-55 19 0,113-32-475,0 0 0,1 0-1,-1 0 1,1 1-1,-1-1 1,1 0 0,-1 0-1,1 0 1,-1 1-1,1-1 1,-1 0 0,1 1-1,-1-1 1,1 0-1,0 1 1,-1-1 0,1 0-1,0 1 1,-1-1-1,1 0 1,0 1-1,0-1 1,-1 1 0,1-1-1,0 0 1,0 1-1,0-1 1,0 1 0,0-1-1,0 1 1,0 0-1,14 11 101,40 10 174,-45-18-284,-2-2-3,61 20 56,-64-20-91,0-1 1,0 0-1,1-1 1,-1 1-1,1 0 1,-1-1-1,0 0 1,1 0-1,-1 0 1,1 0-1,-1 0 1,1 0-1,7-2 1,-12 2 31,0 0 1,-1 0-1,1 0 0,0 0 1,0 0-1,-1 0 1,1 0-1,0-1 1,0 1-1,-1 0 0,1 0 1,0 0-1,0 0 1,0 0-1,-1 0 1,1 0-1,0 0 0,0 0 1,0-1-1,-1 1 1,1 0-1,0 0 1,0 0-1,0 0 0,0 0 1,0-1-1,-1 1 1,1 0-1,0 0 1,0 0-1,0 0 0,0-1 1,0 1-1,0 0 1,0 0-1,0 0 1,0-1-1,0 1 0,0 0 1,0 0-1,0 0 1,0 0-1,0-1 0,0 1 1,0 0-1,1 0 1,-1 0-1,0 0 1,0-1-1,0 1 0,0 0 1,0 0-1,1 0 1,-1 0-1,0 0 1,0 0-1,0-1 0,1 1 1,-1 0-1,0 0 1,0 0-1,0 0 1,1 0-1,-1 0 0,0 0 1,1 0-1,-25-6-274,-17-1 431,0 1-1,-1 2 1,1 0-1,-1 2 1,0 2-1,0 0 1,-79 9-1,114-8-141,1 0 0,-1 0-1,0 1 1,1 0 0,0 0 0,-8 2 0,14-3 7,-1-1 0,0 0 1,0 1-1,1-1 0,-1 0 0,0 1 1,1-1-1,-1 1 0,1-1 1,-1 1-1,0-1 0,1 1 1,0-1-1,-1 1 0,1-1 1,-1 1-1,1 0 0,0-1 1,0 1-1,0-1 0,-1 2 1,2-1 15,-1 0 0,1 0 1,-1 0-1,1 0 1,-1 0-1,1-1 1,0 1-1,0 0 1,0 0-1,0 0 0,0-1 1,0 1-1,0 0 1,0-1-1,0 1 1,0-1-1,0 1 1,1-1-1,0 1 0,13 4 28,-1 0 0,1-1-1,0-1 1,0 1 0,0-2-1,1 1 1,30 1 0,112-2 65,-129-3-94,0-1-1,0 0 1,-1-2-1,1 0 1,-1-1-1,53-15 1,-81 20-17,0 0 1,0 0-1,0 0 1,0 0-1,-1 0 1,1 0-1,0 0 1,0 0-1,0 0 0,0 0 1,0 0-1,0 0 1,-1 0-1,1 0 1,0 0-1,0 0 1,0 0-1,0 0 1,0-1-1,-1 1 0,1 0 1,0 0-1,0 0 1,0 0-1,0 0 1,0 0-1,0 0 1,0 0-1,0 0 1,0 0-1,-1 0 0,1 0 1,0-1-1,0 1 1,0 0-1,0 0 1,0 0-1,0 0 1,0 0-1,0 0 0,0 0 1,0 0-1,0-1 1,0 1-1,0 0 1,0 0-1,0 0 1,0 0-1,0 0 1,0 0-1,0 0 0,0 0 1,0 0-1,1-1 1,-1 1-1,0 0 1,0 0-1,0 0 1,0 0-1,0 0 0,0 0 1,0 0-1,0 0 1,1 0-1,-15-2 1,-64 0 27,0 4 1,1 1-1,-152 21 1,219-21-39,21-1 106,22 0 71,177 6 3,217 2-43,-384-13-90,-1-1 0,0-1 0,-1-1 1,0-2-1,44-12 0,-72 16 417,-12-1-192,-26 0-130,-47 0-188,0 4 59,1 3 0,-1 3 0,-97 13 0,141-14-319,38-3-41,24-1 455,49 1-27,0-2-1,140-16 0,-222 17-63,-1 1-1,1-1 1,-1 0-1,1 0 1,0 0 0,-1 0-1,1 0 1,-1 0-1,1 0 1,0 0 0,-1 0-1,1 0 1,-1 0-1,1-1 1,-1 1 0,1 0-1,-1 0 1,1 0-1,-1 0 1,1-1 0,-1 1-1,1 0 1,-1 0-1,1-1 1,-1 1 0,1 0-1,-1 0 1,0-1 0,1 1-1,-1 0 1,0-1-1,1 1 1,-1-1 0,0 1-1,0 0 1,1-1-1,-17-7 191,2 1-177,14 6-28,1 1 0,-1-1 0,0 1 0,1 0 0,-1-1 0,0 1 0,1 0 0,-1-1 0,1 1 0,-1 0 0,1 0 0,-1-1 0,1 1 0,-1 0 0,1 0 0,-1-1 0,1 1 0,-1 0 0,1 0 0,-1 0 0,1 0 0,0 0 0,-1 0 0,1 0 0,-1 0 0,1-1 0,0 1 0,-1 1 0,1-1 0,0 0 0,-1 0 0,1 0 0,0 0 0,39-4-72,56-3 78,-131-1-471,6 1 319,-3 1-76,-64-4-1,82 10-498,1 0 0,0 0 0,0 0-1,-21 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5:29.9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174 0 2242,'-20'8'4936,"-2"-1"-2927,-59 10-1656,80-15-395,-1 0 0,0 0 0,1-1 1,0 1-1,0 0 0,0 1 0,0-1 1,0 0-1,0 3 0,-7 12 139,-6 24-150,14-36 85,0 1 0,-1-1 0,1 1 0,-1-1 0,-1 1 0,0-1 0,-3 8 0,4-12-37,0 0 0,1-1 0,-1 1 0,0 0 0,1 0 0,0 0 0,-1 0 0,1 0 0,0 0 0,-1 0 0,1 0 0,0 0 1,0 0-1,0 0 0,0 0 0,1 0 0,-1 0 0,0 0 0,1 1 0,1 3 40,1 13-36,-2-15 17,-1 0 1,1 1-1,0-1 1,0 0-1,0 1 0,1-1 1,-1 0-1,1 0 1,0 0-1,1 0 1,-1 0-1,1 0 1,0 0-1,5 3 1,3 2-23,-8-6-45,0 0 1,0 0 0,-1 0-1,1 0 1,0 0 0,-1 0-1,0 1 1,2 2 0,-4-5 16,0 0 0,0 0 1,0 1-1,0-1 0,0 0 1,0 0-1,-1 1 0,1-1 0,0 0 1,0 0-1,0 0 0,-1 1 1,-2 0-405,3-1 404,-1 1 0,1-1 1,0 0-1,-1 0 0,1 0 1,0 0-1,-1 0 0,1 0 1,0 0-1,-1 0 0,1 0 1,0 0-1,-1-1 0,1 1 1,-17 0-1645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7:06.395"/>
    </inkml:context>
    <inkml:brush xml:id="br0">
      <inkml:brushProperty name="width" value="0.2" units="cm"/>
      <inkml:brushProperty name="height" value="0.2" units="cm"/>
      <inkml:brushProperty name="color" value="#4F4F4F"/>
    </inkml:brush>
  </inkml:definitions>
  <inkml:trace contextRef="#ctx0" brushRef="#br0">1 0 3139,'0'23'8882,"13"89"-8417,-7-89-305,1-1 0,0-1 0,2 1 0,0-1-1,23 35 1,0 4 494,-1 19-282,-25-61-293,0-1 1,1 0-1,1 0 0,20 32 0,-18-35 297,4 6-209,1-1 1,1 0-1,0-1 0,25 20 0,30 26 60,-47-40-95,45 33 0,-7-8-106,-3 2 1,68 75-1,-50-48-19,-19-7-22,-44-52 9,0-2 1,25 26-1,5-6 11,0-2 0,3-1 1,1-3-1,77 38 0,-101-55-13,0 1 0,-1 1-1,-1 1 1,0 1-1,-1 1 1,25 29 0,62 41 77,-91-120 49,-12 23-103,0-1 1,-1 1 0,-1-1-1,1 0 1,-1 0 0,-1 0 0,0 0-1,0-1 1,0 1 0,-2-1-1,1 1 1,-1-1 0,0 1 0,-1-1-1,0 1 1,-1 0 0,-3-15-1,-111-336 1139,95 313-1137,12 32 35,58 109-1179,55 97 1197,-97-181-86,32 58-100,-37-64 109,0 1 0,0 0 1,0 0-1,-1-1 0,0 2 1,0-1-1,0 0 0,0 0 1,-1 0-1,0 0 0,0 0 1,-2 8-1,1-11 11,0 0 1,-1 0-1,0 0 1,1 0-1,-1 0 0,0-1 1,0 1-1,0-1 1,0 1-1,0-1 0,-1 0 1,-2 2-1,-6 3 25,-112 75 110,-52 37 432,166-103-1161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22:17:10.659"/>
    </inkml:context>
    <inkml:brush xml:id="br0">
      <inkml:brushProperty name="width" value="0.2" units="cm"/>
      <inkml:brushProperty name="height" value="0.2" units="cm"/>
      <inkml:brushProperty name="color" value="#4F4F4F"/>
    </inkml:brush>
  </inkml:definitions>
  <inkml:trace contextRef="#ctx0" brushRef="#br0">5 490 5637,'-2'-12'8458,"2"12"-8451,0 0-1,-1 1 0,1-1 1,0 0-1,0 1 1,-1-1-1,1 1 1,0-1-1,0 1 1,0-1-1,0 0 1,0 1-1,0-1 1,0 1-1,0-1 0,0 1 1,0-1-1,0 1 1,0-1-1,0 1 1,0-1-1,0 0 1,0 1-1,0-1 1,1 1-1,-1 0 1,13 12 57,0-1 1,1 0 0,0-1 0,28 16-1,26 21-51,-22-8 36,-18-14 90,42 28 1,-59-47-117,0 0 0,0-1 0,1 0 0,0-1 0,0 0 0,0-1 0,25 5 0,-28-7-38,1 1 0,-1 0 0,0 0-1,0 1 1,0 1 0,0-1 0,-1 1-1,10 7 1,8 5-13,-17-1 25,-9-15 4,1 1-1,-1 0 0,1-1 1,0 1-1,-1-1 1,1 1-1,0-1 0,0 1 1,0-1-1,0 0 1,0 1-1,0-1 0,0 0 1,0 0-1,1 0 1,-1 0-1,0 0 0,1 0 1,2 1-1,9 9 604,-9-9 313,0-19-431,19-80-155,-16 75-159,-1 0 0,-2 0 0,0-1-1,-1 1 1,0-36 0,-39-295 484,31 328-714,-1 0 0,-13-34 0,7 25 45,11 29 51,-4-7-310,4 17-390,3 12 582,0 0 1,2-1 0,-1 1-1,13 30 1,2 12 97,32 91 28,-3-9-205,-43-123 123,-1 0 0,0 0-1,-1 19 1,5 32-123,-7-65 150,6 31-41,-6-35 51,1 1 0,-1 0 0,0 0 0,0 0 0,0-1 0,1 1 0,-1 0 0,0 0 0,0 0-1,0 0 1,0 0 0,-1-1 0,1 1 0,0 0 0,0 0 0,0 0 0,-1 0 0,1-1 0,0 1 0,-1 0 0,1 0 0,-1-1 0,1 1 0,-1 0-1,1-1 1,-1 1 0,1 0 0,-2 0 0,2-1 31,-25 12 219,10-11-219,-1-1 0,0 0 0,1-1 0,-1-1 0,0 0 0,1-1 0,0-1 0,0 0 0,0-1 0,0-1 0,1 0 0,0-1 0,-16-10 1,-109-88-28,100 88 251,26 12-247,10 4-167,6 1 51,3 0 203,-41-21 0,-17 1-147,42 15 26,-1 1 0,1 0 1,-1 0-1,0 1 0,0 1 0,-19-3 1,26 8-112,4-3 136,0 0-1,0 0 1,0 0-1,-1 1 1,1-1-1,0 0 1,0 0-1,0 0 1,0 0-1,0 1 1,0-1-1,0 0 1,-1 0-1,1 0 1,0 0-1,0 0 1,0 0-1,0 1 1,0-1-1,-1 0 1,1 0-1,0 0 1,0 0-1,0 0 1,-1 0-1,1 0 1,0 0-1,0 0 1,0 0-1,0 0 1,-1 0-1,1 0 1,0 0-1,0 0 1,0 0-1,-1 0 1,1 0-1,0 0 1,0 0-1,0 0 1,0 0-1,-1-1 1,1 1-1,0 0 1,0 0-1,0 0 1,0 0-1,-1 0 1,1 0-1,0-1 1,0 1-1,0 0 1,0 0-1,0 0 1,0 0-1,0 0 1,0-1-1,0 1 1,-1 0-1,1 0 1,0 0-1,0-1 1,0 1-1,0 0 1,0 0-1,0 0 1,0-1-1,0 1 1,0 0-1,82 46-955,273 165 1122,-334-200-143,2-1 0,34 10 0,-38-14-42,-1 1 0,1 0-1,-1 2 1,27 16 0,-36-19 26,2 3 14,1-1 0,0-1 0,0 0 1,1 0-1,0-1 0,18 5 0,-47-155 919,8 111-831,0 1-1,-2 0 1,-1 1 0,-19-36 0,11 24 91,-18-60 0,-11-88-34,9 67 202,23 77-424,-14-65 0,29 107-173,1 7-36,2 20-256,7 42 319,66 263 143,-45-131-645,-30-196 687,1 1 0,-1 0 0,0 0 0,0 0 0,1 0 0,-1 0 1,0-1-1,0 1 0,0 0 0,0 0 0,0 0 0,0 0 0,-1 0 0,1 0 1,0-1-1,0 1 0,-1 0 0,1 0 0,0 0 0,-1 0 0,1-1 0,-1 1 1,1 0-1,-1-1 0,1 1 0,-1 0 0,1-1 0,-1 1 0,0 0 0,0-1 1,1 1-1,-1-1 0,0 0 0,0 1 0,1-1 0,-1 1 0,0-1 0,0 0 1,-1 1-1,-11 5 51,3-1-26,0-1 0,-1 0 0,0-1 0,0 0 0,0 0 0,0-1 0,0-1 1,-21 1-1,-98-9 46,83 3-63,-116-8-659,153 11-469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5C6F807-DC88-4715-89F3-C0DB5BCFED1D}" type="datetimeFigureOut">
              <a:rPr lang="ar-SA" smtClean="0"/>
              <a:t>11/04/45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20F767-4602-40DA-8EEB-A4E409BBB9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828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0F767-4602-40DA-8EEB-A4E409BBB909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58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حساب القطرات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0F767-4602-40DA-8EEB-A4E409BBB909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383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0F767-4602-40DA-8EEB-A4E409BBB909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1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</a:rPr>
              <a:t>The </a:t>
            </a:r>
            <a:r>
              <a:rPr lang="en-US" sz="1200" dirty="0" err="1">
                <a:latin typeface="Calibri" panose="020F0502020204030204" pitchFamily="34" charset="0"/>
              </a:rPr>
              <a:t>NaCl</a:t>
            </a:r>
            <a:r>
              <a:rPr lang="en-US" sz="1200" dirty="0">
                <a:latin typeface="Calibri" panose="020F0502020204030204" pitchFamily="34" charset="0"/>
              </a:rPr>
              <a:t> solution provides Na</a:t>
            </a:r>
            <a:r>
              <a:rPr lang="en-US" sz="1200" baseline="30000" dirty="0">
                <a:latin typeface="Calibri" panose="020F0502020204030204" pitchFamily="34" charset="0"/>
              </a:rPr>
              <a:t>+</a:t>
            </a:r>
            <a:r>
              <a:rPr lang="en-US" sz="1200" dirty="0">
                <a:latin typeface="Calibri" panose="020F0502020204030204" pitchFamily="34" charset="0"/>
              </a:rPr>
              <a:t> and </a:t>
            </a:r>
            <a:r>
              <a:rPr lang="en-US" sz="1200" dirty="0" err="1">
                <a:latin typeface="Calibri" panose="020F0502020204030204" pitchFamily="34" charset="0"/>
              </a:rPr>
              <a:t>Cl</a:t>
            </a:r>
            <a:r>
              <a:rPr lang="en-US" sz="1200" baseline="30000" dirty="0">
                <a:latin typeface="Calibri" panose="020F0502020204030204" pitchFamily="34" charset="0"/>
              </a:rPr>
              <a:t>-</a:t>
            </a:r>
            <a:r>
              <a:rPr lang="en-US" sz="1200" dirty="0">
                <a:latin typeface="Calibri" panose="020F0502020204030204" pitchFamily="34" charset="0"/>
              </a:rPr>
              <a:t> ions that bind to the polar water molecules, and help separate the water from the soap. This process is called salting out the soap.</a:t>
            </a:r>
            <a:endParaRPr lang="en-US" sz="1200" b="1" dirty="0">
              <a:latin typeface="Calibri" panose="020F0502020204030204" pitchFamily="34" charset="0"/>
            </a:endParaRPr>
          </a:p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0F767-4602-40DA-8EEB-A4E409BBB909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384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0F767-4602-40DA-8EEB-A4E409BBB909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235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pixshark.com/lipids-fats.htm&amp;ei=7SXNVK7OEsGsPZufgbgO&amp;psig=AFQjCNHcGJWW0MjQuEbS0IzZBjGHryVWtA&amp;ust=1422809084327788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9" Type="http://schemas.openxmlformats.org/officeDocument/2006/relationships/image" Target="../media/image23.png"/><Relationship Id="rId21" Type="http://schemas.openxmlformats.org/officeDocument/2006/relationships/image" Target="../media/image14.png"/><Relationship Id="rId34" Type="http://schemas.openxmlformats.org/officeDocument/2006/relationships/customXml" Target="../ink/ink18.xml"/><Relationship Id="rId42" Type="http://schemas.openxmlformats.org/officeDocument/2006/relationships/customXml" Target="../ink/ink22.xml"/><Relationship Id="rId47" Type="http://schemas.openxmlformats.org/officeDocument/2006/relationships/image" Target="../media/image27.png"/><Relationship Id="rId50" Type="http://schemas.openxmlformats.org/officeDocument/2006/relationships/customXml" Target="../ink/ink26.xml"/><Relationship Id="rId55" Type="http://schemas.openxmlformats.org/officeDocument/2006/relationships/image" Target="../media/image31.png"/><Relationship Id="rId7" Type="http://schemas.openxmlformats.org/officeDocument/2006/relationships/image" Target="../media/image9.png"/><Relationship Id="rId2" Type="http://schemas.openxmlformats.org/officeDocument/2006/relationships/image" Target="../media/image7.gif"/><Relationship Id="rId16" Type="http://schemas.openxmlformats.org/officeDocument/2006/relationships/customXml" Target="../ink/ink9.xml"/><Relationship Id="rId29" Type="http://schemas.openxmlformats.org/officeDocument/2006/relationships/image" Target="../media/image18.png"/><Relationship Id="rId11" Type="http://schemas.openxmlformats.org/officeDocument/2006/relationships/customXml" Target="../ink/ink5.xml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22.png"/><Relationship Id="rId40" Type="http://schemas.openxmlformats.org/officeDocument/2006/relationships/customXml" Target="../ink/ink21.xml"/><Relationship Id="rId45" Type="http://schemas.openxmlformats.org/officeDocument/2006/relationships/image" Target="../media/image26.png"/><Relationship Id="rId53" Type="http://schemas.openxmlformats.org/officeDocument/2006/relationships/image" Target="../media/image30.png"/><Relationship Id="rId5" Type="http://schemas.openxmlformats.org/officeDocument/2006/relationships/image" Target="../media/image6.png"/><Relationship Id="rId10" Type="http://schemas.openxmlformats.org/officeDocument/2006/relationships/customXml" Target="../ink/ink4.xml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7.png"/><Relationship Id="rId30" Type="http://schemas.openxmlformats.org/officeDocument/2006/relationships/customXml" Target="../ink/ink16.xml"/><Relationship Id="rId35" Type="http://schemas.openxmlformats.org/officeDocument/2006/relationships/image" Target="../media/image21.png"/><Relationship Id="rId43" Type="http://schemas.openxmlformats.org/officeDocument/2006/relationships/image" Target="../media/image25.png"/><Relationship Id="rId48" Type="http://schemas.openxmlformats.org/officeDocument/2006/relationships/customXml" Target="../ink/ink25.xml"/><Relationship Id="rId8" Type="http://schemas.openxmlformats.org/officeDocument/2006/relationships/customXml" Target="../ink/ink3.xml"/><Relationship Id="rId51" Type="http://schemas.openxmlformats.org/officeDocument/2006/relationships/image" Target="../media/image29.png"/><Relationship Id="rId3" Type="http://schemas.openxmlformats.org/officeDocument/2006/relationships/customXml" Target="../ink/ink1.xml"/><Relationship Id="rId12" Type="http://schemas.openxmlformats.org/officeDocument/2006/relationships/customXml" Target="../ink/ink6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20" Type="http://schemas.openxmlformats.org/officeDocument/2006/relationships/customXml" Target="../ink/ink11.xml"/><Relationship Id="rId41" Type="http://schemas.openxmlformats.org/officeDocument/2006/relationships/image" Target="../media/image24.png"/><Relationship Id="rId54" Type="http://schemas.openxmlformats.org/officeDocument/2006/relationships/customXml" Target="../ink/ink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1582341"/>
            <a:ext cx="4114800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chemeClr val="tx2"/>
                </a:solidFill>
              </a:rPr>
              <a:t>الدهــــــــون</a:t>
            </a:r>
          </a:p>
          <a:p>
            <a:pPr algn="ctr"/>
            <a:r>
              <a:rPr lang="en-US" sz="60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Lipids</a:t>
            </a:r>
            <a:endParaRPr lang="ar-SA" sz="60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32" name="Picture 8" descr="Lipid stru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4"/>
          <a:stretch/>
        </p:blipFill>
        <p:spPr bwMode="auto">
          <a:xfrm>
            <a:off x="990600" y="4876800"/>
            <a:ext cx="2628900" cy="1624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http://healthdirectusa.com/images/uploads/2012082316413937365_bi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019550"/>
            <a:ext cx="28384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0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:(Qualitative tests of lipids) </a:t>
            </a:r>
            <a:r>
              <a:rPr lang="ar-SA" sz="2800" b="1" dirty="0">
                <a:solidFill>
                  <a:schemeClr val="tx2"/>
                </a:solidFill>
              </a:rPr>
              <a:t>الاختبارات الوصفية لـلدهون</a:t>
            </a:r>
            <a:endParaRPr lang="ar-SA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166842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ar-SA" sz="2400" b="1" dirty="0">
                <a:solidFill>
                  <a:schemeClr val="tx2"/>
                </a:solidFill>
              </a:rPr>
              <a:t>1- اختبار الذوبانية ( </a:t>
            </a:r>
            <a:r>
              <a:rPr lang="en-US" sz="2400" b="1" dirty="0">
                <a:solidFill>
                  <a:schemeClr val="tx2"/>
                </a:solidFill>
              </a:rPr>
              <a:t>( Solubility test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ar-SA" sz="2400" b="1" dirty="0">
                <a:solidFill>
                  <a:schemeClr val="tx2"/>
                </a:solidFill>
              </a:rPr>
              <a:t>2-</a:t>
            </a:r>
            <a:r>
              <a:rPr lang="ar-SA" sz="2400" b="1" kern="0" dirty="0">
                <a:solidFill>
                  <a:schemeClr val="tx2"/>
                </a:solidFill>
              </a:rPr>
              <a:t>اختبار خلات النحاس.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ar-SA" sz="2400" b="1" dirty="0">
                <a:solidFill>
                  <a:schemeClr val="tx2"/>
                </a:solidFill>
              </a:rPr>
              <a:t>3-اختبار عدم التشبع.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ar-SA" sz="2400" b="1" dirty="0">
                <a:solidFill>
                  <a:schemeClr val="tx2"/>
                </a:solidFill>
              </a:rPr>
              <a:t>4-اختبار التصبن  </a:t>
            </a:r>
            <a:r>
              <a:rPr lang="en-US" sz="2400" b="1" dirty="0">
                <a:solidFill>
                  <a:schemeClr val="tx2"/>
                </a:solidFill>
              </a:rPr>
              <a:t>Saponification test</a:t>
            </a:r>
            <a:r>
              <a:rPr lang="ar-SA" sz="2400" b="1" dirty="0">
                <a:solidFill>
                  <a:schemeClr val="tx2"/>
                </a:solidFill>
              </a:rPr>
              <a:t>: 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ar-SA" sz="2400" dirty="0"/>
              <a:t> أ-اختبار فصل الصابون من المحلول بالتمليح (</a:t>
            </a:r>
            <a:r>
              <a:rPr lang="en-US" sz="2400" dirty="0"/>
              <a:t>(salting out of soap</a:t>
            </a:r>
            <a:endParaRPr lang="ar-SA" sz="2400" b="1" dirty="0">
              <a:solidFill>
                <a:srgbClr val="0070C0"/>
              </a:solidFill>
            </a:endParaRP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ar-SA" sz="2400" dirty="0"/>
              <a:t>ب- اختبار تكوين أملاح الأحماض الدهنية الغير ذائبة </a:t>
            </a:r>
            <a:r>
              <a:rPr lang="en-US" sz="2400" dirty="0"/>
              <a:t>insoluble soaps)</a:t>
            </a:r>
            <a:r>
              <a:rPr lang="ar-SA" sz="2400" dirty="0"/>
              <a:t>) </a:t>
            </a:r>
            <a:br>
              <a:rPr lang="en-US" sz="2400" b="1" kern="0" dirty="0">
                <a:solidFill>
                  <a:schemeClr val="tx2"/>
                </a:solidFill>
              </a:rPr>
            </a:br>
            <a:r>
              <a:rPr lang="ar-SA" sz="2400" b="1" dirty="0">
                <a:solidFill>
                  <a:schemeClr val="tx2"/>
                </a:solidFill>
              </a:rPr>
              <a:t>5-اختبار الاكرولين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19390"/>
            <a:ext cx="5784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:(Solubility test) </a:t>
            </a:r>
            <a:r>
              <a:rPr lang="ar-SA" sz="2800" b="1" dirty="0">
                <a:solidFill>
                  <a:schemeClr val="tx2"/>
                </a:solidFill>
              </a:rPr>
              <a:t>1- اختبار الذوبانية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88392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chemeClr val="tx2"/>
                </a:solidFill>
              </a:rPr>
              <a:t> الهدف</a:t>
            </a:r>
            <a:r>
              <a:rPr lang="ar-SA" sz="2200" b="1" dirty="0">
                <a:solidFill>
                  <a:schemeClr val="tx2"/>
                </a:solidFill>
              </a:rPr>
              <a:t>:</a:t>
            </a:r>
            <a:endParaRPr lang="en-US" sz="2200" b="1" dirty="0">
              <a:solidFill>
                <a:schemeClr val="tx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000" dirty="0"/>
              <a:t>إثبات أن الزيوت والدهون هي مركبات تختلف في ذوبانها عن الكربوهيدرات و البروتينات.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SA" sz="2000" dirty="0"/>
              <a:t> 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SA" sz="2200" b="1" dirty="0">
                <a:solidFill>
                  <a:schemeClr val="tx2"/>
                </a:solidFill>
              </a:rPr>
              <a:t>النظرية العلمية للإختبار  :</a:t>
            </a:r>
            <a:endParaRPr lang="en-US" sz="2200" b="1" dirty="0">
              <a:solidFill>
                <a:schemeClr val="tx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000" dirty="0"/>
              <a:t>لا تذوب الزيوت أو الدهون في الماء نظراُ لطبيعتها </a:t>
            </a:r>
            <a:r>
              <a:rPr lang="ar-SA" sz="2000" b="1" dirty="0"/>
              <a:t>الغير</a:t>
            </a:r>
            <a:r>
              <a:rPr lang="ar-SA" sz="2000" dirty="0"/>
              <a:t> </a:t>
            </a:r>
            <a:r>
              <a:rPr lang="ar-SA" sz="2000" b="1" dirty="0"/>
              <a:t>قطبية (الهيدروفوبية )</a:t>
            </a:r>
            <a:r>
              <a:rPr lang="ar-SA" sz="2000" dirty="0"/>
              <a:t>ولكنها تذوب في </a:t>
            </a:r>
            <a:r>
              <a:rPr lang="ar-SA" sz="2000" u="sng" dirty="0"/>
              <a:t>المذيبات العضوية </a:t>
            </a:r>
            <a:r>
              <a:rPr lang="ar-SA" sz="2000" dirty="0"/>
              <a:t>كالإيثر والبنزين والكلورفورم والكحول المغلي وغيرها.</a:t>
            </a:r>
          </a:p>
          <a:p>
            <a:pPr algn="r" rtl="1">
              <a:lnSpc>
                <a:spcPct val="150000"/>
              </a:lnSpc>
            </a:pPr>
            <a:endParaRPr lang="ar-SA" sz="2000" dirty="0"/>
          </a:p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chemeClr val="tx2"/>
                </a:solidFill>
              </a:rPr>
              <a:t>تطبيقاتها:</a:t>
            </a:r>
            <a:endParaRPr lang="en-US" sz="2400" b="1" dirty="0">
              <a:solidFill>
                <a:schemeClr val="tx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000" dirty="0"/>
              <a:t>تختلف الدهون فيما بينها في قابليتها للذوبان في المذيبات العضوية المختلفة ويستفاد من ذلك في فصل خليط من الدهون عن بعضها البعض.</a:t>
            </a:r>
          </a:p>
        </p:txBody>
      </p:sp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IMG_4067.JPG"/>
          <p:cNvPicPr>
            <a:picLocks noChangeAspect="1"/>
          </p:cNvPicPr>
          <p:nvPr/>
        </p:nvPicPr>
        <p:blipFill rotWithShape="1">
          <a:blip r:embed="rId2" cstate="print"/>
          <a:srcRect t="48724" r="29149" b="25127"/>
          <a:stretch/>
        </p:blipFill>
        <p:spPr>
          <a:xfrm rot="5400000">
            <a:off x="1496582" y="1703818"/>
            <a:ext cx="3532740" cy="887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239214"/>
              </p:ext>
            </p:extLst>
          </p:nvPr>
        </p:nvGraphicFramePr>
        <p:xfrm>
          <a:off x="2895600" y="4724400"/>
          <a:ext cx="4648200" cy="1219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881"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زيت الزيتون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المذيب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أيثر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ماء مقطر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Content Placeholder 3" descr="IMG_4067.JPG"/>
          <p:cNvPicPr>
            <a:picLocks noChangeAspect="1"/>
          </p:cNvPicPr>
          <p:nvPr/>
        </p:nvPicPr>
        <p:blipFill rotWithShape="1">
          <a:blip r:embed="rId2" cstate="print"/>
          <a:srcRect t="28274" r="29149" b="50807"/>
          <a:stretch/>
        </p:blipFill>
        <p:spPr>
          <a:xfrm rot="5400000">
            <a:off x="4760671" y="1792529"/>
            <a:ext cx="3532740" cy="709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مستطيل 1"/>
          <p:cNvSpPr/>
          <p:nvPr/>
        </p:nvSpPr>
        <p:spPr>
          <a:xfrm>
            <a:off x="6074032" y="4033875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أيثر+ زيت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777883" y="4001609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ماء+ زيت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304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sz="2800" b="1" dirty="0">
                <a:solidFill>
                  <a:schemeClr val="tx2"/>
                </a:solidFill>
              </a:rPr>
              <a:t>2-اختبار خلات النحاس: </a:t>
            </a:r>
            <a:br>
              <a:rPr lang="en-US" sz="2800" dirty="0">
                <a:solidFill>
                  <a:schemeClr val="tx2"/>
                </a:solidFill>
              </a:rPr>
            </a:br>
            <a:endParaRPr lang="ar-SA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58907"/>
            <a:ext cx="8686800" cy="419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dirty="0"/>
              <a:t>يستخدم هذا الإختبار للتميز بين الزيت (أو الدهن) و الحمض الدهني (المشبع  أو غير المشبع). 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SA" sz="2000" dirty="0"/>
              <a:t> 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chemeClr val="tx2"/>
                </a:solidFill>
              </a:rPr>
              <a:t>المبدأ العلمي:</a:t>
            </a:r>
            <a:endParaRPr lang="en-US" sz="2000" dirty="0">
              <a:solidFill>
                <a:schemeClr val="tx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000" dirty="0"/>
              <a:t>-لا تتفاعل الزيوت أو الدهون(مثل زيت الزيتون) ، مع محلول خلات النحاس.</a:t>
            </a:r>
          </a:p>
          <a:p>
            <a:pPr algn="r" rtl="1">
              <a:lnSpc>
                <a:spcPct val="150000"/>
              </a:lnSpc>
            </a:pPr>
            <a:r>
              <a:rPr lang="ar-SA" sz="2000" dirty="0"/>
              <a:t>- أما الأحماض الدهنية (المشبعة والغير مشبعة)(مثل حمض </a:t>
            </a:r>
            <a:r>
              <a:rPr lang="ar-SA" sz="2000" dirty="0" err="1"/>
              <a:t>الأولييك</a:t>
            </a:r>
            <a:r>
              <a:rPr lang="ar-SA" sz="2000" dirty="0"/>
              <a:t>)، فتتفاعل مع خلات النحاس مكوناُ ملح النحاس المقابل. </a:t>
            </a:r>
          </a:p>
          <a:p>
            <a:pPr algn="r" rtl="1">
              <a:lnSpc>
                <a:spcPct val="150000"/>
              </a:lnSpc>
            </a:pPr>
            <a:endParaRPr lang="ar-SA" sz="2000" dirty="0"/>
          </a:p>
          <a:p>
            <a:pPr algn="r" rtl="1">
              <a:lnSpc>
                <a:spcPct val="150000"/>
              </a:lnSpc>
            </a:pPr>
            <a:r>
              <a:rPr lang="ar-SA" sz="2000" dirty="0"/>
              <a:t>- الملح النحاسي، المتكون في حالة الأحماض الدهنية فقط يمكن استخلاصه بواسطة إضافة الإيثر البترولي. 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SA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7435"/>
            <a:ext cx="92090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000" b="1" u="sng" dirty="0"/>
              <a:t>في حالة زيت الزيتون </a:t>
            </a:r>
            <a:r>
              <a:rPr lang="ar-SA" sz="2000" dirty="0"/>
              <a:t>يلاحظ  أن طبقة </a:t>
            </a:r>
            <a:r>
              <a:rPr lang="ar-SA" sz="2000" dirty="0" err="1"/>
              <a:t>الإيثرالبترولي</a:t>
            </a:r>
            <a:r>
              <a:rPr lang="ar-SA" sz="2000" dirty="0"/>
              <a:t> العليا، تحتوي على الزيت مذاباً فيها </a:t>
            </a:r>
            <a:r>
              <a:rPr lang="ar-SA" sz="2000" u="sng" dirty="0"/>
              <a:t>ويظهر لون زيت الزيتون(لم يتفاعل مع خلات النحاس)، </a:t>
            </a:r>
            <a:r>
              <a:rPr lang="ar-SA" sz="2000" dirty="0"/>
              <a:t>ويبقى المحلول المائي (مع خلات النحاس) السفلي </a:t>
            </a:r>
            <a:r>
              <a:rPr lang="ar-SA" sz="2000" u="sng" dirty="0"/>
              <a:t>أزرق اللون</a:t>
            </a:r>
            <a:r>
              <a:rPr lang="ar-SA" sz="2000" dirty="0"/>
              <a:t>. </a:t>
            </a:r>
          </a:p>
          <a:p>
            <a:pPr algn="r" rtl="1">
              <a:lnSpc>
                <a:spcPct val="150000"/>
              </a:lnSpc>
            </a:pP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SA" sz="2000" dirty="0"/>
              <a:t> </a:t>
            </a:r>
            <a:endParaRPr lang="en-US" sz="2000" dirty="0"/>
          </a:p>
          <a:p>
            <a:pPr algn="r">
              <a:lnSpc>
                <a:spcPct val="150000"/>
              </a:lnSpc>
            </a:pPr>
            <a:endParaRPr lang="ar-SA" sz="20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15840" r="32675" b="57058"/>
          <a:stretch/>
        </p:blipFill>
        <p:spPr>
          <a:xfrm rot="5400000">
            <a:off x="5894642" y="3089381"/>
            <a:ext cx="4123556" cy="1104152"/>
          </a:xfrm>
          <a:prstGeom prst="rect">
            <a:avLst/>
          </a:prstGeom>
        </p:spPr>
      </p:pic>
      <p:sp>
        <p:nvSpPr>
          <p:cNvPr id="11" name="Left Brace 2"/>
          <p:cNvSpPr/>
          <p:nvPr/>
        </p:nvSpPr>
        <p:spPr>
          <a:xfrm>
            <a:off x="7010400" y="4101963"/>
            <a:ext cx="228600" cy="121259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TextBox 10"/>
          <p:cNvSpPr txBox="1"/>
          <p:nvPr/>
        </p:nvSpPr>
        <p:spPr>
          <a:xfrm>
            <a:off x="4800600" y="4561005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dirty="0"/>
              <a:t>خلات النحاس</a:t>
            </a:r>
            <a:endParaRPr lang="en-US" sz="1600" b="1" dirty="0"/>
          </a:p>
        </p:txBody>
      </p:sp>
      <p:sp>
        <p:nvSpPr>
          <p:cNvPr id="13" name="Left Brace 11"/>
          <p:cNvSpPr/>
          <p:nvPr/>
        </p:nvSpPr>
        <p:spPr>
          <a:xfrm>
            <a:off x="7006590" y="2730363"/>
            <a:ext cx="228600" cy="121259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TextBox 12"/>
          <p:cNvSpPr txBox="1"/>
          <p:nvPr/>
        </p:nvSpPr>
        <p:spPr>
          <a:xfrm>
            <a:off x="4528324" y="3182770"/>
            <a:ext cx="224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dirty="0"/>
              <a:t>طبقة </a:t>
            </a:r>
            <a:r>
              <a:rPr lang="ar-SA" sz="1600" b="1" dirty="0" err="1"/>
              <a:t>الإيثر</a:t>
            </a:r>
            <a:r>
              <a:rPr lang="ar-SA" sz="1600" b="1" dirty="0"/>
              <a:t> مذاب فيها الزيت</a:t>
            </a:r>
            <a:endParaRPr lang="en-US" sz="1600" b="1" dirty="0"/>
          </a:p>
        </p:txBody>
      </p:sp>
      <p:sp>
        <p:nvSpPr>
          <p:cNvPr id="15" name="TextBox 7"/>
          <p:cNvSpPr txBox="1"/>
          <p:nvPr/>
        </p:nvSpPr>
        <p:spPr>
          <a:xfrm>
            <a:off x="7461120" y="58674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/>
              <a:t>زيت الزيتون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52400" y="152400"/>
            <a:ext cx="913035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b="1" u="sng" dirty="0"/>
              <a:t>وفي حالة حمض </a:t>
            </a:r>
            <a:r>
              <a:rPr lang="ar-SA" b="1" u="sng" dirty="0" err="1"/>
              <a:t>الأولييك</a:t>
            </a:r>
            <a:r>
              <a:rPr lang="ar-SA" b="1" u="sng" dirty="0"/>
              <a:t> ، </a:t>
            </a:r>
            <a:r>
              <a:rPr lang="ar-SA" dirty="0"/>
              <a:t>تتلون طبقة </a:t>
            </a:r>
            <a:r>
              <a:rPr lang="ar-SA" dirty="0" err="1"/>
              <a:t>الإيثر</a:t>
            </a:r>
            <a:r>
              <a:rPr lang="ar-SA" dirty="0"/>
              <a:t> البترولي العليا </a:t>
            </a:r>
            <a:r>
              <a:rPr lang="ar-SA" u="sng" dirty="0"/>
              <a:t>بلون أخضر </a:t>
            </a:r>
            <a:r>
              <a:rPr lang="ar-SA" dirty="0"/>
              <a:t>نتيجة لذوبان </a:t>
            </a:r>
            <a:r>
              <a:rPr lang="ar-SA" b="1" dirty="0" err="1"/>
              <a:t>أولييات</a:t>
            </a:r>
            <a:r>
              <a:rPr lang="ar-SA" b="1" dirty="0"/>
              <a:t> النحاس (ملح النحاس) </a:t>
            </a:r>
            <a:r>
              <a:rPr lang="ar-SA" dirty="0"/>
              <a:t>فيها أما الطبقة السفلى </a:t>
            </a:r>
            <a:r>
              <a:rPr lang="ar-SA" u="sng" dirty="0"/>
              <a:t>فتقل زرقتها</a:t>
            </a:r>
            <a:r>
              <a:rPr lang="ar-SA" dirty="0"/>
              <a:t>.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5018589" cy="230228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593003" y="5819155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err="1"/>
              <a:t>أولييات</a:t>
            </a:r>
            <a:r>
              <a:rPr lang="ar-SA" b="1" dirty="0"/>
              <a:t> النحاس 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1570257" y="6188487"/>
            <a:ext cx="1535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copper </a:t>
            </a:r>
            <a:r>
              <a:rPr lang="en-US" dirty="0" err="1">
                <a:latin typeface="Calibri" panose="020F0502020204030204" pitchFamily="34" charset="0"/>
              </a:rPr>
              <a:t>oleate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42413" r="32675" b="31014"/>
          <a:stretch/>
        </p:blipFill>
        <p:spPr>
          <a:xfrm rot="5400000">
            <a:off x="6329136" y="2815873"/>
            <a:ext cx="4123556" cy="1082610"/>
          </a:xfrm>
          <a:prstGeom prst="rect">
            <a:avLst/>
          </a:prstGeom>
        </p:spPr>
      </p:pic>
      <p:sp>
        <p:nvSpPr>
          <p:cNvPr id="7" name="Left Brace 13"/>
          <p:cNvSpPr/>
          <p:nvPr/>
        </p:nvSpPr>
        <p:spPr>
          <a:xfrm>
            <a:off x="7479030" y="3975749"/>
            <a:ext cx="163830" cy="121259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Left Brace 14"/>
          <p:cNvSpPr/>
          <p:nvPr/>
        </p:nvSpPr>
        <p:spPr>
          <a:xfrm>
            <a:off x="7467600" y="2612754"/>
            <a:ext cx="163830" cy="121259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TextBox 15"/>
          <p:cNvSpPr txBox="1"/>
          <p:nvPr/>
        </p:nvSpPr>
        <p:spPr>
          <a:xfrm flipH="1">
            <a:off x="5181600" y="4320434"/>
            <a:ext cx="1895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b="1" dirty="0"/>
              <a:t>خلات النحاس</a:t>
            </a:r>
            <a:endParaRPr lang="en-US" sz="1600" b="1" dirty="0"/>
          </a:p>
        </p:txBody>
      </p:sp>
      <p:sp>
        <p:nvSpPr>
          <p:cNvPr id="10" name="TextBox 16"/>
          <p:cNvSpPr txBox="1"/>
          <p:nvPr/>
        </p:nvSpPr>
        <p:spPr>
          <a:xfrm flipH="1">
            <a:off x="4343400" y="2957439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dirty="0"/>
              <a:t>طبقة </a:t>
            </a:r>
            <a:r>
              <a:rPr lang="ar-SA" sz="1600" b="1" dirty="0" err="1"/>
              <a:t>الإيثر</a:t>
            </a:r>
            <a:r>
              <a:rPr lang="ar-SA" sz="1600" b="1" dirty="0"/>
              <a:t> مذاب فيها أوليات النحاس</a:t>
            </a:r>
            <a:endParaRPr lang="en-US" sz="1600" b="1" dirty="0"/>
          </a:p>
        </p:txBody>
      </p:sp>
      <p:sp>
        <p:nvSpPr>
          <p:cNvPr id="11" name="TextBox 8"/>
          <p:cNvSpPr txBox="1"/>
          <p:nvPr/>
        </p:nvSpPr>
        <p:spPr>
          <a:xfrm>
            <a:off x="7849609" y="5511378"/>
            <a:ext cx="1041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/>
              <a:t>حمض الأوليك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02172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69989" y="4792502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/>
              <a:t>زيت الزيتون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19" y="4792502"/>
            <a:ext cx="1041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/>
              <a:t>حمض الأوليك</a:t>
            </a:r>
            <a:endParaRPr lang="en-US" sz="1400" b="1" dirty="0"/>
          </a:p>
        </p:txBody>
      </p:sp>
      <p:pic>
        <p:nvPicPr>
          <p:cNvPr id="10" name="Picture 9" descr="C:\Users\Ghadah\Downloads\DSC_035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27101" b="2156"/>
          <a:stretch/>
        </p:blipFill>
        <p:spPr bwMode="auto">
          <a:xfrm>
            <a:off x="3429000" y="1295400"/>
            <a:ext cx="2286039" cy="3476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Left Brace 2"/>
          <p:cNvSpPr/>
          <p:nvPr/>
        </p:nvSpPr>
        <p:spPr>
          <a:xfrm>
            <a:off x="2895600" y="3429000"/>
            <a:ext cx="228600" cy="121259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1676400" y="3888042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/>
              <a:t>خلات النحاس</a:t>
            </a:r>
            <a:endParaRPr lang="en-US" sz="1400" b="1" dirty="0"/>
          </a:p>
        </p:txBody>
      </p:sp>
      <p:sp>
        <p:nvSpPr>
          <p:cNvPr id="12" name="Left Brace 11"/>
          <p:cNvSpPr/>
          <p:nvPr/>
        </p:nvSpPr>
        <p:spPr>
          <a:xfrm>
            <a:off x="2891790" y="2057400"/>
            <a:ext cx="228600" cy="121259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990600" y="2509806"/>
            <a:ext cx="1668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/>
              <a:t>الإيثر (مذاب فيها الزيت)</a:t>
            </a:r>
            <a:endParaRPr lang="en-US" sz="1400" b="1" dirty="0"/>
          </a:p>
        </p:txBody>
      </p:sp>
      <p:sp>
        <p:nvSpPr>
          <p:cNvPr id="14" name="Left Brace 13"/>
          <p:cNvSpPr/>
          <p:nvPr/>
        </p:nvSpPr>
        <p:spPr>
          <a:xfrm flipH="1">
            <a:off x="5943600" y="3435635"/>
            <a:ext cx="228600" cy="121259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Left Brace 14"/>
          <p:cNvSpPr/>
          <p:nvPr/>
        </p:nvSpPr>
        <p:spPr>
          <a:xfrm flipH="1">
            <a:off x="5932170" y="2072640"/>
            <a:ext cx="228600" cy="121259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6435090" y="3903282"/>
            <a:ext cx="1794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/>
              <a:t>خلات النحاس (زرقه اقل)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2615411"/>
            <a:ext cx="2480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/>
              <a:t>الإيثر (مذاب فيها أوليات النحاس)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03623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7000" y="148682"/>
            <a:ext cx="2901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rtl="1"/>
            <a:r>
              <a:rPr lang="ar-SA" sz="2400" b="1" dirty="0">
                <a:solidFill>
                  <a:schemeClr val="tx2"/>
                </a:solidFill>
              </a:rPr>
              <a:t>3-اختبار عدم التشبع :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59065"/>
            <a:ext cx="897980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chemeClr val="tx2"/>
                </a:solidFill>
              </a:rPr>
              <a:t>الهدف</a:t>
            </a:r>
            <a:r>
              <a:rPr lang="ar-SA" sz="2400" dirty="0">
                <a:solidFill>
                  <a:schemeClr val="tx2"/>
                </a:solidFill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ar-SA" sz="2000" dirty="0"/>
              <a:t> تستخدم هذه التجربة للتعرف على طبيعة الأحماض الدهنية </a:t>
            </a:r>
          </a:p>
          <a:p>
            <a:pPr algn="r" rtl="1">
              <a:lnSpc>
                <a:spcPct val="150000"/>
              </a:lnSpc>
            </a:pPr>
            <a:r>
              <a:rPr lang="ar-SA" sz="2000" dirty="0"/>
              <a:t>في الزيت أو الدهن هل هي من النوع </a:t>
            </a:r>
            <a:r>
              <a:rPr lang="ar-SA" sz="2000" b="1" u="sng" dirty="0"/>
              <a:t>المشبع أو غير المشبع</a:t>
            </a:r>
            <a:r>
              <a:rPr lang="ar-SA" sz="2000" dirty="0"/>
              <a:t>. </a:t>
            </a:r>
            <a:endParaRPr lang="en-US" sz="2000" dirty="0"/>
          </a:p>
          <a:p>
            <a:pPr algn="r" rtl="1">
              <a:buNone/>
            </a:pPr>
            <a:endParaRPr lang="en-US" sz="2000" dirty="0"/>
          </a:p>
          <a:p>
            <a:pPr algn="r" rtl="1">
              <a:buNone/>
            </a:pPr>
            <a:r>
              <a:rPr lang="ar-SA" sz="2400" b="1" dirty="0">
                <a:solidFill>
                  <a:srgbClr val="867C4C"/>
                </a:solidFill>
              </a:rPr>
              <a:t>المبدأ العلمي :</a:t>
            </a:r>
            <a:endParaRPr lang="en-US" sz="2400" b="1" dirty="0">
              <a:solidFill>
                <a:srgbClr val="867C4C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/>
              <a:t>جميع الدهون والزيوت المتعادلة تحتوي على </a:t>
            </a:r>
            <a:r>
              <a:rPr lang="ar-SA" sz="2000" dirty="0" err="1"/>
              <a:t>الجليسريدات</a:t>
            </a:r>
            <a:r>
              <a:rPr lang="ar-SA" sz="2000" dirty="0"/>
              <a:t>  والأحماض الدهنية غير المشبعة</a:t>
            </a:r>
          </a:p>
          <a:p>
            <a:pPr algn="r" rtl="1">
              <a:lnSpc>
                <a:spcPct val="150000"/>
              </a:lnSpc>
              <a:buNone/>
            </a:pPr>
            <a:r>
              <a:rPr lang="ar-SA" sz="2000" dirty="0"/>
              <a:t>( تحتوي على رابطة ثنائية ) والمشبعة ( جميع الروابط احادية ) بنسب مختلفة.  </a:t>
            </a:r>
          </a:p>
          <a:p>
            <a:pPr algn="r" rtl="1">
              <a:lnSpc>
                <a:spcPct val="150000"/>
              </a:lnSpc>
              <a:buNone/>
            </a:pPr>
            <a:endParaRPr lang="ar-SA" sz="2000" dirty="0"/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/>
              <a:t>لليود خاصية الارتباط بالروابط الثنائية وتحويلها</a:t>
            </a:r>
            <a:r>
              <a:rPr lang="ar-SA" sz="2000" b="1" dirty="0"/>
              <a:t> الى احادية </a:t>
            </a:r>
            <a:r>
              <a:rPr lang="ar-SA" sz="2000" dirty="0"/>
              <a:t>وتصبح هذه الأحماض غير المشبعة </a:t>
            </a:r>
            <a:r>
              <a:rPr lang="ar-SA" sz="2000" b="1" dirty="0"/>
              <a:t>مشبعة بعد ارتباطها باليود</a:t>
            </a:r>
            <a:r>
              <a:rPr lang="ar-SA" sz="2000" dirty="0"/>
              <a:t>.</a:t>
            </a:r>
            <a:endParaRPr lang="en-US" sz="2000" dirty="0"/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/>
              <a:t>اذا كان الزيت يحتوي على </a:t>
            </a:r>
            <a:r>
              <a:rPr lang="ar-SA" sz="2000" b="1" u="sng" dirty="0"/>
              <a:t>عدد كبير </a:t>
            </a:r>
            <a:r>
              <a:rPr lang="ar-SA" sz="2000" b="1" dirty="0"/>
              <a:t>من الأحماض الدهنية </a:t>
            </a:r>
            <a:r>
              <a:rPr lang="ar-SA" sz="2000" b="1" u="sng" dirty="0"/>
              <a:t>غير المشبعة</a:t>
            </a:r>
            <a:r>
              <a:rPr lang="ar-SA" sz="2000" b="1" dirty="0"/>
              <a:t> (روابط ثنائية كثيرة) </a:t>
            </a:r>
            <a:r>
              <a:rPr lang="ar-SA" sz="2000" dirty="0"/>
              <a:t>سيرتبط مع اليود بشكل </a:t>
            </a:r>
            <a:r>
              <a:rPr lang="ar-SA" sz="2000" b="1" u="sng" dirty="0"/>
              <a:t>أسرع</a:t>
            </a:r>
            <a:r>
              <a:rPr lang="ar-SA" sz="2000" dirty="0"/>
              <a:t> (يختفي لون اليود بشكل أسرع)</a:t>
            </a:r>
            <a:endParaRPr lang="en-US" sz="2000" dirty="0"/>
          </a:p>
          <a:p>
            <a:pPr algn="r"/>
            <a:endParaRPr lang="ar-SA" sz="2000" dirty="0"/>
          </a:p>
        </p:txBody>
      </p:sp>
      <p:pic>
        <p:nvPicPr>
          <p:cNvPr id="8" name="Picture 7" descr="saturated_unsaturat_c_la_784.jpg"/>
          <p:cNvPicPr>
            <a:picLocks noChangeAspect="1"/>
          </p:cNvPicPr>
          <p:nvPr/>
        </p:nvPicPr>
        <p:blipFill rotWithShape="1">
          <a:blip r:embed="rId3" cstate="print"/>
          <a:srcRect l="43503" r="-313" b="13633"/>
          <a:stretch/>
        </p:blipFill>
        <p:spPr>
          <a:xfrm>
            <a:off x="659130" y="30480"/>
            <a:ext cx="3037520" cy="23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9210"/>
            <a:ext cx="894885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ar-SA" sz="2400" b="1" dirty="0">
                <a:solidFill>
                  <a:srgbClr val="867C4C"/>
                </a:solidFill>
              </a:rPr>
              <a:t>طريقة العمل:</a:t>
            </a:r>
            <a:endParaRPr lang="en-US" sz="2400" b="1" dirty="0">
              <a:solidFill>
                <a:srgbClr val="867C4C"/>
              </a:solidFill>
            </a:endParaRPr>
          </a:p>
          <a:p>
            <a:pPr marL="342900" indent="-342900" algn="r" rt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ar-SA" sz="2000" dirty="0"/>
              <a:t> بشكل متساوي اضيفي 10 مل من الكلوروفورم في دورقين و اضيفي لها 20 قطرة من محلول اليود و لاحظي تكون اللون الزهري نتيجة لوجود اليود.</a:t>
            </a:r>
          </a:p>
          <a:p>
            <a:pPr marL="342900" indent="-342900" algn="r" rt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ar-SA" sz="2000" dirty="0"/>
              <a:t>في احد الدورقين  اضيفي </a:t>
            </a:r>
            <a:r>
              <a:rPr lang="ar-SA" sz="2000" b="1" dirty="0">
                <a:solidFill>
                  <a:srgbClr val="867C4C"/>
                </a:solidFill>
              </a:rPr>
              <a:t>قطرة كل 30 ثانية </a:t>
            </a:r>
            <a:r>
              <a:rPr lang="ar-SA" sz="2000" u="sng" dirty="0"/>
              <a:t>من زيت الزيتون</a:t>
            </a:r>
            <a:r>
              <a:rPr lang="ar-SA" sz="2000" b="1" u="sng" dirty="0"/>
              <a:t> </a:t>
            </a:r>
            <a:r>
              <a:rPr lang="ar-SA" sz="2000" b="1" dirty="0"/>
              <a:t>ورجي  </a:t>
            </a:r>
            <a:r>
              <a:rPr lang="ar-SA" sz="2000" dirty="0"/>
              <a:t>حتى يختفي اللون الزهري و احسبي عدد القطرات اللازمة لاختفاء اللون الزهري.</a:t>
            </a:r>
            <a:endParaRPr lang="en-US" sz="2000" dirty="0"/>
          </a:p>
          <a:p>
            <a:pPr marL="342900" indent="-342900" algn="r" rt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ar-SA" sz="2000" dirty="0"/>
              <a:t> في الدورق الآخر اضيفي </a:t>
            </a:r>
            <a:r>
              <a:rPr lang="ar-SA" sz="2000" b="1" dirty="0">
                <a:solidFill>
                  <a:srgbClr val="867C4C"/>
                </a:solidFill>
              </a:rPr>
              <a:t>قطرة كل 30 ثانية </a:t>
            </a:r>
            <a:r>
              <a:rPr lang="ar-SA" sz="2000" u="sng" dirty="0"/>
              <a:t>من الزبده</a:t>
            </a:r>
            <a:r>
              <a:rPr lang="ar-SA" sz="2000" b="1" u="sng" dirty="0"/>
              <a:t> </a:t>
            </a:r>
            <a:r>
              <a:rPr lang="ar-SA" sz="2000" b="1" dirty="0"/>
              <a:t>ورجي </a:t>
            </a:r>
            <a:r>
              <a:rPr lang="ar-SA" sz="2000" dirty="0"/>
              <a:t>حتى يختفي اللون الزهري  احسبي عدد القطرات اللازمة لاختفاء اللون الزهري.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endParaRPr lang="en-US" sz="2000" dirty="0"/>
          </a:p>
          <a:p>
            <a:pPr algn="r" rtl="1">
              <a:lnSpc>
                <a:spcPct val="150000"/>
              </a:lnSpc>
              <a:buNone/>
            </a:pPr>
            <a:r>
              <a:rPr lang="ar-SA" sz="2000" dirty="0"/>
              <a:t>*</a:t>
            </a:r>
            <a:r>
              <a:rPr lang="ar-SA" sz="2000" b="1" u="sng" dirty="0">
                <a:solidFill>
                  <a:srgbClr val="867C4C"/>
                </a:solidFill>
              </a:rPr>
              <a:t>اختفاء اللون الزهري هو دليل على ارتباط اليود بالروابط الثنائية الموجودة في الأحماض الدهنية غير المشبعة </a:t>
            </a:r>
            <a:r>
              <a:rPr lang="en-US" sz="2000" b="1" u="sng" dirty="0">
                <a:solidFill>
                  <a:srgbClr val="867C4C"/>
                </a:solidFill>
              </a:rPr>
              <a:t>.</a:t>
            </a:r>
            <a:endParaRPr lang="ar-SA" sz="2000" b="1" u="sng" dirty="0">
              <a:solidFill>
                <a:srgbClr val="867C4C"/>
              </a:solidFill>
            </a:endParaRPr>
          </a:p>
          <a:p>
            <a:pPr algn="r" rtl="1">
              <a:lnSpc>
                <a:spcPct val="150000"/>
              </a:lnSpc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ar-SA" sz="2000" dirty="0"/>
              <a:t>*قارني بين الحجم اللازم لاختفاء اللون الزهري بين العينتين.</a:t>
            </a:r>
            <a:endParaRPr lang="en-US" sz="2000" dirty="0"/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b="1" u="sng" dirty="0">
                <a:solidFill>
                  <a:schemeClr val="bg2">
                    <a:lumMod val="25000"/>
                  </a:schemeClr>
                </a:solidFill>
              </a:rPr>
              <a:t>يجب تذكر أنه كل ما قل عدد القطرات اللازمة لاختفاء اللون الزهري كان ذلك دليل  على عدم التشبع (وجود روابط ثنائية أكثر).</a:t>
            </a:r>
            <a:endParaRPr lang="en-US" sz="20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4075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106632" y="1712768"/>
            <a:ext cx="3200401" cy="312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IMG_4085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18277"/>
          <a:stretch/>
        </p:blipFill>
        <p:spPr>
          <a:xfrm rot="5400000">
            <a:off x="5344115" y="1694520"/>
            <a:ext cx="2971801" cy="3164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39315" y="4876802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اختفاء اللون الوردي في كلا الدورقين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495374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تكون اللون الوردي بعد اضافه محلول اليود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dirty="0"/>
              <a:t>توجد الدهون طبيعياّ في الكائنات الحية،حيث تمثل حوالي 5% من تركيب الخلية الحية، ولها وظائف تركيبية في الخلية :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/>
              <a:t> حيث تدخل في تركيب الغشاء الخلوي.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/>
              <a:t>وتعتبر الدهون مصدرا أساسيّا من مصادر الطاقة في الجسم، تفوق كل من الكربوهيدرات والبروتينات.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SA" sz="2000" dirty="0"/>
              <a:t> ويمكن تعريفها بأنها مركبة عضوية </a:t>
            </a:r>
            <a:r>
              <a:rPr lang="ar-SA" sz="2000" b="1" dirty="0">
                <a:solidFill>
                  <a:schemeClr val="tx2"/>
                </a:solidFill>
              </a:rPr>
              <a:t>غير قطبية، </a:t>
            </a:r>
            <a:r>
              <a:rPr lang="ar-SA" sz="2000" dirty="0"/>
              <a:t>عديمة الذوبان في الماء. ولكنها تذوب في المذيبات العضوية مثل البنزين والأيثر </a:t>
            </a:r>
            <a:r>
              <a:rPr lang="ar-SA" sz="2000" dirty="0" err="1"/>
              <a:t>والكلوروفوم</a:t>
            </a:r>
            <a:r>
              <a:rPr lang="ar-SA" sz="2000" dirty="0"/>
              <a:t> وغيرها.</a:t>
            </a:r>
          </a:p>
        </p:txBody>
      </p:sp>
      <p:pic>
        <p:nvPicPr>
          <p:cNvPr id="8" name="Picture 7" descr="saturated_unsaturat_c_la_784.jpg"/>
          <p:cNvPicPr>
            <a:picLocks noChangeAspect="1"/>
          </p:cNvPicPr>
          <p:nvPr/>
        </p:nvPicPr>
        <p:blipFill rotWithShape="1">
          <a:blip r:embed="rId2" cstate="print"/>
          <a:srcRect t="15275" r="54969" b="4829"/>
          <a:stretch/>
        </p:blipFill>
        <p:spPr>
          <a:xfrm>
            <a:off x="533400" y="2819400"/>
            <a:ext cx="4115659" cy="373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55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531" y="41462"/>
            <a:ext cx="894327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chemeClr val="tx2"/>
                </a:solidFill>
              </a:rPr>
              <a:t>4-اختبار </a:t>
            </a:r>
            <a:r>
              <a:rPr lang="ar-SA" sz="2400" b="1" dirty="0" err="1">
                <a:solidFill>
                  <a:schemeClr val="tx2"/>
                </a:solidFill>
              </a:rPr>
              <a:t>التصبن</a:t>
            </a:r>
            <a:r>
              <a:rPr lang="ar-SA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(Saponification test </a:t>
            </a:r>
            <a:r>
              <a:rPr lang="ar-SA" sz="2400" b="1" dirty="0">
                <a:solidFill>
                  <a:schemeClr val="tx2"/>
                </a:solidFill>
              </a:rPr>
              <a:t>:</a:t>
            </a:r>
            <a:br>
              <a:rPr lang="en-US" sz="2400" dirty="0">
                <a:solidFill>
                  <a:schemeClr val="tx2"/>
                </a:solidFill>
              </a:rPr>
            </a:br>
            <a:endParaRPr lang="ar-SA" sz="2000" b="1" dirty="0"/>
          </a:p>
          <a:p>
            <a:pPr algn="r" rtl="1">
              <a:lnSpc>
                <a:spcPct val="150000"/>
              </a:lnSpc>
            </a:pPr>
            <a:r>
              <a:rPr lang="ar-SA" sz="2200" b="1" dirty="0">
                <a:solidFill>
                  <a:schemeClr val="tx2"/>
                </a:solidFill>
              </a:rPr>
              <a:t>الهدف :</a:t>
            </a:r>
          </a:p>
          <a:p>
            <a:pPr algn="r" rtl="1">
              <a:lnSpc>
                <a:spcPct val="150000"/>
              </a:lnSpc>
            </a:pPr>
            <a:r>
              <a:rPr lang="ar-SA" sz="2000" dirty="0"/>
              <a:t>لتكوين الصابون.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SA" sz="2000" b="1" dirty="0"/>
              <a:t> 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SA" sz="2200" b="1" dirty="0">
                <a:solidFill>
                  <a:schemeClr val="tx2"/>
                </a:solidFill>
              </a:rPr>
              <a:t>النظرية العلمية للاختبار: </a:t>
            </a:r>
            <a:endParaRPr lang="en-US" sz="2200" dirty="0">
              <a:solidFill>
                <a:schemeClr val="tx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000" dirty="0"/>
              <a:t>التصبن عبارة عن عملية تحليل الزيوت</a:t>
            </a:r>
            <a:r>
              <a:rPr lang="ar-SA" sz="2000" b="1" dirty="0"/>
              <a:t> </a:t>
            </a:r>
            <a:r>
              <a:rPr lang="ar-SA" sz="2000" dirty="0"/>
              <a:t> أو الدهن مائيا في وسط قلوي، وينتج عن ذلك جليسرول و</a:t>
            </a:r>
            <a:r>
              <a:rPr lang="ar-SA" sz="2000" b="1" dirty="0"/>
              <a:t>أملاح الأحماض الدهنية (الصابون </a:t>
            </a:r>
            <a:r>
              <a:rPr lang="en-US" sz="2000" b="1" dirty="0"/>
              <a:t>Soap</a:t>
            </a:r>
            <a:r>
              <a:rPr lang="ar-SA" sz="2000" b="1" dirty="0"/>
              <a:t>) .</a:t>
            </a:r>
          </a:p>
          <a:p>
            <a:pPr algn="r" rtl="1">
              <a:lnSpc>
                <a:spcPct val="150000"/>
              </a:lnSpc>
            </a:pPr>
            <a:endParaRPr lang="ar-SA" sz="2000" b="1" dirty="0"/>
          </a:p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chemeClr val="tx2"/>
                </a:solidFill>
              </a:rPr>
              <a:t>تطبيقاتها:</a:t>
            </a:r>
          </a:p>
          <a:p>
            <a:pPr algn="r" rtl="1">
              <a:lnSpc>
                <a:spcPct val="150000"/>
              </a:lnSpc>
            </a:pPr>
            <a:r>
              <a:rPr lang="ar-SA" sz="2000" b="1" dirty="0"/>
              <a:t>-</a:t>
            </a:r>
            <a:r>
              <a:rPr lang="ar-SA" sz="2000" dirty="0"/>
              <a:t>يمكن استخدام عملية التصبن في فصل المواد القابلة للتصبن عن المواد الغير قابلة للتصبن (التي توجد ذائبة في الدهون) . 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/>
          <p:nvPr/>
        </p:nvPicPr>
        <p:blipFill>
          <a:blip r:embed="rId2" cstate="print"/>
          <a:srcRect l="14223" t="47413" r="13010" b="11928"/>
          <a:stretch>
            <a:fillRect/>
          </a:stretch>
        </p:blipFill>
        <p:spPr bwMode="auto">
          <a:xfrm>
            <a:off x="990600" y="531936"/>
            <a:ext cx="7162800" cy="413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/>
          <p:nvPr/>
        </p:nvSpPr>
        <p:spPr>
          <a:xfrm>
            <a:off x="1143000" y="4067179"/>
            <a:ext cx="22997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ثلاثي </a:t>
            </a:r>
            <a:r>
              <a:rPr lang="ar-SA" sz="1600" b="1" dirty="0" err="1"/>
              <a:t>اسايل</a:t>
            </a:r>
            <a:r>
              <a:rPr lang="ar-SA" sz="1600" b="1" dirty="0"/>
              <a:t> </a:t>
            </a:r>
            <a:r>
              <a:rPr lang="ar-SA" sz="1600" b="1" dirty="0" err="1"/>
              <a:t>جليسرول</a:t>
            </a:r>
            <a:endParaRPr lang="ar-SA" sz="1600" b="1" dirty="0"/>
          </a:p>
          <a:p>
            <a:pPr algn="ctr"/>
            <a:endParaRPr lang="ar-SA" sz="1600" b="1" dirty="0"/>
          </a:p>
        </p:txBody>
      </p:sp>
      <p:sp>
        <p:nvSpPr>
          <p:cNvPr id="4" name="TextBox 8"/>
          <p:cNvSpPr txBox="1"/>
          <p:nvPr/>
        </p:nvSpPr>
        <p:spPr>
          <a:xfrm>
            <a:off x="3849508" y="4546284"/>
            <a:ext cx="137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جليسرول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5638800" y="4546284"/>
            <a:ext cx="287465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ثلاثة أملاح أحماض دهنية (الصابون)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021619" y="2686756"/>
            <a:ext cx="6623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/>
              <a:t>تسخين</a:t>
            </a:r>
          </a:p>
        </p:txBody>
      </p:sp>
    </p:spTree>
    <p:extLst>
      <p:ext uri="{BB962C8B-B14F-4D97-AF65-F5344CB8AC3E}">
        <p14:creationId xmlns:p14="http://schemas.microsoft.com/office/powerpoint/2010/main" val="3397999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0" y="319087"/>
            <a:ext cx="8953500" cy="2805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chemeClr val="tx2"/>
                </a:solidFill>
              </a:rPr>
              <a:t>اذا: </a:t>
            </a:r>
            <a:endParaRPr lang="en-US" sz="2000" b="1" dirty="0">
              <a:solidFill>
                <a:schemeClr val="tx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000" dirty="0">
                <a:solidFill>
                  <a:schemeClr val="tx1"/>
                </a:solidFill>
              </a:rPr>
              <a:t>يمكن تعريف </a:t>
            </a:r>
            <a:r>
              <a:rPr lang="ar-SA" sz="2000" b="1" dirty="0">
                <a:solidFill>
                  <a:schemeClr val="tx2"/>
                </a:solidFill>
              </a:rPr>
              <a:t>الصابون</a:t>
            </a:r>
            <a:r>
              <a:rPr lang="ar-SA" sz="2000" dirty="0">
                <a:solidFill>
                  <a:schemeClr val="tx2"/>
                </a:solidFill>
              </a:rPr>
              <a:t> </a:t>
            </a:r>
            <a:r>
              <a:rPr lang="ar-SA" sz="2000" dirty="0">
                <a:solidFill>
                  <a:schemeClr val="tx1"/>
                </a:solidFill>
              </a:rPr>
              <a:t>على انها أ</a:t>
            </a:r>
            <a:r>
              <a:rPr lang="ar-SA" sz="2000" b="1" u="sng" dirty="0">
                <a:solidFill>
                  <a:schemeClr val="tx1"/>
                </a:solidFill>
              </a:rPr>
              <a:t>ملاح الأحماض الدهنية.</a:t>
            </a:r>
            <a:endParaRPr lang="en-US" sz="2000" b="1" u="sng" dirty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dirty="0">
                <a:solidFill>
                  <a:schemeClr val="tx1"/>
                </a:solidFill>
              </a:rPr>
              <a:t> والصابون قابل للذوبان في الماء ولكنه غير قابل للذوبان في الايثر. ويعمل الصابون على </a:t>
            </a:r>
            <a:r>
              <a:rPr lang="ar-SA" sz="2000" b="1" u="sng" dirty="0">
                <a:solidFill>
                  <a:schemeClr val="tx1"/>
                </a:solidFill>
              </a:rPr>
              <a:t>استحلاب الزيوت والدهون في الماء </a:t>
            </a:r>
            <a:r>
              <a:rPr lang="ar-SA" sz="2000" dirty="0">
                <a:solidFill>
                  <a:schemeClr val="tx1"/>
                </a:solidFill>
              </a:rPr>
              <a:t>حيث أنه يعمل على تقليل الجذب السطحي للمحلول و بالتالي يسهل من ذوبانيتها. </a:t>
            </a:r>
          </a:p>
        </p:txBody>
      </p:sp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Ghadah\Downloads\DSC_03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4" r="12178" b="13173"/>
          <a:stretch/>
        </p:blipFill>
        <p:spPr bwMode="auto">
          <a:xfrm>
            <a:off x="2514600" y="1066800"/>
            <a:ext cx="43434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9226" y="1524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chemeClr val="tx2"/>
                </a:solidFill>
              </a:rPr>
              <a:t>أ. اختبار فصل الصابون من المحلول بالتمليح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</a:rPr>
              <a:t> (</a:t>
            </a:r>
            <a:r>
              <a:rPr lang="en-US" sz="2800" b="1" dirty="0">
                <a:solidFill>
                  <a:schemeClr val="tx2"/>
                </a:solidFill>
              </a:rPr>
              <a:t>(salting out of soap</a:t>
            </a:r>
            <a:r>
              <a:rPr lang="ar-SA" sz="2800" dirty="0">
                <a:solidFill>
                  <a:schemeClr val="tx2"/>
                </a:solidFill>
              </a:rPr>
              <a:t>: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dirty="0"/>
              <a:t>يمكن الحصول على الصابون من محلوله وذلك بعملية التمليح (</a:t>
            </a:r>
            <a:r>
              <a:rPr lang="ar-SA" sz="2000" b="1" dirty="0"/>
              <a:t> </a:t>
            </a:r>
            <a:r>
              <a:rPr lang="en-US" sz="2000" dirty="0"/>
              <a:t>(salting out</a:t>
            </a:r>
            <a:r>
              <a:rPr lang="ar-SA" sz="2000" dirty="0"/>
              <a:t>فعند إضافة كلوريد الصوديوم الصلب إلى محلول الصابون حتى التشبع ينفصل الصابون على صورة غير ذائبة ويطفو فوق السطح</a:t>
            </a:r>
            <a:endParaRPr lang="en-US" sz="2000" dirty="0"/>
          </a:p>
        </p:txBody>
      </p:sp>
      <p:pic>
        <p:nvPicPr>
          <p:cNvPr id="10" name="Picture 9" descr="C:\Users\Ghadah\Downloads\DSC_033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t="-893" r="17339" b="893"/>
          <a:stretch/>
        </p:blipFill>
        <p:spPr bwMode="auto">
          <a:xfrm>
            <a:off x="2057400" y="2928540"/>
            <a:ext cx="3770971" cy="3214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chemeClr val="tx2"/>
                </a:solidFill>
              </a:rPr>
              <a:t>ج. </a:t>
            </a:r>
            <a:r>
              <a:rPr lang="ar-SA" sz="2400" b="1" dirty="0">
                <a:solidFill>
                  <a:schemeClr val="tx2"/>
                </a:solidFill>
              </a:rPr>
              <a:t>اختبار تكوين أملاح الأحماض الدهنية الغير ذائبة </a:t>
            </a:r>
            <a:r>
              <a:rPr lang="en-US" sz="2400" b="1" dirty="0" err="1">
                <a:solidFill>
                  <a:schemeClr val="tx2"/>
                </a:solidFill>
              </a:rPr>
              <a:t>lnsoluble</a:t>
            </a:r>
            <a:r>
              <a:rPr lang="en-US" sz="2400" b="1" dirty="0">
                <a:solidFill>
                  <a:schemeClr val="tx2"/>
                </a:solidFill>
              </a:rPr>
              <a:t> soaps)</a:t>
            </a:r>
            <a:r>
              <a:rPr lang="ar-SA" sz="2400" b="1" dirty="0">
                <a:solidFill>
                  <a:schemeClr val="tx2"/>
                </a:solidFill>
              </a:rPr>
              <a:t>) </a:t>
            </a:r>
            <a:r>
              <a:rPr lang="ar-SA" sz="2800" b="1" dirty="0">
                <a:solidFill>
                  <a:schemeClr val="tx2"/>
                </a:solidFill>
              </a:rPr>
              <a:t>: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889495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chemeClr val="tx2"/>
                </a:solidFill>
              </a:rPr>
              <a:t>المبدأ العلمي:</a:t>
            </a:r>
            <a:endParaRPr lang="en-US" sz="2400" dirty="0">
              <a:solidFill>
                <a:schemeClr val="tx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000" dirty="0"/>
              <a:t>تعمل أيونات الكالسيوم أو المغنسيوم أو الرصاص أو الحديد على ترسيب الصابون وتجعله غير ذائب في الماء. حيث تحل هذه الايونات محل أيونات الصوديوم أو البوتاسيوم الموجوده في الصابون . ونظراُ لإحتواء الماء العسر على كميات ملحوظة من </a:t>
            </a:r>
            <a:r>
              <a:rPr lang="en-US" sz="2000" dirty="0" err="1"/>
              <a:t>Ca</a:t>
            </a:r>
            <a:r>
              <a:rPr lang="en-US" sz="2000" baseline="30000" dirty="0"/>
              <a:t>++</a:t>
            </a:r>
            <a:r>
              <a:rPr lang="en-US" sz="2000" dirty="0"/>
              <a:t>, Mg</a:t>
            </a:r>
            <a:r>
              <a:rPr lang="en-US" sz="2000" baseline="30000" dirty="0"/>
              <a:t>++</a:t>
            </a:r>
            <a:r>
              <a:rPr lang="ar-SA" sz="2000" dirty="0"/>
              <a:t> وبعض </a:t>
            </a:r>
            <a:r>
              <a:rPr lang="en-US" sz="2000" dirty="0"/>
              <a:t>Fe</a:t>
            </a:r>
            <a:r>
              <a:rPr lang="en-US" sz="2000" baseline="30000" dirty="0"/>
              <a:t>+++</a:t>
            </a:r>
            <a:r>
              <a:rPr lang="ar-SA" sz="2000" dirty="0"/>
              <a:t> </a:t>
            </a:r>
            <a:r>
              <a:rPr lang="ar-SA" sz="2000" u="sng" dirty="0"/>
              <a:t>فيصعب تكون الرغوة</a:t>
            </a:r>
            <a:r>
              <a:rPr lang="ar-SA" sz="2000" dirty="0"/>
              <a:t>. </a:t>
            </a:r>
          </a:p>
          <a:p>
            <a:pPr algn="r" rtl="1">
              <a:lnSpc>
                <a:spcPct val="150000"/>
              </a:lnSpc>
            </a:pP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SA" sz="2000" dirty="0"/>
              <a:t> 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SA" sz="2000" dirty="0"/>
              <a:t>( يتكون </a:t>
            </a:r>
            <a:r>
              <a:rPr lang="ar-SA" sz="2000" u="sng" dirty="0"/>
              <a:t>راسب أبيض </a:t>
            </a:r>
            <a:r>
              <a:rPr lang="ar-SA" sz="2000" dirty="0"/>
              <a:t>من استيارات أو أوليات الكالسيوم). 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SA" sz="2000" dirty="0"/>
              <a:t> 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96704" y="4544705"/>
            <a:ext cx="72947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dirty="0"/>
              <a:t>صابون البوتاسيوم + كبريتات الكالسيوم = صابون الكالسيوم + كبريتات البوتاسيوم. 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3112" y="3352800"/>
            <a:ext cx="493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chemeClr val="bg2">
                    <a:lumMod val="75000"/>
                  </a:schemeClr>
                </a:solidFill>
              </a:rPr>
              <a:t>النتيجه</a:t>
            </a:r>
            <a:r>
              <a:rPr lang="ar-SA" dirty="0"/>
              <a:t> </a:t>
            </a:r>
            <a:r>
              <a:rPr lang="ar-SA" sz="2000" dirty="0"/>
              <a:t>اختفاء الرغوة وتكون راسب ابيض</a:t>
            </a:r>
          </a:p>
        </p:txBody>
      </p:sp>
      <p:pic>
        <p:nvPicPr>
          <p:cNvPr id="8" name="Content Placeholder 3" descr="IMG_4084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820" r="11621" b="16945"/>
          <a:stretch/>
        </p:blipFill>
        <p:spPr>
          <a:xfrm rot="5400000">
            <a:off x="500344" y="3690657"/>
            <a:ext cx="303791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</a:rPr>
              <a:t> (</a:t>
            </a:r>
            <a:r>
              <a:rPr lang="en-US" sz="2800" b="1" dirty="0" err="1">
                <a:solidFill>
                  <a:schemeClr val="tx2"/>
                </a:solidFill>
              </a:rPr>
              <a:t>Acrolein</a:t>
            </a:r>
            <a:r>
              <a:rPr lang="en-US" sz="2800" b="1" dirty="0">
                <a:solidFill>
                  <a:schemeClr val="tx2"/>
                </a:solidFill>
              </a:rPr>
              <a:t> test) </a:t>
            </a:r>
            <a:r>
              <a:rPr lang="ar-SA" sz="2800" b="1" dirty="0">
                <a:solidFill>
                  <a:schemeClr val="tx2"/>
                </a:solidFill>
              </a:rPr>
              <a:t> 5- اختبار الاكرولين</a:t>
            </a:r>
            <a:br>
              <a:rPr lang="en-US" sz="2800" b="1" dirty="0">
                <a:solidFill>
                  <a:schemeClr val="tx2"/>
                </a:solidFill>
              </a:rPr>
            </a:b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chemeClr val="tx2"/>
                </a:solidFill>
              </a:rPr>
              <a:t>الهدف :</a:t>
            </a:r>
          </a:p>
          <a:p>
            <a:pPr algn="r" rtl="1">
              <a:lnSpc>
                <a:spcPct val="150000"/>
              </a:lnSpc>
            </a:pPr>
            <a:r>
              <a:rPr lang="ar-SA" sz="2000" dirty="0"/>
              <a:t>يستخدم هذا الإختبار للكشف عن </a:t>
            </a:r>
            <a:r>
              <a:rPr lang="ar-SA" sz="2000" b="1" dirty="0"/>
              <a:t>وجود الليبيدات </a:t>
            </a:r>
            <a:r>
              <a:rPr lang="ar-SA" sz="2000" dirty="0"/>
              <a:t>حيث تعطي رائحة مميزة من الأكرولين.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SA" sz="2000" b="1" dirty="0"/>
              <a:t> 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chemeClr val="tx2"/>
                </a:solidFill>
              </a:rPr>
              <a:t>المبدأ العلمي:</a:t>
            </a:r>
            <a:endParaRPr lang="en-US" sz="2400" b="1" dirty="0">
              <a:solidFill>
                <a:schemeClr val="tx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000" dirty="0"/>
              <a:t>تعمل بيكبريتات البوتاسيوم </a:t>
            </a:r>
            <a:r>
              <a:rPr lang="en-US" sz="2000" dirty="0"/>
              <a:t>KHSO</a:t>
            </a:r>
            <a:r>
              <a:rPr lang="en-US" sz="2000" baseline="-25000" dirty="0"/>
              <a:t>4</a:t>
            </a:r>
            <a:r>
              <a:rPr lang="ar-SA" sz="2000" dirty="0"/>
              <a:t> (الصلبة) على نزع جزيئين ماء </a:t>
            </a:r>
            <a:r>
              <a:rPr lang="en-US" sz="2000" dirty="0"/>
              <a:t>(dehydration)</a:t>
            </a:r>
            <a:r>
              <a:rPr lang="ar-SA" sz="2000" dirty="0"/>
              <a:t> من كل جزئ جليسرول بالزيوت أو الدهون حيث </a:t>
            </a:r>
            <a:r>
              <a:rPr lang="ar-SA" sz="2000" b="1" u="sng" dirty="0"/>
              <a:t>يتحول الجليسرول إلى اكرولين</a:t>
            </a:r>
            <a:r>
              <a:rPr lang="ar-SA" sz="2000" dirty="0"/>
              <a:t> </a:t>
            </a:r>
            <a:r>
              <a:rPr lang="en-US" sz="2000" dirty="0" err="1"/>
              <a:t>acrolein</a:t>
            </a:r>
            <a:r>
              <a:rPr lang="ar-SA" sz="2000" dirty="0"/>
              <a:t> والذي يمكن تمييزه من </a:t>
            </a:r>
            <a:r>
              <a:rPr lang="ar-SA" sz="2000" b="1" dirty="0"/>
              <a:t>رائحته النفاذة </a:t>
            </a:r>
            <a:r>
              <a:rPr lang="ar-SA" sz="2000" dirty="0"/>
              <a:t>المهيجة للأغشية.</a:t>
            </a:r>
            <a:r>
              <a:rPr lang="en-US" sz="2000" dirty="0"/>
              <a:t>  </a:t>
            </a:r>
          </a:p>
          <a:p>
            <a:pPr algn="r" rtl="1">
              <a:lnSpc>
                <a:spcPct val="150000"/>
              </a:lnSpc>
            </a:pPr>
            <a:r>
              <a:rPr lang="ar-SA" sz="2000" dirty="0"/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768476" cy="270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454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9" t="42708" r="34525" b="17500"/>
          <a:stretch/>
        </p:blipFill>
        <p:spPr bwMode="auto">
          <a:xfrm>
            <a:off x="3969695" y="1722874"/>
            <a:ext cx="868680" cy="29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961583" y="4787860"/>
            <a:ext cx="3122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Sudan IV </a:t>
            </a:r>
            <a:r>
              <a:rPr lang="en-US" dirty="0">
                <a:latin typeface="Calibri" panose="020F0502020204030204" pitchFamily="34" charset="0"/>
              </a:rPr>
              <a:t>(general dye for lipid )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32012" y="228600"/>
            <a:ext cx="8686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dirty="0"/>
              <a:t>ويمكن الكشف عن وجود الدهون بواسطة صبغة </a:t>
            </a:r>
            <a:r>
              <a:rPr lang="en-US" dirty="0"/>
              <a:t>Sudan IV</a:t>
            </a:r>
            <a:r>
              <a:rPr lang="ar-SA" dirty="0"/>
              <a:t> (صبغة عامه للدهون), حيث تصبغ الدهون عند إضافتها </a:t>
            </a:r>
            <a:r>
              <a:rPr lang="ar-SA" b="1" dirty="0">
                <a:solidFill>
                  <a:srgbClr val="C00000"/>
                </a:solidFill>
              </a:rPr>
              <a:t>بصبغه حمراء</a:t>
            </a:r>
            <a:r>
              <a:rPr lang="ar-SA" dirty="0"/>
              <a:t>.</a:t>
            </a:r>
            <a:endParaRPr lang="en-US" dirty="0"/>
          </a:p>
          <a:p>
            <a:pPr algn="r">
              <a:lnSpc>
                <a:spcPct val="150000"/>
              </a:lnSpc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1884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031744" cy="419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chemeClr val="tx2"/>
                </a:solidFill>
              </a:rPr>
              <a:t>الأحماض الدهنية (</a:t>
            </a:r>
            <a:r>
              <a:rPr lang="en-US" sz="2800" b="1" dirty="0">
                <a:solidFill>
                  <a:schemeClr val="tx2"/>
                </a:solidFill>
              </a:rPr>
              <a:t>(fatty acids</a:t>
            </a:r>
            <a:r>
              <a:rPr lang="ar-SA" sz="2800" b="1" dirty="0">
                <a:solidFill>
                  <a:schemeClr val="tx2"/>
                </a:solidFill>
              </a:rPr>
              <a:t> :</a:t>
            </a:r>
          </a:p>
          <a:p>
            <a:pPr lvl="1" algn="r" rtl="1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ar-SA" sz="2000" dirty="0"/>
              <a:t>هي الوحدات البنائية للدهون، وهي عبارة عن سلسلة هيدروكربونية (</a:t>
            </a:r>
            <a:r>
              <a:rPr lang="en-US" sz="2000" dirty="0"/>
              <a:t>(hydrocarbon chain</a:t>
            </a:r>
            <a:r>
              <a:rPr lang="ar-SA" sz="2000" dirty="0"/>
              <a:t> طويلة تحتوي في طرفها على مجموعة كربو كسيل (</a:t>
            </a:r>
            <a:r>
              <a:rPr lang="en-US" sz="2000" dirty="0"/>
              <a:t>(carboxyl group</a:t>
            </a:r>
            <a:r>
              <a:rPr lang="ar-SA" sz="2000" dirty="0"/>
              <a:t>.وتنقسم الأحماض الدهنية إلى :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b="1" dirty="0">
                <a:solidFill>
                  <a:schemeClr val="tx2"/>
                </a:solidFill>
              </a:rPr>
              <a:t>أحماض دهنية مشبعة </a:t>
            </a:r>
            <a:r>
              <a:rPr lang="en-US" sz="2000" b="1" dirty="0">
                <a:solidFill>
                  <a:schemeClr val="tx2"/>
                </a:solidFill>
              </a:rPr>
              <a:t>saturated)</a:t>
            </a:r>
            <a:r>
              <a:rPr lang="ar-SA" sz="2000" b="1" dirty="0">
                <a:solidFill>
                  <a:schemeClr val="tx2"/>
                </a:solidFill>
              </a:rPr>
              <a:t>) : </a:t>
            </a:r>
            <a:r>
              <a:rPr lang="ar-SA" sz="2000" dirty="0"/>
              <a:t>لا تحتوي على روابط ثنائية .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b="1" dirty="0">
                <a:solidFill>
                  <a:schemeClr val="tx2"/>
                </a:solidFill>
              </a:rPr>
              <a:t>وأحماض دهنية غير مشبعة (</a:t>
            </a:r>
            <a:r>
              <a:rPr lang="en-US" sz="2000" b="1" dirty="0">
                <a:solidFill>
                  <a:schemeClr val="tx2"/>
                </a:solidFill>
              </a:rPr>
              <a:t>(unsaturated</a:t>
            </a:r>
            <a:r>
              <a:rPr lang="ar-SA" sz="2000" b="1" dirty="0">
                <a:solidFill>
                  <a:schemeClr val="tx2"/>
                </a:solidFill>
              </a:rPr>
              <a:t>: </a:t>
            </a:r>
            <a:r>
              <a:rPr lang="ar-SA" sz="2000" dirty="0"/>
              <a:t>تحتوي على روابط ثنائية.</a:t>
            </a:r>
            <a:endParaRPr lang="en-US" sz="2000" dirty="0"/>
          </a:p>
          <a:p>
            <a:pPr algn="r" rtl="1">
              <a:lnSpc>
                <a:spcPct val="150000"/>
              </a:lnSpc>
              <a:buNone/>
            </a:pPr>
            <a:endParaRPr lang="ar-SA" sz="2000" dirty="0">
              <a:solidFill>
                <a:schemeClr val="tx2"/>
              </a:solidFill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ar-SA" sz="2000" dirty="0"/>
              <a:t>الصيغة العامة للأحماض الدهنية</a:t>
            </a:r>
            <a:r>
              <a:rPr lang="ar-SA" sz="2000" b="1" dirty="0"/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CH</a:t>
            </a:r>
            <a:r>
              <a:rPr lang="en-US" sz="2000" b="1" baseline="-25000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(CH</a:t>
            </a:r>
            <a:r>
              <a:rPr lang="en-US" sz="2000" b="1" baseline="-25000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en-US" sz="2000" b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COOH</a:t>
            </a:r>
          </a:p>
          <a:p>
            <a:pPr algn="r" rtl="1">
              <a:lnSpc>
                <a:spcPct val="150000"/>
              </a:lnSpc>
            </a:pP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 descr="360px-DHAnumber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404360"/>
            <a:ext cx="7249886" cy="8458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7300" y="4302579"/>
            <a:ext cx="800100" cy="103142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50" y="3965377"/>
            <a:ext cx="16002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/>
              <a:t>مجموعة الكربوكسيل</a:t>
            </a:r>
          </a:p>
        </p:txBody>
      </p:sp>
      <p:sp>
        <p:nvSpPr>
          <p:cNvPr id="5" name="قوس كبير أيسر 4"/>
          <p:cNvSpPr/>
          <p:nvPr/>
        </p:nvSpPr>
        <p:spPr>
          <a:xfrm rot="16200000">
            <a:off x="5170716" y="2296886"/>
            <a:ext cx="566057" cy="6335486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511518" y="5770824"/>
            <a:ext cx="23631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/>
              <a:t>سلسلة هيدروكربونية </a:t>
            </a:r>
            <a:r>
              <a:rPr lang="en-US" dirty="0"/>
              <a:t>(CH3)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3" t="35655" r="10712" b="25410"/>
          <a:stretch/>
        </p:blipFill>
        <p:spPr bwMode="auto">
          <a:xfrm>
            <a:off x="827583" y="836712"/>
            <a:ext cx="7344814" cy="4896544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43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8991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ar-SA" sz="2000" b="1" dirty="0">
                <a:solidFill>
                  <a:schemeClr val="tx2"/>
                </a:solidFill>
              </a:rPr>
              <a:t> أ-ليبيدات بسيطة</a:t>
            </a:r>
            <a:r>
              <a:rPr lang="en-US" sz="2000" b="1" dirty="0">
                <a:solidFill>
                  <a:schemeClr val="tx2"/>
                </a:solidFill>
              </a:rPr>
              <a:t>(Simple lipids) </a:t>
            </a:r>
            <a:r>
              <a:rPr lang="ar-SA" sz="2000" b="1" dirty="0">
                <a:solidFill>
                  <a:schemeClr val="tx2"/>
                </a:solidFill>
              </a:rPr>
              <a:t>:</a:t>
            </a:r>
            <a:endParaRPr lang="en-US" sz="2000" b="1" dirty="0">
              <a:solidFill>
                <a:schemeClr val="tx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000" dirty="0"/>
              <a:t>وهي إسترات الأحماض الدهنية مع الكحول مثل الجليسرول،  ومن أمثلتها الدهون والزيوت </a:t>
            </a:r>
          </a:p>
          <a:p>
            <a:pPr algn="r" rtl="1">
              <a:lnSpc>
                <a:spcPct val="150000"/>
              </a:lnSpc>
            </a:pPr>
            <a:r>
              <a:rPr lang="ar-SA" sz="2000" dirty="0"/>
              <a:t>(</a:t>
            </a:r>
            <a:r>
              <a:rPr lang="en-US" sz="2000" dirty="0"/>
              <a:t>fats and oils</a:t>
            </a:r>
            <a:r>
              <a:rPr lang="ar-SA" sz="2000" dirty="0"/>
              <a:t>)</a:t>
            </a:r>
            <a:r>
              <a:rPr lang="en-US" sz="2000" dirty="0"/>
              <a:t>.</a:t>
            </a:r>
          </a:p>
          <a:p>
            <a:pPr algn="r" rtl="1">
              <a:lnSpc>
                <a:spcPct val="150000"/>
              </a:lnSpc>
            </a:pPr>
            <a:r>
              <a:rPr lang="ar-SA" sz="2000" dirty="0"/>
              <a:t>ويعتبر ثلاثي اسايل الجليسرول </a:t>
            </a:r>
            <a:r>
              <a:rPr lang="en-US" sz="2000" dirty="0" err="1"/>
              <a:t>triacyglycerol</a:t>
            </a:r>
            <a:r>
              <a:rPr lang="ar-SA" sz="2000" dirty="0"/>
              <a:t> من أبسط وأكثر الدهون انتشارا وهي الصورة التي تخزن عليها الدهون ومخزن الطاقة داخل الخلية.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033239" y="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tx2"/>
                </a:solidFill>
              </a:rPr>
              <a:t>يمكن تقسم الليبيدات (الدهون) حسب تركيبها الكيميائي إلى :</a:t>
            </a:r>
          </a:p>
        </p:txBody>
      </p:sp>
      <p:pic>
        <p:nvPicPr>
          <p:cNvPr id="11" name="صورة 3" descr="C:\Users\Windows 7\Desktop\GlycerolTrigl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86457"/>
            <a:ext cx="7467600" cy="377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Windows 7\Desktop\GlycerolTrigly.gif">
            <a:extLst>
              <a:ext uri="{FF2B5EF4-FFF2-40B4-BE49-F238E27FC236}">
                <a16:creationId xmlns:a16="http://schemas.microsoft.com/office/drawing/2014/main" id="{DA4974E1-BC5D-4ECB-AE8D-60755371D646}"/>
              </a:ext>
            </a:extLst>
          </p:cNvPr>
          <p:cNvPicPr/>
          <p:nvPr/>
        </p:nvPicPr>
        <p:blipFill rotWithShape="1">
          <a:blip r:embed="rId2" cstate="print"/>
          <a:srcRect t="11103" r="74490" b="22224"/>
          <a:stretch/>
        </p:blipFill>
        <p:spPr bwMode="auto">
          <a:xfrm>
            <a:off x="637900" y="124368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5321A7C9-DBB3-02CB-4486-E39146B2A0EE}"/>
                  </a:ext>
                </a:extLst>
              </p14:cNvPr>
              <p14:cNvContentPartPr/>
              <p14:nvPr/>
            </p14:nvContentPartPr>
            <p14:xfrm>
              <a:off x="9435194" y="5019020"/>
              <a:ext cx="360" cy="360"/>
            </p14:xfrm>
          </p:contentPart>
        </mc:Choice>
        <mc:Fallback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5321A7C9-DBB3-02CB-4486-E39146B2A0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7554" y="500102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79258FDF-27BD-6C10-3C24-747DACABABC4}"/>
              </a:ext>
            </a:extLst>
          </p:cNvPr>
          <p:cNvGrpSpPr/>
          <p:nvPr/>
        </p:nvGrpSpPr>
        <p:grpSpPr>
          <a:xfrm>
            <a:off x="5088812" y="864296"/>
            <a:ext cx="3121855" cy="685800"/>
            <a:chOff x="5530087" y="762000"/>
            <a:chExt cx="3121855" cy="990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BE423C-C34B-9ED5-4A95-5FD29ECF3B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53" t="35655" r="10712" b="48580"/>
            <a:stretch/>
          </p:blipFill>
          <p:spPr bwMode="auto">
            <a:xfrm>
              <a:off x="5530087" y="762000"/>
              <a:ext cx="3121855" cy="9906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0BF3E76A-B648-0237-160F-B3C4D03E91A2}"/>
                </a:ext>
              </a:extLst>
            </p:cNvPr>
            <p:cNvGrpSpPr/>
            <p:nvPr/>
          </p:nvGrpSpPr>
          <p:grpSpPr>
            <a:xfrm>
              <a:off x="6392474" y="838200"/>
              <a:ext cx="766080" cy="259920"/>
              <a:chOff x="5948954" y="904940"/>
              <a:chExt cx="766080" cy="2599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23" name="حبر 22">
                    <a:extLst>
                      <a:ext uri="{FF2B5EF4-FFF2-40B4-BE49-F238E27FC236}">
                        <a16:creationId xmlns:a16="http://schemas.microsoft.com/office/drawing/2014/main" id="{7D9ECC4E-86B5-E8A6-DD4D-3792DDB840BC}"/>
                      </a:ext>
                    </a:extLst>
                  </p14:cNvPr>
                  <p14:cNvContentPartPr/>
                  <p14:nvPr/>
                </p14:nvContentPartPr>
                <p14:xfrm>
                  <a:off x="5948954" y="904940"/>
                  <a:ext cx="766080" cy="234720"/>
                </p14:xfrm>
              </p:contentPart>
            </mc:Choice>
            <mc:Fallback>
              <p:pic>
                <p:nvPicPr>
                  <p:cNvPr id="23" name="حبر 22">
                    <a:extLst>
                      <a:ext uri="{FF2B5EF4-FFF2-40B4-BE49-F238E27FC236}">
                        <a16:creationId xmlns:a16="http://schemas.microsoft.com/office/drawing/2014/main" id="{7D9ECC4E-86B5-E8A6-DD4D-3792DDB840B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885954" y="814064"/>
                    <a:ext cx="891720" cy="4159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24" name="حبر 23">
                    <a:extLst>
                      <a:ext uri="{FF2B5EF4-FFF2-40B4-BE49-F238E27FC236}">
                        <a16:creationId xmlns:a16="http://schemas.microsoft.com/office/drawing/2014/main" id="{D16520A9-122A-29FF-624A-A5F6E49F35DB}"/>
                      </a:ext>
                    </a:extLst>
                  </p14:cNvPr>
                  <p14:cNvContentPartPr/>
                  <p14:nvPr/>
                </p14:nvContentPartPr>
                <p14:xfrm>
                  <a:off x="6635114" y="1012940"/>
                  <a:ext cx="62640" cy="151920"/>
                </p14:xfrm>
              </p:contentPart>
            </mc:Choice>
            <mc:Fallback>
              <p:pic>
                <p:nvPicPr>
                  <p:cNvPr id="24" name="حبر 23">
                    <a:extLst>
                      <a:ext uri="{FF2B5EF4-FFF2-40B4-BE49-F238E27FC236}">
                        <a16:creationId xmlns:a16="http://schemas.microsoft.com/office/drawing/2014/main" id="{D16520A9-122A-29FF-624A-A5F6E49F35DB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572114" y="922203"/>
                    <a:ext cx="188280" cy="3328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91723CDD-6112-2120-E46C-F59DB9B91598}"/>
              </a:ext>
            </a:extLst>
          </p:cNvPr>
          <p:cNvGrpSpPr/>
          <p:nvPr/>
        </p:nvGrpSpPr>
        <p:grpSpPr>
          <a:xfrm>
            <a:off x="5059113" y="25438"/>
            <a:ext cx="3121855" cy="685800"/>
            <a:chOff x="5530087" y="762000"/>
            <a:chExt cx="3121855" cy="990600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F1E4841B-1361-CB3F-4F3F-1F1669234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53" t="35655" r="10712" b="48580"/>
            <a:stretch/>
          </p:blipFill>
          <p:spPr bwMode="auto">
            <a:xfrm>
              <a:off x="5530087" y="762000"/>
              <a:ext cx="3121855" cy="9906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F578CFBA-E901-A629-93C7-2C0F9500EA3E}"/>
                </a:ext>
              </a:extLst>
            </p:cNvPr>
            <p:cNvGrpSpPr/>
            <p:nvPr/>
          </p:nvGrpSpPr>
          <p:grpSpPr>
            <a:xfrm>
              <a:off x="6392474" y="838200"/>
              <a:ext cx="766080" cy="259920"/>
              <a:chOff x="5948954" y="904940"/>
              <a:chExt cx="766080" cy="2599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32" name="حبر 31">
                    <a:extLst>
                      <a:ext uri="{FF2B5EF4-FFF2-40B4-BE49-F238E27FC236}">
                        <a16:creationId xmlns:a16="http://schemas.microsoft.com/office/drawing/2014/main" id="{B7CC4EC1-81E4-4690-054F-F7DBC3CDC607}"/>
                      </a:ext>
                    </a:extLst>
                  </p14:cNvPr>
                  <p14:cNvContentPartPr/>
                  <p14:nvPr/>
                </p14:nvContentPartPr>
                <p14:xfrm>
                  <a:off x="5948954" y="904940"/>
                  <a:ext cx="766080" cy="234720"/>
                </p14:xfrm>
              </p:contentPart>
            </mc:Choice>
            <mc:Fallback>
              <p:pic>
                <p:nvPicPr>
                  <p:cNvPr id="32" name="حبر 31">
                    <a:extLst>
                      <a:ext uri="{FF2B5EF4-FFF2-40B4-BE49-F238E27FC236}">
                        <a16:creationId xmlns:a16="http://schemas.microsoft.com/office/drawing/2014/main" id="{B7CC4EC1-81E4-4690-054F-F7DBC3CDC60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885954" y="814064"/>
                    <a:ext cx="891720" cy="4159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33" name="حبر 32">
                    <a:extLst>
                      <a:ext uri="{FF2B5EF4-FFF2-40B4-BE49-F238E27FC236}">
                        <a16:creationId xmlns:a16="http://schemas.microsoft.com/office/drawing/2014/main" id="{0635AE21-EA76-9C55-D4F4-7B0735086D0E}"/>
                      </a:ext>
                    </a:extLst>
                  </p14:cNvPr>
                  <p14:cNvContentPartPr/>
                  <p14:nvPr/>
                </p14:nvContentPartPr>
                <p14:xfrm>
                  <a:off x="6635114" y="1012940"/>
                  <a:ext cx="62640" cy="151920"/>
                </p14:xfrm>
              </p:contentPart>
            </mc:Choice>
            <mc:Fallback>
              <p:pic>
                <p:nvPicPr>
                  <p:cNvPr id="33" name="حبر 32">
                    <a:extLst>
                      <a:ext uri="{FF2B5EF4-FFF2-40B4-BE49-F238E27FC236}">
                        <a16:creationId xmlns:a16="http://schemas.microsoft.com/office/drawing/2014/main" id="{0635AE21-EA76-9C55-D4F4-7B0735086D0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572114" y="922203"/>
                    <a:ext cx="188280" cy="3328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733DCE0-8BF8-F303-86AC-8F0945A22D78}"/>
              </a:ext>
            </a:extLst>
          </p:cNvPr>
          <p:cNvGrpSpPr/>
          <p:nvPr/>
        </p:nvGrpSpPr>
        <p:grpSpPr>
          <a:xfrm>
            <a:off x="5090433" y="1705025"/>
            <a:ext cx="3121855" cy="685800"/>
            <a:chOff x="5530087" y="762000"/>
            <a:chExt cx="3121855" cy="990600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80D53244-33B7-5727-E051-DFC733353A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53" t="35655" r="10712" b="48580"/>
            <a:stretch/>
          </p:blipFill>
          <p:spPr bwMode="auto">
            <a:xfrm>
              <a:off x="5530087" y="762000"/>
              <a:ext cx="3121855" cy="9906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36" name="مجموعة 35">
              <a:extLst>
                <a:ext uri="{FF2B5EF4-FFF2-40B4-BE49-F238E27FC236}">
                  <a16:creationId xmlns:a16="http://schemas.microsoft.com/office/drawing/2014/main" id="{363D445A-5FA2-56FC-D5C5-76DA403F4AA2}"/>
                </a:ext>
              </a:extLst>
            </p:cNvPr>
            <p:cNvGrpSpPr/>
            <p:nvPr/>
          </p:nvGrpSpPr>
          <p:grpSpPr>
            <a:xfrm>
              <a:off x="6392474" y="838200"/>
              <a:ext cx="766080" cy="259920"/>
              <a:chOff x="5948954" y="904940"/>
              <a:chExt cx="766080" cy="2599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37" name="حبر 36">
                    <a:extLst>
                      <a:ext uri="{FF2B5EF4-FFF2-40B4-BE49-F238E27FC236}">
                        <a16:creationId xmlns:a16="http://schemas.microsoft.com/office/drawing/2014/main" id="{D99E5020-C2E4-3183-C844-71E21B79B875}"/>
                      </a:ext>
                    </a:extLst>
                  </p14:cNvPr>
                  <p14:cNvContentPartPr/>
                  <p14:nvPr/>
                </p14:nvContentPartPr>
                <p14:xfrm>
                  <a:off x="5948954" y="904940"/>
                  <a:ext cx="766080" cy="234720"/>
                </p14:xfrm>
              </p:contentPart>
            </mc:Choice>
            <mc:Fallback>
              <p:pic>
                <p:nvPicPr>
                  <p:cNvPr id="37" name="حبر 36">
                    <a:extLst>
                      <a:ext uri="{FF2B5EF4-FFF2-40B4-BE49-F238E27FC236}">
                        <a16:creationId xmlns:a16="http://schemas.microsoft.com/office/drawing/2014/main" id="{D99E5020-C2E4-3183-C844-71E21B79B87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885954" y="814064"/>
                    <a:ext cx="891720" cy="4159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38" name="حبر 37">
                    <a:extLst>
                      <a:ext uri="{FF2B5EF4-FFF2-40B4-BE49-F238E27FC236}">
                        <a16:creationId xmlns:a16="http://schemas.microsoft.com/office/drawing/2014/main" id="{11A665A6-48A5-DB2F-3FBB-BF7F767E17C3}"/>
                      </a:ext>
                    </a:extLst>
                  </p14:cNvPr>
                  <p14:cNvContentPartPr/>
                  <p14:nvPr/>
                </p14:nvContentPartPr>
                <p14:xfrm>
                  <a:off x="6635114" y="1012940"/>
                  <a:ext cx="62640" cy="151920"/>
                </p14:xfrm>
              </p:contentPart>
            </mc:Choice>
            <mc:Fallback>
              <p:pic>
                <p:nvPicPr>
                  <p:cNvPr id="38" name="حبر 37">
                    <a:extLst>
                      <a:ext uri="{FF2B5EF4-FFF2-40B4-BE49-F238E27FC236}">
                        <a16:creationId xmlns:a16="http://schemas.microsoft.com/office/drawing/2014/main" id="{11A665A6-48A5-DB2F-3FBB-BF7F767E17C3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572114" y="922203"/>
                    <a:ext cx="188280" cy="3328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9EB9DD5E-661C-F46D-C54C-5EA59A4CF7B2}"/>
              </a:ext>
            </a:extLst>
          </p:cNvPr>
          <p:cNvSpPr txBox="1"/>
          <p:nvPr/>
        </p:nvSpPr>
        <p:spPr>
          <a:xfrm>
            <a:off x="3538683" y="1240127"/>
            <a:ext cx="51488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dirty="0"/>
              <a:t>+</a:t>
            </a:r>
            <a:endParaRPr lang="ar-SA" sz="4400" dirty="0"/>
          </a:p>
        </p:txBody>
      </p: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95F01249-473A-4AF9-580B-91C497908B27}"/>
              </a:ext>
            </a:extLst>
          </p:cNvPr>
          <p:cNvCxnSpPr>
            <a:cxnSpLocks/>
          </p:cNvCxnSpPr>
          <p:nvPr/>
        </p:nvCxnSpPr>
        <p:spPr>
          <a:xfrm>
            <a:off x="3796125" y="2514600"/>
            <a:ext cx="0" cy="1828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5" name="حبر 44">
                <a:extLst>
                  <a:ext uri="{FF2B5EF4-FFF2-40B4-BE49-F238E27FC236}">
                    <a16:creationId xmlns:a16="http://schemas.microsoft.com/office/drawing/2014/main" id="{0FEF465C-45A0-138D-6AC5-E411C9ADD1CE}"/>
                  </a:ext>
                </a:extLst>
              </p14:cNvPr>
              <p14:cNvContentPartPr/>
              <p14:nvPr/>
            </p14:nvContentPartPr>
            <p14:xfrm>
              <a:off x="3781754" y="3429253"/>
              <a:ext cx="587880" cy="638280"/>
            </p14:xfrm>
          </p:contentPart>
        </mc:Choice>
        <mc:Fallback>
          <p:pic>
            <p:nvPicPr>
              <p:cNvPr id="45" name="حبر 44">
                <a:extLst>
                  <a:ext uri="{FF2B5EF4-FFF2-40B4-BE49-F238E27FC236}">
                    <a16:creationId xmlns:a16="http://schemas.microsoft.com/office/drawing/2014/main" id="{0FEF465C-45A0-138D-6AC5-E411C9ADD1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46114" y="3393253"/>
                <a:ext cx="65952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6" name="حبر 45">
                <a:extLst>
                  <a:ext uri="{FF2B5EF4-FFF2-40B4-BE49-F238E27FC236}">
                    <a16:creationId xmlns:a16="http://schemas.microsoft.com/office/drawing/2014/main" id="{07F0FCE3-11BC-6C91-A79D-D1FA7A1DB9F4}"/>
                  </a:ext>
                </a:extLst>
              </p14:cNvPr>
              <p14:cNvContentPartPr/>
              <p14:nvPr/>
            </p14:nvContentPartPr>
            <p14:xfrm>
              <a:off x="4114394" y="3835693"/>
              <a:ext cx="309960" cy="347760"/>
            </p14:xfrm>
          </p:contentPart>
        </mc:Choice>
        <mc:Fallback>
          <p:pic>
            <p:nvPicPr>
              <p:cNvPr id="46" name="حبر 45">
                <a:extLst>
                  <a:ext uri="{FF2B5EF4-FFF2-40B4-BE49-F238E27FC236}">
                    <a16:creationId xmlns:a16="http://schemas.microsoft.com/office/drawing/2014/main" id="{07F0FCE3-11BC-6C91-A79D-D1FA7A1DB9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8754" y="3800053"/>
                <a:ext cx="381600" cy="41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EA03A959-ED61-F49B-1314-FE1CF55D2E35}"/>
              </a:ext>
            </a:extLst>
          </p:cNvPr>
          <p:cNvGrpSpPr/>
          <p:nvPr/>
        </p:nvGrpSpPr>
        <p:grpSpPr>
          <a:xfrm>
            <a:off x="4708394" y="3913813"/>
            <a:ext cx="1303560" cy="415800"/>
            <a:chOff x="4708394" y="3913813"/>
            <a:chExt cx="130356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7" name="حبر 46">
                  <a:extLst>
                    <a:ext uri="{FF2B5EF4-FFF2-40B4-BE49-F238E27FC236}">
                      <a16:creationId xmlns:a16="http://schemas.microsoft.com/office/drawing/2014/main" id="{C30A2326-EA7B-CA68-1612-0B88340F01BC}"/>
                    </a:ext>
                  </a:extLst>
                </p14:cNvPr>
                <p14:cNvContentPartPr/>
                <p14:nvPr/>
              </p14:nvContentPartPr>
              <p14:xfrm>
                <a:off x="4708394" y="3937573"/>
                <a:ext cx="207360" cy="392040"/>
              </p14:xfrm>
            </p:contentPart>
          </mc:Choice>
          <mc:Fallback>
            <p:pic>
              <p:nvPicPr>
                <p:cNvPr id="47" name="حبر 46">
                  <a:extLst>
                    <a:ext uri="{FF2B5EF4-FFF2-40B4-BE49-F238E27FC236}">
                      <a16:creationId xmlns:a16="http://schemas.microsoft.com/office/drawing/2014/main" id="{C30A2326-EA7B-CA68-1612-0B88340F01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72754" y="3901573"/>
                  <a:ext cx="2790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8" name="حبر 47">
                  <a:extLst>
                    <a:ext uri="{FF2B5EF4-FFF2-40B4-BE49-F238E27FC236}">
                      <a16:creationId xmlns:a16="http://schemas.microsoft.com/office/drawing/2014/main" id="{35199FB2-ED85-D7F8-7BAC-8A2E7AEE1958}"/>
                    </a:ext>
                  </a:extLst>
                </p14:cNvPr>
                <p14:cNvContentPartPr/>
                <p14:nvPr/>
              </p14:nvContentPartPr>
              <p14:xfrm>
                <a:off x="5161274" y="3926053"/>
                <a:ext cx="76680" cy="351720"/>
              </p14:xfrm>
            </p:contentPart>
          </mc:Choice>
          <mc:Fallback>
            <p:pic>
              <p:nvPicPr>
                <p:cNvPr id="48" name="حبر 47">
                  <a:extLst>
                    <a:ext uri="{FF2B5EF4-FFF2-40B4-BE49-F238E27FC236}">
                      <a16:creationId xmlns:a16="http://schemas.microsoft.com/office/drawing/2014/main" id="{35199FB2-ED85-D7F8-7BAC-8A2E7AEE19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25634" y="3890413"/>
                  <a:ext cx="1483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9" name="حبر 48">
                  <a:extLst>
                    <a:ext uri="{FF2B5EF4-FFF2-40B4-BE49-F238E27FC236}">
                      <a16:creationId xmlns:a16="http://schemas.microsoft.com/office/drawing/2014/main" id="{575EB154-E8BF-5FEE-2E94-A6A2B794963C}"/>
                    </a:ext>
                  </a:extLst>
                </p14:cNvPr>
                <p14:cNvContentPartPr/>
                <p14:nvPr/>
              </p14:nvContentPartPr>
              <p14:xfrm>
                <a:off x="5302034" y="3913813"/>
                <a:ext cx="106560" cy="281520"/>
              </p14:xfrm>
            </p:contentPart>
          </mc:Choice>
          <mc:Fallback>
            <p:pic>
              <p:nvPicPr>
                <p:cNvPr id="49" name="حبر 48">
                  <a:extLst>
                    <a:ext uri="{FF2B5EF4-FFF2-40B4-BE49-F238E27FC236}">
                      <a16:creationId xmlns:a16="http://schemas.microsoft.com/office/drawing/2014/main" id="{575EB154-E8BF-5FEE-2E94-A6A2B79496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66034" y="3877813"/>
                  <a:ext cx="1782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0" name="حبر 49">
                  <a:extLst>
                    <a:ext uri="{FF2B5EF4-FFF2-40B4-BE49-F238E27FC236}">
                      <a16:creationId xmlns:a16="http://schemas.microsoft.com/office/drawing/2014/main" id="{9E557D1B-C900-C3FB-0ADB-81BD8699507F}"/>
                    </a:ext>
                  </a:extLst>
                </p14:cNvPr>
                <p14:cNvContentPartPr/>
                <p14:nvPr/>
              </p14:nvContentPartPr>
              <p14:xfrm>
                <a:off x="5220674" y="4030813"/>
                <a:ext cx="83160" cy="37800"/>
              </p14:xfrm>
            </p:contentPart>
          </mc:Choice>
          <mc:Fallback>
            <p:pic>
              <p:nvPicPr>
                <p:cNvPr id="50" name="حبر 49">
                  <a:extLst>
                    <a:ext uri="{FF2B5EF4-FFF2-40B4-BE49-F238E27FC236}">
                      <a16:creationId xmlns:a16="http://schemas.microsoft.com/office/drawing/2014/main" id="{9E557D1B-C900-C3FB-0ADB-81BD869950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85034" y="3994813"/>
                  <a:ext cx="154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1" name="حبر 50">
                  <a:extLst>
                    <a:ext uri="{FF2B5EF4-FFF2-40B4-BE49-F238E27FC236}">
                      <a16:creationId xmlns:a16="http://schemas.microsoft.com/office/drawing/2014/main" id="{210007D2-3E92-7D33-7A94-E7BC8E0CFD6D}"/>
                    </a:ext>
                  </a:extLst>
                </p14:cNvPr>
                <p14:cNvContentPartPr/>
                <p14:nvPr/>
              </p14:nvContentPartPr>
              <p14:xfrm>
                <a:off x="5475914" y="4025413"/>
                <a:ext cx="181080" cy="212760"/>
              </p14:xfrm>
            </p:contentPart>
          </mc:Choice>
          <mc:Fallback>
            <p:pic>
              <p:nvPicPr>
                <p:cNvPr id="51" name="حبر 50">
                  <a:extLst>
                    <a:ext uri="{FF2B5EF4-FFF2-40B4-BE49-F238E27FC236}">
                      <a16:creationId xmlns:a16="http://schemas.microsoft.com/office/drawing/2014/main" id="{210007D2-3E92-7D33-7A94-E7BC8E0CFD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40274" y="3989413"/>
                  <a:ext cx="252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2" name="حبر 51">
                  <a:extLst>
                    <a:ext uri="{FF2B5EF4-FFF2-40B4-BE49-F238E27FC236}">
                      <a16:creationId xmlns:a16="http://schemas.microsoft.com/office/drawing/2014/main" id="{7F08AEFA-0752-78E6-D7A3-2384E1261A7A}"/>
                    </a:ext>
                  </a:extLst>
                </p14:cNvPr>
                <p14:cNvContentPartPr/>
                <p14:nvPr/>
              </p14:nvContentPartPr>
              <p14:xfrm>
                <a:off x="5727554" y="3958093"/>
                <a:ext cx="284400" cy="275040"/>
              </p14:xfrm>
            </p:contentPart>
          </mc:Choice>
          <mc:Fallback>
            <p:pic>
              <p:nvPicPr>
                <p:cNvPr id="52" name="حبر 51">
                  <a:extLst>
                    <a:ext uri="{FF2B5EF4-FFF2-40B4-BE49-F238E27FC236}">
                      <a16:creationId xmlns:a16="http://schemas.microsoft.com/office/drawing/2014/main" id="{7F08AEFA-0752-78E6-D7A3-2384E1261A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91554" y="3922453"/>
                  <a:ext cx="35604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D0F05920-9383-E25C-D929-A220C225EE3F}"/>
              </a:ext>
            </a:extLst>
          </p:cNvPr>
          <p:cNvGrpSpPr/>
          <p:nvPr/>
        </p:nvGrpSpPr>
        <p:grpSpPr>
          <a:xfrm>
            <a:off x="2145194" y="732493"/>
            <a:ext cx="652320" cy="1137960"/>
            <a:chOff x="2145194" y="732493"/>
            <a:chExt cx="652320" cy="11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1" name="حبر 70">
                  <a:extLst>
                    <a:ext uri="{FF2B5EF4-FFF2-40B4-BE49-F238E27FC236}">
                      <a16:creationId xmlns:a16="http://schemas.microsoft.com/office/drawing/2014/main" id="{84A1BEB3-B696-CDFD-E9E4-D8A8B93A4396}"/>
                    </a:ext>
                  </a:extLst>
                </p14:cNvPr>
                <p14:cNvContentPartPr/>
                <p14:nvPr/>
              </p14:nvContentPartPr>
              <p14:xfrm>
                <a:off x="2145194" y="732493"/>
                <a:ext cx="275040" cy="271800"/>
              </p14:xfrm>
            </p:contentPart>
          </mc:Choice>
          <mc:Fallback>
            <p:pic>
              <p:nvPicPr>
                <p:cNvPr id="71" name="حبر 70">
                  <a:extLst>
                    <a:ext uri="{FF2B5EF4-FFF2-40B4-BE49-F238E27FC236}">
                      <a16:creationId xmlns:a16="http://schemas.microsoft.com/office/drawing/2014/main" id="{84A1BEB3-B696-CDFD-E9E4-D8A8B93A43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27554" y="714853"/>
                  <a:ext cx="310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2" name="حبر 71">
                  <a:extLst>
                    <a:ext uri="{FF2B5EF4-FFF2-40B4-BE49-F238E27FC236}">
                      <a16:creationId xmlns:a16="http://schemas.microsoft.com/office/drawing/2014/main" id="{915858B4-F467-DA83-995B-F7DBDABC1CD8}"/>
                    </a:ext>
                  </a:extLst>
                </p14:cNvPr>
                <p14:cNvContentPartPr/>
                <p14:nvPr/>
              </p14:nvContentPartPr>
              <p14:xfrm>
                <a:off x="2415554" y="820333"/>
                <a:ext cx="381960" cy="224280"/>
              </p14:xfrm>
            </p:contentPart>
          </mc:Choice>
          <mc:Fallback>
            <p:pic>
              <p:nvPicPr>
                <p:cNvPr id="72" name="حبر 71">
                  <a:extLst>
                    <a:ext uri="{FF2B5EF4-FFF2-40B4-BE49-F238E27FC236}">
                      <a16:creationId xmlns:a16="http://schemas.microsoft.com/office/drawing/2014/main" id="{915858B4-F467-DA83-995B-F7DBDABC1CD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97554" y="802333"/>
                  <a:ext cx="4176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3" name="حبر 72">
                  <a:extLst>
                    <a:ext uri="{FF2B5EF4-FFF2-40B4-BE49-F238E27FC236}">
                      <a16:creationId xmlns:a16="http://schemas.microsoft.com/office/drawing/2014/main" id="{C946980F-5546-7A36-3244-D37BCB53E110}"/>
                    </a:ext>
                  </a:extLst>
                </p14:cNvPr>
                <p14:cNvContentPartPr/>
                <p14:nvPr/>
              </p14:nvContentPartPr>
              <p14:xfrm>
                <a:off x="2180834" y="1142533"/>
                <a:ext cx="270360" cy="297000"/>
              </p14:xfrm>
            </p:contentPart>
          </mc:Choice>
          <mc:Fallback>
            <p:pic>
              <p:nvPicPr>
                <p:cNvPr id="73" name="حبر 72">
                  <a:extLst>
                    <a:ext uri="{FF2B5EF4-FFF2-40B4-BE49-F238E27FC236}">
                      <a16:creationId xmlns:a16="http://schemas.microsoft.com/office/drawing/2014/main" id="{C946980F-5546-7A36-3244-D37BCB53E11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63194" y="1124533"/>
                  <a:ext cx="3060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4" name="حبر 73">
                  <a:extLst>
                    <a:ext uri="{FF2B5EF4-FFF2-40B4-BE49-F238E27FC236}">
                      <a16:creationId xmlns:a16="http://schemas.microsoft.com/office/drawing/2014/main" id="{00F632D3-6287-6D05-86AF-A6AD4565A81E}"/>
                    </a:ext>
                  </a:extLst>
                </p14:cNvPr>
                <p14:cNvContentPartPr/>
                <p14:nvPr/>
              </p14:nvContentPartPr>
              <p14:xfrm>
                <a:off x="2452274" y="1214173"/>
                <a:ext cx="334800" cy="211680"/>
              </p14:xfrm>
            </p:contentPart>
          </mc:Choice>
          <mc:Fallback>
            <p:pic>
              <p:nvPicPr>
                <p:cNvPr id="74" name="حبر 73">
                  <a:extLst>
                    <a:ext uri="{FF2B5EF4-FFF2-40B4-BE49-F238E27FC236}">
                      <a16:creationId xmlns:a16="http://schemas.microsoft.com/office/drawing/2014/main" id="{00F632D3-6287-6D05-86AF-A6AD4565A8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34634" y="1196173"/>
                  <a:ext cx="370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6" name="حبر 75">
                  <a:extLst>
                    <a:ext uri="{FF2B5EF4-FFF2-40B4-BE49-F238E27FC236}">
                      <a16:creationId xmlns:a16="http://schemas.microsoft.com/office/drawing/2014/main" id="{FFD76D74-63B8-5341-BBF8-362CBBFAB19C}"/>
                    </a:ext>
                  </a:extLst>
                </p14:cNvPr>
                <p14:cNvContentPartPr/>
                <p14:nvPr/>
              </p14:nvContentPartPr>
              <p14:xfrm>
                <a:off x="2654234" y="1259893"/>
                <a:ext cx="131040" cy="193680"/>
              </p14:xfrm>
            </p:contentPart>
          </mc:Choice>
          <mc:Fallback>
            <p:pic>
              <p:nvPicPr>
                <p:cNvPr id="76" name="حبر 75">
                  <a:extLst>
                    <a:ext uri="{FF2B5EF4-FFF2-40B4-BE49-F238E27FC236}">
                      <a16:creationId xmlns:a16="http://schemas.microsoft.com/office/drawing/2014/main" id="{FFD76D74-63B8-5341-BBF8-362CBBFAB1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36234" y="1241893"/>
                  <a:ext cx="166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7" name="حبر 76">
                  <a:extLst>
                    <a:ext uri="{FF2B5EF4-FFF2-40B4-BE49-F238E27FC236}">
                      <a16:creationId xmlns:a16="http://schemas.microsoft.com/office/drawing/2014/main" id="{4BB14B25-8D33-D092-DFF7-F636D3A32E69}"/>
                    </a:ext>
                  </a:extLst>
                </p14:cNvPr>
                <p14:cNvContentPartPr/>
                <p14:nvPr/>
              </p14:nvContentPartPr>
              <p14:xfrm>
                <a:off x="2172194" y="1561573"/>
                <a:ext cx="268200" cy="237240"/>
              </p14:xfrm>
            </p:contentPart>
          </mc:Choice>
          <mc:Fallback>
            <p:pic>
              <p:nvPicPr>
                <p:cNvPr id="77" name="حبر 76">
                  <a:extLst>
                    <a:ext uri="{FF2B5EF4-FFF2-40B4-BE49-F238E27FC236}">
                      <a16:creationId xmlns:a16="http://schemas.microsoft.com/office/drawing/2014/main" id="{4BB14B25-8D33-D092-DFF7-F636D3A32E6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54194" y="1543933"/>
                  <a:ext cx="3038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8" name="حبر 77">
                  <a:extLst>
                    <a:ext uri="{FF2B5EF4-FFF2-40B4-BE49-F238E27FC236}">
                      <a16:creationId xmlns:a16="http://schemas.microsoft.com/office/drawing/2014/main" id="{3070F4B2-6ABB-98CC-6BB3-6EBA73D4ED1C}"/>
                    </a:ext>
                  </a:extLst>
                </p14:cNvPr>
                <p14:cNvContentPartPr/>
                <p14:nvPr/>
              </p14:nvContentPartPr>
              <p14:xfrm>
                <a:off x="2407274" y="1627093"/>
                <a:ext cx="278280" cy="243360"/>
              </p14:xfrm>
            </p:contentPart>
          </mc:Choice>
          <mc:Fallback>
            <p:pic>
              <p:nvPicPr>
                <p:cNvPr id="78" name="حبر 77">
                  <a:extLst>
                    <a:ext uri="{FF2B5EF4-FFF2-40B4-BE49-F238E27FC236}">
                      <a16:creationId xmlns:a16="http://schemas.microsoft.com/office/drawing/2014/main" id="{3070F4B2-6ABB-98CC-6BB3-6EBA73D4ED1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89634" y="1609093"/>
                  <a:ext cx="31392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7C8ABF7D-0329-587B-652E-18B99ECF71FA}"/>
              </a:ext>
            </a:extLst>
          </p:cNvPr>
          <p:cNvGrpSpPr/>
          <p:nvPr/>
        </p:nvGrpSpPr>
        <p:grpSpPr>
          <a:xfrm>
            <a:off x="4791194" y="415693"/>
            <a:ext cx="640800" cy="284400"/>
            <a:chOff x="4791194" y="415693"/>
            <a:chExt cx="64080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0" name="حبر 79">
                  <a:extLst>
                    <a:ext uri="{FF2B5EF4-FFF2-40B4-BE49-F238E27FC236}">
                      <a16:creationId xmlns:a16="http://schemas.microsoft.com/office/drawing/2014/main" id="{37AC0C30-DC5C-ACEC-1099-D05C0DCDC359}"/>
                    </a:ext>
                  </a:extLst>
                </p14:cNvPr>
                <p14:cNvContentPartPr/>
                <p14:nvPr/>
              </p14:nvContentPartPr>
              <p14:xfrm>
                <a:off x="5058314" y="415693"/>
                <a:ext cx="373680" cy="235800"/>
              </p14:xfrm>
            </p:contentPart>
          </mc:Choice>
          <mc:Fallback>
            <p:pic>
              <p:nvPicPr>
                <p:cNvPr id="80" name="حبر 79">
                  <a:extLst>
                    <a:ext uri="{FF2B5EF4-FFF2-40B4-BE49-F238E27FC236}">
                      <a16:creationId xmlns:a16="http://schemas.microsoft.com/office/drawing/2014/main" id="{37AC0C30-DC5C-ACEC-1099-D05C0DCDC35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40314" y="398053"/>
                  <a:ext cx="4093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1" name="حبر 80">
                  <a:extLst>
                    <a:ext uri="{FF2B5EF4-FFF2-40B4-BE49-F238E27FC236}">
                      <a16:creationId xmlns:a16="http://schemas.microsoft.com/office/drawing/2014/main" id="{E2FEC86A-A723-2DB4-E82A-D75F0EC597B5}"/>
                    </a:ext>
                  </a:extLst>
                </p14:cNvPr>
                <p14:cNvContentPartPr/>
                <p14:nvPr/>
              </p14:nvContentPartPr>
              <p14:xfrm>
                <a:off x="4791194" y="566893"/>
                <a:ext cx="303120" cy="133200"/>
              </p14:xfrm>
            </p:contentPart>
          </mc:Choice>
          <mc:Fallback>
            <p:pic>
              <p:nvPicPr>
                <p:cNvPr id="81" name="حبر 80">
                  <a:extLst>
                    <a:ext uri="{FF2B5EF4-FFF2-40B4-BE49-F238E27FC236}">
                      <a16:creationId xmlns:a16="http://schemas.microsoft.com/office/drawing/2014/main" id="{E2FEC86A-A723-2DB4-E82A-D75F0EC597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73194" y="548893"/>
                  <a:ext cx="33876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C1C734EC-8864-5F4C-6B6B-FEBF7473E334}"/>
              </a:ext>
            </a:extLst>
          </p:cNvPr>
          <p:cNvGrpSpPr/>
          <p:nvPr/>
        </p:nvGrpSpPr>
        <p:grpSpPr>
          <a:xfrm>
            <a:off x="4801274" y="1294813"/>
            <a:ext cx="648000" cy="231480"/>
            <a:chOff x="4801274" y="1294813"/>
            <a:chExt cx="64800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3" name="حبر 82">
                  <a:extLst>
                    <a:ext uri="{FF2B5EF4-FFF2-40B4-BE49-F238E27FC236}">
                      <a16:creationId xmlns:a16="http://schemas.microsoft.com/office/drawing/2014/main" id="{834B365C-4457-BBE9-F613-C6DF50EACBDC}"/>
                    </a:ext>
                  </a:extLst>
                </p14:cNvPr>
                <p14:cNvContentPartPr/>
                <p14:nvPr/>
              </p14:nvContentPartPr>
              <p14:xfrm>
                <a:off x="5128154" y="1294813"/>
                <a:ext cx="321120" cy="174240"/>
              </p14:xfrm>
            </p:contentPart>
          </mc:Choice>
          <mc:Fallback>
            <p:pic>
              <p:nvPicPr>
                <p:cNvPr id="83" name="حبر 82">
                  <a:extLst>
                    <a:ext uri="{FF2B5EF4-FFF2-40B4-BE49-F238E27FC236}">
                      <a16:creationId xmlns:a16="http://schemas.microsoft.com/office/drawing/2014/main" id="{834B365C-4457-BBE9-F613-C6DF50EACB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10514" y="1277173"/>
                  <a:ext cx="356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4" name="حبر 83">
                  <a:extLst>
                    <a:ext uri="{FF2B5EF4-FFF2-40B4-BE49-F238E27FC236}">
                      <a16:creationId xmlns:a16="http://schemas.microsoft.com/office/drawing/2014/main" id="{2278107F-495D-6E43-F31D-44D47E503E74}"/>
                    </a:ext>
                  </a:extLst>
                </p14:cNvPr>
                <p14:cNvContentPartPr/>
                <p14:nvPr/>
              </p14:nvContentPartPr>
              <p14:xfrm>
                <a:off x="4801274" y="1364653"/>
                <a:ext cx="342360" cy="161640"/>
              </p14:xfrm>
            </p:contentPart>
          </mc:Choice>
          <mc:Fallback>
            <p:pic>
              <p:nvPicPr>
                <p:cNvPr id="84" name="حبر 83">
                  <a:extLst>
                    <a:ext uri="{FF2B5EF4-FFF2-40B4-BE49-F238E27FC236}">
                      <a16:creationId xmlns:a16="http://schemas.microsoft.com/office/drawing/2014/main" id="{2278107F-495D-6E43-F31D-44D47E503E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83274" y="1347013"/>
                  <a:ext cx="3780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593396AD-EC69-B0C2-3CAA-FE7E6C129B6F}"/>
              </a:ext>
            </a:extLst>
          </p:cNvPr>
          <p:cNvGrpSpPr/>
          <p:nvPr/>
        </p:nvGrpSpPr>
        <p:grpSpPr>
          <a:xfrm>
            <a:off x="4759874" y="2110933"/>
            <a:ext cx="688680" cy="225000"/>
            <a:chOff x="4759874" y="2110933"/>
            <a:chExt cx="68868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6" name="حبر 85">
                  <a:extLst>
                    <a:ext uri="{FF2B5EF4-FFF2-40B4-BE49-F238E27FC236}">
                      <a16:creationId xmlns:a16="http://schemas.microsoft.com/office/drawing/2014/main" id="{6DD69605-C407-5A8F-72E7-F18744FB531F}"/>
                    </a:ext>
                  </a:extLst>
                </p14:cNvPr>
                <p14:cNvContentPartPr/>
                <p14:nvPr/>
              </p14:nvContentPartPr>
              <p14:xfrm>
                <a:off x="5042114" y="2110933"/>
                <a:ext cx="406440" cy="207720"/>
              </p14:xfrm>
            </p:contentPart>
          </mc:Choice>
          <mc:Fallback>
            <p:pic>
              <p:nvPicPr>
                <p:cNvPr id="86" name="حبر 85">
                  <a:extLst>
                    <a:ext uri="{FF2B5EF4-FFF2-40B4-BE49-F238E27FC236}">
                      <a16:creationId xmlns:a16="http://schemas.microsoft.com/office/drawing/2014/main" id="{6DD69605-C407-5A8F-72E7-F18744FB53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24114" y="2092933"/>
                  <a:ext cx="442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7" name="حبر 86">
                  <a:extLst>
                    <a:ext uri="{FF2B5EF4-FFF2-40B4-BE49-F238E27FC236}">
                      <a16:creationId xmlns:a16="http://schemas.microsoft.com/office/drawing/2014/main" id="{85BD801C-DDEE-63E3-573D-AFF400610719}"/>
                    </a:ext>
                  </a:extLst>
                </p14:cNvPr>
                <p14:cNvContentPartPr/>
                <p14:nvPr/>
              </p14:nvContentPartPr>
              <p14:xfrm>
                <a:off x="4759874" y="2183653"/>
                <a:ext cx="291600" cy="152280"/>
              </p14:xfrm>
            </p:contentPart>
          </mc:Choice>
          <mc:Fallback>
            <p:pic>
              <p:nvPicPr>
                <p:cNvPr id="87" name="حبر 86">
                  <a:extLst>
                    <a:ext uri="{FF2B5EF4-FFF2-40B4-BE49-F238E27FC236}">
                      <a16:creationId xmlns:a16="http://schemas.microsoft.com/office/drawing/2014/main" id="{85BD801C-DDEE-63E3-573D-AFF4006107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42234" y="2166013"/>
                  <a:ext cx="327240" cy="1879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9" name="صورة 3" descr="C:\Users\Windows 7\Desktop\GlycerolTrigly.gif">
            <a:extLst>
              <a:ext uri="{FF2B5EF4-FFF2-40B4-BE49-F238E27FC236}">
                <a16:creationId xmlns:a16="http://schemas.microsoft.com/office/drawing/2014/main" id="{F8C8EED8-78F5-C1CF-948D-070DC3859EC6}"/>
              </a:ext>
            </a:extLst>
          </p:cNvPr>
          <p:cNvPicPr/>
          <p:nvPr/>
        </p:nvPicPr>
        <p:blipFill rotWithShape="1">
          <a:blip r:embed="rId2" cstate="print"/>
          <a:srcRect l="30612"/>
          <a:stretch/>
        </p:blipFill>
        <p:spPr bwMode="auto">
          <a:xfrm>
            <a:off x="2691557" y="4664389"/>
            <a:ext cx="2667000" cy="200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5CEAE78-06DD-3A78-6C54-0E36CF4D6347}"/>
              </a:ext>
            </a:extLst>
          </p:cNvPr>
          <p:cNvSpPr txBox="1"/>
          <p:nvPr/>
        </p:nvSpPr>
        <p:spPr>
          <a:xfrm>
            <a:off x="6172200" y="5422963"/>
            <a:ext cx="137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/>
              <a:t>دهن</a:t>
            </a:r>
          </a:p>
        </p:txBody>
      </p:sp>
    </p:spTree>
    <p:extLst>
      <p:ext uri="{BB962C8B-B14F-4D97-AF65-F5344CB8AC3E}">
        <p14:creationId xmlns:p14="http://schemas.microsoft.com/office/powerpoint/2010/main" val="249336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image006.jpg"/>
          <p:cNvPicPr>
            <a:picLocks noChangeAspect="1"/>
          </p:cNvPicPr>
          <p:nvPr/>
        </p:nvPicPr>
        <p:blipFill rotWithShape="1">
          <a:blip r:embed="rId2" cstate="print"/>
          <a:srcRect l="59628" t="11646" r="-3032"/>
          <a:stretch/>
        </p:blipFill>
        <p:spPr>
          <a:xfrm>
            <a:off x="1720174" y="486261"/>
            <a:ext cx="4443761" cy="6203286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0A2657DD-07D3-00BB-9299-DFABCA37DB44}"/>
              </a:ext>
            </a:extLst>
          </p:cNvPr>
          <p:cNvGrpSpPr/>
          <p:nvPr/>
        </p:nvGrpSpPr>
        <p:grpSpPr>
          <a:xfrm>
            <a:off x="337720" y="915425"/>
            <a:ext cx="8494819" cy="5958788"/>
            <a:chOff x="370146" y="457200"/>
            <a:chExt cx="8494819" cy="5958788"/>
          </a:xfrm>
        </p:grpSpPr>
        <p:sp>
          <p:nvSpPr>
            <p:cNvPr id="4" name="شكل بيضاوي 3"/>
            <p:cNvSpPr/>
            <p:nvPr/>
          </p:nvSpPr>
          <p:spPr>
            <a:xfrm>
              <a:off x="1752600" y="457200"/>
              <a:ext cx="1219200" cy="5257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6" name="رابط كسهم مستقيم 5"/>
            <p:cNvCxnSpPr/>
            <p:nvPr/>
          </p:nvCxnSpPr>
          <p:spPr>
            <a:xfrm>
              <a:off x="1184517" y="2057400"/>
              <a:ext cx="483348" cy="2706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مربع نص 8"/>
            <p:cNvSpPr txBox="1"/>
            <p:nvPr/>
          </p:nvSpPr>
          <p:spPr>
            <a:xfrm>
              <a:off x="370146" y="1639669"/>
              <a:ext cx="933269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ar-SA" b="1" dirty="0">
                  <a:solidFill>
                    <a:srgbClr val="FF0000"/>
                  </a:solidFill>
                </a:rPr>
                <a:t>جليسيرول</a:t>
              </a:r>
            </a:p>
            <a:p>
              <a:pPr algn="ctr"/>
              <a:r>
                <a:rPr lang="ar-SA" b="1" dirty="0">
                  <a:solidFill>
                    <a:srgbClr val="FF0000"/>
                  </a:solidFill>
                </a:rPr>
                <a:t>(كحول)</a:t>
              </a:r>
            </a:p>
          </p:txBody>
        </p:sp>
        <p:cxnSp>
          <p:nvCxnSpPr>
            <p:cNvPr id="11" name="رابط كسهم مستقيم 10"/>
            <p:cNvCxnSpPr/>
            <p:nvPr/>
          </p:nvCxnSpPr>
          <p:spPr>
            <a:xfrm flipH="1" flipV="1">
              <a:off x="6096000" y="1600201"/>
              <a:ext cx="978090" cy="6857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كسهم مستقيم 11"/>
            <p:cNvCxnSpPr/>
            <p:nvPr/>
          </p:nvCxnSpPr>
          <p:spPr>
            <a:xfrm flipH="1">
              <a:off x="6096000" y="2762934"/>
              <a:ext cx="9780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كسهم مستقيم 12"/>
            <p:cNvCxnSpPr/>
            <p:nvPr/>
          </p:nvCxnSpPr>
          <p:spPr>
            <a:xfrm flipH="1">
              <a:off x="6096000" y="3276600"/>
              <a:ext cx="978090" cy="838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مربع نص 19"/>
            <p:cNvSpPr txBox="1"/>
            <p:nvPr/>
          </p:nvSpPr>
          <p:spPr>
            <a:xfrm>
              <a:off x="7074090" y="2562879"/>
              <a:ext cx="1790875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000" b="1" dirty="0">
                  <a:solidFill>
                    <a:srgbClr val="FF0000"/>
                  </a:solidFill>
                </a:rPr>
                <a:t>ثلاثة أحماض دهنية</a:t>
              </a:r>
            </a:p>
          </p:txBody>
        </p:sp>
        <p:sp>
          <p:nvSpPr>
            <p:cNvPr id="21" name="مستطيل 20"/>
            <p:cNvSpPr/>
            <p:nvPr/>
          </p:nvSpPr>
          <p:spPr>
            <a:xfrm>
              <a:off x="2895600" y="6046656"/>
              <a:ext cx="19623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b="1" dirty="0"/>
                <a:t>ثلاثي </a:t>
              </a:r>
              <a:r>
                <a:rPr lang="ar-SA" b="1" dirty="0" err="1"/>
                <a:t>اسايل</a:t>
              </a:r>
              <a:r>
                <a:rPr lang="ar-SA" b="1" dirty="0"/>
                <a:t> </a:t>
              </a:r>
              <a:r>
                <a:rPr lang="ar-SA" b="1" dirty="0" err="1"/>
                <a:t>الجليسرول</a:t>
              </a:r>
              <a:r>
                <a:rPr lang="ar-SA" b="1" dirty="0"/>
                <a:t>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37158" y="6029596"/>
              <a:ext cx="5741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b="1" dirty="0"/>
                <a:t>دهن</a:t>
              </a:r>
              <a:r>
                <a:rPr lang="en-US" b="1" dirty="0"/>
                <a:t>:</a:t>
              </a:r>
            </a:p>
          </p:txBody>
        </p:sp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39373DDB-3D7E-15EA-07B6-9FE41372C08A}"/>
                </a:ext>
              </a:extLst>
            </p:cNvPr>
            <p:cNvSpPr/>
            <p:nvPr/>
          </p:nvSpPr>
          <p:spPr>
            <a:xfrm>
              <a:off x="2590800" y="533400"/>
              <a:ext cx="1295400" cy="12954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D85839D-CCDC-B4C7-F14E-5EE304EF61E1}"/>
                </a:ext>
              </a:extLst>
            </p:cNvPr>
            <p:cNvSpPr/>
            <p:nvPr/>
          </p:nvSpPr>
          <p:spPr>
            <a:xfrm>
              <a:off x="2570103" y="3830445"/>
              <a:ext cx="1295400" cy="12954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C89A4D17-8589-E666-5450-DEC5C0A988BC}"/>
                </a:ext>
              </a:extLst>
            </p:cNvPr>
            <p:cNvSpPr/>
            <p:nvPr/>
          </p:nvSpPr>
          <p:spPr>
            <a:xfrm>
              <a:off x="2573156" y="2203389"/>
              <a:ext cx="1295400" cy="12954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C576A11-6CF5-E760-2A7B-0A638C2CAD37}"/>
              </a:ext>
            </a:extLst>
          </p:cNvPr>
          <p:cNvSpPr txBox="1"/>
          <p:nvPr/>
        </p:nvSpPr>
        <p:spPr>
          <a:xfrm>
            <a:off x="3550567" y="247704"/>
            <a:ext cx="102143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>
                <a:highlight>
                  <a:srgbClr val="FFFF00"/>
                </a:highlight>
              </a:rPr>
              <a:t>رابطة استر</a:t>
            </a:r>
          </a:p>
        </p:txBody>
      </p: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73E621AD-CE94-BCB4-28D6-6BC4EF9D3769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3206074" y="617036"/>
            <a:ext cx="855209" cy="37458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29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91600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chemeClr val="tx2"/>
                </a:solidFill>
              </a:rPr>
              <a:t>ب- ليبيدات المركبة </a:t>
            </a:r>
            <a:r>
              <a:rPr lang="en-US" sz="2000" b="1" dirty="0">
                <a:solidFill>
                  <a:schemeClr val="tx2"/>
                </a:solidFill>
              </a:rPr>
              <a:t>(conjugated lipids) </a:t>
            </a:r>
            <a:r>
              <a:rPr lang="ar-SA" sz="2000" b="1" dirty="0">
                <a:solidFill>
                  <a:schemeClr val="tx2"/>
                </a:solidFill>
              </a:rPr>
              <a:t>: </a:t>
            </a:r>
            <a:r>
              <a:rPr lang="ar-SA" sz="2000" dirty="0"/>
              <a:t>وهي دهون تربط مع مركبات أخرى مثل الفوسفوليبيد </a:t>
            </a:r>
            <a:r>
              <a:rPr lang="en-US" sz="2000" dirty="0"/>
              <a:t>phospholipids)</a:t>
            </a:r>
            <a:r>
              <a:rPr lang="ar-SA" sz="2000" dirty="0"/>
              <a:t>) و الجلايكوليبيد (</a:t>
            </a:r>
            <a:r>
              <a:rPr lang="en-US" sz="2000" dirty="0"/>
              <a:t>(glycolipids</a:t>
            </a:r>
            <a:r>
              <a:rPr lang="ar-SA" sz="2000" dirty="0"/>
              <a:t>.</a:t>
            </a:r>
          </a:p>
          <a:p>
            <a:pPr algn="r" rtl="1">
              <a:lnSpc>
                <a:spcPct val="150000"/>
              </a:lnSpc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ar-SA" sz="20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5CCBB86-EA67-52FC-4B08-E20C0BDBF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30741" r="44415" b="21852"/>
          <a:stretch/>
        </p:blipFill>
        <p:spPr>
          <a:xfrm>
            <a:off x="1364926" y="1524000"/>
            <a:ext cx="5912174" cy="46482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0AE3C58-3B82-E69F-C683-04C7C4BE6391}"/>
              </a:ext>
            </a:extLst>
          </p:cNvPr>
          <p:cNvSpPr txBox="1"/>
          <p:nvPr/>
        </p:nvSpPr>
        <p:spPr>
          <a:xfrm>
            <a:off x="1650865" y="6336268"/>
            <a:ext cx="58422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200" dirty="0"/>
              <a:t>https://www.biologyonline.com/dictionary/phospholipid</a:t>
            </a:r>
          </a:p>
        </p:txBody>
      </p:sp>
    </p:spTree>
    <p:extLst>
      <p:ext uri="{BB962C8B-B14F-4D97-AF65-F5344CB8AC3E}">
        <p14:creationId xmlns:p14="http://schemas.microsoft.com/office/powerpoint/2010/main" val="395057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62921E8-472E-4979-2885-6F0024106349}"/>
              </a:ext>
            </a:extLst>
          </p:cNvPr>
          <p:cNvSpPr txBox="1"/>
          <p:nvPr/>
        </p:nvSpPr>
        <p:spPr>
          <a:xfrm>
            <a:off x="0" y="152400"/>
            <a:ext cx="899160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800" b="1" dirty="0">
                <a:solidFill>
                  <a:schemeClr val="tx2"/>
                </a:solidFill>
              </a:rPr>
              <a:t>ج- ليبيدات المشتقة </a:t>
            </a:r>
            <a:r>
              <a:rPr lang="en-US" sz="1800" b="1" dirty="0">
                <a:solidFill>
                  <a:schemeClr val="tx2"/>
                </a:solidFill>
              </a:rPr>
              <a:t>(derived lipids) </a:t>
            </a:r>
            <a:r>
              <a:rPr lang="ar-SA" sz="1800" dirty="0">
                <a:solidFill>
                  <a:schemeClr val="tx2"/>
                </a:solidFill>
              </a:rPr>
              <a:t>: </a:t>
            </a:r>
            <a:r>
              <a:rPr lang="ar-SA" sz="1800" dirty="0"/>
              <a:t>وهي مواد توجد ذائبة في الدهون وبالرغم من أن العديد منها ليست </a:t>
            </a:r>
            <a:r>
              <a:rPr lang="ar-SA" sz="1800" dirty="0" err="1"/>
              <a:t>إسترات</a:t>
            </a:r>
            <a:r>
              <a:rPr lang="ar-SA" sz="1800" dirty="0"/>
              <a:t> ولكن حيث إنها توجد ذائبة في الدهون أو اشتقت من تحلل الدهون مائيا فتعتبر جوازاً أنها دهون مشتقة ومن أمثلتها الكولسترول.</a:t>
            </a:r>
            <a:endParaRPr lang="en-US" sz="1800" dirty="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22B8976-AE42-3514-2F81-63984ACC128A}"/>
              </a:ext>
            </a:extLst>
          </p:cNvPr>
          <p:cNvGrpSpPr/>
          <p:nvPr/>
        </p:nvGrpSpPr>
        <p:grpSpPr>
          <a:xfrm>
            <a:off x="5387724" y="2755754"/>
            <a:ext cx="2644268" cy="1916759"/>
            <a:chOff x="6221666" y="4323777"/>
            <a:chExt cx="2644268" cy="1916759"/>
          </a:xfrm>
        </p:grpSpPr>
        <p:pic>
          <p:nvPicPr>
            <p:cNvPr id="5" name="Picture 7" descr="http://www.abc.net.au/health/library/img/cholesterol_structure.gif">
              <a:extLst>
                <a:ext uri="{FF2B5EF4-FFF2-40B4-BE49-F238E27FC236}">
                  <a16:creationId xmlns:a16="http://schemas.microsoft.com/office/drawing/2014/main" id="{2D70CDCE-AB01-0362-27A0-3DCED4A18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6221666" y="4323777"/>
              <a:ext cx="2644268" cy="1516046"/>
            </a:xfrm>
            <a:prstGeom prst="rect">
              <a:avLst/>
            </a:prstGeom>
            <a:noFill/>
          </p:spPr>
        </p:pic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B999BD50-D716-21AB-937C-C8F0C01B6A45}"/>
                </a:ext>
              </a:extLst>
            </p:cNvPr>
            <p:cNvSpPr/>
            <p:nvPr/>
          </p:nvSpPr>
          <p:spPr>
            <a:xfrm>
              <a:off x="7239000" y="5871204"/>
              <a:ext cx="1026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dirty="0"/>
                <a:t>الكولسترول</a:t>
              </a:r>
            </a:p>
          </p:txBody>
        </p:sp>
      </p:grpSp>
      <p:pic>
        <p:nvPicPr>
          <p:cNvPr id="7" name="Picture 2" descr="http://bioserv.fiu.edu/~walterm/human_online/organic/phospholipid_bilayer.gif">
            <a:extLst>
              <a:ext uri="{FF2B5EF4-FFF2-40B4-BE49-F238E27FC236}">
                <a16:creationId xmlns:a16="http://schemas.microsoft.com/office/drawing/2014/main" id="{DF67A7D0-7C77-5AFB-FADF-C300FFA1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3853287" cy="151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83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ساسية">
  <a:themeElements>
    <a:clrScheme name="مخصص 10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FFF00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4043</TotalTime>
  <Words>1318</Words>
  <Application>Microsoft Office PowerPoint</Application>
  <PresentationFormat>عرض على الشاشة (4:3)</PresentationFormat>
  <Paragraphs>146</Paragraphs>
  <Slides>29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5" baseType="lpstr">
      <vt:lpstr>Arabic Typesetting</vt:lpstr>
      <vt:lpstr>Arial</vt:lpstr>
      <vt:lpstr>Arial Black</vt:lpstr>
      <vt:lpstr>Calibri</vt:lpstr>
      <vt:lpstr>Wingdings</vt:lpstr>
      <vt:lpstr>أساسية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ls s</cp:lastModifiedBy>
  <cp:revision>94</cp:revision>
  <dcterms:created xsi:type="dcterms:W3CDTF">2006-08-16T00:00:00Z</dcterms:created>
  <dcterms:modified xsi:type="dcterms:W3CDTF">2023-10-25T22:20:05Z</dcterms:modified>
</cp:coreProperties>
</file>