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6E980-5FF7-4A4F-9350-FCBF1C61DB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4AC8304-0D3B-442F-9327-375273A25026}">
      <dgm:prSet phldrT="[Text]"/>
      <dgm:spPr/>
      <dgm:t>
        <a:bodyPr/>
        <a:lstStyle/>
        <a:p>
          <a:r>
            <a:rPr lang="en-US" b="1" dirty="0" smtClean="0"/>
            <a:t>Types of biochemical experiments</a:t>
          </a:r>
          <a:endParaRPr lang="en-US" dirty="0"/>
        </a:p>
      </dgm:t>
    </dgm:pt>
    <dgm:pt modelId="{81A87DA7-C05E-40E0-B93F-0713CCF9405A}" type="parTrans" cxnId="{09860370-E6DC-4876-B27D-1DE642BB4A05}">
      <dgm:prSet/>
      <dgm:spPr/>
      <dgm:t>
        <a:bodyPr/>
        <a:lstStyle/>
        <a:p>
          <a:endParaRPr lang="en-US"/>
        </a:p>
      </dgm:t>
    </dgm:pt>
    <dgm:pt modelId="{602EFB64-FD66-42EE-A293-F1C50947AB0C}" type="sibTrans" cxnId="{09860370-E6DC-4876-B27D-1DE642BB4A05}">
      <dgm:prSet/>
      <dgm:spPr/>
      <dgm:t>
        <a:bodyPr/>
        <a:lstStyle/>
        <a:p>
          <a:endParaRPr lang="en-US"/>
        </a:p>
      </dgm:t>
    </dgm:pt>
    <dgm:pt modelId="{930644FA-A9ED-47EF-8E1F-FBBC4279E16E}">
      <dgm:prSet phldrT="[Text]"/>
      <dgm:spPr/>
      <dgm:t>
        <a:bodyPr/>
        <a:lstStyle/>
        <a:p>
          <a:pPr rtl="0"/>
          <a:r>
            <a:rPr lang="en-US" b="1" dirty="0" smtClean="0"/>
            <a:t>Chemical method</a:t>
          </a:r>
          <a:endParaRPr lang="en-US" dirty="0"/>
        </a:p>
      </dgm:t>
    </dgm:pt>
    <dgm:pt modelId="{480FDAA5-F000-4DD5-B1DB-4FF5F0434B76}" type="parTrans" cxnId="{99B81D0D-ED7A-4483-BB8B-E254419464EA}">
      <dgm:prSet/>
      <dgm:spPr/>
      <dgm:t>
        <a:bodyPr/>
        <a:lstStyle/>
        <a:p>
          <a:endParaRPr lang="en-US"/>
        </a:p>
      </dgm:t>
    </dgm:pt>
    <dgm:pt modelId="{5E94DA36-2AA5-468E-9FEE-42DA44ABAF0C}" type="sibTrans" cxnId="{99B81D0D-ED7A-4483-BB8B-E254419464EA}">
      <dgm:prSet/>
      <dgm:spPr/>
      <dgm:t>
        <a:bodyPr/>
        <a:lstStyle/>
        <a:p>
          <a:endParaRPr lang="en-US"/>
        </a:p>
      </dgm:t>
    </dgm:pt>
    <dgm:pt modelId="{154C2468-6282-464E-BA7E-143C74358B46}">
      <dgm:prSet phldrT="[Text]"/>
      <dgm:spPr/>
      <dgm:t>
        <a:bodyPr/>
        <a:lstStyle/>
        <a:p>
          <a:pPr rtl="0"/>
          <a:r>
            <a:rPr lang="en-US" dirty="0" smtClean="0"/>
            <a:t> for a qualitative purposes “ to identify the presence or absence of a substance”</a:t>
          </a:r>
          <a:endParaRPr lang="en-US" dirty="0"/>
        </a:p>
      </dgm:t>
    </dgm:pt>
    <dgm:pt modelId="{1CBD5D4F-CC0B-4E26-A74F-2AD9E954E428}" type="parTrans" cxnId="{66A68735-DA9D-45B8-B30E-03978F7EB570}">
      <dgm:prSet/>
      <dgm:spPr/>
      <dgm:t>
        <a:bodyPr/>
        <a:lstStyle/>
        <a:p>
          <a:endParaRPr lang="en-US"/>
        </a:p>
      </dgm:t>
    </dgm:pt>
    <dgm:pt modelId="{0991C38B-1C81-4B19-964F-0E194DB553F9}" type="sibTrans" cxnId="{66A68735-DA9D-45B8-B30E-03978F7EB570}">
      <dgm:prSet/>
      <dgm:spPr/>
      <dgm:t>
        <a:bodyPr/>
        <a:lstStyle/>
        <a:p>
          <a:endParaRPr lang="en-US"/>
        </a:p>
      </dgm:t>
    </dgm:pt>
    <dgm:pt modelId="{416356E5-373E-47C2-B1B3-5E3C18033693}">
      <dgm:prSet phldrT="[Text]"/>
      <dgm:spPr/>
      <dgm:t>
        <a:bodyPr/>
        <a:lstStyle/>
        <a:p>
          <a:pPr rtl="0"/>
          <a:r>
            <a:rPr lang="en-US" b="1" dirty="0" smtClean="0"/>
            <a:t>Colorimetric method</a:t>
          </a:r>
          <a:endParaRPr lang="en-US" dirty="0"/>
        </a:p>
      </dgm:t>
    </dgm:pt>
    <dgm:pt modelId="{19BBDDB4-72E0-4429-BBC6-B2B3A00185CF}" type="parTrans" cxnId="{02683FA9-58DD-40B1-96FB-219F9680B57A}">
      <dgm:prSet/>
      <dgm:spPr/>
      <dgm:t>
        <a:bodyPr/>
        <a:lstStyle/>
        <a:p>
          <a:endParaRPr lang="en-US"/>
        </a:p>
      </dgm:t>
    </dgm:pt>
    <dgm:pt modelId="{677E7581-DA16-4DE9-AF99-9ED695EEBD16}" type="sibTrans" cxnId="{02683FA9-58DD-40B1-96FB-219F9680B57A}">
      <dgm:prSet/>
      <dgm:spPr/>
      <dgm:t>
        <a:bodyPr/>
        <a:lstStyle/>
        <a:p>
          <a:endParaRPr lang="en-US"/>
        </a:p>
      </dgm:t>
    </dgm:pt>
    <dgm:pt modelId="{D4A67D9D-1828-48EA-B255-DA586608A759}">
      <dgm:prSet phldrT="[Text]"/>
      <dgm:spPr/>
      <dgm:t>
        <a:bodyPr/>
        <a:lstStyle/>
        <a:p>
          <a:r>
            <a:rPr lang="en-US" dirty="0" smtClean="0"/>
            <a:t>for a quantitative purposes “ to measure the concentration of a substance”</a:t>
          </a:r>
          <a:endParaRPr lang="en-US" dirty="0"/>
        </a:p>
      </dgm:t>
    </dgm:pt>
    <dgm:pt modelId="{F0B9498E-78BE-4E6D-AAE8-405B5112BC9A}" type="parTrans" cxnId="{377BE665-8D56-4D7A-8C70-8E8930582613}">
      <dgm:prSet/>
      <dgm:spPr/>
      <dgm:t>
        <a:bodyPr/>
        <a:lstStyle/>
        <a:p>
          <a:endParaRPr lang="en-US"/>
        </a:p>
      </dgm:t>
    </dgm:pt>
    <dgm:pt modelId="{AA8A4C25-22F7-4DB6-B0A3-3F5801DFFDDE}" type="sibTrans" cxnId="{377BE665-8D56-4D7A-8C70-8E8930582613}">
      <dgm:prSet/>
      <dgm:spPr/>
      <dgm:t>
        <a:bodyPr/>
        <a:lstStyle/>
        <a:p>
          <a:endParaRPr lang="en-US"/>
        </a:p>
      </dgm:t>
    </dgm:pt>
    <dgm:pt modelId="{64C98F8A-260E-4660-AD69-F670B71220F0}" type="pres">
      <dgm:prSet presAssocID="{7B66E980-5FF7-4A4F-9350-FCBF1C61DB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62D482-ED2A-4BAA-85E7-9553E0E5B9E0}" type="pres">
      <dgm:prSet presAssocID="{64AC8304-0D3B-442F-9327-375273A25026}" presName="root1" presStyleCnt="0"/>
      <dgm:spPr/>
      <dgm:t>
        <a:bodyPr/>
        <a:lstStyle/>
        <a:p>
          <a:endParaRPr lang="en-US"/>
        </a:p>
      </dgm:t>
    </dgm:pt>
    <dgm:pt modelId="{7F27713E-0D6F-4643-A3C7-B670B4C7D3DA}" type="pres">
      <dgm:prSet presAssocID="{64AC8304-0D3B-442F-9327-375273A25026}" presName="LevelOneTextNode" presStyleLbl="node0" presStyleIdx="0" presStyleCnt="1" custScaleY="1534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1D9B6-AC2E-4B9F-A7DE-09D01675A0DF}" type="pres">
      <dgm:prSet presAssocID="{64AC8304-0D3B-442F-9327-375273A25026}" presName="level2hierChild" presStyleCnt="0"/>
      <dgm:spPr/>
      <dgm:t>
        <a:bodyPr/>
        <a:lstStyle/>
        <a:p>
          <a:endParaRPr lang="en-US"/>
        </a:p>
      </dgm:t>
    </dgm:pt>
    <dgm:pt modelId="{7B813BEE-DB11-45CD-8833-2E3D810E9579}" type="pres">
      <dgm:prSet presAssocID="{480FDAA5-F000-4DD5-B1DB-4FF5F0434B7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E504E93-5581-431D-8C71-F2D254765B78}" type="pres">
      <dgm:prSet presAssocID="{480FDAA5-F000-4DD5-B1DB-4FF5F0434B7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FE00F03-5336-4C02-A2F2-A2C2CE83B867}" type="pres">
      <dgm:prSet presAssocID="{930644FA-A9ED-47EF-8E1F-FBBC4279E16E}" presName="root2" presStyleCnt="0"/>
      <dgm:spPr/>
      <dgm:t>
        <a:bodyPr/>
        <a:lstStyle/>
        <a:p>
          <a:endParaRPr lang="en-US"/>
        </a:p>
      </dgm:t>
    </dgm:pt>
    <dgm:pt modelId="{7B41E88E-824B-4080-807B-3388B7979166}" type="pres">
      <dgm:prSet presAssocID="{930644FA-A9ED-47EF-8E1F-FBBC4279E1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D8C3C8-17F2-41BB-9C4D-D1DF68677ABA}" type="pres">
      <dgm:prSet presAssocID="{930644FA-A9ED-47EF-8E1F-FBBC4279E16E}" presName="level3hierChild" presStyleCnt="0"/>
      <dgm:spPr/>
      <dgm:t>
        <a:bodyPr/>
        <a:lstStyle/>
        <a:p>
          <a:endParaRPr lang="en-US"/>
        </a:p>
      </dgm:t>
    </dgm:pt>
    <dgm:pt modelId="{3644B7EA-2AAC-48C7-9F8E-EB629025CA02}" type="pres">
      <dgm:prSet presAssocID="{1CBD5D4F-CC0B-4E26-A74F-2AD9E954E428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04D3890-982A-4C71-AD09-C64FC685FCF7}" type="pres">
      <dgm:prSet presAssocID="{1CBD5D4F-CC0B-4E26-A74F-2AD9E954E428}" presName="connTx" presStyleLbl="parChTrans1D3" presStyleIdx="0" presStyleCnt="2"/>
      <dgm:spPr/>
      <dgm:t>
        <a:bodyPr/>
        <a:lstStyle/>
        <a:p>
          <a:endParaRPr lang="en-US"/>
        </a:p>
      </dgm:t>
    </dgm:pt>
    <dgm:pt modelId="{8B64A409-B869-46D4-A931-427FD18BCE30}" type="pres">
      <dgm:prSet presAssocID="{154C2468-6282-464E-BA7E-143C74358B46}" presName="root2" presStyleCnt="0"/>
      <dgm:spPr/>
      <dgm:t>
        <a:bodyPr/>
        <a:lstStyle/>
        <a:p>
          <a:endParaRPr lang="en-US"/>
        </a:p>
      </dgm:t>
    </dgm:pt>
    <dgm:pt modelId="{BB463C41-51C0-46A4-9B4C-2A7C21C93F38}" type="pres">
      <dgm:prSet presAssocID="{154C2468-6282-464E-BA7E-143C74358B46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BFE338-1996-4EB7-A8C6-08F283464EA9}" type="pres">
      <dgm:prSet presAssocID="{154C2468-6282-464E-BA7E-143C74358B46}" presName="level3hierChild" presStyleCnt="0"/>
      <dgm:spPr/>
      <dgm:t>
        <a:bodyPr/>
        <a:lstStyle/>
        <a:p>
          <a:endParaRPr lang="en-US"/>
        </a:p>
      </dgm:t>
    </dgm:pt>
    <dgm:pt modelId="{B9D24E07-5819-4580-9717-1070567BA6EF}" type="pres">
      <dgm:prSet presAssocID="{19BBDDB4-72E0-4429-BBC6-B2B3A00185C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90B80EB-CFA4-4A19-B44C-F8BAE82F1F7B}" type="pres">
      <dgm:prSet presAssocID="{19BBDDB4-72E0-4429-BBC6-B2B3A00185C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30C6980-12FE-42F7-A35E-7B3933D94B7F}" type="pres">
      <dgm:prSet presAssocID="{416356E5-373E-47C2-B1B3-5E3C18033693}" presName="root2" presStyleCnt="0"/>
      <dgm:spPr/>
      <dgm:t>
        <a:bodyPr/>
        <a:lstStyle/>
        <a:p>
          <a:endParaRPr lang="en-US"/>
        </a:p>
      </dgm:t>
    </dgm:pt>
    <dgm:pt modelId="{CFBE9877-30CA-48AB-BFC1-E411C537DDE9}" type="pres">
      <dgm:prSet presAssocID="{416356E5-373E-47C2-B1B3-5E3C1803369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14524E-47E5-45D3-92DD-FF1DFA79AF0A}" type="pres">
      <dgm:prSet presAssocID="{416356E5-373E-47C2-B1B3-5E3C18033693}" presName="level3hierChild" presStyleCnt="0"/>
      <dgm:spPr/>
      <dgm:t>
        <a:bodyPr/>
        <a:lstStyle/>
        <a:p>
          <a:endParaRPr lang="en-US"/>
        </a:p>
      </dgm:t>
    </dgm:pt>
    <dgm:pt modelId="{DE221FB8-F553-45F9-BB8A-493CF2685F82}" type="pres">
      <dgm:prSet presAssocID="{F0B9498E-78BE-4E6D-AAE8-405B5112BC9A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70D2B21F-CC12-4F26-94EF-F03FDC4C0978}" type="pres">
      <dgm:prSet presAssocID="{F0B9498E-78BE-4E6D-AAE8-405B5112BC9A}" presName="connTx" presStyleLbl="parChTrans1D3" presStyleIdx="1" presStyleCnt="2"/>
      <dgm:spPr/>
      <dgm:t>
        <a:bodyPr/>
        <a:lstStyle/>
        <a:p>
          <a:endParaRPr lang="en-US"/>
        </a:p>
      </dgm:t>
    </dgm:pt>
    <dgm:pt modelId="{ACF669C0-72B9-474B-992B-51F8C93A7AD0}" type="pres">
      <dgm:prSet presAssocID="{D4A67D9D-1828-48EA-B255-DA586608A759}" presName="root2" presStyleCnt="0"/>
      <dgm:spPr/>
      <dgm:t>
        <a:bodyPr/>
        <a:lstStyle/>
        <a:p>
          <a:endParaRPr lang="en-US"/>
        </a:p>
      </dgm:t>
    </dgm:pt>
    <dgm:pt modelId="{F764D61A-3360-4645-8A3A-CADBB91C6A23}" type="pres">
      <dgm:prSet presAssocID="{D4A67D9D-1828-48EA-B255-DA586608A759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BAA4C-6A95-420F-8CA9-E0830C874481}" type="pres">
      <dgm:prSet presAssocID="{D4A67D9D-1828-48EA-B255-DA586608A759}" presName="level3hierChild" presStyleCnt="0"/>
      <dgm:spPr/>
      <dgm:t>
        <a:bodyPr/>
        <a:lstStyle/>
        <a:p>
          <a:endParaRPr lang="en-US"/>
        </a:p>
      </dgm:t>
    </dgm:pt>
  </dgm:ptLst>
  <dgm:cxnLst>
    <dgm:cxn modelId="{CA30792D-7518-4678-BB87-143DDDD761A6}" type="presOf" srcId="{154C2468-6282-464E-BA7E-143C74358B46}" destId="{BB463C41-51C0-46A4-9B4C-2A7C21C93F38}" srcOrd="0" destOrd="0" presId="urn:microsoft.com/office/officeart/2005/8/layout/hierarchy2"/>
    <dgm:cxn modelId="{20746B58-7988-4535-8989-D8397EFF6F92}" type="presOf" srcId="{480FDAA5-F000-4DD5-B1DB-4FF5F0434B76}" destId="{7B813BEE-DB11-45CD-8833-2E3D810E9579}" srcOrd="0" destOrd="0" presId="urn:microsoft.com/office/officeart/2005/8/layout/hierarchy2"/>
    <dgm:cxn modelId="{377BE665-8D56-4D7A-8C70-8E8930582613}" srcId="{416356E5-373E-47C2-B1B3-5E3C18033693}" destId="{D4A67D9D-1828-48EA-B255-DA586608A759}" srcOrd="0" destOrd="0" parTransId="{F0B9498E-78BE-4E6D-AAE8-405B5112BC9A}" sibTransId="{AA8A4C25-22F7-4DB6-B0A3-3F5801DFFDDE}"/>
    <dgm:cxn modelId="{99B81D0D-ED7A-4483-BB8B-E254419464EA}" srcId="{64AC8304-0D3B-442F-9327-375273A25026}" destId="{930644FA-A9ED-47EF-8E1F-FBBC4279E16E}" srcOrd="0" destOrd="0" parTransId="{480FDAA5-F000-4DD5-B1DB-4FF5F0434B76}" sibTransId="{5E94DA36-2AA5-468E-9FEE-42DA44ABAF0C}"/>
    <dgm:cxn modelId="{4EF58FD0-0FCB-4E5D-9B6E-40CD0C41E32E}" type="presOf" srcId="{930644FA-A9ED-47EF-8E1F-FBBC4279E16E}" destId="{7B41E88E-824B-4080-807B-3388B7979166}" srcOrd="0" destOrd="0" presId="urn:microsoft.com/office/officeart/2005/8/layout/hierarchy2"/>
    <dgm:cxn modelId="{6A8F0852-AF34-463C-BDC0-90197F7D463F}" type="presOf" srcId="{416356E5-373E-47C2-B1B3-5E3C18033693}" destId="{CFBE9877-30CA-48AB-BFC1-E411C537DDE9}" srcOrd="0" destOrd="0" presId="urn:microsoft.com/office/officeart/2005/8/layout/hierarchy2"/>
    <dgm:cxn modelId="{02683FA9-58DD-40B1-96FB-219F9680B57A}" srcId="{64AC8304-0D3B-442F-9327-375273A25026}" destId="{416356E5-373E-47C2-B1B3-5E3C18033693}" srcOrd="1" destOrd="0" parTransId="{19BBDDB4-72E0-4429-BBC6-B2B3A00185CF}" sibTransId="{677E7581-DA16-4DE9-AF99-9ED695EEBD16}"/>
    <dgm:cxn modelId="{135DD8CE-13F8-4BD5-AE60-26F00CC74F89}" type="presOf" srcId="{19BBDDB4-72E0-4429-BBC6-B2B3A00185CF}" destId="{090B80EB-CFA4-4A19-B44C-F8BAE82F1F7B}" srcOrd="1" destOrd="0" presId="urn:microsoft.com/office/officeart/2005/8/layout/hierarchy2"/>
    <dgm:cxn modelId="{66A68735-DA9D-45B8-B30E-03978F7EB570}" srcId="{930644FA-A9ED-47EF-8E1F-FBBC4279E16E}" destId="{154C2468-6282-464E-BA7E-143C74358B46}" srcOrd="0" destOrd="0" parTransId="{1CBD5D4F-CC0B-4E26-A74F-2AD9E954E428}" sibTransId="{0991C38B-1C81-4B19-964F-0E194DB553F9}"/>
    <dgm:cxn modelId="{E8E2D98A-DFD2-46CF-943B-9400C238CB02}" type="presOf" srcId="{F0B9498E-78BE-4E6D-AAE8-405B5112BC9A}" destId="{70D2B21F-CC12-4F26-94EF-F03FDC4C0978}" srcOrd="1" destOrd="0" presId="urn:microsoft.com/office/officeart/2005/8/layout/hierarchy2"/>
    <dgm:cxn modelId="{09860370-E6DC-4876-B27D-1DE642BB4A05}" srcId="{7B66E980-5FF7-4A4F-9350-FCBF1C61DBCF}" destId="{64AC8304-0D3B-442F-9327-375273A25026}" srcOrd="0" destOrd="0" parTransId="{81A87DA7-C05E-40E0-B93F-0713CCF9405A}" sibTransId="{602EFB64-FD66-42EE-A293-F1C50947AB0C}"/>
    <dgm:cxn modelId="{4CCFBAF9-6B47-4423-8980-3B481D2983EE}" type="presOf" srcId="{1CBD5D4F-CC0B-4E26-A74F-2AD9E954E428}" destId="{F04D3890-982A-4C71-AD09-C64FC685FCF7}" srcOrd="1" destOrd="0" presId="urn:microsoft.com/office/officeart/2005/8/layout/hierarchy2"/>
    <dgm:cxn modelId="{733E2B26-CDD4-4A6D-9BF5-9184FBDCD2A6}" type="presOf" srcId="{480FDAA5-F000-4DD5-B1DB-4FF5F0434B76}" destId="{1E504E93-5581-431D-8C71-F2D254765B78}" srcOrd="1" destOrd="0" presId="urn:microsoft.com/office/officeart/2005/8/layout/hierarchy2"/>
    <dgm:cxn modelId="{5700B235-DEFF-4AD9-889B-930277A1F7C4}" type="presOf" srcId="{D4A67D9D-1828-48EA-B255-DA586608A759}" destId="{F764D61A-3360-4645-8A3A-CADBB91C6A23}" srcOrd="0" destOrd="0" presId="urn:microsoft.com/office/officeart/2005/8/layout/hierarchy2"/>
    <dgm:cxn modelId="{6BB5678D-34E6-4D31-A7DA-04EC2BE0C5A3}" type="presOf" srcId="{F0B9498E-78BE-4E6D-AAE8-405B5112BC9A}" destId="{DE221FB8-F553-45F9-BB8A-493CF2685F82}" srcOrd="0" destOrd="0" presId="urn:microsoft.com/office/officeart/2005/8/layout/hierarchy2"/>
    <dgm:cxn modelId="{156D7F8F-B1F5-484C-8599-A88910026051}" type="presOf" srcId="{19BBDDB4-72E0-4429-BBC6-B2B3A00185CF}" destId="{B9D24E07-5819-4580-9717-1070567BA6EF}" srcOrd="0" destOrd="0" presId="urn:microsoft.com/office/officeart/2005/8/layout/hierarchy2"/>
    <dgm:cxn modelId="{5C23E9B7-4A41-4C14-B151-357C098DD170}" type="presOf" srcId="{7B66E980-5FF7-4A4F-9350-FCBF1C61DBCF}" destId="{64C98F8A-260E-4660-AD69-F670B71220F0}" srcOrd="0" destOrd="0" presId="urn:microsoft.com/office/officeart/2005/8/layout/hierarchy2"/>
    <dgm:cxn modelId="{ACE59A45-02E9-4266-A83C-8F8E94ACE1A8}" type="presOf" srcId="{1CBD5D4F-CC0B-4E26-A74F-2AD9E954E428}" destId="{3644B7EA-2AAC-48C7-9F8E-EB629025CA02}" srcOrd="0" destOrd="0" presId="urn:microsoft.com/office/officeart/2005/8/layout/hierarchy2"/>
    <dgm:cxn modelId="{22C76CB4-E5F3-403D-8CD3-4B35C2558CA3}" type="presOf" srcId="{64AC8304-0D3B-442F-9327-375273A25026}" destId="{7F27713E-0D6F-4643-A3C7-B670B4C7D3DA}" srcOrd="0" destOrd="0" presId="urn:microsoft.com/office/officeart/2005/8/layout/hierarchy2"/>
    <dgm:cxn modelId="{5752561C-21DD-4851-B492-06AA4AEFF78E}" type="presParOf" srcId="{64C98F8A-260E-4660-AD69-F670B71220F0}" destId="{8662D482-ED2A-4BAA-85E7-9553E0E5B9E0}" srcOrd="0" destOrd="0" presId="urn:microsoft.com/office/officeart/2005/8/layout/hierarchy2"/>
    <dgm:cxn modelId="{6EB4ABB4-3B01-4853-8E66-685D84CE5448}" type="presParOf" srcId="{8662D482-ED2A-4BAA-85E7-9553E0E5B9E0}" destId="{7F27713E-0D6F-4643-A3C7-B670B4C7D3DA}" srcOrd="0" destOrd="0" presId="urn:microsoft.com/office/officeart/2005/8/layout/hierarchy2"/>
    <dgm:cxn modelId="{A8B5AF83-F5E5-4D47-8824-B80C91536E5D}" type="presParOf" srcId="{8662D482-ED2A-4BAA-85E7-9553E0E5B9E0}" destId="{01F1D9B6-AC2E-4B9F-A7DE-09D01675A0DF}" srcOrd="1" destOrd="0" presId="urn:microsoft.com/office/officeart/2005/8/layout/hierarchy2"/>
    <dgm:cxn modelId="{08C1FC92-0FAF-4A44-806E-1C24ADBB5AE2}" type="presParOf" srcId="{01F1D9B6-AC2E-4B9F-A7DE-09D01675A0DF}" destId="{7B813BEE-DB11-45CD-8833-2E3D810E9579}" srcOrd="0" destOrd="0" presId="urn:microsoft.com/office/officeart/2005/8/layout/hierarchy2"/>
    <dgm:cxn modelId="{358338A8-889A-4817-8698-F386C1B199F9}" type="presParOf" srcId="{7B813BEE-DB11-45CD-8833-2E3D810E9579}" destId="{1E504E93-5581-431D-8C71-F2D254765B78}" srcOrd="0" destOrd="0" presId="urn:microsoft.com/office/officeart/2005/8/layout/hierarchy2"/>
    <dgm:cxn modelId="{C12DD599-6176-4E96-9412-2B16A4619118}" type="presParOf" srcId="{01F1D9B6-AC2E-4B9F-A7DE-09D01675A0DF}" destId="{EFE00F03-5336-4C02-A2F2-A2C2CE83B867}" srcOrd="1" destOrd="0" presId="urn:microsoft.com/office/officeart/2005/8/layout/hierarchy2"/>
    <dgm:cxn modelId="{251648EA-E867-4121-A82F-BED2DEA8FC6F}" type="presParOf" srcId="{EFE00F03-5336-4C02-A2F2-A2C2CE83B867}" destId="{7B41E88E-824B-4080-807B-3388B7979166}" srcOrd="0" destOrd="0" presId="urn:microsoft.com/office/officeart/2005/8/layout/hierarchy2"/>
    <dgm:cxn modelId="{67089159-F1CE-45A2-8020-537196F87E97}" type="presParOf" srcId="{EFE00F03-5336-4C02-A2F2-A2C2CE83B867}" destId="{29D8C3C8-17F2-41BB-9C4D-D1DF68677ABA}" srcOrd="1" destOrd="0" presId="urn:microsoft.com/office/officeart/2005/8/layout/hierarchy2"/>
    <dgm:cxn modelId="{28387B56-9FA0-4DC9-9598-F9A7F144A1B9}" type="presParOf" srcId="{29D8C3C8-17F2-41BB-9C4D-D1DF68677ABA}" destId="{3644B7EA-2AAC-48C7-9F8E-EB629025CA02}" srcOrd="0" destOrd="0" presId="urn:microsoft.com/office/officeart/2005/8/layout/hierarchy2"/>
    <dgm:cxn modelId="{F6239410-A5B3-47EF-BC7C-5586ACEE3ADE}" type="presParOf" srcId="{3644B7EA-2AAC-48C7-9F8E-EB629025CA02}" destId="{F04D3890-982A-4C71-AD09-C64FC685FCF7}" srcOrd="0" destOrd="0" presId="urn:microsoft.com/office/officeart/2005/8/layout/hierarchy2"/>
    <dgm:cxn modelId="{B6941A07-ED01-4D1E-BB04-281F80EFAACF}" type="presParOf" srcId="{29D8C3C8-17F2-41BB-9C4D-D1DF68677ABA}" destId="{8B64A409-B869-46D4-A931-427FD18BCE30}" srcOrd="1" destOrd="0" presId="urn:microsoft.com/office/officeart/2005/8/layout/hierarchy2"/>
    <dgm:cxn modelId="{659D0398-2F32-4C09-A9BE-E7AA2B1F28D6}" type="presParOf" srcId="{8B64A409-B869-46D4-A931-427FD18BCE30}" destId="{BB463C41-51C0-46A4-9B4C-2A7C21C93F38}" srcOrd="0" destOrd="0" presId="urn:microsoft.com/office/officeart/2005/8/layout/hierarchy2"/>
    <dgm:cxn modelId="{F70AA62B-784A-40FA-891D-ED573903F5C0}" type="presParOf" srcId="{8B64A409-B869-46D4-A931-427FD18BCE30}" destId="{CABFE338-1996-4EB7-A8C6-08F283464EA9}" srcOrd="1" destOrd="0" presId="urn:microsoft.com/office/officeart/2005/8/layout/hierarchy2"/>
    <dgm:cxn modelId="{7CF3B8F5-2D05-4F39-8D82-C07FA7FDD80F}" type="presParOf" srcId="{01F1D9B6-AC2E-4B9F-A7DE-09D01675A0DF}" destId="{B9D24E07-5819-4580-9717-1070567BA6EF}" srcOrd="2" destOrd="0" presId="urn:microsoft.com/office/officeart/2005/8/layout/hierarchy2"/>
    <dgm:cxn modelId="{FD4C4592-9BB8-4351-81B2-6BA5696A2A0E}" type="presParOf" srcId="{B9D24E07-5819-4580-9717-1070567BA6EF}" destId="{090B80EB-CFA4-4A19-B44C-F8BAE82F1F7B}" srcOrd="0" destOrd="0" presId="urn:microsoft.com/office/officeart/2005/8/layout/hierarchy2"/>
    <dgm:cxn modelId="{1D257C21-A579-4118-9D8F-225A87EE506D}" type="presParOf" srcId="{01F1D9B6-AC2E-4B9F-A7DE-09D01675A0DF}" destId="{D30C6980-12FE-42F7-A35E-7B3933D94B7F}" srcOrd="3" destOrd="0" presId="urn:microsoft.com/office/officeart/2005/8/layout/hierarchy2"/>
    <dgm:cxn modelId="{298FAD71-D56B-4F5B-941A-164E778A8711}" type="presParOf" srcId="{D30C6980-12FE-42F7-A35E-7B3933D94B7F}" destId="{CFBE9877-30CA-48AB-BFC1-E411C537DDE9}" srcOrd="0" destOrd="0" presId="urn:microsoft.com/office/officeart/2005/8/layout/hierarchy2"/>
    <dgm:cxn modelId="{00B9C041-96F4-4899-85A8-A6BB55472115}" type="presParOf" srcId="{D30C6980-12FE-42F7-A35E-7B3933D94B7F}" destId="{B214524E-47E5-45D3-92DD-FF1DFA79AF0A}" srcOrd="1" destOrd="0" presId="urn:microsoft.com/office/officeart/2005/8/layout/hierarchy2"/>
    <dgm:cxn modelId="{6B55A184-2D96-426D-B790-F37D5E9542DB}" type="presParOf" srcId="{B214524E-47E5-45D3-92DD-FF1DFA79AF0A}" destId="{DE221FB8-F553-45F9-BB8A-493CF2685F82}" srcOrd="0" destOrd="0" presId="urn:microsoft.com/office/officeart/2005/8/layout/hierarchy2"/>
    <dgm:cxn modelId="{B6CF8F55-4A69-427B-9955-FB68B719BD40}" type="presParOf" srcId="{DE221FB8-F553-45F9-BB8A-493CF2685F82}" destId="{70D2B21F-CC12-4F26-94EF-F03FDC4C0978}" srcOrd="0" destOrd="0" presId="urn:microsoft.com/office/officeart/2005/8/layout/hierarchy2"/>
    <dgm:cxn modelId="{19557DFF-7EE9-4B79-8BDF-80C3B36292BA}" type="presParOf" srcId="{B214524E-47E5-45D3-92DD-FF1DFA79AF0A}" destId="{ACF669C0-72B9-474B-992B-51F8C93A7AD0}" srcOrd="1" destOrd="0" presId="urn:microsoft.com/office/officeart/2005/8/layout/hierarchy2"/>
    <dgm:cxn modelId="{7D189F4F-CA05-4F8D-9514-88E72F8A9392}" type="presParOf" srcId="{ACF669C0-72B9-474B-992B-51F8C93A7AD0}" destId="{F764D61A-3360-4645-8A3A-CADBB91C6A23}" srcOrd="0" destOrd="0" presId="urn:microsoft.com/office/officeart/2005/8/layout/hierarchy2"/>
    <dgm:cxn modelId="{D380982A-83BF-4F65-835D-778B4AABBD80}" type="presParOf" srcId="{ACF669C0-72B9-474B-992B-51F8C93A7AD0}" destId="{024BAA4C-6A95-420F-8CA9-E0830C8744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83910-E9E2-4FE2-8BCE-4786E11DBDD8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CF2F59-DC70-4E79-AA41-29EDE6E6D189}">
      <dgm:prSet phldrT="[Text]"/>
      <dgm:spPr/>
      <dgm:t>
        <a:bodyPr/>
        <a:lstStyle/>
        <a:p>
          <a:r>
            <a:rPr lang="en-US" dirty="0" smtClean="0"/>
            <a:t>Blood</a:t>
          </a:r>
          <a:endParaRPr lang="en-US" dirty="0"/>
        </a:p>
      </dgm:t>
    </dgm:pt>
    <dgm:pt modelId="{2EC727BA-71D8-4EE7-8F7E-B99BDA7B4EB6}" type="parTrans" cxnId="{355D4E45-8551-4EF8-A4FB-352845C8B219}">
      <dgm:prSet/>
      <dgm:spPr/>
      <dgm:t>
        <a:bodyPr/>
        <a:lstStyle/>
        <a:p>
          <a:endParaRPr lang="en-US"/>
        </a:p>
      </dgm:t>
    </dgm:pt>
    <dgm:pt modelId="{C57B0BC4-BA76-4333-88CF-AD4BEB3DE78E}" type="sibTrans" cxnId="{355D4E45-8551-4EF8-A4FB-352845C8B219}">
      <dgm:prSet/>
      <dgm:spPr/>
      <dgm:t>
        <a:bodyPr/>
        <a:lstStyle/>
        <a:p>
          <a:endParaRPr lang="en-US"/>
        </a:p>
      </dgm:t>
    </dgm:pt>
    <dgm:pt modelId="{4C742221-98AB-415C-A61F-1A17EB814DF6}">
      <dgm:prSet phldrT="[Text]"/>
      <dgm:spPr/>
      <dgm:t>
        <a:bodyPr/>
        <a:lstStyle/>
        <a:p>
          <a:r>
            <a:rPr lang="en-US" b="1" dirty="0" smtClean="0"/>
            <a:t>Cellular elements</a:t>
          </a:r>
          <a:endParaRPr lang="en-US" dirty="0"/>
        </a:p>
      </dgm:t>
    </dgm:pt>
    <dgm:pt modelId="{86CBD606-BC52-4F0A-B9C1-16D8FB21080B}" type="parTrans" cxnId="{6E37545D-B8BD-4250-8BAD-45767D87D3A6}">
      <dgm:prSet/>
      <dgm:spPr/>
      <dgm:t>
        <a:bodyPr/>
        <a:lstStyle/>
        <a:p>
          <a:endParaRPr lang="en-US"/>
        </a:p>
      </dgm:t>
    </dgm:pt>
    <dgm:pt modelId="{5D440932-58EB-40BC-8D81-B4D793CB2B56}" type="sibTrans" cxnId="{6E37545D-B8BD-4250-8BAD-45767D87D3A6}">
      <dgm:prSet/>
      <dgm:spPr/>
      <dgm:t>
        <a:bodyPr/>
        <a:lstStyle/>
        <a:p>
          <a:endParaRPr lang="en-US"/>
        </a:p>
      </dgm:t>
    </dgm:pt>
    <dgm:pt modelId="{02AFF4BA-C720-40DD-BD11-1BDC1D0B58D3}">
      <dgm:prSet phldrT="[Text]"/>
      <dgm:spPr/>
      <dgm:t>
        <a:bodyPr/>
        <a:lstStyle/>
        <a:p>
          <a:r>
            <a:rPr lang="en-US" dirty="0" smtClean="0"/>
            <a:t>RBCs, WBCs, Platelets</a:t>
          </a:r>
          <a:endParaRPr lang="en-US" dirty="0"/>
        </a:p>
      </dgm:t>
    </dgm:pt>
    <dgm:pt modelId="{76CBE613-B7C9-4111-81CC-FA6637AD7588}" type="parTrans" cxnId="{581C98CF-3B6A-4D4B-8000-3709A22F519C}">
      <dgm:prSet/>
      <dgm:spPr/>
      <dgm:t>
        <a:bodyPr/>
        <a:lstStyle/>
        <a:p>
          <a:endParaRPr lang="en-US"/>
        </a:p>
      </dgm:t>
    </dgm:pt>
    <dgm:pt modelId="{2D1CA19C-5BE2-4E6B-B011-65336067A286}" type="sibTrans" cxnId="{581C98CF-3B6A-4D4B-8000-3709A22F519C}">
      <dgm:prSet/>
      <dgm:spPr/>
      <dgm:t>
        <a:bodyPr/>
        <a:lstStyle/>
        <a:p>
          <a:endParaRPr lang="en-US"/>
        </a:p>
      </dgm:t>
    </dgm:pt>
    <dgm:pt modelId="{D9B6F9D6-7CD7-45C9-BEF7-957B37ECA508}">
      <dgm:prSet phldrT="[Text]"/>
      <dgm:spPr/>
      <dgm:t>
        <a:bodyPr/>
        <a:lstStyle/>
        <a:p>
          <a:r>
            <a:rPr lang="en-US" b="1" dirty="0" smtClean="0"/>
            <a:t>Plasma</a:t>
          </a:r>
          <a:endParaRPr lang="en-US" dirty="0"/>
        </a:p>
      </dgm:t>
    </dgm:pt>
    <dgm:pt modelId="{645982BF-F5C4-4984-9C43-0D80A0E798DF}" type="parTrans" cxnId="{7BAA0B76-1A0E-494C-8CFB-4670C8885A38}">
      <dgm:prSet/>
      <dgm:spPr/>
      <dgm:t>
        <a:bodyPr/>
        <a:lstStyle/>
        <a:p>
          <a:endParaRPr lang="en-US"/>
        </a:p>
      </dgm:t>
    </dgm:pt>
    <dgm:pt modelId="{A91056C1-EC14-4FDE-9B5C-2D69EAE8B051}" type="sibTrans" cxnId="{7BAA0B76-1A0E-494C-8CFB-4670C8885A38}">
      <dgm:prSet/>
      <dgm:spPr/>
      <dgm:t>
        <a:bodyPr/>
        <a:lstStyle/>
        <a:p>
          <a:endParaRPr lang="en-US"/>
        </a:p>
      </dgm:t>
    </dgm:pt>
    <dgm:pt modelId="{D0CCB245-16DC-442F-974B-E5C05B1A0C95}">
      <dgm:prSet phldrT="[Text]"/>
      <dgm:spPr/>
      <dgm:t>
        <a:bodyPr/>
        <a:lstStyle/>
        <a:p>
          <a:pPr rtl="0"/>
          <a:r>
            <a:rPr lang="en-US" dirty="0" smtClean="0"/>
            <a:t>Water </a:t>
          </a:r>
          <a:endParaRPr lang="en-US" dirty="0"/>
        </a:p>
      </dgm:t>
    </dgm:pt>
    <dgm:pt modelId="{7D930269-5C6E-49E6-93A5-E87312A7F4DB}" type="parTrans" cxnId="{0236A0F9-027E-44F2-8B61-D6856525664C}">
      <dgm:prSet/>
      <dgm:spPr/>
      <dgm:t>
        <a:bodyPr/>
        <a:lstStyle/>
        <a:p>
          <a:endParaRPr lang="en-US"/>
        </a:p>
      </dgm:t>
    </dgm:pt>
    <dgm:pt modelId="{C8EA112A-26ED-496F-B4DE-13C4FEACEA8C}" type="sibTrans" cxnId="{0236A0F9-027E-44F2-8B61-D6856525664C}">
      <dgm:prSet/>
      <dgm:spPr/>
      <dgm:t>
        <a:bodyPr/>
        <a:lstStyle/>
        <a:p>
          <a:endParaRPr lang="en-US"/>
        </a:p>
      </dgm:t>
    </dgm:pt>
    <dgm:pt modelId="{2E3F763C-4238-4ABE-8C8E-C6F23AAC46EF}">
      <dgm:prSet/>
      <dgm:spPr/>
      <dgm:t>
        <a:bodyPr/>
        <a:lstStyle/>
        <a:p>
          <a:r>
            <a:rPr lang="en-US" dirty="0" smtClean="0"/>
            <a:t>Solids</a:t>
          </a:r>
          <a:endParaRPr lang="en-US" dirty="0"/>
        </a:p>
      </dgm:t>
    </dgm:pt>
    <dgm:pt modelId="{1CB463E7-80CD-4902-9B11-2206326135C0}" type="parTrans" cxnId="{6BB19AB7-46ED-4DD4-9586-247AEE628DCA}">
      <dgm:prSet/>
      <dgm:spPr/>
      <dgm:t>
        <a:bodyPr/>
        <a:lstStyle/>
        <a:p>
          <a:endParaRPr lang="en-US"/>
        </a:p>
      </dgm:t>
    </dgm:pt>
    <dgm:pt modelId="{4D8C5C0E-4BF7-47A0-BE2B-0FEFDAA6A674}" type="sibTrans" cxnId="{6BB19AB7-46ED-4DD4-9586-247AEE628DCA}">
      <dgm:prSet/>
      <dgm:spPr/>
      <dgm:t>
        <a:bodyPr/>
        <a:lstStyle/>
        <a:p>
          <a:endParaRPr lang="en-US"/>
        </a:p>
      </dgm:t>
    </dgm:pt>
    <dgm:pt modelId="{D3F7A27A-1B24-46D8-8D50-7366E4222EA5}">
      <dgm:prSet/>
      <dgm:spPr/>
      <dgm:t>
        <a:bodyPr/>
        <a:lstStyle/>
        <a:p>
          <a:r>
            <a:rPr lang="en-US" b="0" dirty="0" smtClean="0"/>
            <a:t>Non diffusible constituents </a:t>
          </a:r>
          <a:endParaRPr lang="en-US" b="0" dirty="0"/>
        </a:p>
      </dgm:t>
    </dgm:pt>
    <dgm:pt modelId="{7A3EC506-3742-4989-84D8-ACD7B3FCB22F}" type="parTrans" cxnId="{7535D33B-645B-481B-8321-BF98B01432C1}">
      <dgm:prSet/>
      <dgm:spPr/>
      <dgm:t>
        <a:bodyPr/>
        <a:lstStyle/>
        <a:p>
          <a:endParaRPr lang="en-US"/>
        </a:p>
      </dgm:t>
    </dgm:pt>
    <dgm:pt modelId="{A7A25584-4FE7-4C5C-A647-CEA60E36C37B}" type="sibTrans" cxnId="{7535D33B-645B-481B-8321-BF98B01432C1}">
      <dgm:prSet/>
      <dgm:spPr/>
      <dgm:t>
        <a:bodyPr/>
        <a:lstStyle/>
        <a:p>
          <a:endParaRPr lang="en-US"/>
        </a:p>
      </dgm:t>
    </dgm:pt>
    <dgm:pt modelId="{C6B0B894-CA91-4612-878E-3ED8B23D4580}">
      <dgm:prSet/>
      <dgm:spPr/>
      <dgm:t>
        <a:bodyPr/>
        <a:lstStyle/>
        <a:p>
          <a:r>
            <a:rPr lang="en-US" b="0" dirty="0" smtClean="0"/>
            <a:t>Diffusible constituents</a:t>
          </a:r>
          <a:endParaRPr lang="en-US" b="0" dirty="0"/>
        </a:p>
      </dgm:t>
    </dgm:pt>
    <dgm:pt modelId="{90FDA2B2-45A0-4420-A243-F58F78CF31EA}" type="parTrans" cxnId="{CB3AEB03-CD08-42C8-9DBE-3C86CC4D11B3}">
      <dgm:prSet/>
      <dgm:spPr/>
      <dgm:t>
        <a:bodyPr/>
        <a:lstStyle/>
        <a:p>
          <a:endParaRPr lang="en-US"/>
        </a:p>
      </dgm:t>
    </dgm:pt>
    <dgm:pt modelId="{E7AE0E43-655F-4706-A07D-135070248B20}" type="sibTrans" cxnId="{CB3AEB03-CD08-42C8-9DBE-3C86CC4D11B3}">
      <dgm:prSet/>
      <dgm:spPr/>
      <dgm:t>
        <a:bodyPr/>
        <a:lstStyle/>
        <a:p>
          <a:endParaRPr lang="en-US"/>
        </a:p>
      </dgm:t>
    </dgm:pt>
    <dgm:pt modelId="{7AE974E5-D068-4452-92B0-3E3076CA8899}">
      <dgm:prSet/>
      <dgm:spPr/>
      <dgm:t>
        <a:bodyPr/>
        <a:lstStyle/>
        <a:p>
          <a:r>
            <a:rPr lang="en-US" dirty="0" smtClean="0"/>
            <a:t>Anabolic</a:t>
          </a:r>
          <a:endParaRPr lang="en-US" dirty="0"/>
        </a:p>
      </dgm:t>
    </dgm:pt>
    <dgm:pt modelId="{FF646CD7-38FD-4E35-B780-B9440D3760FF}" type="parTrans" cxnId="{55BBC135-22A7-4E34-8789-99E854BB9075}">
      <dgm:prSet/>
      <dgm:spPr/>
      <dgm:t>
        <a:bodyPr/>
        <a:lstStyle/>
        <a:p>
          <a:endParaRPr lang="en-US"/>
        </a:p>
      </dgm:t>
    </dgm:pt>
    <dgm:pt modelId="{47F2FD5F-5A67-4ED4-B189-069D5F75F27C}" type="sibTrans" cxnId="{55BBC135-22A7-4E34-8789-99E854BB9075}">
      <dgm:prSet/>
      <dgm:spPr/>
      <dgm:t>
        <a:bodyPr/>
        <a:lstStyle/>
        <a:p>
          <a:endParaRPr lang="en-US"/>
        </a:p>
      </dgm:t>
    </dgm:pt>
    <dgm:pt modelId="{AE85EFB1-C43D-4B6F-AF64-7F0F4EC4D6C9}">
      <dgm:prSet/>
      <dgm:spPr/>
      <dgm:t>
        <a:bodyPr/>
        <a:lstStyle/>
        <a:p>
          <a:r>
            <a:rPr lang="en-US" dirty="0" smtClean="0"/>
            <a:t>Catabolic</a:t>
          </a:r>
          <a:endParaRPr lang="en-US" dirty="0"/>
        </a:p>
      </dgm:t>
    </dgm:pt>
    <dgm:pt modelId="{6CF10B61-3495-4387-9BC6-9E5B2A9544C4}" type="parTrans" cxnId="{0B903BC4-0B19-49B0-808D-71CD405930C7}">
      <dgm:prSet/>
      <dgm:spPr/>
      <dgm:t>
        <a:bodyPr/>
        <a:lstStyle/>
        <a:p>
          <a:endParaRPr lang="en-US"/>
        </a:p>
      </dgm:t>
    </dgm:pt>
    <dgm:pt modelId="{48E8B71C-4D07-43B5-B818-9448B0D4322F}" type="sibTrans" cxnId="{0B903BC4-0B19-49B0-808D-71CD405930C7}">
      <dgm:prSet/>
      <dgm:spPr/>
      <dgm:t>
        <a:bodyPr/>
        <a:lstStyle/>
        <a:p>
          <a:endParaRPr lang="en-US"/>
        </a:p>
      </dgm:t>
    </dgm:pt>
    <dgm:pt modelId="{5FDCBE40-52B9-4858-9540-EBB0E756C0B5}">
      <dgm:prSet/>
      <dgm:spPr/>
      <dgm:t>
        <a:bodyPr/>
        <a:lstStyle/>
        <a:p>
          <a:r>
            <a:rPr lang="en-US" dirty="0" smtClean="0"/>
            <a:t>e.g. albumin, globulin, fibrinogen. </a:t>
          </a:r>
          <a:endParaRPr lang="en-US" dirty="0"/>
        </a:p>
      </dgm:t>
    </dgm:pt>
    <dgm:pt modelId="{97A87E5E-EB0B-48ED-B0D1-AA34D48E7198}" type="parTrans" cxnId="{17B762F5-9752-49C2-BD23-130B8B276997}">
      <dgm:prSet/>
      <dgm:spPr/>
      <dgm:t>
        <a:bodyPr/>
        <a:lstStyle/>
        <a:p>
          <a:endParaRPr lang="en-US"/>
        </a:p>
      </dgm:t>
    </dgm:pt>
    <dgm:pt modelId="{318DECEE-006F-4A82-B7A5-A150FA5D14E5}" type="sibTrans" cxnId="{17B762F5-9752-49C2-BD23-130B8B276997}">
      <dgm:prSet/>
      <dgm:spPr/>
      <dgm:t>
        <a:bodyPr/>
        <a:lstStyle/>
        <a:p>
          <a:endParaRPr lang="en-US"/>
        </a:p>
      </dgm:t>
    </dgm:pt>
    <dgm:pt modelId="{CC460EEF-42A0-4CE6-ABE1-3B0638F431BA}" type="pres">
      <dgm:prSet presAssocID="{A7783910-E9E2-4FE2-8BCE-4786E11DBD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B93496-1416-4D7D-87F1-913B17EAC846}" type="pres">
      <dgm:prSet presAssocID="{F5CF2F59-DC70-4E79-AA41-29EDE6E6D189}" presName="hierRoot1" presStyleCnt="0"/>
      <dgm:spPr/>
      <dgm:t>
        <a:bodyPr/>
        <a:lstStyle/>
        <a:p>
          <a:endParaRPr lang="en-US"/>
        </a:p>
      </dgm:t>
    </dgm:pt>
    <dgm:pt modelId="{4623410D-8CD9-48EA-9723-2EB0D0C70AEE}" type="pres">
      <dgm:prSet presAssocID="{F5CF2F59-DC70-4E79-AA41-29EDE6E6D189}" presName="composite" presStyleCnt="0"/>
      <dgm:spPr/>
      <dgm:t>
        <a:bodyPr/>
        <a:lstStyle/>
        <a:p>
          <a:endParaRPr lang="en-US"/>
        </a:p>
      </dgm:t>
    </dgm:pt>
    <dgm:pt modelId="{6352B0FA-03E1-4904-97EC-0D46748183CF}" type="pres">
      <dgm:prSet presAssocID="{F5CF2F59-DC70-4E79-AA41-29EDE6E6D189}" presName="background" presStyleLbl="node0" presStyleIdx="0" presStyleCnt="1"/>
      <dgm:spPr/>
      <dgm:t>
        <a:bodyPr/>
        <a:lstStyle/>
        <a:p>
          <a:endParaRPr lang="en-US"/>
        </a:p>
      </dgm:t>
    </dgm:pt>
    <dgm:pt modelId="{DA02634D-743A-4E8E-BD69-81CC5F50C3E9}" type="pres">
      <dgm:prSet presAssocID="{F5CF2F59-DC70-4E79-AA41-29EDE6E6D1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7262A-AD9E-4D27-8399-CBCFF5028F37}" type="pres">
      <dgm:prSet presAssocID="{F5CF2F59-DC70-4E79-AA41-29EDE6E6D189}" presName="hierChild2" presStyleCnt="0"/>
      <dgm:spPr/>
      <dgm:t>
        <a:bodyPr/>
        <a:lstStyle/>
        <a:p>
          <a:endParaRPr lang="en-US"/>
        </a:p>
      </dgm:t>
    </dgm:pt>
    <dgm:pt modelId="{941CC445-B616-43BA-89BB-09F83B71301D}" type="pres">
      <dgm:prSet presAssocID="{86CBD606-BC52-4F0A-B9C1-16D8FB21080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07D9D85-EAA5-4D62-8CC7-83DF72F00651}" type="pres">
      <dgm:prSet presAssocID="{4C742221-98AB-415C-A61F-1A17EB814DF6}" presName="hierRoot2" presStyleCnt="0"/>
      <dgm:spPr/>
      <dgm:t>
        <a:bodyPr/>
        <a:lstStyle/>
        <a:p>
          <a:endParaRPr lang="en-US"/>
        </a:p>
      </dgm:t>
    </dgm:pt>
    <dgm:pt modelId="{202E1828-C15F-45FF-959D-653D2DED9C0E}" type="pres">
      <dgm:prSet presAssocID="{4C742221-98AB-415C-A61F-1A17EB814DF6}" presName="composite2" presStyleCnt="0"/>
      <dgm:spPr/>
      <dgm:t>
        <a:bodyPr/>
        <a:lstStyle/>
        <a:p>
          <a:endParaRPr lang="en-US"/>
        </a:p>
      </dgm:t>
    </dgm:pt>
    <dgm:pt modelId="{87ABE914-7A3C-4383-AEDE-6AE5D3433B16}" type="pres">
      <dgm:prSet presAssocID="{4C742221-98AB-415C-A61F-1A17EB814DF6}" presName="background2" presStyleLbl="node2" presStyleIdx="0" presStyleCnt="2"/>
      <dgm:spPr/>
      <dgm:t>
        <a:bodyPr/>
        <a:lstStyle/>
        <a:p>
          <a:endParaRPr lang="en-US"/>
        </a:p>
      </dgm:t>
    </dgm:pt>
    <dgm:pt modelId="{F10CC397-341F-433E-874D-53FDB73A0E58}" type="pres">
      <dgm:prSet presAssocID="{4C742221-98AB-415C-A61F-1A17EB814DF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C50051-0A6B-4099-9DF1-1731B18FD25A}" type="pres">
      <dgm:prSet presAssocID="{4C742221-98AB-415C-A61F-1A17EB814DF6}" presName="hierChild3" presStyleCnt="0"/>
      <dgm:spPr/>
      <dgm:t>
        <a:bodyPr/>
        <a:lstStyle/>
        <a:p>
          <a:endParaRPr lang="en-US"/>
        </a:p>
      </dgm:t>
    </dgm:pt>
    <dgm:pt modelId="{44803C71-6E59-479D-9620-5BBCB4217110}" type="pres">
      <dgm:prSet presAssocID="{76CBE613-B7C9-4111-81CC-FA6637AD758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0530728-432C-4689-8BD5-5EC12A10B84E}" type="pres">
      <dgm:prSet presAssocID="{02AFF4BA-C720-40DD-BD11-1BDC1D0B58D3}" presName="hierRoot3" presStyleCnt="0"/>
      <dgm:spPr/>
      <dgm:t>
        <a:bodyPr/>
        <a:lstStyle/>
        <a:p>
          <a:endParaRPr lang="en-US"/>
        </a:p>
      </dgm:t>
    </dgm:pt>
    <dgm:pt modelId="{621EFDE3-7164-42D4-8E9F-0A259C26DDE0}" type="pres">
      <dgm:prSet presAssocID="{02AFF4BA-C720-40DD-BD11-1BDC1D0B58D3}" presName="composite3" presStyleCnt="0"/>
      <dgm:spPr/>
      <dgm:t>
        <a:bodyPr/>
        <a:lstStyle/>
        <a:p>
          <a:endParaRPr lang="en-US"/>
        </a:p>
      </dgm:t>
    </dgm:pt>
    <dgm:pt modelId="{3DC15DC4-83B6-44DE-BD62-54F7BCDC461A}" type="pres">
      <dgm:prSet presAssocID="{02AFF4BA-C720-40DD-BD11-1BDC1D0B58D3}" presName="background3" presStyleLbl="node3" presStyleIdx="0" presStyleCnt="3"/>
      <dgm:spPr/>
      <dgm:t>
        <a:bodyPr/>
        <a:lstStyle/>
        <a:p>
          <a:endParaRPr lang="en-US"/>
        </a:p>
      </dgm:t>
    </dgm:pt>
    <dgm:pt modelId="{0A376738-AA75-4EE7-A9DA-533EB27E41A3}" type="pres">
      <dgm:prSet presAssocID="{02AFF4BA-C720-40DD-BD11-1BDC1D0B58D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719A4-F3F2-49DD-92EB-002623645BCF}" type="pres">
      <dgm:prSet presAssocID="{02AFF4BA-C720-40DD-BD11-1BDC1D0B58D3}" presName="hierChild4" presStyleCnt="0"/>
      <dgm:spPr/>
      <dgm:t>
        <a:bodyPr/>
        <a:lstStyle/>
        <a:p>
          <a:endParaRPr lang="en-US"/>
        </a:p>
      </dgm:t>
    </dgm:pt>
    <dgm:pt modelId="{58872814-4E27-4F42-B3CD-676F3B9901B9}" type="pres">
      <dgm:prSet presAssocID="{645982BF-F5C4-4984-9C43-0D80A0E798D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44B9E42-ADF3-4ACF-807B-0EB9116C682F}" type="pres">
      <dgm:prSet presAssocID="{D9B6F9D6-7CD7-45C9-BEF7-957B37ECA508}" presName="hierRoot2" presStyleCnt="0"/>
      <dgm:spPr/>
      <dgm:t>
        <a:bodyPr/>
        <a:lstStyle/>
        <a:p>
          <a:endParaRPr lang="en-US"/>
        </a:p>
      </dgm:t>
    </dgm:pt>
    <dgm:pt modelId="{1A48CAE5-0DC7-4A92-8C0F-408CFF01155E}" type="pres">
      <dgm:prSet presAssocID="{D9B6F9D6-7CD7-45C9-BEF7-957B37ECA508}" presName="composite2" presStyleCnt="0"/>
      <dgm:spPr/>
      <dgm:t>
        <a:bodyPr/>
        <a:lstStyle/>
        <a:p>
          <a:endParaRPr lang="en-US"/>
        </a:p>
      </dgm:t>
    </dgm:pt>
    <dgm:pt modelId="{F7C694CF-5231-494A-85F8-CB772C8BDA7C}" type="pres">
      <dgm:prSet presAssocID="{D9B6F9D6-7CD7-45C9-BEF7-957B37ECA508}" presName="background2" presStyleLbl="node2" presStyleIdx="1" presStyleCnt="2"/>
      <dgm:spPr/>
      <dgm:t>
        <a:bodyPr/>
        <a:lstStyle/>
        <a:p>
          <a:endParaRPr lang="en-US"/>
        </a:p>
      </dgm:t>
    </dgm:pt>
    <dgm:pt modelId="{BE7FCF2A-F261-49F1-9F60-29C77E08FD48}" type="pres">
      <dgm:prSet presAssocID="{D9B6F9D6-7CD7-45C9-BEF7-957B37ECA50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33D5C1-2643-4B2E-981E-A1386ED15270}" type="pres">
      <dgm:prSet presAssocID="{D9B6F9D6-7CD7-45C9-BEF7-957B37ECA508}" presName="hierChild3" presStyleCnt="0"/>
      <dgm:spPr/>
      <dgm:t>
        <a:bodyPr/>
        <a:lstStyle/>
        <a:p>
          <a:endParaRPr lang="en-US"/>
        </a:p>
      </dgm:t>
    </dgm:pt>
    <dgm:pt modelId="{D766A64D-ECD7-4E41-A126-73F33E298970}" type="pres">
      <dgm:prSet presAssocID="{7D930269-5C6E-49E6-93A5-E87312A7F4D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F6990505-01BD-4C9B-8501-593749A16C2E}" type="pres">
      <dgm:prSet presAssocID="{D0CCB245-16DC-442F-974B-E5C05B1A0C95}" presName="hierRoot3" presStyleCnt="0"/>
      <dgm:spPr/>
      <dgm:t>
        <a:bodyPr/>
        <a:lstStyle/>
        <a:p>
          <a:endParaRPr lang="en-US"/>
        </a:p>
      </dgm:t>
    </dgm:pt>
    <dgm:pt modelId="{77EB0FC8-CD8B-47A0-9C5D-CDACC6A68116}" type="pres">
      <dgm:prSet presAssocID="{D0CCB245-16DC-442F-974B-E5C05B1A0C95}" presName="composite3" presStyleCnt="0"/>
      <dgm:spPr/>
      <dgm:t>
        <a:bodyPr/>
        <a:lstStyle/>
        <a:p>
          <a:endParaRPr lang="en-US"/>
        </a:p>
      </dgm:t>
    </dgm:pt>
    <dgm:pt modelId="{8DFD7076-BD34-424C-95F7-44F97A0B7D98}" type="pres">
      <dgm:prSet presAssocID="{D0CCB245-16DC-442F-974B-E5C05B1A0C95}" presName="background3" presStyleLbl="node3" presStyleIdx="1" presStyleCnt="3"/>
      <dgm:spPr/>
      <dgm:t>
        <a:bodyPr/>
        <a:lstStyle/>
        <a:p>
          <a:endParaRPr lang="en-US"/>
        </a:p>
      </dgm:t>
    </dgm:pt>
    <dgm:pt modelId="{CD585885-4EE8-4157-BC9E-13EE6B675FA9}" type="pres">
      <dgm:prSet presAssocID="{D0CCB245-16DC-442F-974B-E5C05B1A0C9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220F6B-D267-4A83-9F4C-7B13A8D49305}" type="pres">
      <dgm:prSet presAssocID="{D0CCB245-16DC-442F-974B-E5C05B1A0C95}" presName="hierChild4" presStyleCnt="0"/>
      <dgm:spPr/>
      <dgm:t>
        <a:bodyPr/>
        <a:lstStyle/>
        <a:p>
          <a:endParaRPr lang="en-US"/>
        </a:p>
      </dgm:t>
    </dgm:pt>
    <dgm:pt modelId="{BABD79CE-88E6-4B51-AD9C-83D81D999F83}" type="pres">
      <dgm:prSet presAssocID="{1CB463E7-80CD-4902-9B11-2206326135C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102C7AC-9FA7-40F6-B396-93BE25E28745}" type="pres">
      <dgm:prSet presAssocID="{2E3F763C-4238-4ABE-8C8E-C6F23AAC46EF}" presName="hierRoot3" presStyleCnt="0"/>
      <dgm:spPr/>
      <dgm:t>
        <a:bodyPr/>
        <a:lstStyle/>
        <a:p>
          <a:endParaRPr lang="en-US"/>
        </a:p>
      </dgm:t>
    </dgm:pt>
    <dgm:pt modelId="{1B0AF5F0-12A1-46E8-8A04-41EF0640D6F7}" type="pres">
      <dgm:prSet presAssocID="{2E3F763C-4238-4ABE-8C8E-C6F23AAC46EF}" presName="composite3" presStyleCnt="0"/>
      <dgm:spPr/>
      <dgm:t>
        <a:bodyPr/>
        <a:lstStyle/>
        <a:p>
          <a:endParaRPr lang="en-US"/>
        </a:p>
      </dgm:t>
    </dgm:pt>
    <dgm:pt modelId="{97000104-652C-4A1A-A5E8-594F7DCE1B31}" type="pres">
      <dgm:prSet presAssocID="{2E3F763C-4238-4ABE-8C8E-C6F23AAC46EF}" presName="background3" presStyleLbl="node3" presStyleIdx="2" presStyleCnt="3"/>
      <dgm:spPr/>
      <dgm:t>
        <a:bodyPr/>
        <a:lstStyle/>
        <a:p>
          <a:endParaRPr lang="en-US"/>
        </a:p>
      </dgm:t>
    </dgm:pt>
    <dgm:pt modelId="{591EF57E-1C98-4CC0-A15A-272270109B85}" type="pres">
      <dgm:prSet presAssocID="{2E3F763C-4238-4ABE-8C8E-C6F23AAC46EF}" presName="text3" presStyleLbl="fgAcc3" presStyleIdx="2" presStyleCnt="3" custLinFactNeighborX="2639" custLinFactNeighborY="2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5B2B1B-0205-4B83-98D5-C60563EFD9B6}" type="pres">
      <dgm:prSet presAssocID="{2E3F763C-4238-4ABE-8C8E-C6F23AAC46EF}" presName="hierChild4" presStyleCnt="0"/>
      <dgm:spPr/>
      <dgm:t>
        <a:bodyPr/>
        <a:lstStyle/>
        <a:p>
          <a:endParaRPr lang="en-US"/>
        </a:p>
      </dgm:t>
    </dgm:pt>
    <dgm:pt modelId="{7A0F612C-8506-4E29-A3C2-CD8E10C56628}" type="pres">
      <dgm:prSet presAssocID="{90FDA2B2-45A0-4420-A243-F58F78CF31EA}" presName="Name23" presStyleLbl="parChTrans1D4" presStyleIdx="0" presStyleCnt="5"/>
      <dgm:spPr/>
      <dgm:t>
        <a:bodyPr/>
        <a:lstStyle/>
        <a:p>
          <a:endParaRPr lang="en-US"/>
        </a:p>
      </dgm:t>
    </dgm:pt>
    <dgm:pt modelId="{A89C0878-CE3D-4745-8705-36B6EB311618}" type="pres">
      <dgm:prSet presAssocID="{C6B0B894-CA91-4612-878E-3ED8B23D4580}" presName="hierRoot4" presStyleCnt="0"/>
      <dgm:spPr/>
      <dgm:t>
        <a:bodyPr/>
        <a:lstStyle/>
        <a:p>
          <a:endParaRPr lang="en-US"/>
        </a:p>
      </dgm:t>
    </dgm:pt>
    <dgm:pt modelId="{5C41E81A-A2AB-40FF-B67E-3F41605C16E1}" type="pres">
      <dgm:prSet presAssocID="{C6B0B894-CA91-4612-878E-3ED8B23D4580}" presName="composite4" presStyleCnt="0"/>
      <dgm:spPr/>
      <dgm:t>
        <a:bodyPr/>
        <a:lstStyle/>
        <a:p>
          <a:endParaRPr lang="en-US"/>
        </a:p>
      </dgm:t>
    </dgm:pt>
    <dgm:pt modelId="{BA6C1B84-D1F3-4F40-9D0C-8D4B703EB887}" type="pres">
      <dgm:prSet presAssocID="{C6B0B894-CA91-4612-878E-3ED8B23D4580}" presName="background4" presStyleLbl="node4" presStyleIdx="0" presStyleCnt="5"/>
      <dgm:spPr/>
      <dgm:t>
        <a:bodyPr/>
        <a:lstStyle/>
        <a:p>
          <a:endParaRPr lang="en-US"/>
        </a:p>
      </dgm:t>
    </dgm:pt>
    <dgm:pt modelId="{3F135F78-101E-49ED-95CC-F871FDFDCF75}" type="pres">
      <dgm:prSet presAssocID="{C6B0B894-CA91-4612-878E-3ED8B23D4580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7D08DE-5BBA-4C6D-A432-BB27A908CD32}" type="pres">
      <dgm:prSet presAssocID="{C6B0B894-CA91-4612-878E-3ED8B23D4580}" presName="hierChild5" presStyleCnt="0"/>
      <dgm:spPr/>
      <dgm:t>
        <a:bodyPr/>
        <a:lstStyle/>
        <a:p>
          <a:endParaRPr lang="en-US"/>
        </a:p>
      </dgm:t>
    </dgm:pt>
    <dgm:pt modelId="{0293E79C-30EB-4494-9F41-0C6DB3ED71E9}" type="pres">
      <dgm:prSet presAssocID="{FF646CD7-38FD-4E35-B780-B9440D3760FF}" presName="Name23" presStyleLbl="parChTrans1D4" presStyleIdx="1" presStyleCnt="5"/>
      <dgm:spPr/>
      <dgm:t>
        <a:bodyPr/>
        <a:lstStyle/>
        <a:p>
          <a:endParaRPr lang="en-US"/>
        </a:p>
      </dgm:t>
    </dgm:pt>
    <dgm:pt modelId="{B818135A-72B0-4A72-A7F7-12B256B73764}" type="pres">
      <dgm:prSet presAssocID="{7AE974E5-D068-4452-92B0-3E3076CA8899}" presName="hierRoot4" presStyleCnt="0"/>
      <dgm:spPr/>
      <dgm:t>
        <a:bodyPr/>
        <a:lstStyle/>
        <a:p>
          <a:endParaRPr lang="en-US"/>
        </a:p>
      </dgm:t>
    </dgm:pt>
    <dgm:pt modelId="{E7246396-5EF0-4DCC-8B3E-03383F897C68}" type="pres">
      <dgm:prSet presAssocID="{7AE974E5-D068-4452-92B0-3E3076CA8899}" presName="composite4" presStyleCnt="0"/>
      <dgm:spPr/>
      <dgm:t>
        <a:bodyPr/>
        <a:lstStyle/>
        <a:p>
          <a:endParaRPr lang="en-US"/>
        </a:p>
      </dgm:t>
    </dgm:pt>
    <dgm:pt modelId="{9AB89A30-6689-4CD0-9F51-56931F125EC3}" type="pres">
      <dgm:prSet presAssocID="{7AE974E5-D068-4452-92B0-3E3076CA8899}" presName="background4" presStyleLbl="node4" presStyleIdx="1" presStyleCnt="5"/>
      <dgm:spPr/>
      <dgm:t>
        <a:bodyPr/>
        <a:lstStyle/>
        <a:p>
          <a:endParaRPr lang="en-US"/>
        </a:p>
      </dgm:t>
    </dgm:pt>
    <dgm:pt modelId="{80705605-5ABA-47A8-992D-77FA37339478}" type="pres">
      <dgm:prSet presAssocID="{7AE974E5-D068-4452-92B0-3E3076CA8899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3B3BC1-28B1-4797-97AC-EB73FF04C87D}" type="pres">
      <dgm:prSet presAssocID="{7AE974E5-D068-4452-92B0-3E3076CA8899}" presName="hierChild5" presStyleCnt="0"/>
      <dgm:spPr/>
      <dgm:t>
        <a:bodyPr/>
        <a:lstStyle/>
        <a:p>
          <a:endParaRPr lang="en-US"/>
        </a:p>
      </dgm:t>
    </dgm:pt>
    <dgm:pt modelId="{C60FA22F-32A8-45F5-95B4-CEBC0E57C9F3}" type="pres">
      <dgm:prSet presAssocID="{6CF10B61-3495-4387-9BC6-9E5B2A9544C4}" presName="Name23" presStyleLbl="parChTrans1D4" presStyleIdx="2" presStyleCnt="5"/>
      <dgm:spPr/>
      <dgm:t>
        <a:bodyPr/>
        <a:lstStyle/>
        <a:p>
          <a:endParaRPr lang="en-US"/>
        </a:p>
      </dgm:t>
    </dgm:pt>
    <dgm:pt modelId="{E3478458-EABB-4D00-8F60-5AE7167ACECF}" type="pres">
      <dgm:prSet presAssocID="{AE85EFB1-C43D-4B6F-AF64-7F0F4EC4D6C9}" presName="hierRoot4" presStyleCnt="0"/>
      <dgm:spPr/>
      <dgm:t>
        <a:bodyPr/>
        <a:lstStyle/>
        <a:p>
          <a:endParaRPr lang="en-US"/>
        </a:p>
      </dgm:t>
    </dgm:pt>
    <dgm:pt modelId="{C5571519-2A70-4035-B752-E6BDD321320E}" type="pres">
      <dgm:prSet presAssocID="{AE85EFB1-C43D-4B6F-AF64-7F0F4EC4D6C9}" presName="composite4" presStyleCnt="0"/>
      <dgm:spPr/>
      <dgm:t>
        <a:bodyPr/>
        <a:lstStyle/>
        <a:p>
          <a:endParaRPr lang="en-US"/>
        </a:p>
      </dgm:t>
    </dgm:pt>
    <dgm:pt modelId="{C0E2FEC9-6C74-4E80-A9A4-06FEC36B72A7}" type="pres">
      <dgm:prSet presAssocID="{AE85EFB1-C43D-4B6F-AF64-7F0F4EC4D6C9}" presName="background4" presStyleLbl="node4" presStyleIdx="2" presStyleCnt="5"/>
      <dgm:spPr/>
      <dgm:t>
        <a:bodyPr/>
        <a:lstStyle/>
        <a:p>
          <a:endParaRPr lang="en-US"/>
        </a:p>
      </dgm:t>
    </dgm:pt>
    <dgm:pt modelId="{248B3674-2F3F-4BCF-8911-003EE6C2C497}" type="pres">
      <dgm:prSet presAssocID="{AE85EFB1-C43D-4B6F-AF64-7F0F4EC4D6C9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E244C-C1F3-4581-821C-FA4CE28EACF9}" type="pres">
      <dgm:prSet presAssocID="{AE85EFB1-C43D-4B6F-AF64-7F0F4EC4D6C9}" presName="hierChild5" presStyleCnt="0"/>
      <dgm:spPr/>
      <dgm:t>
        <a:bodyPr/>
        <a:lstStyle/>
        <a:p>
          <a:endParaRPr lang="en-US"/>
        </a:p>
      </dgm:t>
    </dgm:pt>
    <dgm:pt modelId="{73304973-30F9-43D8-9BCE-CDA4B9EDCD38}" type="pres">
      <dgm:prSet presAssocID="{7A3EC506-3742-4989-84D8-ACD7B3FCB22F}" presName="Name23" presStyleLbl="parChTrans1D4" presStyleIdx="3" presStyleCnt="5"/>
      <dgm:spPr/>
      <dgm:t>
        <a:bodyPr/>
        <a:lstStyle/>
        <a:p>
          <a:endParaRPr lang="en-US"/>
        </a:p>
      </dgm:t>
    </dgm:pt>
    <dgm:pt modelId="{85133AC4-A053-4FE5-B997-BD93747ECB9F}" type="pres">
      <dgm:prSet presAssocID="{D3F7A27A-1B24-46D8-8D50-7366E4222EA5}" presName="hierRoot4" presStyleCnt="0"/>
      <dgm:spPr/>
      <dgm:t>
        <a:bodyPr/>
        <a:lstStyle/>
        <a:p>
          <a:endParaRPr lang="en-US"/>
        </a:p>
      </dgm:t>
    </dgm:pt>
    <dgm:pt modelId="{0D3A4DBD-BDFF-4619-90BB-ABF7EC2FF743}" type="pres">
      <dgm:prSet presAssocID="{D3F7A27A-1B24-46D8-8D50-7366E4222EA5}" presName="composite4" presStyleCnt="0"/>
      <dgm:spPr/>
      <dgm:t>
        <a:bodyPr/>
        <a:lstStyle/>
        <a:p>
          <a:endParaRPr lang="en-US"/>
        </a:p>
      </dgm:t>
    </dgm:pt>
    <dgm:pt modelId="{522A4696-84FA-4CAA-9B17-5511366ACD70}" type="pres">
      <dgm:prSet presAssocID="{D3F7A27A-1B24-46D8-8D50-7366E4222EA5}" presName="background4" presStyleLbl="node4" presStyleIdx="3" presStyleCnt="5"/>
      <dgm:spPr/>
      <dgm:t>
        <a:bodyPr/>
        <a:lstStyle/>
        <a:p>
          <a:endParaRPr lang="en-US"/>
        </a:p>
      </dgm:t>
    </dgm:pt>
    <dgm:pt modelId="{6550DD0F-555E-4F9D-B78B-8C32B58A1BE7}" type="pres">
      <dgm:prSet presAssocID="{D3F7A27A-1B24-46D8-8D50-7366E4222EA5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1EF5D-631A-42CB-A16B-EB47B927A9C6}" type="pres">
      <dgm:prSet presAssocID="{D3F7A27A-1B24-46D8-8D50-7366E4222EA5}" presName="hierChild5" presStyleCnt="0"/>
      <dgm:spPr/>
      <dgm:t>
        <a:bodyPr/>
        <a:lstStyle/>
        <a:p>
          <a:endParaRPr lang="en-US"/>
        </a:p>
      </dgm:t>
    </dgm:pt>
    <dgm:pt modelId="{9D0A3CF2-E8A1-4F1F-B4CF-2BBBAE30491C}" type="pres">
      <dgm:prSet presAssocID="{97A87E5E-EB0B-48ED-B0D1-AA34D48E7198}" presName="Name23" presStyleLbl="parChTrans1D4" presStyleIdx="4" presStyleCnt="5"/>
      <dgm:spPr/>
      <dgm:t>
        <a:bodyPr/>
        <a:lstStyle/>
        <a:p>
          <a:endParaRPr lang="en-US"/>
        </a:p>
      </dgm:t>
    </dgm:pt>
    <dgm:pt modelId="{BC50D662-06F7-4A31-888C-71B9A4CDD986}" type="pres">
      <dgm:prSet presAssocID="{5FDCBE40-52B9-4858-9540-EBB0E756C0B5}" presName="hierRoot4" presStyleCnt="0"/>
      <dgm:spPr/>
      <dgm:t>
        <a:bodyPr/>
        <a:lstStyle/>
        <a:p>
          <a:endParaRPr lang="en-US"/>
        </a:p>
      </dgm:t>
    </dgm:pt>
    <dgm:pt modelId="{462CBCA5-BCC7-4188-A7EC-D0C4EB5231AF}" type="pres">
      <dgm:prSet presAssocID="{5FDCBE40-52B9-4858-9540-EBB0E756C0B5}" presName="composite4" presStyleCnt="0"/>
      <dgm:spPr/>
      <dgm:t>
        <a:bodyPr/>
        <a:lstStyle/>
        <a:p>
          <a:endParaRPr lang="en-US"/>
        </a:p>
      </dgm:t>
    </dgm:pt>
    <dgm:pt modelId="{5B480951-02DC-492C-AD6F-6C738C409E44}" type="pres">
      <dgm:prSet presAssocID="{5FDCBE40-52B9-4858-9540-EBB0E756C0B5}" presName="background4" presStyleLbl="node4" presStyleIdx="4" presStyleCnt="5"/>
      <dgm:spPr/>
      <dgm:t>
        <a:bodyPr/>
        <a:lstStyle/>
        <a:p>
          <a:endParaRPr lang="en-US"/>
        </a:p>
      </dgm:t>
    </dgm:pt>
    <dgm:pt modelId="{2A1377E5-1299-493D-8A56-BBC3A2C5B82B}" type="pres">
      <dgm:prSet presAssocID="{5FDCBE40-52B9-4858-9540-EBB0E756C0B5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4D202-B49F-41F6-8677-CDCFF725983E}" type="pres">
      <dgm:prSet presAssocID="{5FDCBE40-52B9-4858-9540-EBB0E756C0B5}" presName="hierChild5" presStyleCnt="0"/>
      <dgm:spPr/>
      <dgm:t>
        <a:bodyPr/>
        <a:lstStyle/>
        <a:p>
          <a:endParaRPr lang="en-US"/>
        </a:p>
      </dgm:t>
    </dgm:pt>
  </dgm:ptLst>
  <dgm:cxnLst>
    <dgm:cxn modelId="{17B762F5-9752-49C2-BD23-130B8B276997}" srcId="{D3F7A27A-1B24-46D8-8D50-7366E4222EA5}" destId="{5FDCBE40-52B9-4858-9540-EBB0E756C0B5}" srcOrd="0" destOrd="0" parTransId="{97A87E5E-EB0B-48ED-B0D1-AA34D48E7198}" sibTransId="{318DECEE-006F-4A82-B7A5-A150FA5D14E5}"/>
    <dgm:cxn modelId="{6E37545D-B8BD-4250-8BAD-45767D87D3A6}" srcId="{F5CF2F59-DC70-4E79-AA41-29EDE6E6D189}" destId="{4C742221-98AB-415C-A61F-1A17EB814DF6}" srcOrd="0" destOrd="0" parTransId="{86CBD606-BC52-4F0A-B9C1-16D8FB21080B}" sibTransId="{5D440932-58EB-40BC-8D81-B4D793CB2B56}"/>
    <dgm:cxn modelId="{D5136005-0932-4847-8F79-0CBFF8E0C03A}" type="presOf" srcId="{7AE974E5-D068-4452-92B0-3E3076CA8899}" destId="{80705605-5ABA-47A8-992D-77FA37339478}" srcOrd="0" destOrd="0" presId="urn:microsoft.com/office/officeart/2005/8/layout/hierarchy1"/>
    <dgm:cxn modelId="{0B903BC4-0B19-49B0-808D-71CD405930C7}" srcId="{C6B0B894-CA91-4612-878E-3ED8B23D4580}" destId="{AE85EFB1-C43D-4B6F-AF64-7F0F4EC4D6C9}" srcOrd="1" destOrd="0" parTransId="{6CF10B61-3495-4387-9BC6-9E5B2A9544C4}" sibTransId="{48E8B71C-4D07-43B5-B818-9448B0D4322F}"/>
    <dgm:cxn modelId="{E3BFC594-5FB7-421E-8C0D-8EBF330E7954}" type="presOf" srcId="{97A87E5E-EB0B-48ED-B0D1-AA34D48E7198}" destId="{9D0A3CF2-E8A1-4F1F-B4CF-2BBBAE30491C}" srcOrd="0" destOrd="0" presId="urn:microsoft.com/office/officeart/2005/8/layout/hierarchy1"/>
    <dgm:cxn modelId="{ECB60D5A-39B4-4168-A190-46568D970E6B}" type="presOf" srcId="{1CB463E7-80CD-4902-9B11-2206326135C0}" destId="{BABD79CE-88E6-4B51-AD9C-83D81D999F83}" srcOrd="0" destOrd="0" presId="urn:microsoft.com/office/officeart/2005/8/layout/hierarchy1"/>
    <dgm:cxn modelId="{05408A56-5356-4760-9B4F-FF1DB3FF15C0}" type="presOf" srcId="{645982BF-F5C4-4984-9C43-0D80A0E798DF}" destId="{58872814-4E27-4F42-B3CD-676F3B9901B9}" srcOrd="0" destOrd="0" presId="urn:microsoft.com/office/officeart/2005/8/layout/hierarchy1"/>
    <dgm:cxn modelId="{BFA47CB9-7BDC-457C-A52A-A1D09BF1B98C}" type="presOf" srcId="{D9B6F9D6-7CD7-45C9-BEF7-957B37ECA508}" destId="{BE7FCF2A-F261-49F1-9F60-29C77E08FD48}" srcOrd="0" destOrd="0" presId="urn:microsoft.com/office/officeart/2005/8/layout/hierarchy1"/>
    <dgm:cxn modelId="{F5FE77C9-65D7-49D5-827C-9D78F5386716}" type="presOf" srcId="{A7783910-E9E2-4FE2-8BCE-4786E11DBDD8}" destId="{CC460EEF-42A0-4CE6-ABE1-3B0638F431BA}" srcOrd="0" destOrd="0" presId="urn:microsoft.com/office/officeart/2005/8/layout/hierarchy1"/>
    <dgm:cxn modelId="{6D37A15F-13C2-4DE7-9D8C-479AC6B8B002}" type="presOf" srcId="{2E3F763C-4238-4ABE-8C8E-C6F23AAC46EF}" destId="{591EF57E-1C98-4CC0-A15A-272270109B85}" srcOrd="0" destOrd="0" presId="urn:microsoft.com/office/officeart/2005/8/layout/hierarchy1"/>
    <dgm:cxn modelId="{C9D0C60E-7690-4BD1-A700-8A6995D30857}" type="presOf" srcId="{7D930269-5C6E-49E6-93A5-E87312A7F4DB}" destId="{D766A64D-ECD7-4E41-A126-73F33E298970}" srcOrd="0" destOrd="0" presId="urn:microsoft.com/office/officeart/2005/8/layout/hierarchy1"/>
    <dgm:cxn modelId="{4A5A3D40-44A6-419A-AC47-8715622E911E}" type="presOf" srcId="{7A3EC506-3742-4989-84D8-ACD7B3FCB22F}" destId="{73304973-30F9-43D8-9BCE-CDA4B9EDCD38}" srcOrd="0" destOrd="0" presId="urn:microsoft.com/office/officeart/2005/8/layout/hierarchy1"/>
    <dgm:cxn modelId="{355D4E45-8551-4EF8-A4FB-352845C8B219}" srcId="{A7783910-E9E2-4FE2-8BCE-4786E11DBDD8}" destId="{F5CF2F59-DC70-4E79-AA41-29EDE6E6D189}" srcOrd="0" destOrd="0" parTransId="{2EC727BA-71D8-4EE7-8F7E-B99BDA7B4EB6}" sibTransId="{C57B0BC4-BA76-4333-88CF-AD4BEB3DE78E}"/>
    <dgm:cxn modelId="{9B540385-2CFE-48A3-A337-4FC45357E486}" type="presOf" srcId="{AE85EFB1-C43D-4B6F-AF64-7F0F4EC4D6C9}" destId="{248B3674-2F3F-4BCF-8911-003EE6C2C497}" srcOrd="0" destOrd="0" presId="urn:microsoft.com/office/officeart/2005/8/layout/hierarchy1"/>
    <dgm:cxn modelId="{6BB19AB7-46ED-4DD4-9586-247AEE628DCA}" srcId="{D9B6F9D6-7CD7-45C9-BEF7-957B37ECA508}" destId="{2E3F763C-4238-4ABE-8C8E-C6F23AAC46EF}" srcOrd="1" destOrd="0" parTransId="{1CB463E7-80CD-4902-9B11-2206326135C0}" sibTransId="{4D8C5C0E-4BF7-47A0-BE2B-0FEFDAA6A674}"/>
    <dgm:cxn modelId="{F388969E-38F2-485E-A6DA-633BBD979C91}" type="presOf" srcId="{D3F7A27A-1B24-46D8-8D50-7366E4222EA5}" destId="{6550DD0F-555E-4F9D-B78B-8C32B58A1BE7}" srcOrd="0" destOrd="0" presId="urn:microsoft.com/office/officeart/2005/8/layout/hierarchy1"/>
    <dgm:cxn modelId="{A92FC0C2-3F33-4AA9-9F12-998D9B099BA5}" type="presOf" srcId="{F5CF2F59-DC70-4E79-AA41-29EDE6E6D189}" destId="{DA02634D-743A-4E8E-BD69-81CC5F50C3E9}" srcOrd="0" destOrd="0" presId="urn:microsoft.com/office/officeart/2005/8/layout/hierarchy1"/>
    <dgm:cxn modelId="{8094EDE0-CD1B-46E4-A04D-69CBB29494C8}" type="presOf" srcId="{5FDCBE40-52B9-4858-9540-EBB0E756C0B5}" destId="{2A1377E5-1299-493D-8A56-BBC3A2C5B82B}" srcOrd="0" destOrd="0" presId="urn:microsoft.com/office/officeart/2005/8/layout/hierarchy1"/>
    <dgm:cxn modelId="{DE88A1E9-CD42-4ABA-B27F-F87EA8C905A8}" type="presOf" srcId="{D0CCB245-16DC-442F-974B-E5C05B1A0C95}" destId="{CD585885-4EE8-4157-BC9E-13EE6B675FA9}" srcOrd="0" destOrd="0" presId="urn:microsoft.com/office/officeart/2005/8/layout/hierarchy1"/>
    <dgm:cxn modelId="{06A48F08-2AFB-4FFE-AFF8-CB244B29466E}" type="presOf" srcId="{02AFF4BA-C720-40DD-BD11-1BDC1D0B58D3}" destId="{0A376738-AA75-4EE7-A9DA-533EB27E41A3}" srcOrd="0" destOrd="0" presId="urn:microsoft.com/office/officeart/2005/8/layout/hierarchy1"/>
    <dgm:cxn modelId="{8C2B5C11-0EC2-4765-A71E-66977FE6C8B4}" type="presOf" srcId="{C6B0B894-CA91-4612-878E-3ED8B23D4580}" destId="{3F135F78-101E-49ED-95CC-F871FDFDCF75}" srcOrd="0" destOrd="0" presId="urn:microsoft.com/office/officeart/2005/8/layout/hierarchy1"/>
    <dgm:cxn modelId="{7535D33B-645B-481B-8321-BF98B01432C1}" srcId="{2E3F763C-4238-4ABE-8C8E-C6F23AAC46EF}" destId="{D3F7A27A-1B24-46D8-8D50-7366E4222EA5}" srcOrd="1" destOrd="0" parTransId="{7A3EC506-3742-4989-84D8-ACD7B3FCB22F}" sibTransId="{A7A25584-4FE7-4C5C-A647-CEA60E36C37B}"/>
    <dgm:cxn modelId="{CB3AEB03-CD08-42C8-9DBE-3C86CC4D11B3}" srcId="{2E3F763C-4238-4ABE-8C8E-C6F23AAC46EF}" destId="{C6B0B894-CA91-4612-878E-3ED8B23D4580}" srcOrd="0" destOrd="0" parTransId="{90FDA2B2-45A0-4420-A243-F58F78CF31EA}" sibTransId="{E7AE0E43-655F-4706-A07D-135070248B20}"/>
    <dgm:cxn modelId="{55BBC135-22A7-4E34-8789-99E854BB9075}" srcId="{C6B0B894-CA91-4612-878E-3ED8B23D4580}" destId="{7AE974E5-D068-4452-92B0-3E3076CA8899}" srcOrd="0" destOrd="0" parTransId="{FF646CD7-38FD-4E35-B780-B9440D3760FF}" sibTransId="{47F2FD5F-5A67-4ED4-B189-069D5F75F27C}"/>
    <dgm:cxn modelId="{655B2C21-3941-466D-91E4-FD64B7F691AF}" type="presOf" srcId="{76CBE613-B7C9-4111-81CC-FA6637AD7588}" destId="{44803C71-6E59-479D-9620-5BBCB4217110}" srcOrd="0" destOrd="0" presId="urn:microsoft.com/office/officeart/2005/8/layout/hierarchy1"/>
    <dgm:cxn modelId="{EA5C2BAA-7A01-42C3-BCC3-DB977EA32424}" type="presOf" srcId="{86CBD606-BC52-4F0A-B9C1-16D8FB21080B}" destId="{941CC445-B616-43BA-89BB-09F83B71301D}" srcOrd="0" destOrd="0" presId="urn:microsoft.com/office/officeart/2005/8/layout/hierarchy1"/>
    <dgm:cxn modelId="{445D56C2-3852-47E6-96CB-23CE86ACD039}" type="presOf" srcId="{6CF10B61-3495-4387-9BC6-9E5B2A9544C4}" destId="{C60FA22F-32A8-45F5-95B4-CEBC0E57C9F3}" srcOrd="0" destOrd="0" presId="urn:microsoft.com/office/officeart/2005/8/layout/hierarchy1"/>
    <dgm:cxn modelId="{330D9432-88A7-45C4-A7FC-189BF1745782}" type="presOf" srcId="{FF646CD7-38FD-4E35-B780-B9440D3760FF}" destId="{0293E79C-30EB-4494-9F41-0C6DB3ED71E9}" srcOrd="0" destOrd="0" presId="urn:microsoft.com/office/officeart/2005/8/layout/hierarchy1"/>
    <dgm:cxn modelId="{0236A0F9-027E-44F2-8B61-D6856525664C}" srcId="{D9B6F9D6-7CD7-45C9-BEF7-957B37ECA508}" destId="{D0CCB245-16DC-442F-974B-E5C05B1A0C95}" srcOrd="0" destOrd="0" parTransId="{7D930269-5C6E-49E6-93A5-E87312A7F4DB}" sibTransId="{C8EA112A-26ED-496F-B4DE-13C4FEACEA8C}"/>
    <dgm:cxn modelId="{0284CE74-8A2F-47A5-996A-DA4EE264BA83}" type="presOf" srcId="{90FDA2B2-45A0-4420-A243-F58F78CF31EA}" destId="{7A0F612C-8506-4E29-A3C2-CD8E10C56628}" srcOrd="0" destOrd="0" presId="urn:microsoft.com/office/officeart/2005/8/layout/hierarchy1"/>
    <dgm:cxn modelId="{7BAA0B76-1A0E-494C-8CFB-4670C8885A38}" srcId="{F5CF2F59-DC70-4E79-AA41-29EDE6E6D189}" destId="{D9B6F9D6-7CD7-45C9-BEF7-957B37ECA508}" srcOrd="1" destOrd="0" parTransId="{645982BF-F5C4-4984-9C43-0D80A0E798DF}" sibTransId="{A91056C1-EC14-4FDE-9B5C-2D69EAE8B051}"/>
    <dgm:cxn modelId="{4208DFCA-E8E5-4247-96BD-E21DB3698C84}" type="presOf" srcId="{4C742221-98AB-415C-A61F-1A17EB814DF6}" destId="{F10CC397-341F-433E-874D-53FDB73A0E58}" srcOrd="0" destOrd="0" presId="urn:microsoft.com/office/officeart/2005/8/layout/hierarchy1"/>
    <dgm:cxn modelId="{581C98CF-3B6A-4D4B-8000-3709A22F519C}" srcId="{4C742221-98AB-415C-A61F-1A17EB814DF6}" destId="{02AFF4BA-C720-40DD-BD11-1BDC1D0B58D3}" srcOrd="0" destOrd="0" parTransId="{76CBE613-B7C9-4111-81CC-FA6637AD7588}" sibTransId="{2D1CA19C-5BE2-4E6B-B011-65336067A286}"/>
    <dgm:cxn modelId="{4C094A32-38A5-4290-B3F1-C37BE631EE0B}" type="presParOf" srcId="{CC460EEF-42A0-4CE6-ABE1-3B0638F431BA}" destId="{84B93496-1416-4D7D-87F1-913B17EAC846}" srcOrd="0" destOrd="0" presId="urn:microsoft.com/office/officeart/2005/8/layout/hierarchy1"/>
    <dgm:cxn modelId="{7B68593E-5C79-4AB9-B458-B3DCE5BE4694}" type="presParOf" srcId="{84B93496-1416-4D7D-87F1-913B17EAC846}" destId="{4623410D-8CD9-48EA-9723-2EB0D0C70AEE}" srcOrd="0" destOrd="0" presId="urn:microsoft.com/office/officeart/2005/8/layout/hierarchy1"/>
    <dgm:cxn modelId="{47DA1BEB-956C-46C0-8CC2-3A2B1E862BBA}" type="presParOf" srcId="{4623410D-8CD9-48EA-9723-2EB0D0C70AEE}" destId="{6352B0FA-03E1-4904-97EC-0D46748183CF}" srcOrd="0" destOrd="0" presId="urn:microsoft.com/office/officeart/2005/8/layout/hierarchy1"/>
    <dgm:cxn modelId="{C3FE01B8-7394-414A-8C8C-83ED7DD91A39}" type="presParOf" srcId="{4623410D-8CD9-48EA-9723-2EB0D0C70AEE}" destId="{DA02634D-743A-4E8E-BD69-81CC5F50C3E9}" srcOrd="1" destOrd="0" presId="urn:microsoft.com/office/officeart/2005/8/layout/hierarchy1"/>
    <dgm:cxn modelId="{C9FF0AF5-B0B1-46AD-9424-7CCBA329CFDD}" type="presParOf" srcId="{84B93496-1416-4D7D-87F1-913B17EAC846}" destId="{71C7262A-AD9E-4D27-8399-CBCFF5028F37}" srcOrd="1" destOrd="0" presId="urn:microsoft.com/office/officeart/2005/8/layout/hierarchy1"/>
    <dgm:cxn modelId="{28ACB674-F614-4CAF-A700-866BDCBCEB8D}" type="presParOf" srcId="{71C7262A-AD9E-4D27-8399-CBCFF5028F37}" destId="{941CC445-B616-43BA-89BB-09F83B71301D}" srcOrd="0" destOrd="0" presId="urn:microsoft.com/office/officeart/2005/8/layout/hierarchy1"/>
    <dgm:cxn modelId="{87B730B4-C190-4B02-86D3-E48CC7668D6F}" type="presParOf" srcId="{71C7262A-AD9E-4D27-8399-CBCFF5028F37}" destId="{C07D9D85-EAA5-4D62-8CC7-83DF72F00651}" srcOrd="1" destOrd="0" presId="urn:microsoft.com/office/officeart/2005/8/layout/hierarchy1"/>
    <dgm:cxn modelId="{43B91139-288A-426F-A66D-97B864A74B5D}" type="presParOf" srcId="{C07D9D85-EAA5-4D62-8CC7-83DF72F00651}" destId="{202E1828-C15F-45FF-959D-653D2DED9C0E}" srcOrd="0" destOrd="0" presId="urn:microsoft.com/office/officeart/2005/8/layout/hierarchy1"/>
    <dgm:cxn modelId="{0201987D-E4B6-4901-BFF4-1C1B09222804}" type="presParOf" srcId="{202E1828-C15F-45FF-959D-653D2DED9C0E}" destId="{87ABE914-7A3C-4383-AEDE-6AE5D3433B16}" srcOrd="0" destOrd="0" presId="urn:microsoft.com/office/officeart/2005/8/layout/hierarchy1"/>
    <dgm:cxn modelId="{67EE7D71-63E1-4FA9-BF28-1D4460DD2F75}" type="presParOf" srcId="{202E1828-C15F-45FF-959D-653D2DED9C0E}" destId="{F10CC397-341F-433E-874D-53FDB73A0E58}" srcOrd="1" destOrd="0" presId="urn:microsoft.com/office/officeart/2005/8/layout/hierarchy1"/>
    <dgm:cxn modelId="{DD4C8E77-75CF-44F8-9B78-C8AA9F382FF5}" type="presParOf" srcId="{C07D9D85-EAA5-4D62-8CC7-83DF72F00651}" destId="{87C50051-0A6B-4099-9DF1-1731B18FD25A}" srcOrd="1" destOrd="0" presId="urn:microsoft.com/office/officeart/2005/8/layout/hierarchy1"/>
    <dgm:cxn modelId="{53BC67D8-A31F-4AD2-9838-26F83CE3691D}" type="presParOf" srcId="{87C50051-0A6B-4099-9DF1-1731B18FD25A}" destId="{44803C71-6E59-479D-9620-5BBCB4217110}" srcOrd="0" destOrd="0" presId="urn:microsoft.com/office/officeart/2005/8/layout/hierarchy1"/>
    <dgm:cxn modelId="{C6C27E80-8D46-4189-8AD6-18F65585D785}" type="presParOf" srcId="{87C50051-0A6B-4099-9DF1-1731B18FD25A}" destId="{10530728-432C-4689-8BD5-5EC12A10B84E}" srcOrd="1" destOrd="0" presId="urn:microsoft.com/office/officeart/2005/8/layout/hierarchy1"/>
    <dgm:cxn modelId="{29B40865-8269-407B-958F-1DA97C629E84}" type="presParOf" srcId="{10530728-432C-4689-8BD5-5EC12A10B84E}" destId="{621EFDE3-7164-42D4-8E9F-0A259C26DDE0}" srcOrd="0" destOrd="0" presId="urn:microsoft.com/office/officeart/2005/8/layout/hierarchy1"/>
    <dgm:cxn modelId="{2E31249D-4A46-4C23-B26A-8EFAE98375B2}" type="presParOf" srcId="{621EFDE3-7164-42D4-8E9F-0A259C26DDE0}" destId="{3DC15DC4-83B6-44DE-BD62-54F7BCDC461A}" srcOrd="0" destOrd="0" presId="urn:microsoft.com/office/officeart/2005/8/layout/hierarchy1"/>
    <dgm:cxn modelId="{BA765AF7-CF6A-4FA4-B376-7F6124A1DE4B}" type="presParOf" srcId="{621EFDE3-7164-42D4-8E9F-0A259C26DDE0}" destId="{0A376738-AA75-4EE7-A9DA-533EB27E41A3}" srcOrd="1" destOrd="0" presId="urn:microsoft.com/office/officeart/2005/8/layout/hierarchy1"/>
    <dgm:cxn modelId="{61BBC455-E1A2-4C7D-90F9-E7BC962EB652}" type="presParOf" srcId="{10530728-432C-4689-8BD5-5EC12A10B84E}" destId="{5B2719A4-F3F2-49DD-92EB-002623645BCF}" srcOrd="1" destOrd="0" presId="urn:microsoft.com/office/officeart/2005/8/layout/hierarchy1"/>
    <dgm:cxn modelId="{4FC55326-FF39-499E-B11A-ED4FC2F23EB2}" type="presParOf" srcId="{71C7262A-AD9E-4D27-8399-CBCFF5028F37}" destId="{58872814-4E27-4F42-B3CD-676F3B9901B9}" srcOrd="2" destOrd="0" presId="urn:microsoft.com/office/officeart/2005/8/layout/hierarchy1"/>
    <dgm:cxn modelId="{2865063D-EC37-4A08-A333-A463182401B0}" type="presParOf" srcId="{71C7262A-AD9E-4D27-8399-CBCFF5028F37}" destId="{144B9E42-ADF3-4ACF-807B-0EB9116C682F}" srcOrd="3" destOrd="0" presId="urn:microsoft.com/office/officeart/2005/8/layout/hierarchy1"/>
    <dgm:cxn modelId="{2252F5FC-1A3E-4121-9ECA-C29A15DAE747}" type="presParOf" srcId="{144B9E42-ADF3-4ACF-807B-0EB9116C682F}" destId="{1A48CAE5-0DC7-4A92-8C0F-408CFF01155E}" srcOrd="0" destOrd="0" presId="urn:microsoft.com/office/officeart/2005/8/layout/hierarchy1"/>
    <dgm:cxn modelId="{7C245435-B6E2-45A9-9362-5319F5C5EABF}" type="presParOf" srcId="{1A48CAE5-0DC7-4A92-8C0F-408CFF01155E}" destId="{F7C694CF-5231-494A-85F8-CB772C8BDA7C}" srcOrd="0" destOrd="0" presId="urn:microsoft.com/office/officeart/2005/8/layout/hierarchy1"/>
    <dgm:cxn modelId="{91786ED9-C69C-4174-934F-70D7902C263C}" type="presParOf" srcId="{1A48CAE5-0DC7-4A92-8C0F-408CFF01155E}" destId="{BE7FCF2A-F261-49F1-9F60-29C77E08FD48}" srcOrd="1" destOrd="0" presId="urn:microsoft.com/office/officeart/2005/8/layout/hierarchy1"/>
    <dgm:cxn modelId="{8B2A067E-B0E2-4FC1-9AAA-35B78B49F33F}" type="presParOf" srcId="{144B9E42-ADF3-4ACF-807B-0EB9116C682F}" destId="{9233D5C1-2643-4B2E-981E-A1386ED15270}" srcOrd="1" destOrd="0" presId="urn:microsoft.com/office/officeart/2005/8/layout/hierarchy1"/>
    <dgm:cxn modelId="{2E91AFC9-9E5C-4759-A27F-FE8442A1358C}" type="presParOf" srcId="{9233D5C1-2643-4B2E-981E-A1386ED15270}" destId="{D766A64D-ECD7-4E41-A126-73F33E298970}" srcOrd="0" destOrd="0" presId="urn:microsoft.com/office/officeart/2005/8/layout/hierarchy1"/>
    <dgm:cxn modelId="{1CB4DF43-A638-45DC-B803-7C0EF67061FE}" type="presParOf" srcId="{9233D5C1-2643-4B2E-981E-A1386ED15270}" destId="{F6990505-01BD-4C9B-8501-593749A16C2E}" srcOrd="1" destOrd="0" presId="urn:microsoft.com/office/officeart/2005/8/layout/hierarchy1"/>
    <dgm:cxn modelId="{43552493-25B7-4C7A-AB4F-CB7DC061BAE4}" type="presParOf" srcId="{F6990505-01BD-4C9B-8501-593749A16C2E}" destId="{77EB0FC8-CD8B-47A0-9C5D-CDACC6A68116}" srcOrd="0" destOrd="0" presId="urn:microsoft.com/office/officeart/2005/8/layout/hierarchy1"/>
    <dgm:cxn modelId="{A083C9D0-74CE-4FC7-B5CE-BD554C08AA5F}" type="presParOf" srcId="{77EB0FC8-CD8B-47A0-9C5D-CDACC6A68116}" destId="{8DFD7076-BD34-424C-95F7-44F97A0B7D98}" srcOrd="0" destOrd="0" presId="urn:microsoft.com/office/officeart/2005/8/layout/hierarchy1"/>
    <dgm:cxn modelId="{A3905352-43D2-41D5-A0D7-6E4964183B97}" type="presParOf" srcId="{77EB0FC8-CD8B-47A0-9C5D-CDACC6A68116}" destId="{CD585885-4EE8-4157-BC9E-13EE6B675FA9}" srcOrd="1" destOrd="0" presId="urn:microsoft.com/office/officeart/2005/8/layout/hierarchy1"/>
    <dgm:cxn modelId="{453439F9-B9D1-467D-BA19-05CEEB48AB0F}" type="presParOf" srcId="{F6990505-01BD-4C9B-8501-593749A16C2E}" destId="{2F220F6B-D267-4A83-9F4C-7B13A8D49305}" srcOrd="1" destOrd="0" presId="urn:microsoft.com/office/officeart/2005/8/layout/hierarchy1"/>
    <dgm:cxn modelId="{E1BFB786-B054-43B9-A54C-70EEE432BA82}" type="presParOf" srcId="{9233D5C1-2643-4B2E-981E-A1386ED15270}" destId="{BABD79CE-88E6-4B51-AD9C-83D81D999F83}" srcOrd="2" destOrd="0" presId="urn:microsoft.com/office/officeart/2005/8/layout/hierarchy1"/>
    <dgm:cxn modelId="{91F6C54D-2D99-4BFE-8129-68C529B44E20}" type="presParOf" srcId="{9233D5C1-2643-4B2E-981E-A1386ED15270}" destId="{3102C7AC-9FA7-40F6-B396-93BE25E28745}" srcOrd="3" destOrd="0" presId="urn:microsoft.com/office/officeart/2005/8/layout/hierarchy1"/>
    <dgm:cxn modelId="{DC581AF9-1924-41D7-AFE1-512DE66C68A5}" type="presParOf" srcId="{3102C7AC-9FA7-40F6-B396-93BE25E28745}" destId="{1B0AF5F0-12A1-46E8-8A04-41EF0640D6F7}" srcOrd="0" destOrd="0" presId="urn:microsoft.com/office/officeart/2005/8/layout/hierarchy1"/>
    <dgm:cxn modelId="{503B0F1D-4CF0-4846-95E1-F76BE6F87E80}" type="presParOf" srcId="{1B0AF5F0-12A1-46E8-8A04-41EF0640D6F7}" destId="{97000104-652C-4A1A-A5E8-594F7DCE1B31}" srcOrd="0" destOrd="0" presId="urn:microsoft.com/office/officeart/2005/8/layout/hierarchy1"/>
    <dgm:cxn modelId="{F1B9C9BA-C66B-4996-8E0D-31D2809BACDE}" type="presParOf" srcId="{1B0AF5F0-12A1-46E8-8A04-41EF0640D6F7}" destId="{591EF57E-1C98-4CC0-A15A-272270109B85}" srcOrd="1" destOrd="0" presId="urn:microsoft.com/office/officeart/2005/8/layout/hierarchy1"/>
    <dgm:cxn modelId="{D626C21F-BA57-475C-8208-443BAEB0D0B8}" type="presParOf" srcId="{3102C7AC-9FA7-40F6-B396-93BE25E28745}" destId="{D75B2B1B-0205-4B83-98D5-C60563EFD9B6}" srcOrd="1" destOrd="0" presId="urn:microsoft.com/office/officeart/2005/8/layout/hierarchy1"/>
    <dgm:cxn modelId="{F92759D7-BF30-4683-8A78-41CE04A0AB1C}" type="presParOf" srcId="{D75B2B1B-0205-4B83-98D5-C60563EFD9B6}" destId="{7A0F612C-8506-4E29-A3C2-CD8E10C56628}" srcOrd="0" destOrd="0" presId="urn:microsoft.com/office/officeart/2005/8/layout/hierarchy1"/>
    <dgm:cxn modelId="{7D18DA3E-4669-4ECE-8558-E15235D6B0E2}" type="presParOf" srcId="{D75B2B1B-0205-4B83-98D5-C60563EFD9B6}" destId="{A89C0878-CE3D-4745-8705-36B6EB311618}" srcOrd="1" destOrd="0" presId="urn:microsoft.com/office/officeart/2005/8/layout/hierarchy1"/>
    <dgm:cxn modelId="{E379BFBD-9A7F-4E7B-8E9E-D9440F148705}" type="presParOf" srcId="{A89C0878-CE3D-4745-8705-36B6EB311618}" destId="{5C41E81A-A2AB-40FF-B67E-3F41605C16E1}" srcOrd="0" destOrd="0" presId="urn:microsoft.com/office/officeart/2005/8/layout/hierarchy1"/>
    <dgm:cxn modelId="{79FA82D1-108D-4F0B-8296-E2A688C071CA}" type="presParOf" srcId="{5C41E81A-A2AB-40FF-B67E-3F41605C16E1}" destId="{BA6C1B84-D1F3-4F40-9D0C-8D4B703EB887}" srcOrd="0" destOrd="0" presId="urn:microsoft.com/office/officeart/2005/8/layout/hierarchy1"/>
    <dgm:cxn modelId="{BD315E6D-993E-491D-9C85-533490DD06D4}" type="presParOf" srcId="{5C41E81A-A2AB-40FF-B67E-3F41605C16E1}" destId="{3F135F78-101E-49ED-95CC-F871FDFDCF75}" srcOrd="1" destOrd="0" presId="urn:microsoft.com/office/officeart/2005/8/layout/hierarchy1"/>
    <dgm:cxn modelId="{72924971-76DF-42B6-9B62-D7EB837AC27D}" type="presParOf" srcId="{A89C0878-CE3D-4745-8705-36B6EB311618}" destId="{907D08DE-5BBA-4C6D-A432-BB27A908CD32}" srcOrd="1" destOrd="0" presId="urn:microsoft.com/office/officeart/2005/8/layout/hierarchy1"/>
    <dgm:cxn modelId="{1EF28385-84C1-4412-B91B-16DA25AB45DE}" type="presParOf" srcId="{907D08DE-5BBA-4C6D-A432-BB27A908CD32}" destId="{0293E79C-30EB-4494-9F41-0C6DB3ED71E9}" srcOrd="0" destOrd="0" presId="urn:microsoft.com/office/officeart/2005/8/layout/hierarchy1"/>
    <dgm:cxn modelId="{47FFC20E-AAD1-4F99-B745-A5152CDC3F37}" type="presParOf" srcId="{907D08DE-5BBA-4C6D-A432-BB27A908CD32}" destId="{B818135A-72B0-4A72-A7F7-12B256B73764}" srcOrd="1" destOrd="0" presId="urn:microsoft.com/office/officeart/2005/8/layout/hierarchy1"/>
    <dgm:cxn modelId="{69B69491-5A33-40C3-9955-320EC0E9F93F}" type="presParOf" srcId="{B818135A-72B0-4A72-A7F7-12B256B73764}" destId="{E7246396-5EF0-4DCC-8B3E-03383F897C68}" srcOrd="0" destOrd="0" presId="urn:microsoft.com/office/officeart/2005/8/layout/hierarchy1"/>
    <dgm:cxn modelId="{84F8FBC3-139F-450D-B4B1-52B1D78F966B}" type="presParOf" srcId="{E7246396-5EF0-4DCC-8B3E-03383F897C68}" destId="{9AB89A30-6689-4CD0-9F51-56931F125EC3}" srcOrd="0" destOrd="0" presId="urn:microsoft.com/office/officeart/2005/8/layout/hierarchy1"/>
    <dgm:cxn modelId="{2BE6B9CE-2EFF-40A7-B8A8-E73E9E4E55A1}" type="presParOf" srcId="{E7246396-5EF0-4DCC-8B3E-03383F897C68}" destId="{80705605-5ABA-47A8-992D-77FA37339478}" srcOrd="1" destOrd="0" presId="urn:microsoft.com/office/officeart/2005/8/layout/hierarchy1"/>
    <dgm:cxn modelId="{8F15B6B1-06F1-47F5-B15F-5C2DD76DEBCC}" type="presParOf" srcId="{B818135A-72B0-4A72-A7F7-12B256B73764}" destId="{AE3B3BC1-28B1-4797-97AC-EB73FF04C87D}" srcOrd="1" destOrd="0" presId="urn:microsoft.com/office/officeart/2005/8/layout/hierarchy1"/>
    <dgm:cxn modelId="{0871F91E-6E28-4BE4-92C7-53C874498169}" type="presParOf" srcId="{907D08DE-5BBA-4C6D-A432-BB27A908CD32}" destId="{C60FA22F-32A8-45F5-95B4-CEBC0E57C9F3}" srcOrd="2" destOrd="0" presId="urn:microsoft.com/office/officeart/2005/8/layout/hierarchy1"/>
    <dgm:cxn modelId="{304A2730-4B08-4353-8946-357D390687AD}" type="presParOf" srcId="{907D08DE-5BBA-4C6D-A432-BB27A908CD32}" destId="{E3478458-EABB-4D00-8F60-5AE7167ACECF}" srcOrd="3" destOrd="0" presId="urn:microsoft.com/office/officeart/2005/8/layout/hierarchy1"/>
    <dgm:cxn modelId="{3AF6E659-67D3-4431-81B2-8BD800CACAB9}" type="presParOf" srcId="{E3478458-EABB-4D00-8F60-5AE7167ACECF}" destId="{C5571519-2A70-4035-B752-E6BDD321320E}" srcOrd="0" destOrd="0" presId="urn:microsoft.com/office/officeart/2005/8/layout/hierarchy1"/>
    <dgm:cxn modelId="{8E2DEB22-D9B1-445E-95B5-3A43C2D608FD}" type="presParOf" srcId="{C5571519-2A70-4035-B752-E6BDD321320E}" destId="{C0E2FEC9-6C74-4E80-A9A4-06FEC36B72A7}" srcOrd="0" destOrd="0" presId="urn:microsoft.com/office/officeart/2005/8/layout/hierarchy1"/>
    <dgm:cxn modelId="{A63EE282-FDD5-46A6-AC6D-6925319A8AF0}" type="presParOf" srcId="{C5571519-2A70-4035-B752-E6BDD321320E}" destId="{248B3674-2F3F-4BCF-8911-003EE6C2C497}" srcOrd="1" destOrd="0" presId="urn:microsoft.com/office/officeart/2005/8/layout/hierarchy1"/>
    <dgm:cxn modelId="{BABA0DF1-401C-4419-8302-7616A3CF9767}" type="presParOf" srcId="{E3478458-EABB-4D00-8F60-5AE7167ACECF}" destId="{9ADE244C-C1F3-4581-821C-FA4CE28EACF9}" srcOrd="1" destOrd="0" presId="urn:microsoft.com/office/officeart/2005/8/layout/hierarchy1"/>
    <dgm:cxn modelId="{7B2D071A-72FB-4F2C-BE4D-60F0B8C8CA9F}" type="presParOf" srcId="{D75B2B1B-0205-4B83-98D5-C60563EFD9B6}" destId="{73304973-30F9-43D8-9BCE-CDA4B9EDCD38}" srcOrd="2" destOrd="0" presId="urn:microsoft.com/office/officeart/2005/8/layout/hierarchy1"/>
    <dgm:cxn modelId="{3C77FE93-74D1-4A6D-A91D-C6D60FB836F1}" type="presParOf" srcId="{D75B2B1B-0205-4B83-98D5-C60563EFD9B6}" destId="{85133AC4-A053-4FE5-B997-BD93747ECB9F}" srcOrd="3" destOrd="0" presId="urn:microsoft.com/office/officeart/2005/8/layout/hierarchy1"/>
    <dgm:cxn modelId="{E9C6CEF9-5A85-4B9D-AEB5-E82E786E9EE1}" type="presParOf" srcId="{85133AC4-A053-4FE5-B997-BD93747ECB9F}" destId="{0D3A4DBD-BDFF-4619-90BB-ABF7EC2FF743}" srcOrd="0" destOrd="0" presId="urn:microsoft.com/office/officeart/2005/8/layout/hierarchy1"/>
    <dgm:cxn modelId="{3F887EBB-5427-432A-9617-65AF44F2B83C}" type="presParOf" srcId="{0D3A4DBD-BDFF-4619-90BB-ABF7EC2FF743}" destId="{522A4696-84FA-4CAA-9B17-5511366ACD70}" srcOrd="0" destOrd="0" presId="urn:microsoft.com/office/officeart/2005/8/layout/hierarchy1"/>
    <dgm:cxn modelId="{656F00D6-9297-4145-9D68-1691633FACF2}" type="presParOf" srcId="{0D3A4DBD-BDFF-4619-90BB-ABF7EC2FF743}" destId="{6550DD0F-555E-4F9D-B78B-8C32B58A1BE7}" srcOrd="1" destOrd="0" presId="urn:microsoft.com/office/officeart/2005/8/layout/hierarchy1"/>
    <dgm:cxn modelId="{54AFAD27-1404-4BCE-A403-EA75B7AA9D3D}" type="presParOf" srcId="{85133AC4-A053-4FE5-B997-BD93747ECB9F}" destId="{A971EF5D-631A-42CB-A16B-EB47B927A9C6}" srcOrd="1" destOrd="0" presId="urn:microsoft.com/office/officeart/2005/8/layout/hierarchy1"/>
    <dgm:cxn modelId="{8E78D4BD-D8FD-4906-AACE-0DE838D4BA31}" type="presParOf" srcId="{A971EF5D-631A-42CB-A16B-EB47B927A9C6}" destId="{9D0A3CF2-E8A1-4F1F-B4CF-2BBBAE30491C}" srcOrd="0" destOrd="0" presId="urn:microsoft.com/office/officeart/2005/8/layout/hierarchy1"/>
    <dgm:cxn modelId="{23D1039A-233B-4CD5-A18B-CA9E6A2C94C7}" type="presParOf" srcId="{A971EF5D-631A-42CB-A16B-EB47B927A9C6}" destId="{BC50D662-06F7-4A31-888C-71B9A4CDD986}" srcOrd="1" destOrd="0" presId="urn:microsoft.com/office/officeart/2005/8/layout/hierarchy1"/>
    <dgm:cxn modelId="{AE7201CA-7CB5-4A12-895C-2784B36B21BE}" type="presParOf" srcId="{BC50D662-06F7-4A31-888C-71B9A4CDD986}" destId="{462CBCA5-BCC7-4188-A7EC-D0C4EB5231AF}" srcOrd="0" destOrd="0" presId="urn:microsoft.com/office/officeart/2005/8/layout/hierarchy1"/>
    <dgm:cxn modelId="{39109A83-D036-49EE-8ED4-669A3A36503F}" type="presParOf" srcId="{462CBCA5-BCC7-4188-A7EC-D0C4EB5231AF}" destId="{5B480951-02DC-492C-AD6F-6C738C409E44}" srcOrd="0" destOrd="0" presId="urn:microsoft.com/office/officeart/2005/8/layout/hierarchy1"/>
    <dgm:cxn modelId="{8D49AC75-119F-4B5F-AC34-D3255104CD4D}" type="presParOf" srcId="{462CBCA5-BCC7-4188-A7EC-D0C4EB5231AF}" destId="{2A1377E5-1299-493D-8A56-BBC3A2C5B82B}" srcOrd="1" destOrd="0" presId="urn:microsoft.com/office/officeart/2005/8/layout/hierarchy1"/>
    <dgm:cxn modelId="{F8FC7070-6A6A-4E34-93ED-C5F06111BF03}" type="presParOf" srcId="{BC50D662-06F7-4A31-888C-71B9A4CDD986}" destId="{ABC4D202-B49F-41F6-8677-CDCFF72598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7713E-0D6F-4643-A3C7-B670B4C7D3DA}">
      <dsp:nvSpPr>
        <dsp:cNvPr id="0" name=""/>
        <dsp:cNvSpPr/>
      </dsp:nvSpPr>
      <dsp:spPr>
        <a:xfrm>
          <a:off x="4029" y="2133598"/>
          <a:ext cx="2283879" cy="1752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Types of biochemical experiments</a:t>
          </a:r>
          <a:endParaRPr lang="en-US" sz="1400" kern="1200" dirty="0"/>
        </a:p>
      </dsp:txBody>
      <dsp:txXfrm>
        <a:off x="4029" y="2133598"/>
        <a:ext cx="2283879" cy="1752603"/>
      </dsp:txXfrm>
    </dsp:sp>
    <dsp:sp modelId="{7B813BEE-DB11-45CD-8833-2E3D810E9579}">
      <dsp:nvSpPr>
        <dsp:cNvPr id="0" name=""/>
        <dsp:cNvSpPr/>
      </dsp:nvSpPr>
      <dsp:spPr>
        <a:xfrm rot="19457599">
          <a:off x="2182163" y="2664519"/>
          <a:ext cx="1125042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1125042" y="170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2716558" y="2653466"/>
        <a:ext cx="56252" cy="56252"/>
      </dsp:txXfrm>
    </dsp:sp>
    <dsp:sp modelId="{7B41E88E-824B-4080-807B-3388B7979166}">
      <dsp:nvSpPr>
        <dsp:cNvPr id="0" name=""/>
        <dsp:cNvSpPr/>
      </dsp:nvSpPr>
      <dsp:spPr>
        <a:xfrm>
          <a:off x="3201460" y="1782314"/>
          <a:ext cx="2283879" cy="1141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Chemical method</a:t>
          </a:r>
          <a:endParaRPr lang="en-US" sz="1400" kern="1200" dirty="0"/>
        </a:p>
      </dsp:txBody>
      <dsp:txXfrm>
        <a:off x="3201460" y="1782314"/>
        <a:ext cx="2283879" cy="1141939"/>
      </dsp:txXfrm>
    </dsp:sp>
    <dsp:sp modelId="{3644B7EA-2AAC-48C7-9F8E-EB629025CA02}">
      <dsp:nvSpPr>
        <dsp:cNvPr id="0" name=""/>
        <dsp:cNvSpPr/>
      </dsp:nvSpPr>
      <dsp:spPr>
        <a:xfrm>
          <a:off x="5485339" y="2336211"/>
          <a:ext cx="91355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913551" y="1707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19276" y="2330445"/>
        <a:ext cx="45677" cy="45677"/>
      </dsp:txXfrm>
    </dsp:sp>
    <dsp:sp modelId="{BB463C41-51C0-46A4-9B4C-2A7C21C93F38}">
      <dsp:nvSpPr>
        <dsp:cNvPr id="0" name=""/>
        <dsp:cNvSpPr/>
      </dsp:nvSpPr>
      <dsp:spPr>
        <a:xfrm>
          <a:off x="6398891" y="1782314"/>
          <a:ext cx="2283879" cy="1141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for a qualitative purposes “ to identify the presence or absence of a substance”</a:t>
          </a:r>
          <a:endParaRPr lang="en-US" sz="1400" kern="1200" dirty="0"/>
        </a:p>
      </dsp:txBody>
      <dsp:txXfrm>
        <a:off x="6398891" y="1782314"/>
        <a:ext cx="2283879" cy="1141939"/>
      </dsp:txXfrm>
    </dsp:sp>
    <dsp:sp modelId="{B9D24E07-5819-4580-9717-1070567BA6EF}">
      <dsp:nvSpPr>
        <dsp:cNvPr id="0" name=""/>
        <dsp:cNvSpPr/>
      </dsp:nvSpPr>
      <dsp:spPr>
        <a:xfrm rot="2142401">
          <a:off x="2182163" y="3321134"/>
          <a:ext cx="1125042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1125042" y="170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2716558" y="3310081"/>
        <a:ext cx="56252" cy="56252"/>
      </dsp:txXfrm>
    </dsp:sp>
    <dsp:sp modelId="{CFBE9877-30CA-48AB-BFC1-E411C537DDE9}">
      <dsp:nvSpPr>
        <dsp:cNvPr id="0" name=""/>
        <dsp:cNvSpPr/>
      </dsp:nvSpPr>
      <dsp:spPr>
        <a:xfrm>
          <a:off x="3201460" y="3095545"/>
          <a:ext cx="2283879" cy="1141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Colorimetric method</a:t>
          </a:r>
          <a:endParaRPr lang="en-US" sz="1400" kern="1200" dirty="0"/>
        </a:p>
      </dsp:txBody>
      <dsp:txXfrm>
        <a:off x="3201460" y="3095545"/>
        <a:ext cx="2283879" cy="1141939"/>
      </dsp:txXfrm>
    </dsp:sp>
    <dsp:sp modelId="{DE221FB8-F553-45F9-BB8A-493CF2685F82}">
      <dsp:nvSpPr>
        <dsp:cNvPr id="0" name=""/>
        <dsp:cNvSpPr/>
      </dsp:nvSpPr>
      <dsp:spPr>
        <a:xfrm>
          <a:off x="5485339" y="3649442"/>
          <a:ext cx="913551" cy="34145"/>
        </a:xfrm>
        <a:custGeom>
          <a:avLst/>
          <a:gdLst/>
          <a:ahLst/>
          <a:cxnLst/>
          <a:rect l="0" t="0" r="0" b="0"/>
          <a:pathLst>
            <a:path>
              <a:moveTo>
                <a:pt x="0" y="17072"/>
              </a:moveTo>
              <a:lnTo>
                <a:pt x="913551" y="1707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19276" y="3643676"/>
        <a:ext cx="45677" cy="45677"/>
      </dsp:txXfrm>
    </dsp:sp>
    <dsp:sp modelId="{F764D61A-3360-4645-8A3A-CADBB91C6A23}">
      <dsp:nvSpPr>
        <dsp:cNvPr id="0" name=""/>
        <dsp:cNvSpPr/>
      </dsp:nvSpPr>
      <dsp:spPr>
        <a:xfrm>
          <a:off x="6398891" y="3095545"/>
          <a:ext cx="2283879" cy="1141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 a quantitative purposes “ to measure the concentration of a substance”</a:t>
          </a:r>
          <a:endParaRPr lang="en-US" sz="1400" kern="1200" dirty="0"/>
        </a:p>
      </dsp:txBody>
      <dsp:txXfrm>
        <a:off x="6398891" y="3095545"/>
        <a:ext cx="2283879" cy="1141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A3CF2-E8A1-4F1F-B4CF-2BBBAE30491C}">
      <dsp:nvSpPr>
        <dsp:cNvPr id="0" name=""/>
        <dsp:cNvSpPr/>
      </dsp:nvSpPr>
      <dsp:spPr>
        <a:xfrm>
          <a:off x="7062515" y="4446718"/>
          <a:ext cx="91440" cy="378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91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04973-30F9-43D8-9BCE-CDA4B9EDCD38}">
      <dsp:nvSpPr>
        <dsp:cNvPr id="0" name=""/>
        <dsp:cNvSpPr/>
      </dsp:nvSpPr>
      <dsp:spPr>
        <a:xfrm>
          <a:off x="5948336" y="3259191"/>
          <a:ext cx="1159899" cy="360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20"/>
              </a:lnTo>
              <a:lnTo>
                <a:pt x="1159899" y="239520"/>
              </a:lnTo>
              <a:lnTo>
                <a:pt x="1159899" y="36021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FA22F-32A8-45F5-95B4-CEBC0E57C9F3}">
      <dsp:nvSpPr>
        <dsp:cNvPr id="0" name=""/>
        <dsp:cNvSpPr/>
      </dsp:nvSpPr>
      <dsp:spPr>
        <a:xfrm>
          <a:off x="4719672" y="4446718"/>
          <a:ext cx="796187" cy="378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218"/>
              </a:lnTo>
              <a:lnTo>
                <a:pt x="796187" y="258218"/>
              </a:lnTo>
              <a:lnTo>
                <a:pt x="796187" y="37891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3E79C-30EB-4494-9F41-0C6DB3ED71E9}">
      <dsp:nvSpPr>
        <dsp:cNvPr id="0" name=""/>
        <dsp:cNvSpPr/>
      </dsp:nvSpPr>
      <dsp:spPr>
        <a:xfrm>
          <a:off x="3923484" y="4446718"/>
          <a:ext cx="796187" cy="378912"/>
        </a:xfrm>
        <a:custGeom>
          <a:avLst/>
          <a:gdLst/>
          <a:ahLst/>
          <a:cxnLst/>
          <a:rect l="0" t="0" r="0" b="0"/>
          <a:pathLst>
            <a:path>
              <a:moveTo>
                <a:pt x="796187" y="0"/>
              </a:moveTo>
              <a:lnTo>
                <a:pt x="796187" y="258218"/>
              </a:lnTo>
              <a:lnTo>
                <a:pt x="0" y="258218"/>
              </a:lnTo>
              <a:lnTo>
                <a:pt x="0" y="37891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F612C-8506-4E29-A3C2-CD8E10C56628}">
      <dsp:nvSpPr>
        <dsp:cNvPr id="0" name=""/>
        <dsp:cNvSpPr/>
      </dsp:nvSpPr>
      <dsp:spPr>
        <a:xfrm>
          <a:off x="4719672" y="3259191"/>
          <a:ext cx="1228663" cy="360215"/>
        </a:xfrm>
        <a:custGeom>
          <a:avLst/>
          <a:gdLst/>
          <a:ahLst/>
          <a:cxnLst/>
          <a:rect l="0" t="0" r="0" b="0"/>
          <a:pathLst>
            <a:path>
              <a:moveTo>
                <a:pt x="1228663" y="0"/>
              </a:moveTo>
              <a:lnTo>
                <a:pt x="1228663" y="239520"/>
              </a:lnTo>
              <a:lnTo>
                <a:pt x="0" y="239520"/>
              </a:lnTo>
              <a:lnTo>
                <a:pt x="0" y="36021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D79CE-88E6-4B51-AD9C-83D81D999F83}">
      <dsp:nvSpPr>
        <dsp:cNvPr id="0" name=""/>
        <dsp:cNvSpPr/>
      </dsp:nvSpPr>
      <dsp:spPr>
        <a:xfrm>
          <a:off x="5117766" y="2034269"/>
          <a:ext cx="830569" cy="397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15"/>
              </a:lnTo>
              <a:lnTo>
                <a:pt x="830569" y="276915"/>
              </a:lnTo>
              <a:lnTo>
                <a:pt x="830569" y="39761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6A64D-ECD7-4E41-A126-73F33E298970}">
      <dsp:nvSpPr>
        <dsp:cNvPr id="0" name=""/>
        <dsp:cNvSpPr/>
      </dsp:nvSpPr>
      <dsp:spPr>
        <a:xfrm>
          <a:off x="4321578" y="2034269"/>
          <a:ext cx="796187" cy="378912"/>
        </a:xfrm>
        <a:custGeom>
          <a:avLst/>
          <a:gdLst/>
          <a:ahLst/>
          <a:cxnLst/>
          <a:rect l="0" t="0" r="0" b="0"/>
          <a:pathLst>
            <a:path>
              <a:moveTo>
                <a:pt x="796187" y="0"/>
              </a:moveTo>
              <a:lnTo>
                <a:pt x="796187" y="258218"/>
              </a:lnTo>
              <a:lnTo>
                <a:pt x="0" y="258218"/>
              </a:lnTo>
              <a:lnTo>
                <a:pt x="0" y="37891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72814-4E27-4F42-B3CD-676F3B9901B9}">
      <dsp:nvSpPr>
        <dsp:cNvPr id="0" name=""/>
        <dsp:cNvSpPr/>
      </dsp:nvSpPr>
      <dsp:spPr>
        <a:xfrm>
          <a:off x="3923484" y="828045"/>
          <a:ext cx="1194281" cy="378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218"/>
              </a:lnTo>
              <a:lnTo>
                <a:pt x="1194281" y="258218"/>
              </a:lnTo>
              <a:lnTo>
                <a:pt x="1194281" y="378912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03C71-6E59-479D-9620-5BBCB4217110}">
      <dsp:nvSpPr>
        <dsp:cNvPr id="0" name=""/>
        <dsp:cNvSpPr/>
      </dsp:nvSpPr>
      <dsp:spPr>
        <a:xfrm>
          <a:off x="2683483" y="2034269"/>
          <a:ext cx="91440" cy="378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91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CC445-B616-43BA-89BB-09F83B71301D}">
      <dsp:nvSpPr>
        <dsp:cNvPr id="0" name=""/>
        <dsp:cNvSpPr/>
      </dsp:nvSpPr>
      <dsp:spPr>
        <a:xfrm>
          <a:off x="2729203" y="828045"/>
          <a:ext cx="1194281" cy="378912"/>
        </a:xfrm>
        <a:custGeom>
          <a:avLst/>
          <a:gdLst/>
          <a:ahLst/>
          <a:cxnLst/>
          <a:rect l="0" t="0" r="0" b="0"/>
          <a:pathLst>
            <a:path>
              <a:moveTo>
                <a:pt x="1194281" y="0"/>
              </a:moveTo>
              <a:lnTo>
                <a:pt x="1194281" y="258218"/>
              </a:lnTo>
              <a:lnTo>
                <a:pt x="0" y="258218"/>
              </a:lnTo>
              <a:lnTo>
                <a:pt x="0" y="378912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2B0FA-03E1-4904-97EC-0D46748183CF}">
      <dsp:nvSpPr>
        <dsp:cNvPr id="0" name=""/>
        <dsp:cNvSpPr/>
      </dsp:nvSpPr>
      <dsp:spPr>
        <a:xfrm>
          <a:off x="3272058" y="733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02634D-743A-4E8E-BD69-81CC5F50C3E9}">
      <dsp:nvSpPr>
        <dsp:cNvPr id="0" name=""/>
        <dsp:cNvSpPr/>
      </dsp:nvSpPr>
      <dsp:spPr>
        <a:xfrm>
          <a:off x="3416819" y="138257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Blood</a:t>
          </a:r>
          <a:endParaRPr lang="en-US" sz="1200" kern="1200" dirty="0"/>
        </a:p>
      </dsp:txBody>
      <dsp:txXfrm>
        <a:off x="3416819" y="138257"/>
        <a:ext cx="1302852" cy="827311"/>
      </dsp:txXfrm>
    </dsp:sp>
    <dsp:sp modelId="{87ABE914-7A3C-4383-AEDE-6AE5D3433B16}">
      <dsp:nvSpPr>
        <dsp:cNvPr id="0" name=""/>
        <dsp:cNvSpPr/>
      </dsp:nvSpPr>
      <dsp:spPr>
        <a:xfrm>
          <a:off x="2077776" y="1206958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0CC397-341F-433E-874D-53FDB73A0E58}">
      <dsp:nvSpPr>
        <dsp:cNvPr id="0" name=""/>
        <dsp:cNvSpPr/>
      </dsp:nvSpPr>
      <dsp:spPr>
        <a:xfrm>
          <a:off x="2222538" y="1344481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Cellular elements</a:t>
          </a:r>
          <a:endParaRPr lang="en-US" sz="1200" kern="1200" dirty="0"/>
        </a:p>
      </dsp:txBody>
      <dsp:txXfrm>
        <a:off x="2222538" y="1344481"/>
        <a:ext cx="1302852" cy="827311"/>
      </dsp:txXfrm>
    </dsp:sp>
    <dsp:sp modelId="{3DC15DC4-83B6-44DE-BD62-54F7BCDC461A}">
      <dsp:nvSpPr>
        <dsp:cNvPr id="0" name=""/>
        <dsp:cNvSpPr/>
      </dsp:nvSpPr>
      <dsp:spPr>
        <a:xfrm>
          <a:off x="2077776" y="2413182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376738-AA75-4EE7-A9DA-533EB27E41A3}">
      <dsp:nvSpPr>
        <dsp:cNvPr id="0" name=""/>
        <dsp:cNvSpPr/>
      </dsp:nvSpPr>
      <dsp:spPr>
        <a:xfrm>
          <a:off x="2222538" y="2550705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RBCs, WBCs, Platelets</a:t>
          </a:r>
          <a:endParaRPr lang="en-US" sz="1200" kern="1200" dirty="0"/>
        </a:p>
      </dsp:txBody>
      <dsp:txXfrm>
        <a:off x="2222538" y="2550705"/>
        <a:ext cx="1302852" cy="827311"/>
      </dsp:txXfrm>
    </dsp:sp>
    <dsp:sp modelId="{F7C694CF-5231-494A-85F8-CB772C8BDA7C}">
      <dsp:nvSpPr>
        <dsp:cNvPr id="0" name=""/>
        <dsp:cNvSpPr/>
      </dsp:nvSpPr>
      <dsp:spPr>
        <a:xfrm>
          <a:off x="4466339" y="1206958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7FCF2A-F261-49F1-9F60-29C77E08FD48}">
      <dsp:nvSpPr>
        <dsp:cNvPr id="0" name=""/>
        <dsp:cNvSpPr/>
      </dsp:nvSpPr>
      <dsp:spPr>
        <a:xfrm>
          <a:off x="4611101" y="1344481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Plasma</a:t>
          </a:r>
          <a:endParaRPr lang="en-US" sz="1200" kern="1200" dirty="0"/>
        </a:p>
      </dsp:txBody>
      <dsp:txXfrm>
        <a:off x="4611101" y="1344481"/>
        <a:ext cx="1302852" cy="827311"/>
      </dsp:txXfrm>
    </dsp:sp>
    <dsp:sp modelId="{8DFD7076-BD34-424C-95F7-44F97A0B7D98}">
      <dsp:nvSpPr>
        <dsp:cNvPr id="0" name=""/>
        <dsp:cNvSpPr/>
      </dsp:nvSpPr>
      <dsp:spPr>
        <a:xfrm>
          <a:off x="3670152" y="2413182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585885-4EE8-4157-BC9E-13EE6B675FA9}">
      <dsp:nvSpPr>
        <dsp:cNvPr id="0" name=""/>
        <dsp:cNvSpPr/>
      </dsp:nvSpPr>
      <dsp:spPr>
        <a:xfrm>
          <a:off x="3814913" y="2550705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Water </a:t>
          </a:r>
          <a:endParaRPr lang="en-US" sz="1200" kern="1200" dirty="0"/>
        </a:p>
      </dsp:txBody>
      <dsp:txXfrm>
        <a:off x="3814913" y="2550705"/>
        <a:ext cx="1302852" cy="827311"/>
      </dsp:txXfrm>
    </dsp:sp>
    <dsp:sp modelId="{97000104-652C-4A1A-A5E8-594F7DCE1B31}">
      <dsp:nvSpPr>
        <dsp:cNvPr id="0" name=""/>
        <dsp:cNvSpPr/>
      </dsp:nvSpPr>
      <dsp:spPr>
        <a:xfrm>
          <a:off x="5296909" y="2431879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1EF57E-1C98-4CC0-A15A-272270109B85}">
      <dsp:nvSpPr>
        <dsp:cNvPr id="0" name=""/>
        <dsp:cNvSpPr/>
      </dsp:nvSpPr>
      <dsp:spPr>
        <a:xfrm>
          <a:off x="5441671" y="2569403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Solids</a:t>
          </a:r>
          <a:endParaRPr lang="en-US" sz="1200" kern="1200" dirty="0"/>
        </a:p>
      </dsp:txBody>
      <dsp:txXfrm>
        <a:off x="5441671" y="2569403"/>
        <a:ext cx="1302852" cy="827311"/>
      </dsp:txXfrm>
    </dsp:sp>
    <dsp:sp modelId="{BA6C1B84-D1F3-4F40-9D0C-8D4B703EB887}">
      <dsp:nvSpPr>
        <dsp:cNvPr id="0" name=""/>
        <dsp:cNvSpPr/>
      </dsp:nvSpPr>
      <dsp:spPr>
        <a:xfrm>
          <a:off x="4068246" y="3619406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135F78-101E-49ED-95CC-F871FDFDCF75}">
      <dsp:nvSpPr>
        <dsp:cNvPr id="0" name=""/>
        <dsp:cNvSpPr/>
      </dsp:nvSpPr>
      <dsp:spPr>
        <a:xfrm>
          <a:off x="4213007" y="3756930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Diffusible constituents</a:t>
          </a:r>
          <a:endParaRPr lang="en-US" sz="1200" b="0" kern="1200" dirty="0"/>
        </a:p>
      </dsp:txBody>
      <dsp:txXfrm>
        <a:off x="4213007" y="3756930"/>
        <a:ext cx="1302852" cy="827311"/>
      </dsp:txXfrm>
    </dsp:sp>
    <dsp:sp modelId="{9AB89A30-6689-4CD0-9F51-56931F125EC3}">
      <dsp:nvSpPr>
        <dsp:cNvPr id="0" name=""/>
        <dsp:cNvSpPr/>
      </dsp:nvSpPr>
      <dsp:spPr>
        <a:xfrm>
          <a:off x="3272058" y="4825631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705605-5ABA-47A8-992D-77FA37339478}">
      <dsp:nvSpPr>
        <dsp:cNvPr id="0" name=""/>
        <dsp:cNvSpPr/>
      </dsp:nvSpPr>
      <dsp:spPr>
        <a:xfrm>
          <a:off x="3416819" y="4963154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Anabolic</a:t>
          </a:r>
          <a:endParaRPr lang="en-US" sz="1200" kern="1200" dirty="0"/>
        </a:p>
      </dsp:txBody>
      <dsp:txXfrm>
        <a:off x="3416819" y="4963154"/>
        <a:ext cx="1302852" cy="827311"/>
      </dsp:txXfrm>
    </dsp:sp>
    <dsp:sp modelId="{C0E2FEC9-6C74-4E80-A9A4-06FEC36B72A7}">
      <dsp:nvSpPr>
        <dsp:cNvPr id="0" name=""/>
        <dsp:cNvSpPr/>
      </dsp:nvSpPr>
      <dsp:spPr>
        <a:xfrm>
          <a:off x="4864433" y="4825631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8B3674-2F3F-4BCF-8911-003EE6C2C497}">
      <dsp:nvSpPr>
        <dsp:cNvPr id="0" name=""/>
        <dsp:cNvSpPr/>
      </dsp:nvSpPr>
      <dsp:spPr>
        <a:xfrm>
          <a:off x="5009195" y="4963154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Catabolic</a:t>
          </a:r>
          <a:endParaRPr lang="en-US" sz="1200" kern="1200" dirty="0"/>
        </a:p>
      </dsp:txBody>
      <dsp:txXfrm>
        <a:off x="5009195" y="4963154"/>
        <a:ext cx="1302852" cy="827311"/>
      </dsp:txXfrm>
    </dsp:sp>
    <dsp:sp modelId="{522A4696-84FA-4CAA-9B17-5511366ACD70}">
      <dsp:nvSpPr>
        <dsp:cNvPr id="0" name=""/>
        <dsp:cNvSpPr/>
      </dsp:nvSpPr>
      <dsp:spPr>
        <a:xfrm>
          <a:off x="6456809" y="3619406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50DD0F-555E-4F9D-B78B-8C32B58A1BE7}">
      <dsp:nvSpPr>
        <dsp:cNvPr id="0" name=""/>
        <dsp:cNvSpPr/>
      </dsp:nvSpPr>
      <dsp:spPr>
        <a:xfrm>
          <a:off x="6601570" y="3756930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Non diffusible constituents </a:t>
          </a:r>
          <a:endParaRPr lang="en-US" sz="1200" b="0" kern="1200" dirty="0"/>
        </a:p>
      </dsp:txBody>
      <dsp:txXfrm>
        <a:off x="6601570" y="3756930"/>
        <a:ext cx="1302852" cy="827311"/>
      </dsp:txXfrm>
    </dsp:sp>
    <dsp:sp modelId="{5B480951-02DC-492C-AD6F-6C738C409E44}">
      <dsp:nvSpPr>
        <dsp:cNvPr id="0" name=""/>
        <dsp:cNvSpPr/>
      </dsp:nvSpPr>
      <dsp:spPr>
        <a:xfrm>
          <a:off x="6456809" y="4825631"/>
          <a:ext cx="1302852" cy="827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1377E5-1299-493D-8A56-BBC3A2C5B82B}">
      <dsp:nvSpPr>
        <dsp:cNvPr id="0" name=""/>
        <dsp:cNvSpPr/>
      </dsp:nvSpPr>
      <dsp:spPr>
        <a:xfrm>
          <a:off x="6601570" y="4963154"/>
          <a:ext cx="1302852" cy="827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e.g. albumin, globulin, fibrinogen. </a:t>
          </a:r>
          <a:endParaRPr lang="en-US" sz="1200" kern="1200" dirty="0"/>
        </a:p>
      </dsp:txBody>
      <dsp:txXfrm>
        <a:off x="6601570" y="4963154"/>
        <a:ext cx="1302852" cy="827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F24B-2F9A-44E1-A342-748EF111253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91238-4232-45EB-A43A-728608413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1238-4232-45EB-A43A-7286084136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4D1431-1B23-419C-98B4-73FA6DB3524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9404DB-4176-4739-8E6A-D1D050A9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Introduction</a:t>
            </a:r>
            <a:br>
              <a:rPr lang="en-US" sz="4000" dirty="0" smtClean="0"/>
            </a:br>
            <a:r>
              <a:rPr lang="en-US" sz="4000" dirty="0"/>
              <a:t>Determination of Serum Glucose Concentration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224 PHL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Lab#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 descr="C:\Users\strawberry\Pictures\K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4300" y="0"/>
            <a:ext cx="1409700" cy="1409700"/>
          </a:xfrm>
          <a:prstGeom prst="rect">
            <a:avLst/>
          </a:prstGeom>
          <a:noFill/>
        </p:spPr>
      </p:pic>
      <p:pic>
        <p:nvPicPr>
          <p:cNvPr id="4100" name="Picture 4" descr="F:\asmmaaa\new p\CAEH8H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429000"/>
            <a:ext cx="13716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1" name="Picture 5" descr="C:\Users\strawberry\Desktop\RedBloodCell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409563"/>
            <a:ext cx="1371600" cy="1287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en-US" dirty="0" smtClean="0"/>
              <a:t>Diagnostic.</a:t>
            </a:r>
          </a:p>
          <a:p>
            <a:pPr marL="624078" indent="-514350">
              <a:buAutoNum type="arabicParenR"/>
            </a:pPr>
            <a:endParaRPr lang="en-US" dirty="0" smtClean="0"/>
          </a:p>
          <a:p>
            <a:pPr marL="624078" indent="-514350">
              <a:buAutoNum type="arabicParenR"/>
            </a:pPr>
            <a:r>
              <a:rPr lang="en-US" dirty="0" smtClean="0"/>
              <a:t>Prognostic (investigation).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blood analysis: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whole blood is allowed to clot and the clot is removed, the remaining fluid is called </a:t>
            </a:r>
            <a:r>
              <a:rPr lang="en-US" b="1" dirty="0" smtClean="0"/>
              <a:t>Serum.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Serum = Plasma – Blood clotting factor.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Preparation of plasma and serum samples: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1. Heparin: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/>
              <a:t>         Mode of action:</a:t>
            </a:r>
            <a:r>
              <a:rPr lang="en-US" dirty="0" smtClean="0"/>
              <a:t> Anti –thrombin i.e. :prevents the conversion of </a:t>
            </a:r>
            <a:r>
              <a:rPr lang="en-US" dirty="0" err="1" smtClean="0"/>
              <a:t>prothrombin</a:t>
            </a:r>
            <a:r>
              <a:rPr lang="en-US" dirty="0" smtClean="0"/>
              <a:t> to thrombin.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2. E.D.T.A 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        Mode of action:</a:t>
            </a:r>
            <a:r>
              <a:rPr lang="en-US" dirty="0" smtClean="0"/>
              <a:t> Binds to Ca</a:t>
            </a:r>
            <a:r>
              <a:rPr lang="en-US" baseline="30000" dirty="0" smtClean="0"/>
              <a:t>++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3. Oxalates: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0">
              <a:buNone/>
            </a:pPr>
            <a:r>
              <a:rPr lang="en-US" b="1" dirty="0" smtClean="0"/>
              <a:t>      Mode of action:</a:t>
            </a:r>
            <a:r>
              <a:rPr lang="en-US" dirty="0" smtClean="0"/>
              <a:t> Forms insoluble salts with Ca</a:t>
            </a:r>
            <a:r>
              <a:rPr lang="en-US" baseline="30000" dirty="0" smtClean="0"/>
              <a:t>++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4. Na Fluoride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dirty="0" smtClean="0"/>
              <a:t>(enzyme poison)</a:t>
            </a:r>
          </a:p>
          <a:p>
            <a:pPr lvl="0">
              <a:buNone/>
            </a:pPr>
            <a:r>
              <a:rPr lang="en-US" dirty="0" smtClean="0"/>
              <a:t>       It inhibits </a:t>
            </a:r>
            <a:r>
              <a:rPr lang="en-US" dirty="0" err="1" smtClean="0"/>
              <a:t>glycolysis</a:t>
            </a:r>
            <a:r>
              <a:rPr lang="en-US" dirty="0" smtClean="0"/>
              <a:t>; therefore it is used in determination of blood sugar.</a:t>
            </a:r>
          </a:p>
          <a:p>
            <a:pPr lvl="0">
              <a:buNone/>
            </a:pPr>
            <a:r>
              <a:rPr lang="en-US" dirty="0" smtClean="0"/>
              <a:t>       It inhibits </a:t>
            </a:r>
            <a:r>
              <a:rPr lang="en-US" dirty="0" err="1" smtClean="0"/>
              <a:t>urease</a:t>
            </a:r>
            <a:r>
              <a:rPr lang="en-US" dirty="0" smtClean="0"/>
              <a:t> enzyme, therefore it is not used in determination of blood urea.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5. Tri Na Citrate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en-US" dirty="0" smtClean="0"/>
              <a:t>To determine E.S.R</a:t>
            </a:r>
          </a:p>
          <a:p>
            <a:pPr lv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6. Acid Citrate Dextrose Solution: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Used mainly to study platelets and to preserve blood.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Anti-coagulants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Purpose of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deproteinization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is to precipitate the proteins. This is necessary because: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dirty="0" smtClean="0"/>
              <a:t>proteins have a certain U-V absorption and could give false reading.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Proteins are colloids which make the solution turbid and difficult to read on the spectrophotometer.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Deproteinization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Trichloroacetic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Acid &amp;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Tungestic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Acid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/>
              <a:t>Mode of action:</a:t>
            </a:r>
            <a:r>
              <a:rPr lang="en-US" dirty="0" smtClean="0"/>
              <a:t> Proteins at a pH lower than their </a:t>
            </a:r>
            <a:r>
              <a:rPr lang="en-US" dirty="0" err="1" smtClean="0"/>
              <a:t>isoelectric</a:t>
            </a:r>
            <a:r>
              <a:rPr lang="en-US" dirty="0" smtClean="0"/>
              <a:t> pH become </a:t>
            </a:r>
            <a:r>
              <a:rPr lang="en-US" dirty="0" err="1" smtClean="0"/>
              <a:t>cations</a:t>
            </a:r>
            <a:r>
              <a:rPr lang="en-US" dirty="0" smtClean="0"/>
              <a:t> and are  precipitated as insoluble salts of the acids.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2. Zinc Hydroxide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/>
              <a:t>Mode of action:</a:t>
            </a:r>
            <a:r>
              <a:rPr lang="en-US" dirty="0" smtClean="0"/>
              <a:t> Proteins at a pH higher than their </a:t>
            </a:r>
            <a:r>
              <a:rPr lang="en-US" dirty="0" err="1" smtClean="0"/>
              <a:t>isoelectric</a:t>
            </a:r>
            <a:r>
              <a:rPr lang="en-US" dirty="0" smtClean="0"/>
              <a:t> pH become anions and are precipitated as salts of the heavy metals.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3.Organic Substance : </a:t>
            </a:r>
            <a:r>
              <a:rPr lang="en-US" dirty="0" smtClean="0"/>
              <a:t>remove water and extract some blood constituents e.g. ethanol, ether precipitate proteins and extract fat and cholesterol.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Deproteinization</a:t>
            </a:r>
            <a:r>
              <a:rPr lang="en-US" b="1" dirty="0" smtClean="0"/>
              <a:t> Agents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Serum glucose is determined by two methods :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dirty="0" smtClean="0"/>
              <a:t>Oxidation method (Enzymatic method).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Alkaline copper reduction method (</a:t>
            </a:r>
            <a:r>
              <a:rPr lang="en-US" dirty="0" err="1" smtClean="0"/>
              <a:t>Asatoor</a:t>
            </a:r>
            <a:r>
              <a:rPr lang="en-US" dirty="0" smtClean="0"/>
              <a:t> and King method).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Determination of Serum Glucose Concentration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Principle: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/>
              <a:t>Glucose + O</a:t>
            </a:r>
            <a:r>
              <a:rPr lang="en-US" sz="2000" dirty="0" smtClean="0"/>
              <a:t>2</a:t>
            </a:r>
            <a:r>
              <a:rPr lang="en-US" sz="2400" dirty="0" smtClean="0"/>
              <a:t> + H</a:t>
            </a:r>
            <a:r>
              <a:rPr lang="en-US" sz="2000" dirty="0" smtClean="0"/>
              <a:t>2</a:t>
            </a:r>
            <a:r>
              <a:rPr lang="en-US" sz="2400" dirty="0" smtClean="0"/>
              <a:t>O                   </a:t>
            </a:r>
            <a:r>
              <a:rPr lang="en-US" sz="2400" dirty="0" err="1" smtClean="0"/>
              <a:t>gluconic</a:t>
            </a:r>
            <a:r>
              <a:rPr lang="en-US" sz="2400" dirty="0" smtClean="0"/>
              <a:t> acid + H</a:t>
            </a:r>
            <a:r>
              <a:rPr lang="en-US" sz="2000" dirty="0" smtClean="0"/>
              <a:t>2</a:t>
            </a:r>
            <a:r>
              <a:rPr lang="en-US" sz="2400" dirty="0" smtClean="0"/>
              <a:t>O</a:t>
            </a:r>
            <a:r>
              <a:rPr lang="en-US" sz="2000" dirty="0" smtClean="0"/>
              <a:t>2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2H</a:t>
            </a:r>
            <a:r>
              <a:rPr lang="en-US" sz="2000" dirty="0" smtClean="0"/>
              <a:t>2</a:t>
            </a:r>
            <a:r>
              <a:rPr lang="en-US" sz="2400" dirty="0" smtClean="0"/>
              <a:t>O</a:t>
            </a:r>
            <a:r>
              <a:rPr lang="en-US" sz="2000" dirty="0" smtClean="0"/>
              <a:t>2</a:t>
            </a:r>
            <a:r>
              <a:rPr lang="en-US" sz="2400" dirty="0" smtClean="0"/>
              <a:t> + phenol + amino-4-antipyrine               </a:t>
            </a:r>
            <a:r>
              <a:rPr lang="en-US" sz="2400" dirty="0" err="1" smtClean="0"/>
              <a:t>quinoneimine</a:t>
            </a:r>
            <a:r>
              <a:rPr lang="en-US" sz="2400" dirty="0" smtClean="0"/>
              <a:t> + 4H</a:t>
            </a:r>
            <a:r>
              <a:rPr lang="en-US" sz="2000" dirty="0" smtClean="0"/>
              <a:t>2</a:t>
            </a:r>
            <a:r>
              <a:rPr lang="en-US" sz="2400" dirty="0" smtClean="0"/>
              <a:t>O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4000" b="1" dirty="0" smtClean="0"/>
              <a:t>Determination of Serum Glucose Concentration</a:t>
            </a:r>
            <a:r>
              <a:rPr lang="en-US" sz="4000" dirty="0" smtClean="0"/>
              <a:t> </a:t>
            </a:r>
            <a:r>
              <a:rPr lang="en-US" sz="4000" b="1" dirty="0" smtClean="0"/>
              <a:t>(Oxidation method)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سهم إلى اليمين 5"/>
          <p:cNvSpPr/>
          <p:nvPr/>
        </p:nvSpPr>
        <p:spPr>
          <a:xfrm>
            <a:off x="4191000" y="2133600"/>
            <a:ext cx="1447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962400" y="1524000"/>
            <a:ext cx="1828800" cy="533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Glucose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oxidase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سهم إلى اليمين 7"/>
          <p:cNvSpPr/>
          <p:nvPr/>
        </p:nvSpPr>
        <p:spPr>
          <a:xfrm>
            <a:off x="6934200" y="3352800"/>
            <a:ext cx="1295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781800" y="2667000"/>
            <a:ext cx="2133600" cy="6096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200" b="1" dirty="0" err="1" smtClean="0"/>
              <a:t>Peroxidase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50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03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Sample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Blank</a:t>
                      </a:r>
                      <a:endParaRPr lang="en-US" dirty="0"/>
                    </a:p>
                  </a:txBody>
                  <a:tcPr/>
                </a:tc>
              </a:tr>
              <a:tr h="620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620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620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 reagent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ml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Procedure: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457200" y="4267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1- Bring two </a:t>
            </a:r>
            <a:r>
              <a:rPr lang="en-US" b="1" dirty="0" smtClean="0"/>
              <a:t>dried</a:t>
            </a:r>
            <a:r>
              <a:rPr lang="en-US" dirty="0" smtClean="0"/>
              <a:t> test tubes (</a:t>
            </a:r>
            <a:r>
              <a:rPr lang="en-US" b="1" dirty="0" smtClean="0"/>
              <a:t>sample &amp; standard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2- Incubate for </a:t>
            </a:r>
            <a:r>
              <a:rPr lang="en-US" b="1" dirty="0" smtClean="0"/>
              <a:t>10 minutes </a:t>
            </a:r>
            <a:r>
              <a:rPr lang="en-US" dirty="0" smtClean="0"/>
              <a:t>at </a:t>
            </a:r>
            <a:r>
              <a:rPr lang="en-US" b="1" dirty="0" smtClean="0"/>
              <a:t>37ºC</a:t>
            </a:r>
            <a:r>
              <a:rPr lang="en-US" dirty="0" smtClean="0"/>
              <a:t> in water bath.</a:t>
            </a:r>
          </a:p>
          <a:p>
            <a:pPr>
              <a:buNone/>
            </a:pPr>
            <a:r>
              <a:rPr lang="en-US" dirty="0" smtClean="0"/>
              <a:t>3- Measure the absorbance for the sample &amp; standard against blank at </a:t>
            </a:r>
            <a:r>
              <a:rPr lang="en-US" b="1" dirty="0" smtClean="0"/>
              <a:t>ℷ= </a:t>
            </a:r>
            <a:r>
              <a:rPr lang="en-US" b="1" dirty="0" smtClean="0"/>
              <a:t>546 </a:t>
            </a:r>
            <a:r>
              <a:rPr lang="en-US" b="1" dirty="0" smtClean="0"/>
              <a:t>nm.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Calculation: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000" b="1" dirty="0" smtClean="0"/>
              <a:t>Serum glucose (mg/dl)= Absorbance (sample)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Normal value:  </a:t>
            </a:r>
            <a:r>
              <a:rPr lang="en-US" dirty="0" smtClean="0"/>
              <a:t>75 – 110 mg/dl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رابط مستقيم 4"/>
          <p:cNvCxnSpPr/>
          <p:nvPr/>
        </p:nvCxnSpPr>
        <p:spPr>
          <a:xfrm>
            <a:off x="3733800" y="23622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 txBox="1">
            <a:spLocks/>
          </p:cNvSpPr>
          <p:nvPr/>
        </p:nvSpPr>
        <p:spPr>
          <a:xfrm>
            <a:off x="3505200" y="2438400"/>
            <a:ext cx="4040188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Absorbance (standard)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6324600" y="2133600"/>
            <a:ext cx="7620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×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705600" y="1905000"/>
            <a:ext cx="3352800" cy="914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(100 mg/dl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Clinical significance: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762000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Hyperglycemia is blood glucose level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› 110 mg/dl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24400" y="990600"/>
            <a:ext cx="4041775" cy="762000"/>
          </a:xfrm>
        </p:spPr>
        <p:txBody>
          <a:bodyPr>
            <a:normAutofit fontScale="625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Hypoglycemia is blood glucose level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‹ 75 mg/dl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040188" cy="3941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Causes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1. Diabetes mellitus.</a:t>
            </a:r>
          </a:p>
          <a:p>
            <a:pPr>
              <a:buNone/>
            </a:pPr>
            <a:r>
              <a:rPr lang="en-US" dirty="0" smtClean="0"/>
              <a:t>2. Hyperactivity of thyroid, adrenal, pituitary gland.</a:t>
            </a:r>
          </a:p>
          <a:p>
            <a:pPr>
              <a:buNone/>
            </a:pPr>
            <a:r>
              <a:rPr lang="en-US" dirty="0" smtClean="0"/>
              <a:t> 3. </a:t>
            </a:r>
            <a:r>
              <a:rPr lang="en-US" dirty="0" smtClean="0">
                <a:latin typeface="Calibri"/>
              </a:rPr>
              <a:t>↑</a:t>
            </a:r>
            <a:r>
              <a:rPr lang="en-US" dirty="0" smtClean="0"/>
              <a:t>secretion of GH (</a:t>
            </a:r>
            <a:r>
              <a:rPr lang="en-US" dirty="0" err="1" smtClean="0"/>
              <a:t>Acromegaly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4. Asphyxia causing acidosis and increased mobilization of                                                                                      glucose from glycogen in the liver.</a:t>
            </a:r>
          </a:p>
          <a:p>
            <a:pPr>
              <a:buNone/>
            </a:pPr>
            <a:r>
              <a:rPr lang="en-US" dirty="0" smtClean="0"/>
              <a:t>5. Exercise or stress causing increased secretion of adrenaline.</a:t>
            </a:r>
          </a:p>
          <a:p>
            <a:pPr>
              <a:buNone/>
            </a:pPr>
            <a:r>
              <a:rPr lang="en-US" dirty="0" smtClean="0"/>
              <a:t>6. Pancreatic carcinoma or acute pancreatitis.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828800"/>
            <a:ext cx="4041775" cy="394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Causes:</a:t>
            </a:r>
            <a:r>
              <a:rPr lang="en-US" dirty="0" smtClean="0"/>
              <a:t> </a:t>
            </a:r>
          </a:p>
          <a:p>
            <a:pPr marL="566928" indent="-457200">
              <a:buNone/>
            </a:pPr>
            <a:r>
              <a:rPr lang="en-US" dirty="0" smtClean="0"/>
              <a:t>1. Overdose of insulin.</a:t>
            </a:r>
          </a:p>
          <a:p>
            <a:pPr marL="566928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Hypoactivity</a:t>
            </a:r>
            <a:r>
              <a:rPr lang="en-US" dirty="0" smtClean="0"/>
              <a:t> of thyroid, adrenal, or pituitary gland.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Glycogen storage disease in which there is deficiency of G6P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inability to produce glucose                      from  glycogen.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686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                        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3429000"/>
            <a:ext cx="2743200" cy="1447800"/>
          </a:xfrm>
          <a:prstGeom prst="roundRect">
            <a:avLst>
              <a:gd name="adj" fmla="val 32629"/>
            </a:avLst>
          </a:prstGeom>
          <a:noFill/>
          <a:ln>
            <a:solidFill>
              <a:schemeClr val="accent2">
                <a:lumMod val="75000"/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3">
        <p:bldAsOne/>
      </p:bldGraphic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Normally glucose present in the blood is filtered out in the renal </a:t>
            </a:r>
            <a:r>
              <a:rPr lang="en-US" dirty="0" err="1" smtClean="0"/>
              <a:t>glomeruli</a:t>
            </a:r>
            <a:r>
              <a:rPr lang="en-US" dirty="0" smtClean="0"/>
              <a:t> but reabsorbed back into the blood by the kidney tubules.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limit to the ability of the tubules to reabsorb glucose is 180 mg/ dl.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If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blood sugar </a:t>
            </a:r>
            <a:r>
              <a:rPr lang="en-US" dirty="0" smtClean="0"/>
              <a:t>level rises above this value glucose appears in the urine </a:t>
            </a:r>
            <a:r>
              <a:rPr lang="en-US" b="1" dirty="0" smtClean="0"/>
              <a:t>(</a:t>
            </a:r>
            <a:r>
              <a:rPr lang="en-US" b="1" dirty="0" err="1" smtClean="0"/>
              <a:t>Glucosurea</a:t>
            </a:r>
            <a:r>
              <a:rPr lang="en-US" b="1" dirty="0" smtClean="0"/>
              <a:t>).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The blood glucose level of 180 mg/dl is therefore called the renal glucose threshold.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Renal Glucose Threshold</a:t>
            </a:r>
            <a:r>
              <a:rPr lang="en-US" dirty="0" smtClean="0"/>
              <a:t>  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Instrument </a:t>
            </a:r>
            <a:r>
              <a:rPr lang="en-US" sz="3600" b="1" dirty="0"/>
              <a:t>used in Colorimetric </a:t>
            </a:r>
            <a:r>
              <a:rPr lang="en-US" sz="3600" b="1" dirty="0" smtClean="0"/>
              <a:t>method: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524000"/>
            <a:ext cx="4101973" cy="3486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581400" y="5257800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Spectrophotometer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Blood</a:t>
            </a:r>
          </a:p>
          <a:p>
            <a:pPr lvl="0"/>
            <a:r>
              <a:rPr lang="en-US" dirty="0"/>
              <a:t>Urine</a:t>
            </a:r>
          </a:p>
          <a:p>
            <a:pPr lvl="0"/>
            <a:r>
              <a:rPr lang="en-US" dirty="0"/>
              <a:t>Cerebrospinal fluid (CSF)</a:t>
            </a:r>
          </a:p>
          <a:p>
            <a:pPr lvl="0"/>
            <a:r>
              <a:rPr lang="en-US" dirty="0"/>
              <a:t>Saliva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Types of Specimens used in the laboratory experiments: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Diet.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b="1" dirty="0" smtClean="0"/>
              <a:t>Drugs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Factors affects the results and validity of the specimen: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Blood</a:t>
            </a:r>
            <a:r>
              <a:rPr lang="en-US" dirty="0"/>
              <a:t> is a tissue that circulates in the closed system of blood vessels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BLOOD Analysis 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09800"/>
            <a:ext cx="2209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en-US" dirty="0" smtClean="0"/>
              <a:t>Respiration.</a:t>
            </a:r>
            <a:endParaRPr lang="en-US" dirty="0"/>
          </a:p>
          <a:p>
            <a:pPr lvl="0"/>
            <a:r>
              <a:rPr lang="en-US" dirty="0" smtClean="0"/>
              <a:t>Nutrition.</a:t>
            </a:r>
            <a:endParaRPr lang="en-US" dirty="0"/>
          </a:p>
          <a:p>
            <a:pPr lvl="0"/>
            <a:r>
              <a:rPr lang="en-US" dirty="0"/>
              <a:t>Excretion of waste </a:t>
            </a:r>
            <a:r>
              <a:rPr lang="en-US" dirty="0" smtClean="0"/>
              <a:t>products.</a:t>
            </a:r>
            <a:endParaRPr lang="en-US" dirty="0"/>
          </a:p>
          <a:p>
            <a:pPr lvl="0"/>
            <a:r>
              <a:rPr lang="en-US" dirty="0"/>
              <a:t>Defense </a:t>
            </a:r>
            <a:r>
              <a:rPr lang="en-US" dirty="0" smtClean="0"/>
              <a:t>mechanisms.</a:t>
            </a:r>
            <a:endParaRPr lang="en-US" dirty="0"/>
          </a:p>
          <a:p>
            <a:pPr lvl="0"/>
            <a:r>
              <a:rPr lang="en-US" dirty="0"/>
              <a:t>Regulation of body </a:t>
            </a:r>
            <a:r>
              <a:rPr lang="en-US" dirty="0" smtClean="0"/>
              <a:t>water.</a:t>
            </a:r>
            <a:endParaRPr lang="en-US" dirty="0"/>
          </a:p>
          <a:p>
            <a:pPr lvl="0"/>
            <a:r>
              <a:rPr lang="en-US" dirty="0"/>
              <a:t>Regulation of acid base balance.</a:t>
            </a:r>
          </a:p>
          <a:p>
            <a:pPr lvl="0"/>
            <a:r>
              <a:rPr lang="en-US" dirty="0"/>
              <a:t>Regulation of body temperature.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Functions of Blood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Compositions  of Blood : 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838200"/>
          <a:ext cx="9982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09600"/>
            <a:ext cx="6248400" cy="544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</TotalTime>
  <Words>793</Words>
  <Application>Microsoft Office PowerPoint</Application>
  <PresentationFormat>On-screen Show (4:3)</PresentationFormat>
  <Paragraphs>157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Introduction Determination of Serum Glucose Concentration </vt:lpstr>
      <vt:lpstr>Introduction                                          </vt:lpstr>
      <vt:lpstr> Instrument used in Colorimetric method:  </vt:lpstr>
      <vt:lpstr>Types of Specimens used in the laboratory experiments: </vt:lpstr>
      <vt:lpstr>Factors affects the results and validity of the specimen: </vt:lpstr>
      <vt:lpstr>BLOOD Analysis  </vt:lpstr>
      <vt:lpstr>Functions of Blood  </vt:lpstr>
      <vt:lpstr>Compositions  of Blood :  </vt:lpstr>
      <vt:lpstr>Slide 9</vt:lpstr>
      <vt:lpstr>Purpose of blood analysis: </vt:lpstr>
      <vt:lpstr> Preparation of plasma and serum samples:  </vt:lpstr>
      <vt:lpstr>Anti-coagulants : </vt:lpstr>
      <vt:lpstr>Deproteinization : </vt:lpstr>
      <vt:lpstr>Deproteinization Agents : </vt:lpstr>
      <vt:lpstr>Determination of Serum Glucose Concentration </vt:lpstr>
      <vt:lpstr>Determination of Serum Glucose Concentration (Oxidation method) </vt:lpstr>
      <vt:lpstr>Procedure: </vt:lpstr>
      <vt:lpstr>Slide 18</vt:lpstr>
      <vt:lpstr>Clinical significance: </vt:lpstr>
      <vt:lpstr>Renal Glucose Threshold 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Determination of Serum Glucose Concentration</dc:title>
  <dc:creator>Strawberry</dc:creator>
  <cp:lastModifiedBy>Hana</cp:lastModifiedBy>
  <cp:revision>19</cp:revision>
  <dcterms:created xsi:type="dcterms:W3CDTF">2010-02-23T07:46:50Z</dcterms:created>
  <dcterms:modified xsi:type="dcterms:W3CDTF">2011-09-25T21:13:12Z</dcterms:modified>
</cp:coreProperties>
</file>