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B14E1C-7C45-4ECB-A6BF-C25B6AD2B780}" type="datetimeFigureOut">
              <a:rPr lang="en-US" smtClean="0"/>
              <a:pPr/>
              <a:t>3/5/2010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54A209-01A5-4F1C-B5D8-46F6F4D5D70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800" dirty="0" smtClean="0"/>
              <a:t>PROTOZOA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AMOEBA</a:t>
            </a:r>
            <a:endParaRPr lang="en-US" sz="8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Entamoeba</a:t>
            </a:r>
            <a:r>
              <a:rPr lang="en-US" i="1" dirty="0" smtClean="0"/>
              <a:t> coli</a:t>
            </a:r>
            <a:endParaRPr lang="en-US" i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 with 2 stages: cyst and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trophozoite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Cyst: larger than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E.histolytica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with 4-8 nuclei, if 4 there is no confusion with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E.histolytica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because it’s bigger and the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karyosome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eccentric.</a:t>
            </a:r>
          </a:p>
          <a:p>
            <a:pPr algn="just">
              <a:lnSpc>
                <a:spcPct val="150000"/>
              </a:lnSpc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Trophozoite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same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psuedopodia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shape but larger than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E.histolytica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nuclei with eccentric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karyosome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other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such as ingested particles or RBC’s and glycogen mass are not clear.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Entamoeba</a:t>
            </a:r>
            <a:r>
              <a:rPr lang="en-US" i="1" dirty="0" smtClean="0"/>
              <a:t> coli</a:t>
            </a:r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Cyst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 smtClean="0"/>
              <a:t>Trophozoite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Content Placeholder 8" descr="entamoeba-coli-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85566" y="2514600"/>
            <a:ext cx="3783455" cy="3846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Content Placeholder 9" descr="Entamoeba%20coli%20100x%20trofozoito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590800"/>
            <a:ext cx="4041775" cy="3657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 descr="ent-coli-darb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52600"/>
            <a:ext cx="4419600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Content Placeholder 10" descr="Ecoli_cyst_wtmt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95900" y="2766219"/>
            <a:ext cx="27432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Endolimax</a:t>
            </a:r>
            <a:r>
              <a:rPr lang="en-US" i="1" dirty="0" smtClean="0"/>
              <a:t> nana </a:t>
            </a:r>
            <a:endParaRPr lang="en-US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30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small in size, smaller than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E.histolytica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lnSpc>
                <a:spcPct val="30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4 nuclei seen as a holes inside the cyst.</a:t>
            </a:r>
          </a:p>
          <a:p>
            <a:pPr>
              <a:buNone/>
            </a:pPr>
            <a:endParaRPr 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Endolimax</a:t>
            </a:r>
            <a:r>
              <a:rPr lang="en-US" i="1" dirty="0" smtClean="0"/>
              <a:t> nana </a:t>
            </a:r>
            <a:endParaRPr lang="en-US" i="1" dirty="0"/>
          </a:p>
        </p:txBody>
      </p:sp>
      <p:pic>
        <p:nvPicPr>
          <p:cNvPr id="6" name="Content Placeholder 5" descr="E-nan-ct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5939" y="2286000"/>
            <a:ext cx="4072379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Content Placeholder 6" descr="E NAN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93167" y="2209800"/>
            <a:ext cx="4148666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Iodamoeba</a:t>
            </a:r>
            <a:r>
              <a:rPr lang="en-US" i="1" dirty="0" smtClean="0"/>
              <a:t> </a:t>
            </a:r>
            <a:r>
              <a:rPr lang="en-US" i="1" dirty="0" err="1" smtClean="0"/>
              <a:t>butschlii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2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Cyst small in size but larger than 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nana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be seen as an oval or ovoid shape have 1 large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nucleus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glycogen mass, some time it may seen dark or as a hole with central large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karyosome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Iodamoeba</a:t>
            </a:r>
            <a:r>
              <a:rPr lang="en-US" i="1" dirty="0" smtClean="0"/>
              <a:t> </a:t>
            </a:r>
            <a:r>
              <a:rPr lang="en-US" i="1" dirty="0" err="1" smtClean="0"/>
              <a:t>butschlii</a:t>
            </a:r>
            <a:endParaRPr lang="en-US" dirty="0"/>
          </a:p>
        </p:txBody>
      </p:sp>
      <p:pic>
        <p:nvPicPr>
          <p:cNvPr id="7" name="Content Placeholder 6" descr="ioda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flipH="1" flipV="1">
            <a:off x="990598" y="2313246"/>
            <a:ext cx="3276601" cy="4023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Content Placeholder 7" descr="ioda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29162" y="2199481"/>
            <a:ext cx="3876675" cy="3876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Free living amoeba: </a:t>
            </a:r>
            <a:r>
              <a:rPr lang="en-US" i="1" dirty="0" err="1" smtClean="0"/>
              <a:t>Acanthamoeba</a:t>
            </a:r>
            <a:endParaRPr lang="en-US" i="1" dirty="0"/>
          </a:p>
        </p:txBody>
      </p:sp>
      <p:pic>
        <p:nvPicPr>
          <p:cNvPr id="9" name="Content Placeholder 8" descr="Acanthamoeba_HE_Vish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00881" y="1905000"/>
            <a:ext cx="3562147" cy="2690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Content Placeholder 9" descr="Acanthamoeba_HE_Vish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5800" y="4572000"/>
            <a:ext cx="3429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Acanthamoeba_HE_Vish1_1000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1981200"/>
            <a:ext cx="3981529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Naeglaria</a:t>
            </a:r>
            <a:r>
              <a:rPr lang="en-US" i="1" dirty="0" smtClean="0"/>
              <a:t>:</a:t>
            </a:r>
            <a:endParaRPr lang="en-US" i="1" dirty="0"/>
          </a:p>
        </p:txBody>
      </p:sp>
      <p:pic>
        <p:nvPicPr>
          <p:cNvPr id="5" name="Content Placeholder 4" descr="naegleria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3475" y="2209800"/>
            <a:ext cx="4085493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Content Placeholder 5" descr="Naegleria%20fowleri%20trophozoite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2117437"/>
            <a:ext cx="4343401" cy="3978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Protozoa: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protozoa are a diverse group of unicellular, eukaryotic organisms. Many have evolved structural features (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organelles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that mimic the organs of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multicellular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organisms. Reproduction is generally by mitotic binary fission, although in some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protozoal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species, sexual (meiotic) reproduction with several variations occurs as well. Only a few of the many tens of thousands of protozoan species are pathogenic for humans.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Clinically important protozoa: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of these protozoa have both a dormant, immotile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cyst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stage (the infective stage) that permits survival when environmental conditions are hostile, and a motile, actively feeding and reproducing vegetative (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trophozoite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) stage (diagnostic stage). For convenience, the protozoa are classified according to their mode of locomotion. The clinically relevant protozoa are thus divided into four groups.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protozoa: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Either by mode of 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locomotion:</a:t>
            </a:r>
          </a:p>
          <a:p>
            <a:pPr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2057400"/>
            <a:ext cx="4191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609600"/>
            <a:ext cx="8229600" cy="9448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by site where</a:t>
            </a:r>
          </a:p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infection occurs : </a:t>
            </a: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457200"/>
            <a:ext cx="4800600" cy="594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AMOEBA: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be either free living or parasitic.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Parasitic Amoeba: the parasitic is either pathogenic: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Entamoeba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histolytica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or non-pathogenic: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Entamoeba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coli,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Iodamoeba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butschlii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Endolimax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nana.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Pathogenic free living amoeba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Naegleria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Acanthamoeba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sp.</a:t>
            </a:r>
            <a:endParaRPr lang="en-US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Entamoeba</a:t>
            </a:r>
            <a:r>
              <a:rPr lang="en-US" i="1" dirty="0" smtClean="0"/>
              <a:t> </a:t>
            </a:r>
            <a:r>
              <a:rPr lang="en-US" i="1" dirty="0" err="1" smtClean="0"/>
              <a:t>histolytica</a:t>
            </a:r>
            <a:r>
              <a:rPr lang="en-US" i="1" dirty="0" smtClean="0"/>
              <a:t>: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 see 2 stages : Cyst,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trophozoite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Cyst: define cell wall, small, from 1-4 nuclei, the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karyosome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in the center of the nucleus.</a:t>
            </a:r>
          </a:p>
          <a:p>
            <a:pPr algn="just">
              <a:lnSpc>
                <a:spcPct val="150000"/>
              </a:lnSpc>
            </a:pP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Trophozoite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start to motion, change its cell wall to elongated, have pseudopodia, still small, with 1 nuclei contain also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karyosome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center.</a:t>
            </a:r>
          </a:p>
          <a:p>
            <a:pPr>
              <a:buNone/>
            </a:pPr>
            <a:endParaRPr lang="en-US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Glass slides for </a:t>
            </a:r>
            <a:r>
              <a:rPr lang="en-US" i="1" dirty="0" err="1" smtClean="0"/>
              <a:t>E.histolytica</a:t>
            </a:r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Trophozoiate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 smtClean="0"/>
              <a:t>Trophozoite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Content Placeholder 8" descr="E_histolytica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2590800"/>
            <a:ext cx="4040188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Content Placeholder 9" descr="E_histolytica_troph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953000" y="2514600"/>
            <a:ext cx="3505200" cy="3982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Entamoeba</a:t>
            </a:r>
            <a:r>
              <a:rPr lang="en-US" i="1" dirty="0" smtClean="0"/>
              <a:t> </a:t>
            </a:r>
            <a:r>
              <a:rPr lang="en-US" i="1" dirty="0" err="1" smtClean="0"/>
              <a:t>histolytica</a:t>
            </a:r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Cyst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Cyst </a:t>
            </a:r>
            <a:endParaRPr lang="en-US" dirty="0"/>
          </a:p>
        </p:txBody>
      </p:sp>
      <p:pic>
        <p:nvPicPr>
          <p:cNvPr id="7" name="Content Placeholder 6" descr="e histo.bmp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-914400" y="2417479"/>
            <a:ext cx="6553200" cy="5003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Content Placeholder 7" descr="e.histo cyst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3995495" y="2667000"/>
            <a:ext cx="5282300" cy="3581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431</Words>
  <Application>Microsoft Office PowerPoint</Application>
  <PresentationFormat>On-screen Show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PROTOZOA</vt:lpstr>
      <vt:lpstr>Protozoa:</vt:lpstr>
      <vt:lpstr>Clinically important protozoa:</vt:lpstr>
      <vt:lpstr>Classification of protozoa:</vt:lpstr>
      <vt:lpstr>Slide 5</vt:lpstr>
      <vt:lpstr>AMOEBA:</vt:lpstr>
      <vt:lpstr>Entamoeba histolytica:</vt:lpstr>
      <vt:lpstr>Glass slides for E.histolytica</vt:lpstr>
      <vt:lpstr>Entamoeba histolytica </vt:lpstr>
      <vt:lpstr>Entamoeba coli</vt:lpstr>
      <vt:lpstr>Entamoeba coli</vt:lpstr>
      <vt:lpstr>Slide 12</vt:lpstr>
      <vt:lpstr>Endolimax nana </vt:lpstr>
      <vt:lpstr>Endolimax nana </vt:lpstr>
      <vt:lpstr>Iodamoeba butschlii</vt:lpstr>
      <vt:lpstr>Iodamoeba butschlii</vt:lpstr>
      <vt:lpstr>Free living amoeba: Acanthamoeba</vt:lpstr>
      <vt:lpstr>Naeglaria: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PROTOZOA</dc:title>
  <dc:creator>dell</dc:creator>
  <cp:lastModifiedBy>dell</cp:lastModifiedBy>
  <cp:revision>12</cp:revision>
  <dcterms:created xsi:type="dcterms:W3CDTF">2010-02-01T19:15:35Z</dcterms:created>
  <dcterms:modified xsi:type="dcterms:W3CDTF">2010-03-05T18:23:02Z</dcterms:modified>
</cp:coreProperties>
</file>