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7" r:id="rId5"/>
    <p:sldId id="276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46" autoAdjust="0"/>
  </p:normalViewPr>
  <p:slideViewPr>
    <p:cSldViewPr>
      <p:cViewPr varScale="1">
        <p:scale>
          <a:sx n="77" d="100"/>
          <a:sy n="77" d="100"/>
        </p:scale>
        <p:origin x="60" y="2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445288-8189-4D55-9EBA-FE9B4312DD79}" type="datetimeFigureOut">
              <a:rPr lang="ar-SA" smtClean="0"/>
              <a:t>17/07/1441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9A656A-3766-4C77-8EAE-2E8F5429D0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38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best choice for a reference standard is a purified, known concentration of the most abundant protein in the samples.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09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80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(three or more amino acids).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13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تركيز ال </a:t>
            </a:r>
            <a:r>
              <a:rPr lang="en-GB" dirty="0"/>
              <a:t>BSA</a:t>
            </a:r>
            <a:r>
              <a:rPr lang="ar-SA" dirty="0"/>
              <a:t>معدل عليه صار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A656A-3766-4C77-8EAE-2E8F5429D0C6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205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8600" y="0"/>
            <a:ext cx="5334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1752600" y="914400"/>
            <a:ext cx="8138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endParaRPr lang="ar-SA" dirty="0"/>
          </a:p>
          <a:p>
            <a:pPr algn="ctr"/>
            <a:r>
              <a:rPr lang="en-US" sz="4000" dirty="0">
                <a:latin typeface="Broadway" panose="04040905080B02020502" pitchFamily="82" charset="0"/>
              </a:rPr>
              <a:t> </a:t>
            </a:r>
            <a:r>
              <a:rPr lang="en-US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Detection and quantitative estimation of proteins by different methods II</a:t>
            </a:r>
            <a:endParaRPr lang="ar-SA" sz="5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Image result for bradford to detect protein">
            <a:extLst>
              <a:ext uri="{FF2B5EF4-FFF2-40B4-BE49-F238E27FC236}">
                <a16:creationId xmlns:a16="http://schemas.microsoft.com/office/drawing/2014/main" id="{BF965242-1B50-428D-A573-CF4E2D595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b="16000"/>
          <a:stretch/>
        </p:blipFill>
        <p:spPr bwMode="auto">
          <a:xfrm>
            <a:off x="4191000" y="4343400"/>
            <a:ext cx="3633787" cy="206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8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Protein concentration is determined by reference to a standard curve consisting of known concentrations of a purified reference protein.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Because proteins differ in their amino acid compositions, each one responds somewhat differently in each type of protein assay.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DF26D-2FE3-4A81-8EA0-26179BC135BD}"/>
              </a:ext>
            </a:extLst>
          </p:cNvPr>
          <p:cNvSpPr txBox="1"/>
          <p:nvPr/>
        </p:nvSpPr>
        <p:spPr>
          <a:xfrm>
            <a:off x="1219200" y="60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Standard solution:</a:t>
            </a:r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4031" y="1524000"/>
            <a:ext cx="101742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It is essential to include a standard curve each time the assay is performed.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Typically, standard curves are constructed using at least two replicates for each point on the curve.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DAFD7-0F5A-41CA-A527-9B42890D528A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65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E1B976-E430-457B-BEC8-297EAC5AABF3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3CBBB-49B5-41BC-A2E1-349083E69DDB}"/>
              </a:ext>
            </a:extLst>
          </p:cNvPr>
          <p:cNvSpPr txBox="1"/>
          <p:nvPr/>
        </p:nvSpPr>
        <p:spPr>
          <a:xfrm>
            <a:off x="1077686" y="677108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Standard curve:</a:t>
            </a:r>
            <a:endParaRPr lang="en-US" sz="3200" b="1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09FD2-BFCF-411B-81AF-C402F1F9B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t="21111" r="20624" b="7777"/>
          <a:stretch/>
        </p:blipFill>
        <p:spPr>
          <a:xfrm>
            <a:off x="1981200" y="1752600"/>
            <a:ext cx="746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286000"/>
            <a:ext cx="9418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8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Practical Part</a:t>
            </a:r>
            <a:endParaRPr lang="ar-SA" sz="80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96C246-6AD7-4F29-92B4-ACDCB346566E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817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105918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Experiment (1). Quantitative estimation of proteins by Bradford assay:</a:t>
            </a:r>
          </a:p>
          <a:p>
            <a:endParaRPr lang="en-US" sz="24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determine the concentration of extracted protein by Bradford assay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Bradford reagent consists of the dye Brilliant Blue 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relies on forming a complex by the binding of the dye Coomassie Brilliant Blue G-250 to the proteins. The absorption at 595 nm is proportional to the amount of protein present in the sample.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dye reagent reacts primarily with arginine residues and less so with histidine, lysine, tyrosine, tryptophan, and phenylalanine residues.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practical advantages of the method are that the reagent is simple to prepare and that the color develops rapidly and is stable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E0F339-AD0B-4841-8D5E-F9DB60B8BF27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4B8F0-10AD-417D-9F94-CA588DAA2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6" t="35608" r="27499" b="33116"/>
          <a:stretch/>
        </p:blipFill>
        <p:spPr>
          <a:xfrm>
            <a:off x="3657600" y="5105400"/>
            <a:ext cx="529229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FD2EC9-7D19-4854-BCBC-487C846E0343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00C67-69D4-4329-8D3D-CE8798E746BC}"/>
              </a:ext>
            </a:extLst>
          </p:cNvPr>
          <p:cNvSpPr/>
          <p:nvPr/>
        </p:nvSpPr>
        <p:spPr>
          <a:xfrm>
            <a:off x="762000" y="3048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 </a:t>
            </a:r>
            <a:endParaRPr lang="ar-SA" sz="32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83D7A-D835-4A6D-809A-DD1694DF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0" t="23333" r="35625" b="6667"/>
          <a:stretch/>
        </p:blipFill>
        <p:spPr>
          <a:xfrm>
            <a:off x="662940" y="1219200"/>
            <a:ext cx="6477000" cy="48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B8258C-26F1-4C66-A87C-C59D02917F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50" t="40000" r="17500" b="23407"/>
          <a:stretch/>
        </p:blipFill>
        <p:spPr>
          <a:xfrm>
            <a:off x="6858000" y="1981200"/>
            <a:ext cx="487278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6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261</Words>
  <Application>Microsoft Office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Broadway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115</cp:revision>
  <dcterms:created xsi:type="dcterms:W3CDTF">2006-08-16T00:00:00Z</dcterms:created>
  <dcterms:modified xsi:type="dcterms:W3CDTF">2020-03-11T07:56:45Z</dcterms:modified>
</cp:coreProperties>
</file>