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7D4DA4-72F5-440E-B7E9-11E746E06D68}" type="datetimeFigureOut">
              <a:rPr lang="ar-SA" smtClean="0"/>
              <a:pPr/>
              <a:t>04/02/38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C15A594-ABF0-4D96-8DED-7A32B97E6E1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>
            <a:off x="1691680" y="2276872"/>
            <a:ext cx="6595075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الدرس العملي السابع </a:t>
            </a:r>
          </a:p>
          <a:p>
            <a:pPr algn="ctr"/>
            <a:r>
              <a:rPr lang="ar-SA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تقنيات زراعة </a:t>
            </a:r>
            <a:r>
              <a:rPr lang="ar-SA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الانسجه</a:t>
            </a:r>
            <a:r>
              <a:rPr lang="ar-SA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ar-SA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زراعة </a:t>
            </a:r>
            <a:r>
              <a:rPr lang="ar-SA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المتوك</a:t>
            </a:r>
            <a:r>
              <a:rPr lang="ar-SA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وحبوب اللقاح في بيئات </a:t>
            </a:r>
            <a:r>
              <a:rPr lang="ar-SA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مختلفه</a:t>
            </a:r>
            <a:r>
              <a:rPr lang="ar-SA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ar-SA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188640"/>
            <a:ext cx="8964488" cy="738663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زراعة </a:t>
            </a:r>
            <a:r>
              <a:rPr lang="ar-SA" sz="24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المتوك</a:t>
            </a:r>
            <a:r>
              <a:rPr lang="ar-SA" sz="24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وحبوب </a:t>
            </a:r>
            <a:r>
              <a:rPr lang="ar-SA" sz="24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اللقاح :</a:t>
            </a:r>
            <a:endParaRPr lang="ar-SA" sz="24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الهدف منه انتاج نبات احادي المجموعه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الكروموسوميه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1n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مثل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الارز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القطن –الدخان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فول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الصويا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بحيث تختلف النباتات </a:t>
            </a:r>
            <a:r>
              <a:rPr lang="ar-SA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الناتجه</a:t>
            </a:r>
            <a:r>
              <a:rPr lang="ar-SA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وراثيا ومظهريا عن النبات </a:t>
            </a:r>
            <a:r>
              <a:rPr lang="ar-SA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الام .</a:t>
            </a:r>
            <a:endParaRPr lang="ar-SA" sz="24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وذلك </a:t>
            </a:r>
            <a:r>
              <a:rPr lang="ar-SA" sz="24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بطريقتين :</a:t>
            </a:r>
            <a:endParaRPr lang="ar-SA" sz="24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تتكون خلايا احاديه المجموعه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الكروموسوميه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1n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من حبوب اللقاح مباشره  بدون الدخول في تكوين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، وبعد اسابيع تظهر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نموات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صغيره لها تركيب وراثي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احادي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تتكون بطريقه غير مباشره حيث يتكون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من حبوب اللقاح  ثم يتكشف الى اجنه احادية المجموعه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الكروموسوميه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تستخدم بيئى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وايت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او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ms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او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بالامكان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استخدام الفحم النشط  في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البيئه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لمقدرته على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ادمصاص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المركبات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السامه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وينظم امتصاص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الهرمونات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الداخليه في النسيج او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المضافه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للبيئه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ملاحظه </a:t>
            </a:r>
            <a:r>
              <a:rPr lang="ar-SA" sz="24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هامه :</a:t>
            </a:r>
            <a:endParaRPr lang="ar-SA" sz="24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يعرض البرعم المحتوي على المتك الى درجات </a:t>
            </a:r>
            <a:r>
              <a:rPr lang="ar-SA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حراره</a:t>
            </a:r>
            <a:r>
              <a:rPr lang="ar-SA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3-5 لمدة يومين وخفض </a:t>
            </a:r>
            <a:r>
              <a:rPr lang="ar-SA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الاضاءه</a:t>
            </a:r>
            <a:r>
              <a:rPr lang="ar-SA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لزياده</a:t>
            </a:r>
            <a:r>
              <a:rPr lang="ar-SA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 الانقسام  وعدد </a:t>
            </a:r>
            <a:r>
              <a:rPr lang="ar-SA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الاجنه</a:t>
            </a:r>
            <a:r>
              <a:rPr lang="ar-SA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المتكون .</a:t>
            </a:r>
            <a:endParaRPr lang="ar-SA" sz="2400" b="1" dirty="0" smtClean="0">
              <a:solidFill>
                <a:schemeClr val="accent5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ar-SA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539552" y="260648"/>
            <a:ext cx="838842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الادوات </a:t>
            </a:r>
            <a:r>
              <a:rPr lang="ar-SA" sz="3200" b="1" u="sng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والمواد :</a:t>
            </a:r>
            <a:endParaRPr lang="ar-SA" sz="3200" b="1" u="sng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برعم زهري يحتوي على ازهار  مذكره او خنثى  معامله في درجات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حراره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منخفضه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واضاءه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منخفضه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لمدة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يومين .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ملاقط معقمه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مشارط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معقمه .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 كؤوس زجاجيه معقمه سعة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100مل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 مل من الكحول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ميثانول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70%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كلوركس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15%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500 مل ماء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مقطرومعقم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15  طبق  بتري معقمه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20حبة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شاش معقمه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انابيب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باغطيه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للزراعه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سبق صب البيئات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فيها 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الاكثار الدقيق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بالطريقه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المباشره .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بيثئة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سائله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لانتاج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–سبق تحضيرها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هود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معقم  </a:t>
            </a: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كابينه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حامل </a:t>
            </a:r>
            <a:r>
              <a:rPr lang="ar-SA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للانابيب</a:t>
            </a:r>
            <a:endParaRPr lang="ar-SA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" y="0"/>
            <a:ext cx="9144000" cy="80945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طريقة </a:t>
            </a:r>
            <a:r>
              <a:rPr lang="ar-SA" sz="3200" b="1" u="sng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العمل :</a:t>
            </a:r>
            <a:r>
              <a:rPr lang="ar-SA" sz="3600" b="1" u="sng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ar-SA" sz="2800" b="1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مباشره على بيئة </a:t>
            </a:r>
            <a:r>
              <a:rPr lang="ar-SA" sz="2800" b="1" u="sng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صلبه :</a:t>
            </a:r>
            <a:endParaRPr lang="ar-SA" sz="2800" b="1" u="sng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يعقم الهود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بالكحول70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  ثم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بالكلوركس15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 ويفتح اللهب طوال فترة اجراء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لاجراءها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في جو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معقم 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فتح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الاشعه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الفوق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بنفسجيه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قبل اجراء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بساعه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في الهود ومن ثم غلقه عند بداية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تحضر بيئة الاكثار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الدقيق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المباشره الصلبه   بحيث يكون تركيز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الاوكسين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NAA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اقل 0.01 ملجم و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السيتو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كاينين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10ملجرام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–بيئة سبق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تحضيرها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داخل الهود وباستخدام مشرط معقم يفصل ما مقداره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5مل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1سم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من المتك  الى خيط المتك 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باستخدام الملقط المعقم يعقم المتك بغمسه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في كاس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زجاجي محتوي على  كحول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ايثانول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95% لمدة 7 ثواني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فقط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باستخدام الملقط المعقم ينقل المتك المفصول الى كاس زجاجي يحتوي على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كلوروكس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10%  لمدة 10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دقائق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تغسل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المتوك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المفصوله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من الزهره  بعد التعقيم  في اطباق بتري محتويه على ماء مقطر ومعقم وذلك بغمسها فيه  وتكرر 3 مرات في اطباق بتري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الثلاثه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باستخدام ملقط معقم  تغمس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المتوك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في بيئة الاكثار  وتترك في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الاضاءه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داخل الهود المعقم حتى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الانبات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ar-S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0" y="188640"/>
            <a:ext cx="8789179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طريقه غير مباشره باستخدام حبوب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اللقاح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endParaRPr lang="ar-SA" sz="2800" b="1" u="sng" dirty="0" smtClean="0">
              <a:solidFill>
                <a:srgbClr val="FFFF00"/>
              </a:solidFill>
            </a:endParaRPr>
          </a:p>
          <a:p>
            <a:endParaRPr lang="ar-SA" sz="2400" b="1" u="sng" dirty="0" smtClean="0">
              <a:solidFill>
                <a:srgbClr val="FFFF00"/>
              </a:solidFill>
            </a:endParaRPr>
          </a:p>
          <a:p>
            <a:endParaRPr lang="ar-SA" sz="2800" b="1" u="sng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764704"/>
            <a:ext cx="8783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يعقم الهود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بالكحول70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  ثم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بالكلوركس15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%  ويفتح اللهب طوال فترة اجراء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لاجراءها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في جو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معقم 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فتح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الاشعه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الفوق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بنفسجيه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قبل اجراء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بساعه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في الهود ومن ثم غلقه عند بداية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التجربه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تجهز بيئة الاكثار الدقيق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السائله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والتي سبق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تحضيرها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داخل الهود تفتح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المتوك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بالمشرط المعقم  وتنثر حبوب اللقاح على شاش معقم موجود في طبق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بتري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يغمس الشاش المحتوي على حبوب لقاح في كاس زجاجي محتوي على كحول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ايثانول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لمدة 7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ثواني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باستخدام الملقط المعقم يغمس الشاش في كاس زجاجي محتوي على كحول 10% لمده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10دقائق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تغمس 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الشاش في ماء مقطر  3 مرات  كل مره في طبق بتري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مستقل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تذر الحبوب على البيئة السائله  في اطباق بتري وتترك على الجهاز الهزار بعد تعقيم وتغطية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الفوهه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وضبط درجة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الحراره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على 21 وتترك لمده اسبوع حتى الانبات  وتكوين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في ظلام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تام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ملاحظه يغطى  الجهاز بقماش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ثقيل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404664"/>
            <a:ext cx="8945526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بعد تكشف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الكالوس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ينمى في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بيئه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جديده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صلبه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للاكثار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الدقيق لاستحثاث نمو المجموع الخضري  بحيث يكون تركيز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السيتوكاينين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10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ملجرام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والاوكسين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NAA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0.01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ملجرام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endParaRPr lang="ar-S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بعد عمليه الانبات يرش على  القمه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الناميه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تركيز قليل من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الكولسشين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لمضاعفة الحمض النووي </a:t>
            </a: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DNA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في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الخلايا .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تتم عملية المضاعفه حتى نحصل على نبات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خصب .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ويتم فحص  الثغور في النبات الناتج بحيث اذا كان يتواجد عدد 5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فاكثر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من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البلاستيدات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فعملية المضاعفه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حدثت .</a:t>
            </a:r>
            <a:endParaRPr lang="ar-SA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يتم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تجذير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النموات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الخضريه و تنقل لمرحلة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الاقلمه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بعد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ذلك  </a:t>
            </a:r>
            <a:r>
              <a:rPr lang="ar-SA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-سيتم شرحه </a:t>
            </a:r>
            <a:r>
              <a:rPr lang="ar-SA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لاحقا .</a:t>
            </a:r>
            <a:endParaRPr lang="ar-SA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405318" y="2708920"/>
            <a:ext cx="269657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dirty="0" smtClean="0">
                <a:solidFill>
                  <a:srgbClr val="FFFF00"/>
                </a:solidFill>
              </a:rPr>
              <a:t>انتهى الدرس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636</Words>
  <Application>Microsoft Office PowerPoint</Application>
  <PresentationFormat>عرض على الشاشة (3:4)‏</PresentationFormat>
  <Paragraphs>59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22</cp:revision>
  <dcterms:created xsi:type="dcterms:W3CDTF">2016-10-28T06:36:22Z</dcterms:created>
  <dcterms:modified xsi:type="dcterms:W3CDTF">2016-11-04T07:14:47Z</dcterms:modified>
</cp:coreProperties>
</file>