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13" y="45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hadah\Documents\KSU\practical%20-KSU\BCH302\Ghada%20alamro\Pre-lab\D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Effect of temperature on the absorbance of DNA [</a:t>
            </a:r>
            <a:r>
              <a:rPr lang="en-US" dirty="0" err="1">
                <a:solidFill>
                  <a:schemeClr val="tx1"/>
                </a:solidFill>
              </a:rPr>
              <a:t>hyperchromic</a:t>
            </a:r>
            <a:r>
              <a:rPr lang="en-US" dirty="0">
                <a:solidFill>
                  <a:schemeClr val="tx1"/>
                </a:solidFill>
              </a:rPr>
              <a:t> ]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isolated DNA</c:v>
          </c:tx>
          <c:spPr>
            <a:ln w="190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317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0.72699999999999998</c:v>
                </c:pt>
                <c:pt idx="1">
                  <c:v>0.81899999999999995</c:v>
                </c:pt>
                <c:pt idx="2">
                  <c:v>0.92900000000000005</c:v>
                </c:pt>
                <c:pt idx="3">
                  <c:v>1.0029999999999999</c:v>
                </c:pt>
                <c:pt idx="4">
                  <c:v>1.0109999999999999</c:v>
                </c:pt>
                <c:pt idx="5">
                  <c:v>0.93600000000000005</c:v>
                </c:pt>
                <c:pt idx="6">
                  <c:v>0.82499999999999996</c:v>
                </c:pt>
                <c:pt idx="7">
                  <c:v>0.69</c:v>
                </c:pt>
                <c:pt idx="8">
                  <c:v>0.54200000000000004</c:v>
                </c:pt>
                <c:pt idx="9">
                  <c:v>0.38500000000000001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145-429C-A08C-1C7245947B27}"/>
            </c:ext>
          </c:extLst>
        </c:ser>
        <c:ser>
          <c:idx val="1"/>
          <c:order val="1"/>
          <c:tx>
            <c:v>Heated DNA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Sheet1!$F$2:$F$11</c:f>
              <c:numCache>
                <c:formatCode>General</c:formatCode>
                <c:ptCount val="10"/>
                <c:pt idx="0">
                  <c:v>0.91700000000000004</c:v>
                </c:pt>
                <c:pt idx="1">
                  <c:v>1.0780000000000001</c:v>
                </c:pt>
                <c:pt idx="2">
                  <c:v>1.2450000000000001</c:v>
                </c:pt>
                <c:pt idx="3">
                  <c:v>1.3660000000000001</c:v>
                </c:pt>
                <c:pt idx="4">
                  <c:v>1.39</c:v>
                </c:pt>
                <c:pt idx="5">
                  <c:v>1.3149999999999999</c:v>
                </c:pt>
                <c:pt idx="6">
                  <c:v>1.17</c:v>
                </c:pt>
                <c:pt idx="7">
                  <c:v>0.97299999999999998</c:v>
                </c:pt>
                <c:pt idx="8">
                  <c:v>0.74199999999999999</c:v>
                </c:pt>
                <c:pt idx="9">
                  <c:v>0.503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145-429C-A08C-1C7245947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153088"/>
        <c:axId val="106178048"/>
      </c:scatterChart>
      <c:valAx>
        <c:axId val="106153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Wavelenghth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78048"/>
        <c:crosses val="autoZero"/>
        <c:crossBetween val="midCat"/>
      </c:valAx>
      <c:valAx>
        <c:axId val="106178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Absorbance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53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74EED0-A7CE-462D-804F-C1E95D8212BA}" type="datetimeFigureOut">
              <a:rPr lang="ar-SA" smtClean="0"/>
              <a:t>13/05/1439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20DAB8-8FF8-4225-BA1C-D8FA1ADA9E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750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DAB8-8FF8-4225-BA1C-D8FA1ADA9E3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724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DAB8-8FF8-4225-BA1C-D8FA1ADA9E3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2924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S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endParaRPr lang="ar-S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double helix of DNA are bound together mainly by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thydrogen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bonds and hydrophobic effect between the complementary bases. </a:t>
            </a:r>
          </a:p>
          <a:p>
            <a:pPr algn="l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DAB8-8FF8-4225-BA1C-D8FA1ADA9E3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879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S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DAB8-8FF8-4225-BA1C-D8FA1ADA9E3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9291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DAB8-8FF8-4225-BA1C-D8FA1ADA9E3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99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sa/url?sa=i&amp;rct=j&amp;q=&amp;esrc=s&amp;source=images&amp;cd=&amp;cad=rja&amp;uact=8&amp;ved=0CAcQjRxqFQoTCPzb-LPS8ccCFYnbGgod6QsKvA&amp;url=http://www.godandscience.org/evolution/dual_coding_dna_design.html&amp;psig=AFQjCNEVv5rNkjq2ABIsmfXcTwp64sYKiQ&amp;ust=144215236519641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9400" y="0"/>
            <a:ext cx="5334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2308910" y="1676400"/>
            <a:ext cx="61189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Britannic Bold" panose="020B0903060703020204" pitchFamily="34" charset="0"/>
              </a:rPr>
              <a:t>Spectral Characterization </a:t>
            </a:r>
          </a:p>
          <a:p>
            <a:pPr algn="ctr"/>
            <a:r>
              <a:rPr lang="en-US" sz="4000" dirty="0">
                <a:latin typeface="Britannic Bold" panose="020B0903060703020204" pitchFamily="34" charset="0"/>
              </a:rPr>
              <a:t>of DNA</a:t>
            </a:r>
            <a:endParaRPr lang="ar-SA" sz="4000" dirty="0">
              <a:latin typeface="Britannic Bold" panose="020B0903060703020204" pitchFamily="34" charset="0"/>
            </a:endParaRPr>
          </a:p>
        </p:txBody>
      </p:sp>
      <p:pic>
        <p:nvPicPr>
          <p:cNvPr id="1026" name="Picture 2" descr="http://www.godandscience.org/images/dna-helix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5717">
            <a:off x="510800" y="3140513"/>
            <a:ext cx="4813698" cy="433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35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82880" y="228600"/>
            <a:ext cx="10332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Results: 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Plot The absorption spectra of the native DNA solution and the denatured DNA against wave lengths.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write your comment regarding the two graphs in the discussion. And determine the optimum </a:t>
            </a:r>
            <a:r>
              <a:rPr lang="en-US" sz="25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wavelengh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4648201"/>
            <a:ext cx="3251836" cy="210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53092"/>
              </p:ext>
            </p:extLst>
          </p:nvPr>
        </p:nvGraphicFramePr>
        <p:xfrm>
          <a:off x="5029200" y="2684787"/>
          <a:ext cx="5303519" cy="3855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/>
                        <a:t>Absorbance of heated DNA 	</a:t>
                      </a:r>
                      <a:endParaRPr lang="en-US" sz="14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/>
                        <a:t>Absorbance of isolated DNA 	</a:t>
                      </a:r>
                      <a:endParaRPr lang="en-US" sz="14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/>
                        <a:t>Wave length   (nm) 	</a:t>
                      </a:r>
                      <a:endParaRPr lang="en-US" sz="14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240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245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250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255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260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265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270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275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280</a:t>
                      </a:r>
                      <a:endParaRPr lang="ar-SA" dirty="0"/>
                    </a:p>
                  </a:txBody>
                  <a:tcPr marL="109728" marR="10972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92081178"/>
              </p:ext>
            </p:extLst>
          </p:nvPr>
        </p:nvGraphicFramePr>
        <p:xfrm>
          <a:off x="2103120" y="1447800"/>
          <a:ext cx="704088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965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extBox 1"/>
          <p:cNvSpPr txBox="1"/>
          <p:nvPr/>
        </p:nvSpPr>
        <p:spPr>
          <a:xfrm>
            <a:off x="365760" y="304800"/>
            <a:ext cx="95097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Questions:</a:t>
            </a:r>
          </a:p>
          <a:p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Can you quantify DNA using photometer?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0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ectangle 4"/>
          <p:cNvSpPr/>
          <p:nvPr/>
        </p:nvSpPr>
        <p:spPr>
          <a:xfrm>
            <a:off x="1" y="32977"/>
            <a:ext cx="8331127" cy="5201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DNA  [Deoxyribonucleic acid] :</a:t>
            </a:r>
          </a:p>
          <a:p>
            <a:endParaRPr lang="en-US" sz="25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-DNA is made of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two polynucleotide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chains which run in opposite direction. [</a:t>
            </a:r>
            <a:r>
              <a:rPr lang="en-US" sz="25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antiparallel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]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-DNA has a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double helical structure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Each polynucleotide chain of DNA consists of monomer units of </a:t>
            </a:r>
            <a:r>
              <a:rPr lang="en-US" sz="28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nucleotides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-A monomer unit, [each nucleotide] consists of 3 main components that are:</a:t>
            </a:r>
          </a:p>
          <a:p>
            <a:pPr marL="301943" lvl="1"/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1-sugar, </a:t>
            </a:r>
          </a:p>
          <a:p>
            <a:pPr marL="301943" lvl="1"/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2-phosphate, </a:t>
            </a:r>
          </a:p>
          <a:p>
            <a:pPr marL="301943" lvl="1"/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3-nitrogenous base.</a:t>
            </a:r>
          </a:p>
          <a:p>
            <a:endParaRPr lang="en-US" b="1" dirty="0"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7" name="Picture 6" descr="image00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t="3347" r="19340"/>
          <a:stretch/>
        </p:blipFill>
        <p:spPr>
          <a:xfrm>
            <a:off x="3108960" y="5105401"/>
            <a:ext cx="1595530" cy="1563975"/>
          </a:xfrm>
          <a:prstGeom prst="rect">
            <a:avLst/>
          </a:prstGeom>
        </p:spPr>
      </p:pic>
      <p:pic>
        <p:nvPicPr>
          <p:cNvPr id="8" name="Content Placeholder 4" descr="400px-DNA_chemical_structur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06641" y="3883322"/>
            <a:ext cx="3108961" cy="302476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56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0" y="2692"/>
            <a:ext cx="10515600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Britannic Bold" panose="020B0903060703020204" pitchFamily="34" charset="0"/>
                <a:cs typeface="Arabic Typesetting" panose="03020402040406030203" pitchFamily="66" charset="-78"/>
              </a:rPr>
              <a:t>DNA Structure: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Deoxyribose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sugar: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monosaccharide 5-Carbon Sugar, Its name indicates that it is a </a:t>
            </a:r>
            <a:r>
              <a:rPr lang="en-US" sz="2500" u="sng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deoxy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sugar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meaning that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  <a:sym typeface="Wingdings"/>
              </a:rPr>
              <a:t>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[ it is derived from the sugar ribose by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loss of an oxygen atom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].</a:t>
            </a:r>
          </a:p>
          <a:p>
            <a:pPr algn="ctr"/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2.</a:t>
            </a:r>
            <a:r>
              <a:rPr lang="en-US" sz="3200" b="1" dirty="0">
                <a:solidFill>
                  <a:srgbClr val="526DB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Phosphate Group: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sugars are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joined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together by phosphate groups that form </a:t>
            </a:r>
            <a:r>
              <a:rPr lang="en-US" sz="2800" u="sng" dirty="0" err="1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phosphodiester</a:t>
            </a:r>
            <a:r>
              <a:rPr lang="en-US" sz="2800" u="sng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bonds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between the third and fifth carbon atoms of adjacent sugar rings.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>
              <a:buAutoNum type="arabicPeriod" startAt="3"/>
            </a:pPr>
            <a:r>
              <a:rPr lang="en-US" sz="32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Nitrogenous bases: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nitrogen-containing organic molecule having the chemical properties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of a base. They are classified as the derivatives of two parent compounds,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Purine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      [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Adenine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Guanine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Pyrimidine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[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Cytosine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Thymine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]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 descr="11-06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354"/>
          <a:stretch/>
        </p:blipFill>
        <p:spPr>
          <a:xfrm>
            <a:off x="7410346" y="4922396"/>
            <a:ext cx="3272522" cy="19356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6" name="Group 8"/>
          <p:cNvGrpSpPr/>
          <p:nvPr/>
        </p:nvGrpSpPr>
        <p:grpSpPr>
          <a:xfrm>
            <a:off x="8503921" y="3086985"/>
            <a:ext cx="2212499" cy="1511384"/>
            <a:chOff x="4830657" y="3724188"/>
            <a:chExt cx="3856143" cy="2953667"/>
          </a:xfrm>
        </p:grpSpPr>
        <p:pic>
          <p:nvPicPr>
            <p:cNvPr id="7" name="Picture 6" descr="910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20" t="39324" r="7384" b="25512"/>
            <a:stretch/>
          </p:blipFill>
          <p:spPr>
            <a:xfrm>
              <a:off x="4830657" y="3724188"/>
              <a:ext cx="3522243" cy="2782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6792890" y="6221249"/>
              <a:ext cx="1893910" cy="4566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noFill/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97017" y="76200"/>
            <a:ext cx="107252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Hydrogen bond:</a:t>
            </a:r>
          </a:p>
          <a:p>
            <a:endParaRPr lang="en-US" sz="2500" b="1" dirty="0">
              <a:solidFill>
                <a:schemeClr val="bg1">
                  <a:lumMod val="6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2800" b="1" u="sng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H-bonds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form between base pairs of the antiparallel strands.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base in the first strand forms an H-bond only with 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complementary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base in the second strand.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Those two bases form a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base-pair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(H-bond interaction that keeps strands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together and form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double helical structure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 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>
              <a:buFont typeface="Arial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Sugars and phosphates are located outside of the double helical structure.</a:t>
            </a:r>
          </a:p>
          <a:p>
            <a:pPr marL="342900" indent="-342900">
              <a:buFont typeface="Arial"/>
              <a:buChar char="•"/>
            </a:pPr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Picture 7" descr="cem1s9_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235" r="38367" b="4492"/>
          <a:stretch/>
        </p:blipFill>
        <p:spPr>
          <a:xfrm>
            <a:off x="8229600" y="4586701"/>
            <a:ext cx="2444347" cy="227129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78" y="-76199"/>
            <a:ext cx="136017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274320" y="152400"/>
            <a:ext cx="104241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Optical density of DNA:</a:t>
            </a:r>
          </a:p>
          <a:p>
            <a:endParaRPr lang="en-US" sz="25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-Nucleic acid have maximum absorbance at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260nm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It absorbs at this wavelength because of the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nitrogenous bases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(A, G, C and T) of DNA.</a:t>
            </a:r>
          </a:p>
          <a:p>
            <a:endParaRPr lang="ar-SA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a spectrophotometer, a sample is exposed to ultraviolet light at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260 nm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a photo-detector measures the light that passes through the sample. 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40" y="3118207"/>
            <a:ext cx="386334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 rot="5400000">
            <a:off x="5533050" y="4461799"/>
            <a:ext cx="13681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>
                <a:latin typeface="Calibri" panose="020F0502020204030204" pitchFamily="34" charset="0"/>
              </a:rPr>
              <a:t>Absorbance </a:t>
            </a:r>
            <a:endParaRPr lang="ar-SA" b="1" dirty="0">
              <a:latin typeface="Calibri" panose="020F0502020204030204" pitchFamily="34" charset="0"/>
            </a:endParaRPr>
          </a:p>
        </p:txBody>
      </p:sp>
      <p:sp>
        <p:nvSpPr>
          <p:cNvPr id="6" name="مربع نص 3"/>
          <p:cNvSpPr txBox="1"/>
          <p:nvPr/>
        </p:nvSpPr>
        <p:spPr>
          <a:xfrm>
            <a:off x="7219080" y="6461481"/>
            <a:ext cx="20080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Weave length [nm]</a:t>
            </a:r>
            <a:endParaRPr lang="ar-SA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82880" y="152401"/>
            <a:ext cx="105156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Denaturation of DNA:</a:t>
            </a:r>
          </a:p>
          <a:p>
            <a:endParaRPr lang="en-US" sz="25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Denaturation is a process by which nucleic acids, such as DNA,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lose their three-dimensional structures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consequently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their functions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Many different substances or environmental conditions can denature nucleic acids, such as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-strong acids, organic solvent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-heating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-Exposure to Radiation/ UV light</a:t>
            </a:r>
          </a:p>
          <a:p>
            <a:endParaRPr lang="ar-SA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33800"/>
            <a:ext cx="3520440" cy="291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91440" y="76200"/>
            <a:ext cx="106070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Hyperchromicity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:</a:t>
            </a:r>
          </a:p>
          <a:p>
            <a:endParaRPr lang="en-US" sz="2500" b="1" u="sng" dirty="0">
              <a:solidFill>
                <a:schemeClr val="accent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25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increase of absorbance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(optical density) of DNA occurs when the DNA duplex is denatured.</a:t>
            </a:r>
          </a:p>
          <a:p>
            <a:endParaRPr lang="en-US" sz="1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Due to denaturation of DNA the strands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separate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(become single strand) and </a:t>
            </a:r>
            <a:r>
              <a:rPr lang="en-US" sz="25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bases become exposed to the surface and able to absorb more light at 260 nm (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non-stacked bases). This action is calling the </a:t>
            </a:r>
            <a:r>
              <a:rPr lang="en-US" sz="25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hyperchromic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effect.</a:t>
            </a:r>
            <a:endParaRPr lang="ar-SA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Note: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The opposite, a decrease of absorbance is called </a:t>
            </a:r>
            <a:r>
              <a:rPr lang="en-US" sz="2500" b="1" u="sng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hypochromicity</a:t>
            </a:r>
            <a:endParaRPr lang="ar-SA" sz="2500" b="1" u="sng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Picture 3" descr="C:\Users\AMAL\Desktop\jhgfdsdfghjkl.png"/>
          <p:cNvPicPr>
            <a:picLocks noChangeAspect="1" noChangeArrowheads="1"/>
          </p:cNvPicPr>
          <p:nvPr/>
        </p:nvPicPr>
        <p:blipFill>
          <a:blip r:embed="rId2" cstate="print"/>
          <a:srcRect r="68830" b="36402"/>
          <a:stretch>
            <a:fillRect/>
          </a:stretch>
        </p:blipFill>
        <p:spPr bwMode="auto">
          <a:xfrm>
            <a:off x="7330124" y="3962400"/>
            <a:ext cx="3002596" cy="2872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-13382" y="0"/>
            <a:ext cx="1071186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effect of temperature on the absorbance of DNA:</a:t>
            </a:r>
          </a:p>
          <a:p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Objectives: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To establish the effect of temperature on the absorbance of DNA  or [</a:t>
            </a:r>
            <a:r>
              <a:rPr lang="en-US" sz="25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hyperchromic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effect].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To determine the optimum wave length for DNA.</a:t>
            </a:r>
            <a:endParaRPr lang="ar-SA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5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Principle: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DNA in solution is heated above its melting temperature (usually more than 80 °C), the double-stranded DNA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unwinds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form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single-stranded DNA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The bases become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unstacked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can thus </a:t>
            </a:r>
            <a:r>
              <a:rPr lang="en-US" sz="25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absorb more light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Note: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their native state, the bases of DNA absorb light in the 260-nm wavelength region. When the bases become </a:t>
            </a:r>
            <a:r>
              <a:rPr lang="en-US" sz="25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unstacked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wavelength of maximum absorbance does not change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5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but the amount absorbed increases </a:t>
            </a: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30-40%. </a:t>
            </a:r>
          </a:p>
          <a:p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a double strand DNA dissociating to single strands produces a sharp cooperative transition.</a:t>
            </a:r>
          </a:p>
          <a:p>
            <a:endParaRPr lang="ar-SA" sz="2000" dirty="0"/>
          </a:p>
          <a:p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8480" y="0"/>
            <a:ext cx="27432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82880" y="152400"/>
            <a:ext cx="1051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Method:</a:t>
            </a:r>
            <a:endParaRPr lang="ar-SA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Read the absorbance of the DNA solution at the following wave lengths: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(240, 245, 250, 255, 260, 265, 270, 275, 280)</a:t>
            </a:r>
          </a:p>
          <a:p>
            <a:endParaRPr lang="en-US" sz="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using distilled water as a blank.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ar-SA" sz="2800" dirty="0"/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Then put the DNA solution in boiling water bath for 15 min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•Immediately measure the absorbance at the following wave lengths: </a:t>
            </a:r>
          </a:p>
          <a:p>
            <a:r>
              <a:rPr lang="en-US" sz="2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(240, 245, 250, 255, 260, 265, 270, 275, 280)</a:t>
            </a:r>
          </a:p>
          <a:p>
            <a:endParaRPr lang="en-US" sz="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52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778</Words>
  <Application>Microsoft Office PowerPoint</Application>
  <PresentationFormat>Custom</PresentationFormat>
  <Paragraphs>114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Aparajita</vt:lpstr>
      <vt:lpstr>Arabic Typesetting</vt:lpstr>
      <vt:lpstr>Arial</vt:lpstr>
      <vt:lpstr>Britannic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nourah~</dc:creator>
  <cp:lastModifiedBy>nourah khalid</cp:lastModifiedBy>
  <cp:revision>42</cp:revision>
  <dcterms:created xsi:type="dcterms:W3CDTF">2006-08-16T00:00:00Z</dcterms:created>
  <dcterms:modified xsi:type="dcterms:W3CDTF">2018-01-29T07:52:30Z</dcterms:modified>
</cp:coreProperties>
</file>