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04/01/36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ألا ليت شعري هل أبيتن ليلة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بجنب </a:t>
            </a:r>
            <a:r>
              <a:rPr lang="ar-SA" dirty="0" err="1" smtClean="0"/>
              <a:t>الغضا</a:t>
            </a:r>
            <a:r>
              <a:rPr lang="ar-SA" dirty="0" smtClean="0"/>
              <a:t> أزجي </a:t>
            </a:r>
            <a:r>
              <a:rPr lang="ar-SA" dirty="0" err="1" smtClean="0"/>
              <a:t>القلاص</a:t>
            </a:r>
            <a:r>
              <a:rPr lang="ar-SA" dirty="0" smtClean="0"/>
              <a:t> </a:t>
            </a:r>
            <a:r>
              <a:rPr lang="ar-SA" dirty="0" err="1" smtClean="0"/>
              <a:t>النواجيا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فليت </a:t>
            </a:r>
            <a:r>
              <a:rPr lang="ar-SA" dirty="0" err="1" smtClean="0"/>
              <a:t>الغضا</a:t>
            </a:r>
            <a:r>
              <a:rPr lang="ar-SA" dirty="0" smtClean="0"/>
              <a:t> لم يقطع الركب عرضه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 ليت </a:t>
            </a:r>
            <a:r>
              <a:rPr lang="ar-SA" dirty="0" err="1" smtClean="0"/>
              <a:t>الغضا</a:t>
            </a:r>
            <a:r>
              <a:rPr lang="ar-SA" dirty="0" smtClean="0"/>
              <a:t> ماشى الركاب </a:t>
            </a:r>
            <a:r>
              <a:rPr lang="ar-SA" dirty="0" err="1" smtClean="0"/>
              <a:t>لياليا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 لم ترني بعت الضلالة بالهدى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و أصبحت في جيش ابن عفان غازيا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تذكرت من يبكي علي فلم أجد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سوى السيف و الرمح </a:t>
            </a:r>
            <a:r>
              <a:rPr lang="ar-SA" dirty="0" err="1" smtClean="0"/>
              <a:t>الرديني</a:t>
            </a:r>
            <a:r>
              <a:rPr lang="ar-SA" dirty="0" smtClean="0"/>
              <a:t> باكيا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أقوال لأصحابي ارفعوني لأنني 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يقر بعيني أن سهيل بدا ل</a:t>
            </a: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عرض على الشاشة (3:4)‏</PresentationFormat>
  <Paragraphs>5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سمة Office</vt:lpstr>
      <vt:lpstr>ألا ليت شعري هل أبيتن ليلة     بجنب الغضا أزجي القلاص النواجيا</vt:lpstr>
      <vt:lpstr>فليت الغضا لم يقطع الركب عرضه    و ليت الغضا ماشى الركاب لياليا</vt:lpstr>
      <vt:lpstr>أ لم ترني بعت الضلالة بالهدى     و أصبحت في جيش ابن عفان غازيا</vt:lpstr>
      <vt:lpstr>تذكرت من يبكي علي فلم أجد    سوى السيف و الرمح الرديني باكيا</vt:lpstr>
      <vt:lpstr>أقوال لأصحابي ارفعوني لأنني     يقر بعيني أن سهيل بدا ل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ألا ليت شعري هل أبيتن ليلة     بجنب الغضا أزجي القلاص النواجيا</dc:title>
  <dc:creator>w7</dc:creator>
  <cp:lastModifiedBy>w7</cp:lastModifiedBy>
  <cp:revision>1</cp:revision>
  <dcterms:created xsi:type="dcterms:W3CDTF">2014-10-27T08:53:01Z</dcterms:created>
  <dcterms:modified xsi:type="dcterms:W3CDTF">2014-10-27T08:56:57Z</dcterms:modified>
</cp:coreProperties>
</file>