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4" r:id="rId2"/>
    <p:sldId id="273" r:id="rId3"/>
    <p:sldId id="256" r:id="rId4"/>
    <p:sldId id="269" r:id="rId5"/>
    <p:sldId id="271" r:id="rId6"/>
    <p:sldId id="272" r:id="rId7"/>
    <p:sldId id="270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22CD2-E832-4B3C-8F1B-43D91069C0F1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F5338-FF4B-4034-B60D-9170C75BA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25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D349-6408-40F9-9E53-7C7DC1C93812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B9DC-4909-4EC1-8F7A-2F488ACDBB84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2BB8-98D4-42D8-898F-1950C451AD69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DCB6-4028-451F-9A05-C8ECFD389A06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ECDBE-B58F-4645-89F7-92B0D22DB5FD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EFE-5783-44E8-9439-776C53732002}" type="datetime1">
              <a:rPr lang="ar-SA" smtClean="0"/>
              <a:t>02/12/36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CB0E4-8600-4820-A01D-B10DEEF9346F}" type="datetime1">
              <a:rPr lang="ar-SA" smtClean="0"/>
              <a:t>02/12/36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F3E8-71BD-44AB-9448-FD81073AE3CA}" type="datetime1">
              <a:rPr lang="ar-SA" smtClean="0"/>
              <a:t>02/12/36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317A5-D9F9-4B61-A445-B3379D3CA230}" type="datetime1">
              <a:rPr lang="ar-SA" smtClean="0"/>
              <a:t>02/12/36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B624-562F-4B7A-9D9A-9A1AAE15B85E}" type="datetime1">
              <a:rPr lang="ar-SA" smtClean="0"/>
              <a:t>02/12/36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62A1-0A41-45E6-AA1A-0195670072C9}" type="datetime1">
              <a:rPr lang="ar-SA" smtClean="0"/>
              <a:t>02/12/36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9000">
              <a:schemeClr val="accent1">
                <a:tint val="66000"/>
                <a:satMod val="160000"/>
              </a:schemeClr>
            </a:gs>
            <a:gs pos="93000">
              <a:srgbClr val="A6BDE7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16D84-070C-4ED7-9AAD-1BEE98E3FBC6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 البرامج التعليمية1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محاضرة 3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0D0B-10AC-4876-91D2-A0658403D3F6}" type="datetime1">
              <a:rPr lang="ar-SA" smtClean="0"/>
              <a:t>02/12/36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8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7127E4-3959-4560-A3EB-6FAA906442A3}" type="datetime1">
              <a:rPr lang="ar-SA" smtClean="0"/>
              <a:t>02/12/36</a:t>
            </a:fld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B04A39-A6CC-4AC1-AC3F-B8DA65AD67C2}" type="slidenum">
              <a:rPr lang="ar-SA"/>
              <a:pPr eaLnBrk="1" hangingPunct="1"/>
              <a:t>10</a:t>
            </a:fld>
            <a:endParaRPr lang="en-GB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استخدام الحاسب للتدريس</a:t>
            </a:r>
            <a:endParaRPr lang="en-GB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endParaRPr lang="ar-SA" dirty="0" smtClean="0"/>
          </a:p>
          <a:p>
            <a:pPr lvl="1" algn="r" rtl="1" eaLnBrk="1" hangingPunct="1"/>
            <a:r>
              <a:rPr lang="ar-SA" dirty="0" smtClean="0"/>
              <a:t>تدريس موضوع</a:t>
            </a:r>
          </a:p>
          <a:p>
            <a:pPr lvl="1" algn="r" rtl="1" eaLnBrk="1" hangingPunct="1"/>
            <a:r>
              <a:rPr lang="ar-SA" dirty="0" smtClean="0"/>
              <a:t>تقويم اداء الطالب</a:t>
            </a:r>
          </a:p>
          <a:p>
            <a:pPr lvl="1" algn="r" rtl="1" eaLnBrk="1" hangingPunct="1"/>
            <a:r>
              <a:rPr lang="ar-SA" dirty="0" smtClean="0"/>
              <a:t>طرق مختلفة للتدريس</a:t>
            </a:r>
          </a:p>
          <a:p>
            <a:pPr lvl="1" algn="r" rtl="1" eaLnBrk="1" hangingPunct="1"/>
            <a:r>
              <a:rPr lang="ar-SA" dirty="0" smtClean="0"/>
              <a:t>مراعاة الفروق الفردية</a:t>
            </a:r>
          </a:p>
          <a:p>
            <a:pPr lvl="1" algn="r" rtl="1" eaLnBrk="1" hangingPunct="1"/>
            <a:r>
              <a:rPr lang="ar-SA" dirty="0" smtClean="0"/>
              <a:t>معلومات عن الطالب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8167264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23B3F0C-1E78-49E4-B291-533ABD9F5D08}" type="datetime1">
              <a:rPr lang="ar-SA" smtClean="0"/>
              <a:t>02/12/36</a:t>
            </a:fld>
            <a:endParaRPr lang="en-GB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5B43B7F-989F-426C-AB44-9633C75BEED4}" type="slidenum">
              <a:rPr lang="en-GB"/>
              <a:pPr eaLnBrk="1" hangingPunct="1"/>
              <a:t>11</a:t>
            </a:fld>
            <a:endParaRPr lang="en-GB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20000" r="25000" b="20000"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4662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869023B-CD43-4386-B8BA-1DDCE2366364}" type="datetime1">
              <a:rPr lang="ar-SA" smtClean="0"/>
              <a:t>02/12/36</a:t>
            </a:fld>
            <a:endParaRPr lang="en-US"/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9A8930-DBD6-4725-8D2B-0393952A4618}" type="slidenum">
              <a:rPr lang="ar-SA"/>
              <a:pPr eaLnBrk="1" hangingPunct="1"/>
              <a:t>12</a:t>
            </a:fld>
            <a:endParaRPr lang="en-GB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استخدام الحاسب كوسيلة مساعدة</a:t>
            </a:r>
            <a:endParaRPr lang="en-GB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endParaRPr lang="ar-SA" dirty="0" smtClean="0"/>
          </a:p>
          <a:p>
            <a:pPr lvl="1" algn="r" rtl="1" eaLnBrk="1" hangingPunct="1"/>
            <a:r>
              <a:rPr lang="ar-SA" dirty="0" smtClean="0"/>
              <a:t>توفير الجهد والوقت.</a:t>
            </a:r>
          </a:p>
          <a:p>
            <a:pPr lvl="1" algn="r" rtl="1" eaLnBrk="1" hangingPunct="1"/>
            <a:r>
              <a:rPr lang="ar-SA" dirty="0" smtClean="0"/>
              <a:t>توضيح فكرة ما.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4134707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0B09C5C-4E09-45CB-A743-D5D49DC92762}" type="datetime1">
              <a:rPr lang="ar-SA" smtClean="0"/>
              <a:t>02/12/36</a:t>
            </a:fld>
            <a:endParaRPr lang="en-GB"/>
          </a:p>
        </p:txBody>
      </p:sp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EA13E85-5ADB-442E-BBE7-2F4D09A02DBD}" type="slidenum">
              <a:rPr lang="en-GB"/>
              <a:pPr eaLnBrk="1" hangingPunct="1"/>
              <a:t>13</a:t>
            </a:fld>
            <a:endParaRPr lang="en-GB"/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12999" r="18750" b="13000"/>
          <a:stretch>
            <a:fillRect/>
          </a:stretch>
        </p:blipFill>
        <p:spPr bwMode="auto">
          <a:xfrm>
            <a:off x="0" y="0"/>
            <a:ext cx="9144000" cy="614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549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0B79809-684B-4E88-9B8B-63E853198E7D}" type="datetime1">
              <a:rPr lang="ar-SA" smtClean="0"/>
              <a:t>02/12/36</a:t>
            </a:fld>
            <a:endParaRPr lang="en-US"/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DFD03AB-1B12-44EC-BA51-AA510C82E23A}" type="slidenum">
              <a:rPr lang="ar-SA"/>
              <a:pPr eaLnBrk="1" hangingPunct="1"/>
              <a:t>14</a:t>
            </a:fld>
            <a:endParaRPr lang="en-GB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استخدام الحاسب للنمذجة والمحاكاة</a:t>
            </a:r>
            <a:endParaRPr lang="en-GB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endParaRPr lang="ar-SA" dirty="0" smtClean="0"/>
          </a:p>
          <a:p>
            <a:pPr lvl="1" algn="r" rtl="1" eaLnBrk="1" hangingPunct="1"/>
            <a:r>
              <a:rPr lang="ar-SA" dirty="0" smtClean="0"/>
              <a:t>المواقف او المشكلات التي لايمكن التعامل بها في الواقع بسبب الزمن او البعد او التعقيد او الخطورة</a:t>
            </a:r>
          </a:p>
          <a:p>
            <a:pPr lvl="1" algn="r" rtl="1" eaLnBrk="1" hangingPunct="1"/>
            <a:r>
              <a:rPr lang="ar-SA" dirty="0" smtClean="0"/>
              <a:t>يسمح بارتكاب اخطاء </a:t>
            </a:r>
          </a:p>
          <a:p>
            <a:pPr lvl="1" algn="r" rtl="1" eaLnBrk="1" hangingPunct="1"/>
            <a:r>
              <a:rPr lang="ar-SA" dirty="0" smtClean="0"/>
              <a:t>يسمح بالتحكم في عملية التعلم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9116581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F7E957E-9438-4E95-AA0F-52006AF8C71D}" type="datetime1">
              <a:rPr lang="ar-SA" smtClean="0"/>
              <a:t>02/12/36</a:t>
            </a:fld>
            <a:endParaRPr lang="en-US"/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59FE7FF-9DD0-4D38-808C-B28E5F6E9CD2}" type="slidenum">
              <a:rPr lang="ar-SA"/>
              <a:pPr eaLnBrk="1" hangingPunct="1"/>
              <a:t>15</a:t>
            </a:fld>
            <a:endParaRPr lang="en-GB"/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5" t="23999" r="11874" b="9000"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6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2243F6E-F00F-4C5F-88B9-0FC0CFFDA124}" type="datetime1">
              <a:rPr lang="ar-SA" smtClean="0"/>
              <a:t>02/12/36</a:t>
            </a:fld>
            <a:endParaRPr lang="en-US"/>
          </a:p>
        </p:txBody>
      </p:sp>
      <p:sp>
        <p:nvSpPr>
          <p:cNvPr id="1536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FB267A6-F9F3-4484-B5E2-313C822AEC1E}" type="slidenum">
              <a:rPr lang="ar-SA"/>
              <a:pPr eaLnBrk="1" hangingPunct="1"/>
              <a:t>16</a:t>
            </a:fld>
            <a:endParaRPr lang="en-GB"/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9" b="3999"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08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78EA1A1-FA9F-48A3-8D15-EC08C27BF5B2}" type="datetime1">
              <a:rPr lang="ar-SA" smtClean="0"/>
              <a:t>02/12/36</a:t>
            </a:fld>
            <a:endParaRPr lang="en-US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92DCAE9-DB37-40F0-9F14-C804093A105E}" type="slidenum">
              <a:rPr lang="ar-SA"/>
              <a:pPr eaLnBrk="1" hangingPunct="1"/>
              <a:t>17</a:t>
            </a:fld>
            <a:endParaRPr lang="en-GB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استخدام الحاسب للألعاب التعليمية</a:t>
            </a:r>
            <a:endParaRPr lang="en-GB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endParaRPr lang="ar-SA" dirty="0" smtClean="0"/>
          </a:p>
          <a:p>
            <a:pPr lvl="1" algn="r" rtl="1" eaLnBrk="1" hangingPunct="1"/>
            <a:r>
              <a:rPr lang="ar-SA" dirty="0" smtClean="0"/>
              <a:t>المتعة والإثارة على عملية التعليم</a:t>
            </a:r>
          </a:p>
          <a:p>
            <a:pPr lvl="1" algn="r" rtl="1" eaLnBrk="1" hangingPunct="1"/>
            <a:r>
              <a:rPr lang="ar-SA" dirty="0" smtClean="0"/>
              <a:t>المشاركة في عملية  التعليم</a:t>
            </a:r>
          </a:p>
          <a:p>
            <a:pPr lvl="1" algn="r" rtl="1" eaLnBrk="1" hangingPunct="1"/>
            <a:r>
              <a:rPr lang="ar-SA" dirty="0" smtClean="0"/>
              <a:t>مدخل لتعلم حل المشكلات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367352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A956270-93CF-44C3-B984-C0F8E13A7313}" type="datetime1">
              <a:rPr lang="ar-SA" smtClean="0"/>
              <a:t>02/12/36</a:t>
            </a:fld>
            <a:endParaRPr lang="en-US"/>
          </a:p>
        </p:txBody>
      </p:sp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96E3664-0B39-4BB5-A389-DCA67342F4EA}" type="slidenum">
              <a:rPr lang="ar-SA"/>
              <a:pPr eaLnBrk="1" hangingPunct="1"/>
              <a:t>18</a:t>
            </a:fld>
            <a:endParaRPr lang="en-GB"/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5" t="28999" r="35625" b="28664"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73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55AF842-5C37-49DD-B29F-B688850A5B69}" type="datetime1">
              <a:rPr lang="ar-SA" smtClean="0"/>
              <a:t>02/12/36</a:t>
            </a:fld>
            <a:endParaRPr lang="en-US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207CA3-B93A-406D-ACC8-9493EABA8585}" type="slidenum">
              <a:rPr lang="ar-SA"/>
              <a:pPr eaLnBrk="1" hangingPunct="1"/>
              <a:t>19</a:t>
            </a:fld>
            <a:endParaRPr lang="en-GB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استخدام الحاسب لتدريس حل المشكلات</a:t>
            </a:r>
            <a:endParaRPr lang="en-GB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endParaRPr lang="ar-SA" dirty="0" smtClean="0"/>
          </a:p>
          <a:p>
            <a:pPr lvl="1" algn="r" rtl="1" eaLnBrk="1" hangingPunct="1"/>
            <a:r>
              <a:rPr lang="ar-SA" dirty="0" smtClean="0"/>
              <a:t>وسط تعليمي ذو تفاعل عال</a:t>
            </a:r>
          </a:p>
          <a:p>
            <a:pPr lvl="1" algn="r" rtl="1" eaLnBrk="1" hangingPunct="1"/>
            <a:r>
              <a:rPr lang="ar-SA" dirty="0" smtClean="0"/>
              <a:t>عرض المشكلة</a:t>
            </a:r>
          </a:p>
          <a:p>
            <a:pPr lvl="1" algn="r" rtl="1" eaLnBrk="1" hangingPunct="1"/>
            <a:r>
              <a:rPr lang="ar-SA" dirty="0" smtClean="0"/>
              <a:t>المساعدة في تكوين استراتيجية الحل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6609259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افتحي جهاز الحاسب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ابحثي عن برنامج تعليمي.</a:t>
            </a:r>
          </a:p>
          <a:p>
            <a:pPr algn="r" rtl="1"/>
            <a:r>
              <a:rPr lang="ar-SA" dirty="0" smtClean="0"/>
              <a:t>حاولي استخدامه.</a:t>
            </a:r>
          </a:p>
          <a:p>
            <a:pPr algn="r" rtl="1"/>
            <a:r>
              <a:rPr lang="ar-SA" dirty="0" smtClean="0"/>
              <a:t>اكتبي نبذه عنه.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C263-882D-4EA1-AC3F-D6B341205605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7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0FAEB05-1C37-48CA-9B6B-3870033950A0}" type="datetime1">
              <a:rPr lang="ar-SA" smtClean="0"/>
              <a:t>02/12/36</a:t>
            </a:fld>
            <a:endParaRPr lang="en-US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4F7723-E7A5-4172-8395-582BA09ABE99}" type="slidenum">
              <a:rPr lang="ar-SA"/>
              <a:pPr eaLnBrk="1" hangingPunct="1"/>
              <a:t>3</a:t>
            </a:fld>
            <a:endParaRPr lang="en-GB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ar-SA" dirty="0" smtClean="0"/>
              <a:t>استخدامات الحاسب الآلي في التعليم</a:t>
            </a:r>
            <a:endParaRPr lang="en-GB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362200"/>
            <a:ext cx="6781800" cy="3276600"/>
          </a:xfrm>
        </p:spPr>
        <p:txBody>
          <a:bodyPr/>
          <a:lstStyle/>
          <a:p>
            <a:pPr algn="r" rtl="1" eaLnBrk="1" hangingPunct="1"/>
            <a:r>
              <a:rPr lang="ar-SA" smtClean="0"/>
              <a:t>التدريس بمساعدة الحاسب </a:t>
            </a:r>
            <a:r>
              <a:rPr lang="en-US" smtClean="0"/>
              <a:t>CAI</a:t>
            </a:r>
            <a:endParaRPr lang="ar-SA" smtClean="0"/>
          </a:p>
          <a:p>
            <a:pPr algn="r" rtl="1" eaLnBrk="1" hangingPunct="1"/>
            <a:r>
              <a:rPr lang="ar-SA" smtClean="0"/>
              <a:t>ادارة التدريس بالحاسب</a:t>
            </a:r>
            <a:r>
              <a:rPr lang="en-US" smtClean="0"/>
              <a:t>CMI </a:t>
            </a:r>
          </a:p>
        </p:txBody>
      </p:sp>
    </p:spTree>
    <p:extLst>
      <p:ext uri="{BB962C8B-B14F-4D97-AF65-F5344CB8AC3E}">
        <p14:creationId xmlns:p14="http://schemas.microsoft.com/office/powerpoint/2010/main" val="292328332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ماهي مميزات البرامج التعليمية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تقديم المعلومة بشكل ابداعي.</a:t>
            </a:r>
          </a:p>
          <a:p>
            <a:pPr algn="r" rtl="1"/>
            <a:r>
              <a:rPr lang="ar-SA" dirty="0" smtClean="0"/>
              <a:t>امكانية تفاعل المتعلم.</a:t>
            </a:r>
          </a:p>
          <a:p>
            <a:pPr algn="r" rtl="1"/>
            <a:r>
              <a:rPr lang="ar-SA" dirty="0" smtClean="0"/>
              <a:t>التكرار.</a:t>
            </a:r>
          </a:p>
          <a:p>
            <a:pPr algn="r" rtl="1"/>
            <a:r>
              <a:rPr lang="ar-SA" dirty="0" smtClean="0"/>
              <a:t>بيئة غنية ومشوقة.</a:t>
            </a:r>
          </a:p>
          <a:p>
            <a:pPr algn="r" rtl="1"/>
            <a:r>
              <a:rPr lang="ar-SA" dirty="0" smtClean="0"/>
              <a:t>تحلل اجابة الطالب.</a:t>
            </a:r>
          </a:p>
          <a:p>
            <a:pPr algn="r" rtl="1"/>
            <a:r>
              <a:rPr lang="ar-SA" dirty="0" smtClean="0"/>
              <a:t>حفظ سجلات عن مستوى الطلاب.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23F5-3588-47F5-BE11-D06EE638232B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9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البرامج التعليمية ونظريات التعلم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التعلم بالتلقين- النظرية السلوكية.</a:t>
            </a:r>
          </a:p>
          <a:p>
            <a:pPr lvl="1" algn="r" rtl="1"/>
            <a:r>
              <a:rPr lang="ar-SA" dirty="0" smtClean="0"/>
              <a:t>المعلم مصدر المعلومة.</a:t>
            </a:r>
          </a:p>
          <a:p>
            <a:pPr lvl="1" algn="r" rtl="1"/>
            <a:r>
              <a:rPr lang="ar-SA" dirty="0" smtClean="0"/>
              <a:t>التعليم عن طريق التكرار.</a:t>
            </a:r>
          </a:p>
          <a:p>
            <a:pPr lvl="1" algn="r" rtl="1"/>
            <a:r>
              <a:rPr lang="ar-SA" dirty="0" smtClean="0"/>
              <a:t>التعلم الخطي(سكنر</a:t>
            </a:r>
            <a:r>
              <a:rPr lang="ar-SA" dirty="0" smtClean="0"/>
              <a:t>)</a:t>
            </a:r>
            <a:r>
              <a:rPr lang="ar-SA" dirty="0"/>
              <a:t>.</a:t>
            </a:r>
            <a:endParaRPr lang="en-GB" dirty="0" smtClean="0"/>
          </a:p>
          <a:p>
            <a:pPr lvl="1" algn="r" rtl="1"/>
            <a:r>
              <a:rPr lang="ar-SA" dirty="0" smtClean="0"/>
              <a:t>التعليم المبرمج و حقائب التعليم الفردي.</a:t>
            </a:r>
            <a:endParaRPr lang="ar-SA" dirty="0" smtClean="0"/>
          </a:p>
          <a:p>
            <a:pPr lvl="1" algn="r" rtl="1"/>
            <a:r>
              <a:rPr lang="ar-SA" dirty="0" smtClean="0"/>
              <a:t>العلم باتريك سوبي.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E6DA-3DF8-4A92-9663-2665C60A271B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83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البرامج التعليمية ونظريات التعلم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التعلم عن طريق اللعب والاكتشاف- النظرية البنائية.</a:t>
            </a:r>
          </a:p>
          <a:p>
            <a:pPr lvl="1" algn="r" rtl="1"/>
            <a:r>
              <a:rPr lang="ar-SA" dirty="0" smtClean="0"/>
              <a:t>المساعدة في بناء وتنظيم المعارف.</a:t>
            </a:r>
          </a:p>
          <a:p>
            <a:pPr lvl="1" algn="r" rtl="1"/>
            <a:r>
              <a:rPr lang="ar-SA" dirty="0" smtClean="0"/>
              <a:t>روبرت ديفس في تطوير مشروع ماديسون.</a:t>
            </a:r>
          </a:p>
          <a:p>
            <a:pPr lvl="1" algn="r" rtl="1"/>
            <a:r>
              <a:rPr lang="ar-SA" dirty="0" smtClean="0"/>
              <a:t>التعليم يقدم في جو من الاثارة.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9434-9801-4D31-9D0D-D051ABF0F033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83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البرامج التعليمية ونظريات التعلم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التعلم باستخدام أسلوب حل المشكلات- النظرية الانشائية.</a:t>
            </a:r>
          </a:p>
          <a:p>
            <a:pPr lvl="1" algn="r" rtl="1"/>
            <a:r>
              <a:rPr lang="ar-SA" dirty="0" smtClean="0"/>
              <a:t>بياجية.</a:t>
            </a:r>
          </a:p>
          <a:p>
            <a:pPr lvl="1" algn="r" rtl="1"/>
            <a:r>
              <a:rPr lang="ar-SA" dirty="0" smtClean="0"/>
              <a:t>المتعلم مشارك نشط في عملية التعليم.</a:t>
            </a:r>
          </a:p>
          <a:p>
            <a:pPr lvl="1" algn="r" rtl="1"/>
            <a:r>
              <a:rPr lang="ar-SA" dirty="0" smtClean="0"/>
              <a:t>سيمور بابرت طور لغة لوجو.</a:t>
            </a:r>
          </a:p>
          <a:p>
            <a:pPr lvl="1" algn="r" rtl="1"/>
            <a:r>
              <a:rPr lang="ar-SA" dirty="0" smtClean="0"/>
              <a:t>التحكم ببيئة التعلم.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72D0-A8D0-4F70-835D-A0A1878F6314}" type="datetime1">
              <a:rPr lang="ar-SA" smtClean="0"/>
              <a:t>02/12/36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كتاب د.الفت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9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FDBBB8E-F8D0-4EEB-BDCC-EAB0DAD6B13B}" type="datetime1">
              <a:rPr lang="ar-SA" smtClean="0"/>
              <a:t>02/12/36</a:t>
            </a:fld>
            <a:endParaRPr lang="en-US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ED85D6-AF6A-414D-A70D-F051D5BD901B}" type="slidenum">
              <a:rPr lang="ar-SA"/>
              <a:pPr eaLnBrk="1" hangingPunct="1"/>
              <a:t>8</a:t>
            </a:fld>
            <a:endParaRPr lang="en-GB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استخدام الحاسب للتدريبات والتمرينات</a:t>
            </a:r>
            <a:endParaRPr lang="en-GB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algn="r" rtl="1" eaLnBrk="1" hangingPunct="1"/>
            <a:r>
              <a:rPr lang="ar-SA" dirty="0" smtClean="0"/>
              <a:t>اقدم استخدامات الحاسب في التعليم</a:t>
            </a:r>
          </a:p>
          <a:p>
            <a:pPr lvl="1" algn="r" rtl="1" eaLnBrk="1" hangingPunct="1"/>
            <a:r>
              <a:rPr lang="ar-SA" dirty="0" smtClean="0"/>
              <a:t>صيانة المهارات او المعلومات</a:t>
            </a:r>
          </a:p>
          <a:p>
            <a:pPr lvl="1" algn="r" rtl="1" eaLnBrk="1" hangingPunct="1"/>
            <a:r>
              <a:rPr lang="ar-SA" dirty="0" smtClean="0"/>
              <a:t>مستويات حسب استجابات الطالب</a:t>
            </a:r>
          </a:p>
          <a:p>
            <a:pPr lvl="1" algn="r" rtl="1" eaLnBrk="1" hangingPunct="1"/>
            <a:r>
              <a:rPr lang="ar-SA" dirty="0" smtClean="0"/>
              <a:t>التغذية الراجعة الفورية</a:t>
            </a:r>
          </a:p>
          <a:p>
            <a:pPr lvl="1" algn="r" rtl="1" eaLnBrk="1" hangingPunct="1"/>
            <a:r>
              <a:rPr lang="ar-SA" dirty="0" smtClean="0"/>
              <a:t>تغير طريقة العرض و الاستجابات</a:t>
            </a:r>
          </a:p>
          <a:p>
            <a:pPr lvl="1" algn="r" rtl="1" eaLnBrk="1" hangingPunct="1"/>
            <a:r>
              <a:rPr lang="ar-SA" dirty="0" smtClean="0"/>
              <a:t>تشخيص الضعف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1025034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1795EE0-1E1C-4DA4-B207-5BC5FBC00CAF}" type="datetime1">
              <a:rPr lang="ar-SA" smtClean="0"/>
              <a:t>02/12/36</a:t>
            </a:fld>
            <a:endParaRPr lang="en-US"/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ar-SA" smtClean="0"/>
              <a:t>كتاب د.الفت</a:t>
            </a:r>
            <a:endParaRPr lang="en-GB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DC5DC9F-C493-4041-B324-BA29C2F8F00C}" type="slidenum">
              <a:rPr lang="ar-SA"/>
              <a:pPr eaLnBrk="1" hangingPunct="1"/>
              <a:t>9</a:t>
            </a:fld>
            <a:endParaRPr lang="en-GB"/>
          </a:p>
        </p:txBody>
      </p:sp>
      <p:pic>
        <p:nvPicPr>
          <p:cNvPr id="8197" name="Picture 5" descr="algebra_b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626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907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352</Words>
  <Application>Microsoft Office PowerPoint</Application>
  <PresentationFormat>On-screen Show (4:3)</PresentationFormat>
  <Paragraphs>124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 البرامج التعليمية1 </vt:lpstr>
      <vt:lpstr>افتحي جهاز الحاسب</vt:lpstr>
      <vt:lpstr>استخدامات الحاسب الآلي في التعليم</vt:lpstr>
      <vt:lpstr>ماهي مميزات البرامج التعليمية</vt:lpstr>
      <vt:lpstr>البرامج التعليمية ونظريات التعلم</vt:lpstr>
      <vt:lpstr>البرامج التعليمية ونظريات التعلم</vt:lpstr>
      <vt:lpstr>البرامج التعليمية ونظريات التعلم</vt:lpstr>
      <vt:lpstr>استخدام الحاسب للتدريبات والتمرينات</vt:lpstr>
      <vt:lpstr>PowerPoint Presentation</vt:lpstr>
      <vt:lpstr>استخدام الحاسب للتدريس</vt:lpstr>
      <vt:lpstr>PowerPoint Presentation</vt:lpstr>
      <vt:lpstr>استخدام الحاسب كوسيلة مساعدة</vt:lpstr>
      <vt:lpstr>PowerPoint Presentation</vt:lpstr>
      <vt:lpstr>استخدام الحاسب للنمذجة والمحاكاة</vt:lpstr>
      <vt:lpstr>PowerPoint Presentation</vt:lpstr>
      <vt:lpstr>PowerPoint Presentation</vt:lpstr>
      <vt:lpstr>استخدام الحاسب للألعاب التعليمية</vt:lpstr>
      <vt:lpstr>PowerPoint Presentation</vt:lpstr>
      <vt:lpstr>استخدام الحاسب لتدريس حل المشكلات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استخدامات الحاسب الآلي في التعليم</dc:title>
  <dc:creator>SONY</dc:creator>
  <cp:lastModifiedBy>SONY</cp:lastModifiedBy>
  <cp:revision>7</cp:revision>
  <dcterms:created xsi:type="dcterms:W3CDTF">2006-08-16T00:00:00Z</dcterms:created>
  <dcterms:modified xsi:type="dcterms:W3CDTF">2015-09-15T04:11:26Z</dcterms:modified>
</cp:coreProperties>
</file>