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1"/>
  </p:sldMasterIdLst>
  <p:notesMasterIdLst>
    <p:notesMasterId r:id="rId25"/>
  </p:notesMasterIdLst>
  <p:sldIdLst>
    <p:sldId id="257" r:id="rId2"/>
    <p:sldId id="280" r:id="rId3"/>
    <p:sldId id="282" r:id="rId4"/>
    <p:sldId id="279" r:id="rId5"/>
    <p:sldId id="281" r:id="rId6"/>
    <p:sldId id="283" r:id="rId7"/>
    <p:sldId id="284" r:id="rId8"/>
    <p:sldId id="256" r:id="rId9"/>
    <p:sldId id="258" r:id="rId10"/>
    <p:sldId id="260" r:id="rId11"/>
    <p:sldId id="261" r:id="rId12"/>
    <p:sldId id="259" r:id="rId13"/>
    <p:sldId id="262" r:id="rId14"/>
    <p:sldId id="263" r:id="rId15"/>
    <p:sldId id="264" r:id="rId16"/>
    <p:sldId id="266" r:id="rId17"/>
    <p:sldId id="267" r:id="rId18"/>
    <p:sldId id="268" r:id="rId19"/>
    <p:sldId id="270" r:id="rId20"/>
    <p:sldId id="271" r:id="rId21"/>
    <p:sldId id="272" r:id="rId22"/>
    <p:sldId id="274" r:id="rId23"/>
    <p:sldId id="273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864A"/>
    <a:srgbClr val="7DA9DF"/>
    <a:srgbClr val="819D49"/>
    <a:srgbClr val="FF6600"/>
    <a:srgbClr val="C4D5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500" autoAdjust="0"/>
    <p:restoredTop sz="94660"/>
  </p:normalViewPr>
  <p:slideViewPr>
    <p:cSldViewPr>
      <p:cViewPr varScale="1">
        <p:scale>
          <a:sx n="70" d="100"/>
          <a:sy n="70" d="100"/>
        </p:scale>
        <p:origin x="151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F0F345-01DD-40EF-AE1B-1C1F6A60BBFC}" type="doc">
      <dgm:prSet loTypeId="urn:microsoft.com/office/officeart/2005/8/layout/chevron2" loCatId="list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pPr rtl="1"/>
          <a:endParaRPr lang="ar-SA"/>
        </a:p>
      </dgm:t>
    </dgm:pt>
    <dgm:pt modelId="{5665660D-1F60-464E-80FC-274F10932FA2}">
      <dgm:prSet phldrT="[نص]" custT="1"/>
      <dgm:spPr/>
      <dgm:t>
        <a:bodyPr/>
        <a:lstStyle/>
        <a:p>
          <a:pPr rtl="1"/>
          <a:r>
            <a:rPr lang="ar-SA" sz="1600" b="1" dirty="0" smtClean="0"/>
            <a:t>المرحلة الأولى </a:t>
          </a:r>
          <a:endParaRPr lang="ar-SA" sz="1600" b="1" dirty="0"/>
        </a:p>
      </dgm:t>
    </dgm:pt>
    <dgm:pt modelId="{7FA8A578-F42A-4C98-A16E-A0A9BBF7E51D}" type="parTrans" cxnId="{E1EA27A2-0EC4-430C-AD04-FAAFD3C02EBA}">
      <dgm:prSet/>
      <dgm:spPr/>
      <dgm:t>
        <a:bodyPr/>
        <a:lstStyle/>
        <a:p>
          <a:pPr rtl="1"/>
          <a:endParaRPr lang="ar-SA"/>
        </a:p>
      </dgm:t>
    </dgm:pt>
    <dgm:pt modelId="{5B63D951-3351-4366-A7A8-430FFF539ACB}" type="sibTrans" cxnId="{E1EA27A2-0EC4-430C-AD04-FAAFD3C02EBA}">
      <dgm:prSet/>
      <dgm:spPr/>
      <dgm:t>
        <a:bodyPr/>
        <a:lstStyle/>
        <a:p>
          <a:pPr rtl="1"/>
          <a:endParaRPr lang="ar-SA"/>
        </a:p>
      </dgm:t>
    </dgm:pt>
    <dgm:pt modelId="{A1935837-BFC4-49F7-85A7-4B65557B5B07}">
      <dgm:prSet phldrT="[نص]" phldr="1"/>
      <dgm:spPr/>
      <dgm:t>
        <a:bodyPr/>
        <a:lstStyle/>
        <a:p>
          <a:pPr rtl="1"/>
          <a:endParaRPr lang="ar-SA" sz="1300" kern="1200" dirty="0"/>
        </a:p>
      </dgm:t>
    </dgm:pt>
    <dgm:pt modelId="{61F8212F-06BA-40A2-A935-775E79F9C9CB}" type="parTrans" cxnId="{B27C97E3-B1A5-407F-9A8E-5F432EC06391}">
      <dgm:prSet/>
      <dgm:spPr/>
      <dgm:t>
        <a:bodyPr/>
        <a:lstStyle/>
        <a:p>
          <a:pPr rtl="1"/>
          <a:endParaRPr lang="ar-SA"/>
        </a:p>
      </dgm:t>
    </dgm:pt>
    <dgm:pt modelId="{23E5EA56-DBAB-4057-B501-B93F5F224CC1}" type="sibTrans" cxnId="{B27C97E3-B1A5-407F-9A8E-5F432EC06391}">
      <dgm:prSet/>
      <dgm:spPr/>
      <dgm:t>
        <a:bodyPr/>
        <a:lstStyle/>
        <a:p>
          <a:pPr rtl="1"/>
          <a:endParaRPr lang="ar-SA"/>
        </a:p>
      </dgm:t>
    </dgm:pt>
    <dgm:pt modelId="{D0D7217A-437F-41B2-92D6-7C2F188D3B50}">
      <dgm:prSet phldrT="[نص]" phldr="1" custT="1"/>
      <dgm:spPr/>
      <dgm:t>
        <a:bodyPr/>
        <a:lstStyle/>
        <a:p>
          <a:pPr rtl="1"/>
          <a:endParaRPr lang="ar-SA" sz="1800" kern="1200" dirty="0" smtClean="0">
            <a:solidFill>
              <a:schemeClr val="accent2">
                <a:lumMod val="50000"/>
              </a:schemeClr>
            </a:solidFill>
            <a:latin typeface="+mn-lt"/>
            <a:ea typeface="+mn-ea"/>
            <a:cs typeface="+mn-cs"/>
          </a:endParaRPr>
        </a:p>
      </dgm:t>
    </dgm:pt>
    <dgm:pt modelId="{2D1B0EBD-14FD-4416-97DE-04F3F5B45BA2}" type="parTrans" cxnId="{5854E0E4-632E-44DC-8421-C31D28F7EE7B}">
      <dgm:prSet/>
      <dgm:spPr/>
      <dgm:t>
        <a:bodyPr/>
        <a:lstStyle/>
        <a:p>
          <a:pPr rtl="1"/>
          <a:endParaRPr lang="ar-SA"/>
        </a:p>
      </dgm:t>
    </dgm:pt>
    <dgm:pt modelId="{2682BF0C-2E38-42D6-9D50-E671D2E72A32}" type="sibTrans" cxnId="{5854E0E4-632E-44DC-8421-C31D28F7EE7B}">
      <dgm:prSet/>
      <dgm:spPr/>
      <dgm:t>
        <a:bodyPr/>
        <a:lstStyle/>
        <a:p>
          <a:pPr rtl="1"/>
          <a:endParaRPr lang="ar-SA"/>
        </a:p>
      </dgm:t>
    </dgm:pt>
    <dgm:pt modelId="{44C87194-E05A-47FC-B640-5DD0F801744E}">
      <dgm:prSet phldrT="[نص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sz="1600" b="1" dirty="0" smtClean="0"/>
            <a:t>المرحلة الثانية </a:t>
          </a:r>
        </a:p>
      </dgm:t>
    </dgm:pt>
    <dgm:pt modelId="{0D26B152-7703-4923-9CD4-3C50672446AB}" type="parTrans" cxnId="{209F2042-FB47-4522-B187-423B8C8EADB6}">
      <dgm:prSet/>
      <dgm:spPr/>
      <dgm:t>
        <a:bodyPr/>
        <a:lstStyle/>
        <a:p>
          <a:pPr rtl="1"/>
          <a:endParaRPr lang="ar-SA"/>
        </a:p>
      </dgm:t>
    </dgm:pt>
    <dgm:pt modelId="{12AF62A6-C65D-471E-8928-36903FFEE31A}" type="sibTrans" cxnId="{209F2042-FB47-4522-B187-423B8C8EADB6}">
      <dgm:prSet/>
      <dgm:spPr/>
      <dgm:t>
        <a:bodyPr/>
        <a:lstStyle/>
        <a:p>
          <a:pPr rtl="1"/>
          <a:endParaRPr lang="ar-SA"/>
        </a:p>
      </dgm:t>
    </dgm:pt>
    <dgm:pt modelId="{0DDA0B29-73FF-4C0E-9CC7-82901BC65213}">
      <dgm:prSet phldrT="[نص]" phldr="1"/>
      <dgm:spPr/>
      <dgm:t>
        <a:bodyPr/>
        <a:lstStyle/>
        <a:p>
          <a:pPr rtl="1"/>
          <a:endParaRPr lang="ar-SA" sz="1400" kern="1200" dirty="0"/>
        </a:p>
      </dgm:t>
    </dgm:pt>
    <dgm:pt modelId="{199480CA-FB54-4195-9258-6342D5D763A8}" type="parTrans" cxnId="{090F0DAF-B968-4A87-A362-7DC5193057AA}">
      <dgm:prSet/>
      <dgm:spPr/>
      <dgm:t>
        <a:bodyPr/>
        <a:lstStyle/>
        <a:p>
          <a:pPr rtl="1"/>
          <a:endParaRPr lang="ar-SA"/>
        </a:p>
      </dgm:t>
    </dgm:pt>
    <dgm:pt modelId="{C9777F6C-8ACB-4881-8D23-AE0E33A6BB27}" type="sibTrans" cxnId="{090F0DAF-B968-4A87-A362-7DC5193057AA}">
      <dgm:prSet/>
      <dgm:spPr/>
      <dgm:t>
        <a:bodyPr/>
        <a:lstStyle/>
        <a:p>
          <a:pPr rtl="1"/>
          <a:endParaRPr lang="ar-SA"/>
        </a:p>
      </dgm:t>
    </dgm:pt>
    <dgm:pt modelId="{F6264F41-3888-41D1-B21C-0DA4B1FC7F66}">
      <dgm:prSet phldrT="[نص]" phldr="1"/>
      <dgm:spPr/>
      <dgm:t>
        <a:bodyPr/>
        <a:lstStyle/>
        <a:p>
          <a:pPr rtl="1"/>
          <a:endParaRPr lang="ar-SA" sz="1400" kern="1200" dirty="0"/>
        </a:p>
      </dgm:t>
    </dgm:pt>
    <dgm:pt modelId="{1D29D591-0BAC-4C7A-A97E-3A877439AAE2}" type="parTrans" cxnId="{5E2A5F08-32A0-48BB-8E42-409D7223BE2C}">
      <dgm:prSet/>
      <dgm:spPr/>
      <dgm:t>
        <a:bodyPr/>
        <a:lstStyle/>
        <a:p>
          <a:pPr rtl="1"/>
          <a:endParaRPr lang="ar-SA"/>
        </a:p>
      </dgm:t>
    </dgm:pt>
    <dgm:pt modelId="{2E40F0E9-A61A-442C-9D2F-89FB4680F92B}" type="sibTrans" cxnId="{5E2A5F08-32A0-48BB-8E42-409D7223BE2C}">
      <dgm:prSet/>
      <dgm:spPr/>
      <dgm:t>
        <a:bodyPr/>
        <a:lstStyle/>
        <a:p>
          <a:pPr rtl="1"/>
          <a:endParaRPr lang="ar-SA"/>
        </a:p>
      </dgm:t>
    </dgm:pt>
    <dgm:pt modelId="{1A99F62E-6DEC-4C71-9E31-B7C9B46CE969}">
      <dgm:prSet phldrT="[نص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sz="1600" b="1" dirty="0" smtClean="0"/>
            <a:t>المرحلة الثالثة</a:t>
          </a:r>
        </a:p>
      </dgm:t>
    </dgm:pt>
    <dgm:pt modelId="{81A1E48A-AD91-4A60-A8F8-DFCA789248F0}" type="parTrans" cxnId="{7636C4F5-D496-4BA0-951B-D73B1CF72625}">
      <dgm:prSet/>
      <dgm:spPr/>
      <dgm:t>
        <a:bodyPr/>
        <a:lstStyle/>
        <a:p>
          <a:pPr rtl="1"/>
          <a:endParaRPr lang="ar-SA"/>
        </a:p>
      </dgm:t>
    </dgm:pt>
    <dgm:pt modelId="{69EC3329-6ED6-458D-9E4D-0D8826662D43}" type="sibTrans" cxnId="{7636C4F5-D496-4BA0-951B-D73B1CF72625}">
      <dgm:prSet/>
      <dgm:spPr/>
      <dgm:t>
        <a:bodyPr/>
        <a:lstStyle/>
        <a:p>
          <a:pPr rtl="1"/>
          <a:endParaRPr lang="ar-SA"/>
        </a:p>
      </dgm:t>
    </dgm:pt>
    <dgm:pt modelId="{22608982-1754-4F0D-8908-33CC09D3E80B}">
      <dgm:prSet phldrT="[نص]" phldr="1"/>
      <dgm:spPr/>
      <dgm:t>
        <a:bodyPr/>
        <a:lstStyle/>
        <a:p>
          <a:pPr rtl="1"/>
          <a:endParaRPr lang="ar-SA" sz="1400" kern="1200"/>
        </a:p>
      </dgm:t>
    </dgm:pt>
    <dgm:pt modelId="{78D16E97-AED6-4E11-B7BA-B1073AEF3448}" type="parTrans" cxnId="{077A520E-9F83-4E88-A850-814D5E8187B2}">
      <dgm:prSet/>
      <dgm:spPr/>
      <dgm:t>
        <a:bodyPr/>
        <a:lstStyle/>
        <a:p>
          <a:pPr rtl="1"/>
          <a:endParaRPr lang="ar-SA"/>
        </a:p>
      </dgm:t>
    </dgm:pt>
    <dgm:pt modelId="{01DD1246-34AA-4773-8101-3F300C009626}" type="sibTrans" cxnId="{077A520E-9F83-4E88-A850-814D5E8187B2}">
      <dgm:prSet/>
      <dgm:spPr/>
      <dgm:t>
        <a:bodyPr/>
        <a:lstStyle/>
        <a:p>
          <a:pPr rtl="1"/>
          <a:endParaRPr lang="ar-SA"/>
        </a:p>
      </dgm:t>
    </dgm:pt>
    <dgm:pt modelId="{289231C8-F599-4163-8BD0-74B772A3A2FF}">
      <dgm:prSet phldrT="[نص]" phldr="1"/>
      <dgm:spPr/>
      <dgm:t>
        <a:bodyPr/>
        <a:lstStyle/>
        <a:p>
          <a:pPr rtl="1"/>
          <a:endParaRPr lang="ar-SA" sz="1400" kern="1200"/>
        </a:p>
      </dgm:t>
    </dgm:pt>
    <dgm:pt modelId="{EF8BB072-18BF-46AF-BC5B-01927A953100}" type="parTrans" cxnId="{529058EB-5477-4F73-932E-CA03FA2E8EDC}">
      <dgm:prSet/>
      <dgm:spPr/>
      <dgm:t>
        <a:bodyPr/>
        <a:lstStyle/>
        <a:p>
          <a:pPr rtl="1"/>
          <a:endParaRPr lang="ar-SA"/>
        </a:p>
      </dgm:t>
    </dgm:pt>
    <dgm:pt modelId="{22A8F006-220B-4294-80D3-E129E9D24451}" type="sibTrans" cxnId="{529058EB-5477-4F73-932E-CA03FA2E8EDC}">
      <dgm:prSet/>
      <dgm:spPr/>
      <dgm:t>
        <a:bodyPr/>
        <a:lstStyle/>
        <a:p>
          <a:pPr rtl="1"/>
          <a:endParaRPr lang="ar-SA"/>
        </a:p>
      </dgm:t>
    </dgm:pt>
    <dgm:pt modelId="{572F9412-39E4-4CE9-BD46-6B03FCC4DE3A}">
      <dgm:prSet custT="1"/>
      <dgm:spPr/>
      <dgm:t>
        <a:bodyPr/>
        <a:lstStyle/>
        <a:p>
          <a:pPr rtl="1"/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تبدأ من3 – 4 سنوات : هدفها الرئيس  تعليم وتوعية المريض وأهله بالمعلومات حول المرض ونوع الأنشطة العلاجية </a:t>
          </a:r>
        </a:p>
      </dgm:t>
    </dgm:pt>
    <dgm:pt modelId="{F062D070-3CB6-4A4B-B147-213D90C5E856}" type="parTrans" cxnId="{D98E41F5-AFF8-4912-AD52-7FF226F880F6}">
      <dgm:prSet/>
      <dgm:spPr/>
      <dgm:t>
        <a:bodyPr/>
        <a:lstStyle/>
        <a:p>
          <a:pPr rtl="1"/>
          <a:endParaRPr lang="ar-SA"/>
        </a:p>
      </dgm:t>
    </dgm:pt>
    <dgm:pt modelId="{B6AB2C42-96FE-4B6C-AD1B-C55212527F7C}" type="sibTrans" cxnId="{D98E41F5-AFF8-4912-AD52-7FF226F880F6}">
      <dgm:prSet/>
      <dgm:spPr/>
      <dgm:t>
        <a:bodyPr/>
        <a:lstStyle/>
        <a:p>
          <a:pPr rtl="1"/>
          <a:endParaRPr lang="ar-SA"/>
        </a:p>
      </dgm:t>
    </dgm:pt>
    <dgm:pt modelId="{15CC8E9D-8C68-4DA8-AE26-A83F3F874A6D}">
      <dgm:prSet custT="1"/>
      <dgm:spPr/>
      <dgm:t>
        <a:bodyPr/>
        <a:lstStyle/>
        <a:p>
          <a:pPr rtl="1"/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تبدأ من 5- 7 سنوات : هدفها الرئيس مساعدة الطفل على تخطي المشكلات الأولية </a:t>
          </a:r>
        </a:p>
      </dgm:t>
    </dgm:pt>
    <dgm:pt modelId="{91A4917E-AB88-4744-A9D1-B49F9F09EB4E}" type="parTrans" cxnId="{206AFC51-374E-4379-865A-B9BDD2BB18BA}">
      <dgm:prSet/>
      <dgm:spPr/>
      <dgm:t>
        <a:bodyPr/>
        <a:lstStyle/>
        <a:p>
          <a:pPr rtl="1"/>
          <a:endParaRPr lang="ar-SA"/>
        </a:p>
      </dgm:t>
    </dgm:pt>
    <dgm:pt modelId="{F0B51310-7453-406D-9667-6A4FDF0C88A9}" type="sibTrans" cxnId="{206AFC51-374E-4379-865A-B9BDD2BB18BA}">
      <dgm:prSet/>
      <dgm:spPr/>
      <dgm:t>
        <a:bodyPr/>
        <a:lstStyle/>
        <a:p>
          <a:pPr rtl="1"/>
          <a:endParaRPr lang="ar-SA"/>
        </a:p>
      </dgm:t>
    </dgm:pt>
    <dgm:pt modelId="{14FA0ECE-16E7-4B9B-B59C-DFEEDBD50248}">
      <dgm:prSet custT="1"/>
      <dgm:spPr/>
      <dgm:t>
        <a:bodyPr/>
        <a:lstStyle/>
        <a:p>
          <a:pPr rtl="1"/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تبدأ من 7 – 12 سنوات : هدفها الرئيس تأهيل الطفل في المدرسة والمجتمع والبيت في </a:t>
          </a:r>
          <a:r>
            <a:rPr lang="ar-SA" sz="1800" kern="1200" dirty="0" err="1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أستخدام</a:t>
          </a:r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 الأجهزة المساعدة </a:t>
          </a:r>
        </a:p>
      </dgm:t>
    </dgm:pt>
    <dgm:pt modelId="{A7DEE725-CF32-4B7F-8083-808B19B31A01}" type="parTrans" cxnId="{078C1DB9-B886-41ED-9E50-22DEC14AF81F}">
      <dgm:prSet/>
      <dgm:spPr/>
      <dgm:t>
        <a:bodyPr/>
        <a:lstStyle/>
        <a:p>
          <a:pPr rtl="1"/>
          <a:endParaRPr lang="ar-SA"/>
        </a:p>
      </dgm:t>
    </dgm:pt>
    <dgm:pt modelId="{CE86800F-DE3F-4583-9FAF-DB69D44912AD}" type="sibTrans" cxnId="{078C1DB9-B886-41ED-9E50-22DEC14AF81F}">
      <dgm:prSet/>
      <dgm:spPr/>
      <dgm:t>
        <a:bodyPr/>
        <a:lstStyle/>
        <a:p>
          <a:pPr rtl="1"/>
          <a:endParaRPr lang="ar-SA"/>
        </a:p>
      </dgm:t>
    </dgm:pt>
    <dgm:pt modelId="{7E954227-36F8-4ED1-BCF1-638A55DB49C4}" type="pres">
      <dgm:prSet presAssocID="{BAF0F345-01DD-40EF-AE1B-1C1F6A60BBF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761D615-EB1D-4DF9-95BF-5F2CE9C3F2F6}" type="pres">
      <dgm:prSet presAssocID="{5665660D-1F60-464E-80FC-274F10932FA2}" presName="composite" presStyleCnt="0"/>
      <dgm:spPr/>
    </dgm:pt>
    <dgm:pt modelId="{ED5D0612-59A1-447A-8A6E-44AF1592CA28}" type="pres">
      <dgm:prSet presAssocID="{5665660D-1F60-464E-80FC-274F10932FA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082549F-1F8A-4420-AE65-D79230FF2A4E}" type="pres">
      <dgm:prSet presAssocID="{5665660D-1F60-464E-80FC-274F10932FA2}" presName="descendantText" presStyleLbl="alignAcc1" presStyleIdx="0" presStyleCnt="3" custLinFactNeighborX="-180" custLinFactNeighborY="-43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6DF5DAE-9721-431D-AAC2-71269BC5DE8C}" type="pres">
      <dgm:prSet presAssocID="{5B63D951-3351-4366-A7A8-430FFF539ACB}" presName="sp" presStyleCnt="0"/>
      <dgm:spPr/>
    </dgm:pt>
    <dgm:pt modelId="{E4879934-C0C5-4783-BA72-4A254B4F25FA}" type="pres">
      <dgm:prSet presAssocID="{44C87194-E05A-47FC-B640-5DD0F801744E}" presName="composite" presStyleCnt="0"/>
      <dgm:spPr/>
    </dgm:pt>
    <dgm:pt modelId="{C210A1C5-3E06-4905-A9E1-68358B8F36DF}" type="pres">
      <dgm:prSet presAssocID="{44C87194-E05A-47FC-B640-5DD0F801744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039F47F-F088-4D69-A693-691603427870}" type="pres">
      <dgm:prSet presAssocID="{44C87194-E05A-47FC-B640-5DD0F801744E}" presName="descendantText" presStyleLbl="alignAcc1" presStyleIdx="1" presStyleCnt="3" custLinFactNeighborX="909" custLinFactNeighborY="739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1127B74-9102-497F-AFEC-797383E74702}" type="pres">
      <dgm:prSet presAssocID="{12AF62A6-C65D-471E-8928-36903FFEE31A}" presName="sp" presStyleCnt="0"/>
      <dgm:spPr/>
    </dgm:pt>
    <dgm:pt modelId="{246E1C12-79D4-4CEC-BA37-4B94542CB0AA}" type="pres">
      <dgm:prSet presAssocID="{1A99F62E-6DEC-4C71-9E31-B7C9B46CE969}" presName="composite" presStyleCnt="0"/>
      <dgm:spPr/>
    </dgm:pt>
    <dgm:pt modelId="{CFDA4E11-8888-4284-A3E8-CBFC5545CD23}" type="pres">
      <dgm:prSet presAssocID="{1A99F62E-6DEC-4C71-9E31-B7C9B46CE969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070FE4B-FDF9-4F0A-8BDC-C30C767CA4F2}" type="pres">
      <dgm:prSet presAssocID="{1A99F62E-6DEC-4C71-9E31-B7C9B46CE969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562BDBD-E5D3-4EBC-836C-C9E334F555F6}" type="presOf" srcId="{BAF0F345-01DD-40EF-AE1B-1C1F6A60BBFC}" destId="{7E954227-36F8-4ED1-BCF1-638A55DB49C4}" srcOrd="0" destOrd="0" presId="urn:microsoft.com/office/officeart/2005/8/layout/chevron2"/>
    <dgm:cxn modelId="{206AFC51-374E-4379-865A-B9BDD2BB18BA}" srcId="{44C87194-E05A-47FC-B640-5DD0F801744E}" destId="{15CC8E9D-8C68-4DA8-AE26-A83F3F874A6D}" srcOrd="1" destOrd="0" parTransId="{91A4917E-AB88-4744-A9D1-B49F9F09EB4E}" sibTransId="{F0B51310-7453-406D-9667-6A4FDF0C88A9}"/>
    <dgm:cxn modelId="{E96BEFF1-894D-453F-AAC4-D81D72579374}" type="presOf" srcId="{5665660D-1F60-464E-80FC-274F10932FA2}" destId="{ED5D0612-59A1-447A-8A6E-44AF1592CA28}" srcOrd="0" destOrd="0" presId="urn:microsoft.com/office/officeart/2005/8/layout/chevron2"/>
    <dgm:cxn modelId="{F5911C44-57A0-40A0-93DF-493AE47C6D5A}" type="presOf" srcId="{14FA0ECE-16E7-4B9B-B59C-DFEEDBD50248}" destId="{8070FE4B-FDF9-4F0A-8BDC-C30C767CA4F2}" srcOrd="0" destOrd="1" presId="urn:microsoft.com/office/officeart/2005/8/layout/chevron2"/>
    <dgm:cxn modelId="{5E2A5F08-32A0-48BB-8E42-409D7223BE2C}" srcId="{44C87194-E05A-47FC-B640-5DD0F801744E}" destId="{F6264F41-3888-41D1-B21C-0DA4B1FC7F66}" srcOrd="2" destOrd="0" parTransId="{1D29D591-0BAC-4C7A-A97E-3A877439AAE2}" sibTransId="{2E40F0E9-A61A-442C-9D2F-89FB4680F92B}"/>
    <dgm:cxn modelId="{090F0DAF-B968-4A87-A362-7DC5193057AA}" srcId="{44C87194-E05A-47FC-B640-5DD0F801744E}" destId="{0DDA0B29-73FF-4C0E-9CC7-82901BC65213}" srcOrd="0" destOrd="0" parTransId="{199480CA-FB54-4195-9258-6342D5D763A8}" sibTransId="{C9777F6C-8ACB-4881-8D23-AE0E33A6BB27}"/>
    <dgm:cxn modelId="{DAF034FD-D022-495C-8723-8266D3572565}" type="presOf" srcId="{D0D7217A-437F-41B2-92D6-7C2F188D3B50}" destId="{0082549F-1F8A-4420-AE65-D79230FF2A4E}" srcOrd="0" destOrd="2" presId="urn:microsoft.com/office/officeart/2005/8/layout/chevron2"/>
    <dgm:cxn modelId="{D0D995A0-B532-4F7B-A7A1-280A1C670BBD}" type="presOf" srcId="{572F9412-39E4-4CE9-BD46-6B03FCC4DE3A}" destId="{0082549F-1F8A-4420-AE65-D79230FF2A4E}" srcOrd="0" destOrd="1" presId="urn:microsoft.com/office/officeart/2005/8/layout/chevron2"/>
    <dgm:cxn modelId="{5854E0E4-632E-44DC-8421-C31D28F7EE7B}" srcId="{5665660D-1F60-464E-80FC-274F10932FA2}" destId="{D0D7217A-437F-41B2-92D6-7C2F188D3B50}" srcOrd="2" destOrd="0" parTransId="{2D1B0EBD-14FD-4416-97DE-04F3F5B45BA2}" sibTransId="{2682BF0C-2E38-42D6-9D50-E671D2E72A32}"/>
    <dgm:cxn modelId="{23D0D844-6D46-4778-B9D3-4BF42D2C8FDA}" type="presOf" srcId="{289231C8-F599-4163-8BD0-74B772A3A2FF}" destId="{8070FE4B-FDF9-4F0A-8BDC-C30C767CA4F2}" srcOrd="0" destOrd="2" presId="urn:microsoft.com/office/officeart/2005/8/layout/chevron2"/>
    <dgm:cxn modelId="{D98E41F5-AFF8-4912-AD52-7FF226F880F6}" srcId="{5665660D-1F60-464E-80FC-274F10932FA2}" destId="{572F9412-39E4-4CE9-BD46-6B03FCC4DE3A}" srcOrd="1" destOrd="0" parTransId="{F062D070-3CB6-4A4B-B147-213D90C5E856}" sibTransId="{B6AB2C42-96FE-4B6C-AD1B-C55212527F7C}"/>
    <dgm:cxn modelId="{529058EB-5477-4F73-932E-CA03FA2E8EDC}" srcId="{1A99F62E-6DEC-4C71-9E31-B7C9B46CE969}" destId="{289231C8-F599-4163-8BD0-74B772A3A2FF}" srcOrd="2" destOrd="0" parTransId="{EF8BB072-18BF-46AF-BC5B-01927A953100}" sibTransId="{22A8F006-220B-4294-80D3-E129E9D24451}"/>
    <dgm:cxn modelId="{C70527D3-8949-4D0F-BA51-07F435CB819E}" type="presOf" srcId="{44C87194-E05A-47FC-B640-5DD0F801744E}" destId="{C210A1C5-3E06-4905-A9E1-68358B8F36DF}" srcOrd="0" destOrd="0" presId="urn:microsoft.com/office/officeart/2005/8/layout/chevron2"/>
    <dgm:cxn modelId="{077A520E-9F83-4E88-A850-814D5E8187B2}" srcId="{1A99F62E-6DEC-4C71-9E31-B7C9B46CE969}" destId="{22608982-1754-4F0D-8908-33CC09D3E80B}" srcOrd="0" destOrd="0" parTransId="{78D16E97-AED6-4E11-B7BA-B1073AEF3448}" sibTransId="{01DD1246-34AA-4773-8101-3F300C009626}"/>
    <dgm:cxn modelId="{A164EFE9-630D-4F1B-A5ED-93CF6869A463}" type="presOf" srcId="{0DDA0B29-73FF-4C0E-9CC7-82901BC65213}" destId="{C039F47F-F088-4D69-A693-691603427870}" srcOrd="0" destOrd="0" presId="urn:microsoft.com/office/officeart/2005/8/layout/chevron2"/>
    <dgm:cxn modelId="{7636C4F5-D496-4BA0-951B-D73B1CF72625}" srcId="{BAF0F345-01DD-40EF-AE1B-1C1F6A60BBFC}" destId="{1A99F62E-6DEC-4C71-9E31-B7C9B46CE969}" srcOrd="2" destOrd="0" parTransId="{81A1E48A-AD91-4A60-A8F8-DFCA789248F0}" sibTransId="{69EC3329-6ED6-458D-9E4D-0D8826662D43}"/>
    <dgm:cxn modelId="{B27C97E3-B1A5-407F-9A8E-5F432EC06391}" srcId="{5665660D-1F60-464E-80FC-274F10932FA2}" destId="{A1935837-BFC4-49F7-85A7-4B65557B5B07}" srcOrd="0" destOrd="0" parTransId="{61F8212F-06BA-40A2-A935-775E79F9C9CB}" sibTransId="{23E5EA56-DBAB-4057-B501-B93F5F224CC1}"/>
    <dgm:cxn modelId="{078C1DB9-B886-41ED-9E50-22DEC14AF81F}" srcId="{1A99F62E-6DEC-4C71-9E31-B7C9B46CE969}" destId="{14FA0ECE-16E7-4B9B-B59C-DFEEDBD50248}" srcOrd="1" destOrd="0" parTransId="{A7DEE725-CF32-4B7F-8083-808B19B31A01}" sibTransId="{CE86800F-DE3F-4583-9FAF-DB69D44912AD}"/>
    <dgm:cxn modelId="{0552893B-5E4B-46A3-BF1D-F516E01A0439}" type="presOf" srcId="{A1935837-BFC4-49F7-85A7-4B65557B5B07}" destId="{0082549F-1F8A-4420-AE65-D79230FF2A4E}" srcOrd="0" destOrd="0" presId="urn:microsoft.com/office/officeart/2005/8/layout/chevron2"/>
    <dgm:cxn modelId="{CECB10D5-ED62-4D2E-BCA2-94D43AFD27D1}" type="presOf" srcId="{F6264F41-3888-41D1-B21C-0DA4B1FC7F66}" destId="{C039F47F-F088-4D69-A693-691603427870}" srcOrd="0" destOrd="2" presId="urn:microsoft.com/office/officeart/2005/8/layout/chevron2"/>
    <dgm:cxn modelId="{2B88BA78-B3E4-414F-8189-3120CA8158C9}" type="presOf" srcId="{22608982-1754-4F0D-8908-33CC09D3E80B}" destId="{8070FE4B-FDF9-4F0A-8BDC-C30C767CA4F2}" srcOrd="0" destOrd="0" presId="urn:microsoft.com/office/officeart/2005/8/layout/chevron2"/>
    <dgm:cxn modelId="{EACC6835-8D4E-43E7-8D1C-B8F17DBDA800}" type="presOf" srcId="{1A99F62E-6DEC-4C71-9E31-B7C9B46CE969}" destId="{CFDA4E11-8888-4284-A3E8-CBFC5545CD23}" srcOrd="0" destOrd="0" presId="urn:microsoft.com/office/officeart/2005/8/layout/chevron2"/>
    <dgm:cxn modelId="{E1EA27A2-0EC4-430C-AD04-FAAFD3C02EBA}" srcId="{BAF0F345-01DD-40EF-AE1B-1C1F6A60BBFC}" destId="{5665660D-1F60-464E-80FC-274F10932FA2}" srcOrd="0" destOrd="0" parTransId="{7FA8A578-F42A-4C98-A16E-A0A9BBF7E51D}" sibTransId="{5B63D951-3351-4366-A7A8-430FFF539ACB}"/>
    <dgm:cxn modelId="{209F2042-FB47-4522-B187-423B8C8EADB6}" srcId="{BAF0F345-01DD-40EF-AE1B-1C1F6A60BBFC}" destId="{44C87194-E05A-47FC-B640-5DD0F801744E}" srcOrd="1" destOrd="0" parTransId="{0D26B152-7703-4923-9CD4-3C50672446AB}" sibTransId="{12AF62A6-C65D-471E-8928-36903FFEE31A}"/>
    <dgm:cxn modelId="{11997A98-718B-46EC-B395-60EEEE1FC1A7}" type="presOf" srcId="{15CC8E9D-8C68-4DA8-AE26-A83F3F874A6D}" destId="{C039F47F-F088-4D69-A693-691603427870}" srcOrd="0" destOrd="1" presId="urn:microsoft.com/office/officeart/2005/8/layout/chevron2"/>
    <dgm:cxn modelId="{51F90B15-9DAF-401D-AE5A-9B383C8DF3D6}" type="presParOf" srcId="{7E954227-36F8-4ED1-BCF1-638A55DB49C4}" destId="{9761D615-EB1D-4DF9-95BF-5F2CE9C3F2F6}" srcOrd="0" destOrd="0" presId="urn:microsoft.com/office/officeart/2005/8/layout/chevron2"/>
    <dgm:cxn modelId="{0634E3E5-6349-4F3B-AF8E-EF19D739BB53}" type="presParOf" srcId="{9761D615-EB1D-4DF9-95BF-5F2CE9C3F2F6}" destId="{ED5D0612-59A1-447A-8A6E-44AF1592CA28}" srcOrd="0" destOrd="0" presId="urn:microsoft.com/office/officeart/2005/8/layout/chevron2"/>
    <dgm:cxn modelId="{426DE698-EE4D-4EF6-80C6-116339C29819}" type="presParOf" srcId="{9761D615-EB1D-4DF9-95BF-5F2CE9C3F2F6}" destId="{0082549F-1F8A-4420-AE65-D79230FF2A4E}" srcOrd="1" destOrd="0" presId="urn:microsoft.com/office/officeart/2005/8/layout/chevron2"/>
    <dgm:cxn modelId="{E0D74D01-F523-44A7-979E-B44FF3564E75}" type="presParOf" srcId="{7E954227-36F8-4ED1-BCF1-638A55DB49C4}" destId="{16DF5DAE-9721-431D-AAC2-71269BC5DE8C}" srcOrd="1" destOrd="0" presId="urn:microsoft.com/office/officeart/2005/8/layout/chevron2"/>
    <dgm:cxn modelId="{BD29AF69-ADA3-4F30-AD0C-22B724F41A3B}" type="presParOf" srcId="{7E954227-36F8-4ED1-BCF1-638A55DB49C4}" destId="{E4879934-C0C5-4783-BA72-4A254B4F25FA}" srcOrd="2" destOrd="0" presId="urn:microsoft.com/office/officeart/2005/8/layout/chevron2"/>
    <dgm:cxn modelId="{82F1F561-279F-43E9-828C-E37521E11075}" type="presParOf" srcId="{E4879934-C0C5-4783-BA72-4A254B4F25FA}" destId="{C210A1C5-3E06-4905-A9E1-68358B8F36DF}" srcOrd="0" destOrd="0" presId="urn:microsoft.com/office/officeart/2005/8/layout/chevron2"/>
    <dgm:cxn modelId="{79ABC704-1EDE-4DDC-B0FB-61A140619839}" type="presParOf" srcId="{E4879934-C0C5-4783-BA72-4A254B4F25FA}" destId="{C039F47F-F088-4D69-A693-691603427870}" srcOrd="1" destOrd="0" presId="urn:microsoft.com/office/officeart/2005/8/layout/chevron2"/>
    <dgm:cxn modelId="{67098112-BB5B-4703-A116-CDD4F6CE0F3A}" type="presParOf" srcId="{7E954227-36F8-4ED1-BCF1-638A55DB49C4}" destId="{41127B74-9102-497F-AFEC-797383E74702}" srcOrd="3" destOrd="0" presId="urn:microsoft.com/office/officeart/2005/8/layout/chevron2"/>
    <dgm:cxn modelId="{EC6613FA-14AE-4CFE-BFC2-E6DBCC5F4354}" type="presParOf" srcId="{7E954227-36F8-4ED1-BCF1-638A55DB49C4}" destId="{246E1C12-79D4-4CEC-BA37-4B94542CB0AA}" srcOrd="4" destOrd="0" presId="urn:microsoft.com/office/officeart/2005/8/layout/chevron2"/>
    <dgm:cxn modelId="{C7314A3D-B947-4AC3-9806-2291DE566267}" type="presParOf" srcId="{246E1C12-79D4-4CEC-BA37-4B94542CB0AA}" destId="{CFDA4E11-8888-4284-A3E8-CBFC5545CD23}" srcOrd="0" destOrd="0" presId="urn:microsoft.com/office/officeart/2005/8/layout/chevron2"/>
    <dgm:cxn modelId="{497680A2-8578-474B-89B0-F3D09ED4CA3C}" type="presParOf" srcId="{246E1C12-79D4-4CEC-BA37-4B94542CB0AA}" destId="{8070FE4B-FDF9-4F0A-8BDC-C30C767CA4F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C9AAA5-7B8D-4054-B76A-BCE502440C13}" type="doc">
      <dgm:prSet loTypeId="urn:microsoft.com/office/officeart/2005/8/layout/chevron2" loCatId="list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pPr rtl="1"/>
          <a:endParaRPr lang="ar-SA"/>
        </a:p>
      </dgm:t>
    </dgm:pt>
    <dgm:pt modelId="{2B3CC760-C878-4E15-8D6D-2432614C354A}">
      <dgm:prSet phldrT="[نص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sz="1600" b="1" dirty="0" smtClean="0"/>
            <a:t>المرحلة الرابعة </a:t>
          </a:r>
        </a:p>
      </dgm:t>
    </dgm:pt>
    <dgm:pt modelId="{5B206052-3A65-41F6-9E3C-9D778BD15294}" type="parTrans" cxnId="{91FA0D7C-1ED3-40DB-81B6-DC63EA829F97}">
      <dgm:prSet/>
      <dgm:spPr/>
      <dgm:t>
        <a:bodyPr/>
        <a:lstStyle/>
        <a:p>
          <a:pPr rtl="1"/>
          <a:endParaRPr lang="ar-SA"/>
        </a:p>
      </dgm:t>
    </dgm:pt>
    <dgm:pt modelId="{89169FBC-3FAA-4261-8F46-376D947DCE0C}" type="sibTrans" cxnId="{91FA0D7C-1ED3-40DB-81B6-DC63EA829F97}">
      <dgm:prSet/>
      <dgm:spPr/>
      <dgm:t>
        <a:bodyPr/>
        <a:lstStyle/>
        <a:p>
          <a:pPr rtl="1"/>
          <a:endParaRPr lang="ar-SA"/>
        </a:p>
      </dgm:t>
    </dgm:pt>
    <dgm:pt modelId="{F289210B-4659-4086-8338-2B58DC826C90}">
      <dgm:prSet phldrT="[نص]" phldr="1"/>
      <dgm:spPr/>
      <dgm:t>
        <a:bodyPr/>
        <a:lstStyle/>
        <a:p>
          <a:pPr rtl="1"/>
          <a:endParaRPr lang="ar-SA" sz="1600" kern="1200"/>
        </a:p>
      </dgm:t>
    </dgm:pt>
    <dgm:pt modelId="{2CAD1A14-2890-4A07-9F90-C90FD312A649}" type="parTrans" cxnId="{509D4CEE-C32A-495C-B227-3B37F6A8469A}">
      <dgm:prSet/>
      <dgm:spPr/>
      <dgm:t>
        <a:bodyPr/>
        <a:lstStyle/>
        <a:p>
          <a:pPr rtl="1"/>
          <a:endParaRPr lang="ar-SA"/>
        </a:p>
      </dgm:t>
    </dgm:pt>
    <dgm:pt modelId="{73E8C9D1-F100-445D-8454-08A0645D4303}" type="sibTrans" cxnId="{509D4CEE-C32A-495C-B227-3B37F6A8469A}">
      <dgm:prSet/>
      <dgm:spPr/>
      <dgm:t>
        <a:bodyPr/>
        <a:lstStyle/>
        <a:p>
          <a:pPr rtl="1"/>
          <a:endParaRPr lang="ar-SA"/>
        </a:p>
      </dgm:t>
    </dgm:pt>
    <dgm:pt modelId="{FC3A35A8-0556-4AD2-AA8A-286B2E8883F4}">
      <dgm:prSet phldrT="[نص]" phldr="1"/>
      <dgm:spPr/>
      <dgm:t>
        <a:bodyPr/>
        <a:lstStyle/>
        <a:p>
          <a:pPr rtl="1"/>
          <a:endParaRPr lang="ar-SA" sz="1600" kern="1200"/>
        </a:p>
      </dgm:t>
    </dgm:pt>
    <dgm:pt modelId="{6AD5FA72-E74F-4F43-B5A3-3A23540B49AB}" type="parTrans" cxnId="{BA8641CC-48B9-4305-AEC0-7E7DDE087050}">
      <dgm:prSet/>
      <dgm:spPr/>
      <dgm:t>
        <a:bodyPr/>
        <a:lstStyle/>
        <a:p>
          <a:pPr rtl="1"/>
          <a:endParaRPr lang="ar-SA"/>
        </a:p>
      </dgm:t>
    </dgm:pt>
    <dgm:pt modelId="{88699EF6-FEF1-4779-88A3-37617C1A545E}" type="sibTrans" cxnId="{BA8641CC-48B9-4305-AEC0-7E7DDE087050}">
      <dgm:prSet/>
      <dgm:spPr/>
      <dgm:t>
        <a:bodyPr/>
        <a:lstStyle/>
        <a:p>
          <a:pPr rtl="1"/>
          <a:endParaRPr lang="ar-SA"/>
        </a:p>
      </dgm:t>
    </dgm:pt>
    <dgm:pt modelId="{94A23D45-3009-4B8A-A8C8-832A497D22A2}">
      <dgm:prSet phldrT="[نص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sz="1600" b="1" dirty="0" smtClean="0"/>
            <a:t>المرحلة الخامسة </a:t>
          </a:r>
        </a:p>
      </dgm:t>
    </dgm:pt>
    <dgm:pt modelId="{FDAC9092-52D0-4B17-AC1E-8148CD71C9C5}" type="parTrans" cxnId="{8727A568-5814-46BC-A3A4-1848E521007F}">
      <dgm:prSet/>
      <dgm:spPr/>
      <dgm:t>
        <a:bodyPr/>
        <a:lstStyle/>
        <a:p>
          <a:pPr rtl="1"/>
          <a:endParaRPr lang="ar-SA"/>
        </a:p>
      </dgm:t>
    </dgm:pt>
    <dgm:pt modelId="{FDF2B473-EA74-48EB-A666-EC8F2A20D476}" type="sibTrans" cxnId="{8727A568-5814-46BC-A3A4-1848E521007F}">
      <dgm:prSet/>
      <dgm:spPr/>
      <dgm:t>
        <a:bodyPr/>
        <a:lstStyle/>
        <a:p>
          <a:pPr rtl="1"/>
          <a:endParaRPr lang="ar-SA"/>
        </a:p>
      </dgm:t>
    </dgm:pt>
    <dgm:pt modelId="{496152E1-7071-418A-B29E-C9B295564A43}">
      <dgm:prSet phldrT="[نص]" phldr="1" custT="1"/>
      <dgm:spPr/>
      <dgm:t>
        <a:bodyPr/>
        <a:lstStyle/>
        <a:p>
          <a:pPr rtl="1"/>
          <a:endParaRPr lang="ar-SA" sz="1800" kern="1200" dirty="0" smtClean="0">
            <a:solidFill>
              <a:schemeClr val="accent2">
                <a:lumMod val="50000"/>
              </a:schemeClr>
            </a:solidFill>
            <a:latin typeface="+mn-lt"/>
            <a:ea typeface="+mn-ea"/>
            <a:cs typeface="+mn-cs"/>
          </a:endParaRPr>
        </a:p>
      </dgm:t>
    </dgm:pt>
    <dgm:pt modelId="{827696A3-2F79-475F-B354-DC4685D56EEC}" type="parTrans" cxnId="{87174854-DEA7-4245-B5AE-5170DC828161}">
      <dgm:prSet/>
      <dgm:spPr/>
      <dgm:t>
        <a:bodyPr/>
        <a:lstStyle/>
        <a:p>
          <a:pPr rtl="1"/>
          <a:endParaRPr lang="ar-SA"/>
        </a:p>
      </dgm:t>
    </dgm:pt>
    <dgm:pt modelId="{42D870BC-9ED0-479D-B652-88C71AABCC5D}" type="sibTrans" cxnId="{87174854-DEA7-4245-B5AE-5170DC828161}">
      <dgm:prSet/>
      <dgm:spPr/>
      <dgm:t>
        <a:bodyPr/>
        <a:lstStyle/>
        <a:p>
          <a:pPr rtl="1"/>
          <a:endParaRPr lang="ar-SA"/>
        </a:p>
      </dgm:t>
    </dgm:pt>
    <dgm:pt modelId="{C6ABB278-D339-4EF9-A1FA-029DA6FA1FEF}">
      <dgm:prSet phldrT="[نص]" phldr="1"/>
      <dgm:spPr/>
      <dgm:t>
        <a:bodyPr/>
        <a:lstStyle/>
        <a:p>
          <a:pPr rtl="1"/>
          <a:endParaRPr lang="ar-SA" sz="1600" kern="1200"/>
        </a:p>
      </dgm:t>
    </dgm:pt>
    <dgm:pt modelId="{A20A3FE2-91F3-4A5D-B99E-C824F9BDFC2D}" type="parTrans" cxnId="{5FF12413-ABBB-43C0-ADD0-4DC628027A37}">
      <dgm:prSet/>
      <dgm:spPr/>
      <dgm:t>
        <a:bodyPr/>
        <a:lstStyle/>
        <a:p>
          <a:pPr rtl="1"/>
          <a:endParaRPr lang="ar-SA"/>
        </a:p>
      </dgm:t>
    </dgm:pt>
    <dgm:pt modelId="{27149D19-C02C-41C4-988C-25B3F8F5C839}" type="sibTrans" cxnId="{5FF12413-ABBB-43C0-ADD0-4DC628027A37}">
      <dgm:prSet/>
      <dgm:spPr/>
      <dgm:t>
        <a:bodyPr/>
        <a:lstStyle/>
        <a:p>
          <a:pPr rtl="1"/>
          <a:endParaRPr lang="ar-SA"/>
        </a:p>
      </dgm:t>
    </dgm:pt>
    <dgm:pt modelId="{E58DF3D8-7131-45B3-BE52-DD667C6647FC}">
      <dgm:prSet custT="1"/>
      <dgm:spPr/>
      <dgm:t>
        <a:bodyPr/>
        <a:lstStyle/>
        <a:p>
          <a:pPr rtl="1"/>
          <a:r>
            <a:rPr lang="ar-SA" sz="1600" kern="1200" dirty="0" smtClean="0"/>
            <a:t>: </a:t>
          </a:r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تبدأ من 13- 18 عاماً : هدفها الرئيس الحفاظ على المدى الحركي </a:t>
          </a:r>
          <a:r>
            <a:rPr lang="ar-SA" sz="1800" kern="1200" dirty="0" err="1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وأستخدام</a:t>
          </a:r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  الأطراف العلوية بمساعدة الأجهزة والأدوات التعويضية </a:t>
          </a:r>
        </a:p>
      </dgm:t>
    </dgm:pt>
    <dgm:pt modelId="{81DDE6D4-0DD1-45E8-8C26-F528056A425A}" type="parTrans" cxnId="{4D83E03F-9CE6-48B8-B514-6EA3F218E520}">
      <dgm:prSet/>
      <dgm:spPr/>
      <dgm:t>
        <a:bodyPr/>
        <a:lstStyle/>
        <a:p>
          <a:pPr rtl="1"/>
          <a:endParaRPr lang="ar-SA"/>
        </a:p>
      </dgm:t>
    </dgm:pt>
    <dgm:pt modelId="{F3AD6B89-5DEB-498F-9ADD-B8B50B067B2A}" type="sibTrans" cxnId="{4D83E03F-9CE6-48B8-B514-6EA3F218E520}">
      <dgm:prSet/>
      <dgm:spPr/>
      <dgm:t>
        <a:bodyPr/>
        <a:lstStyle/>
        <a:p>
          <a:pPr rtl="1"/>
          <a:endParaRPr lang="ar-SA"/>
        </a:p>
      </dgm:t>
    </dgm:pt>
    <dgm:pt modelId="{16B69D54-A860-45C0-A14D-ECD61FD97CEC}">
      <dgm:prSet custT="1"/>
      <dgm:spPr/>
      <dgm:t>
        <a:bodyPr/>
        <a:lstStyle/>
        <a:p>
          <a:pPr rtl="1"/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تبدأ من 19 فما فوق : هدفها الرئيس الحفاظ على أكبر قدر ممكن من الوظائف التي يستطيع المصاب القيام </a:t>
          </a:r>
          <a:r>
            <a:rPr lang="ar-SA" sz="1800" kern="1200" dirty="0" err="1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بها</a:t>
          </a:r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 وحده حتى يحقق </a:t>
          </a:r>
          <a:r>
            <a:rPr lang="ar-SA" sz="1800" kern="1200" dirty="0" err="1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الإستقلالية</a:t>
          </a:r>
          <a:r>
            <a:rPr lang="ar-SA" sz="1800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rPr>
            <a:t> </a:t>
          </a:r>
        </a:p>
      </dgm:t>
    </dgm:pt>
    <dgm:pt modelId="{E596B133-3212-4FEC-A39B-A644FBBBEFF8}" type="parTrans" cxnId="{14468549-5BAA-443F-961C-B33DAE6597AB}">
      <dgm:prSet/>
      <dgm:spPr/>
      <dgm:t>
        <a:bodyPr/>
        <a:lstStyle/>
        <a:p>
          <a:pPr rtl="1"/>
          <a:endParaRPr lang="ar-SA"/>
        </a:p>
      </dgm:t>
    </dgm:pt>
    <dgm:pt modelId="{8AED97D3-130C-401E-B413-82E2949F9308}" type="sibTrans" cxnId="{14468549-5BAA-443F-961C-B33DAE6597AB}">
      <dgm:prSet/>
      <dgm:spPr/>
      <dgm:t>
        <a:bodyPr/>
        <a:lstStyle/>
        <a:p>
          <a:pPr rtl="1"/>
          <a:endParaRPr lang="ar-SA"/>
        </a:p>
      </dgm:t>
    </dgm:pt>
    <dgm:pt modelId="{96E744D6-EC4A-4BB8-9BFB-636A5B416346}" type="pres">
      <dgm:prSet presAssocID="{D2C9AAA5-7B8D-4054-B76A-BCE502440C1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052FD63-65EC-4442-B48F-6827104D7BA9}" type="pres">
      <dgm:prSet presAssocID="{2B3CC760-C878-4E15-8D6D-2432614C354A}" presName="composite" presStyleCnt="0"/>
      <dgm:spPr/>
    </dgm:pt>
    <dgm:pt modelId="{78AA8E91-B1A0-475E-B06E-37A0DE2CB360}" type="pres">
      <dgm:prSet presAssocID="{2B3CC760-C878-4E15-8D6D-2432614C354A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E127D15-B427-42F5-95CA-0B68054261E4}" type="pres">
      <dgm:prSet presAssocID="{2B3CC760-C878-4E15-8D6D-2432614C354A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AB2C41C-6734-4D96-B16A-7F0CC84524A4}" type="pres">
      <dgm:prSet presAssocID="{89169FBC-3FAA-4261-8F46-376D947DCE0C}" presName="sp" presStyleCnt="0"/>
      <dgm:spPr/>
    </dgm:pt>
    <dgm:pt modelId="{AF5430EE-8248-44AC-B1ED-EBA0622ACF11}" type="pres">
      <dgm:prSet presAssocID="{94A23D45-3009-4B8A-A8C8-832A497D22A2}" presName="composite" presStyleCnt="0"/>
      <dgm:spPr/>
    </dgm:pt>
    <dgm:pt modelId="{1BC06AEA-36AB-45E4-9620-84B3B5992056}" type="pres">
      <dgm:prSet presAssocID="{94A23D45-3009-4B8A-A8C8-832A497D22A2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7FCD2DE-A894-4F0D-B9F5-6C05AD3AAAFB}" type="pres">
      <dgm:prSet presAssocID="{94A23D45-3009-4B8A-A8C8-832A497D22A2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09D4CEE-C32A-495C-B227-3B37F6A8469A}" srcId="{2B3CC760-C878-4E15-8D6D-2432614C354A}" destId="{F289210B-4659-4086-8338-2B58DC826C90}" srcOrd="0" destOrd="0" parTransId="{2CAD1A14-2890-4A07-9F90-C90FD312A649}" sibTransId="{73E8C9D1-F100-445D-8454-08A0645D4303}"/>
    <dgm:cxn modelId="{BA8641CC-48B9-4305-AEC0-7E7DDE087050}" srcId="{2B3CC760-C878-4E15-8D6D-2432614C354A}" destId="{FC3A35A8-0556-4AD2-AA8A-286B2E8883F4}" srcOrd="2" destOrd="0" parTransId="{6AD5FA72-E74F-4F43-B5A3-3A23540B49AB}" sibTransId="{88699EF6-FEF1-4779-88A3-37617C1A545E}"/>
    <dgm:cxn modelId="{4D83E03F-9CE6-48B8-B514-6EA3F218E520}" srcId="{2B3CC760-C878-4E15-8D6D-2432614C354A}" destId="{E58DF3D8-7131-45B3-BE52-DD667C6647FC}" srcOrd="1" destOrd="0" parTransId="{81DDE6D4-0DD1-45E8-8C26-F528056A425A}" sibTransId="{F3AD6B89-5DEB-498F-9ADD-B8B50B067B2A}"/>
    <dgm:cxn modelId="{BAFE8C0C-BBE3-4390-88CC-25363C09E398}" type="presOf" srcId="{16B69D54-A860-45C0-A14D-ECD61FD97CEC}" destId="{D7FCD2DE-A894-4F0D-B9F5-6C05AD3AAAFB}" srcOrd="0" destOrd="1" presId="urn:microsoft.com/office/officeart/2005/8/layout/chevron2"/>
    <dgm:cxn modelId="{244FC0EA-8220-4FDD-93CD-0B561775F399}" type="presOf" srcId="{E58DF3D8-7131-45B3-BE52-DD667C6647FC}" destId="{2E127D15-B427-42F5-95CA-0B68054261E4}" srcOrd="0" destOrd="1" presId="urn:microsoft.com/office/officeart/2005/8/layout/chevron2"/>
    <dgm:cxn modelId="{27E8BC77-9A35-44C0-BDFC-AD7DD2C1AD0A}" type="presOf" srcId="{F289210B-4659-4086-8338-2B58DC826C90}" destId="{2E127D15-B427-42F5-95CA-0B68054261E4}" srcOrd="0" destOrd="0" presId="urn:microsoft.com/office/officeart/2005/8/layout/chevron2"/>
    <dgm:cxn modelId="{9ED4A918-6883-465D-A887-1010C9AD8A2A}" type="presOf" srcId="{D2C9AAA5-7B8D-4054-B76A-BCE502440C13}" destId="{96E744D6-EC4A-4BB8-9BFB-636A5B416346}" srcOrd="0" destOrd="0" presId="urn:microsoft.com/office/officeart/2005/8/layout/chevron2"/>
    <dgm:cxn modelId="{87174854-DEA7-4245-B5AE-5170DC828161}" srcId="{94A23D45-3009-4B8A-A8C8-832A497D22A2}" destId="{496152E1-7071-418A-B29E-C9B295564A43}" srcOrd="0" destOrd="0" parTransId="{827696A3-2F79-475F-B354-DC4685D56EEC}" sibTransId="{42D870BC-9ED0-479D-B652-88C71AABCC5D}"/>
    <dgm:cxn modelId="{8727A568-5814-46BC-A3A4-1848E521007F}" srcId="{D2C9AAA5-7B8D-4054-B76A-BCE502440C13}" destId="{94A23D45-3009-4B8A-A8C8-832A497D22A2}" srcOrd="1" destOrd="0" parTransId="{FDAC9092-52D0-4B17-AC1E-8148CD71C9C5}" sibTransId="{FDF2B473-EA74-48EB-A666-EC8F2A20D476}"/>
    <dgm:cxn modelId="{14468549-5BAA-443F-961C-B33DAE6597AB}" srcId="{94A23D45-3009-4B8A-A8C8-832A497D22A2}" destId="{16B69D54-A860-45C0-A14D-ECD61FD97CEC}" srcOrd="1" destOrd="0" parTransId="{E596B133-3212-4FEC-A39B-A644FBBBEFF8}" sibTransId="{8AED97D3-130C-401E-B413-82E2949F9308}"/>
    <dgm:cxn modelId="{EB4DE1BE-A210-498A-AEDA-830942BFFBC9}" type="presOf" srcId="{FC3A35A8-0556-4AD2-AA8A-286B2E8883F4}" destId="{2E127D15-B427-42F5-95CA-0B68054261E4}" srcOrd="0" destOrd="2" presId="urn:microsoft.com/office/officeart/2005/8/layout/chevron2"/>
    <dgm:cxn modelId="{91FA0D7C-1ED3-40DB-81B6-DC63EA829F97}" srcId="{D2C9AAA5-7B8D-4054-B76A-BCE502440C13}" destId="{2B3CC760-C878-4E15-8D6D-2432614C354A}" srcOrd="0" destOrd="0" parTransId="{5B206052-3A65-41F6-9E3C-9D778BD15294}" sibTransId="{89169FBC-3FAA-4261-8F46-376D947DCE0C}"/>
    <dgm:cxn modelId="{8CDBFCF1-E138-4451-873B-E1C9A7556BB2}" type="presOf" srcId="{94A23D45-3009-4B8A-A8C8-832A497D22A2}" destId="{1BC06AEA-36AB-45E4-9620-84B3B5992056}" srcOrd="0" destOrd="0" presId="urn:microsoft.com/office/officeart/2005/8/layout/chevron2"/>
    <dgm:cxn modelId="{E115EFD9-0187-4C54-88F7-39EBA048D69E}" type="presOf" srcId="{C6ABB278-D339-4EF9-A1FA-029DA6FA1FEF}" destId="{D7FCD2DE-A894-4F0D-B9F5-6C05AD3AAAFB}" srcOrd="0" destOrd="2" presId="urn:microsoft.com/office/officeart/2005/8/layout/chevron2"/>
    <dgm:cxn modelId="{4D3BA9EE-50F2-4542-A46F-A0DEB683BCA2}" type="presOf" srcId="{2B3CC760-C878-4E15-8D6D-2432614C354A}" destId="{78AA8E91-B1A0-475E-B06E-37A0DE2CB360}" srcOrd="0" destOrd="0" presId="urn:microsoft.com/office/officeart/2005/8/layout/chevron2"/>
    <dgm:cxn modelId="{B6D35396-449B-4086-8925-AF229C493821}" type="presOf" srcId="{496152E1-7071-418A-B29E-C9B295564A43}" destId="{D7FCD2DE-A894-4F0D-B9F5-6C05AD3AAAFB}" srcOrd="0" destOrd="0" presId="urn:microsoft.com/office/officeart/2005/8/layout/chevron2"/>
    <dgm:cxn modelId="{5FF12413-ABBB-43C0-ADD0-4DC628027A37}" srcId="{94A23D45-3009-4B8A-A8C8-832A497D22A2}" destId="{C6ABB278-D339-4EF9-A1FA-029DA6FA1FEF}" srcOrd="2" destOrd="0" parTransId="{A20A3FE2-91F3-4A5D-B99E-C824F9BDFC2D}" sibTransId="{27149D19-C02C-41C4-988C-25B3F8F5C839}"/>
    <dgm:cxn modelId="{A5146F10-882B-43D0-B0C3-00D48A528946}" type="presParOf" srcId="{96E744D6-EC4A-4BB8-9BFB-636A5B416346}" destId="{4052FD63-65EC-4442-B48F-6827104D7BA9}" srcOrd="0" destOrd="0" presId="urn:microsoft.com/office/officeart/2005/8/layout/chevron2"/>
    <dgm:cxn modelId="{A56AC559-4C82-4985-979A-3C9F70E187C5}" type="presParOf" srcId="{4052FD63-65EC-4442-B48F-6827104D7BA9}" destId="{78AA8E91-B1A0-475E-B06E-37A0DE2CB360}" srcOrd="0" destOrd="0" presId="urn:microsoft.com/office/officeart/2005/8/layout/chevron2"/>
    <dgm:cxn modelId="{560090B9-5BE5-4D03-AD9F-18A13ECD82D7}" type="presParOf" srcId="{4052FD63-65EC-4442-B48F-6827104D7BA9}" destId="{2E127D15-B427-42F5-95CA-0B68054261E4}" srcOrd="1" destOrd="0" presId="urn:microsoft.com/office/officeart/2005/8/layout/chevron2"/>
    <dgm:cxn modelId="{536F8255-D112-43FF-8652-7AA60AB42D5C}" type="presParOf" srcId="{96E744D6-EC4A-4BB8-9BFB-636A5B416346}" destId="{0AB2C41C-6734-4D96-B16A-7F0CC84524A4}" srcOrd="1" destOrd="0" presId="urn:microsoft.com/office/officeart/2005/8/layout/chevron2"/>
    <dgm:cxn modelId="{7768440A-401D-499B-8E99-64C0C605CB6A}" type="presParOf" srcId="{96E744D6-EC4A-4BB8-9BFB-636A5B416346}" destId="{AF5430EE-8248-44AC-B1ED-EBA0622ACF11}" srcOrd="2" destOrd="0" presId="urn:microsoft.com/office/officeart/2005/8/layout/chevron2"/>
    <dgm:cxn modelId="{753ECE87-C957-4E0A-853E-5F1639727828}" type="presParOf" srcId="{AF5430EE-8248-44AC-B1ED-EBA0622ACF11}" destId="{1BC06AEA-36AB-45E4-9620-84B3B5992056}" srcOrd="0" destOrd="0" presId="urn:microsoft.com/office/officeart/2005/8/layout/chevron2"/>
    <dgm:cxn modelId="{45832976-5FDC-4306-B85E-C200436320EA}" type="presParOf" srcId="{AF5430EE-8248-44AC-B1ED-EBA0622ACF11}" destId="{D7FCD2DE-A894-4F0D-B9F5-6C05AD3AAAF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9CD8909-EC62-4B00-BBDE-0B5B214C19F9}" type="doc">
      <dgm:prSet loTypeId="urn:microsoft.com/office/officeart/2005/8/layout/process2" loCatId="process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pPr rtl="1"/>
          <a:endParaRPr lang="ar-SA"/>
        </a:p>
      </dgm:t>
    </dgm:pt>
    <dgm:pt modelId="{1FC02416-9B34-45AC-99C8-F89788F70BB6}">
      <dgm:prSet custT="1"/>
      <dgm:spPr>
        <a:solidFill>
          <a:srgbClr val="79864A"/>
        </a:solidFill>
      </dgm:spPr>
      <dgm:t>
        <a:bodyPr/>
        <a:lstStyle/>
        <a:p>
          <a:pPr rtl="1"/>
          <a:r>
            <a:rPr lang="ar-SA" sz="1800" dirty="0" smtClean="0"/>
            <a:t>يتأثر الجزء الخاص بالحركة في المخ والأعصاب الطرفية وتدمر الخلايا العصبية.</a:t>
          </a:r>
          <a:endParaRPr lang="ar-SA" sz="1800" dirty="0"/>
        </a:p>
      </dgm:t>
    </dgm:pt>
    <dgm:pt modelId="{4D3DAFA1-C4C1-463E-B19C-4F46E98B5FE3}" type="parTrans" cxnId="{854F1C8D-18FA-4509-88D1-1FA7D8B2E2C7}">
      <dgm:prSet/>
      <dgm:spPr/>
      <dgm:t>
        <a:bodyPr/>
        <a:lstStyle/>
        <a:p>
          <a:pPr rtl="1"/>
          <a:endParaRPr lang="ar-SA"/>
        </a:p>
      </dgm:t>
    </dgm:pt>
    <dgm:pt modelId="{5B289646-C974-43E4-9D68-55B9E4180985}" type="sibTrans" cxnId="{854F1C8D-18FA-4509-88D1-1FA7D8B2E2C7}">
      <dgm:prSet/>
      <dgm:spPr/>
      <dgm:t>
        <a:bodyPr/>
        <a:lstStyle/>
        <a:p>
          <a:pPr rtl="1"/>
          <a:endParaRPr lang="ar-SA"/>
        </a:p>
      </dgm:t>
    </dgm:pt>
    <dgm:pt modelId="{056D33D4-D83A-4965-AD4E-1102C4470D85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rtl="1"/>
          <a:r>
            <a:rPr lang="ar-SA" sz="2000" dirty="0" smtClean="0"/>
            <a:t>فلا تستطيع العضلات التحرك</a:t>
          </a:r>
          <a:endParaRPr lang="ar-SA" sz="2000" dirty="0"/>
        </a:p>
      </dgm:t>
    </dgm:pt>
    <dgm:pt modelId="{9D66F0F0-E825-43EC-BFEC-4EAF26A9F348}" type="parTrans" cxnId="{EE45F382-8093-482D-B3BB-3423CE771FBB}">
      <dgm:prSet/>
      <dgm:spPr/>
      <dgm:t>
        <a:bodyPr/>
        <a:lstStyle/>
        <a:p>
          <a:pPr rtl="1"/>
          <a:endParaRPr lang="ar-SA"/>
        </a:p>
      </dgm:t>
    </dgm:pt>
    <dgm:pt modelId="{DBD49719-FB16-4C5F-A137-8F9D1FD1854C}" type="sibTrans" cxnId="{EE45F382-8093-482D-B3BB-3423CE771FBB}">
      <dgm:prSet/>
      <dgm:spPr/>
      <dgm:t>
        <a:bodyPr/>
        <a:lstStyle/>
        <a:p>
          <a:pPr rtl="1"/>
          <a:endParaRPr lang="ar-SA"/>
        </a:p>
      </dgm:t>
    </dgm:pt>
    <dgm:pt modelId="{182890B6-A84F-4B5F-8659-E18418A91D05}">
      <dgm:prSet custT="1"/>
      <dgm:spPr>
        <a:solidFill>
          <a:srgbClr val="C4D5AB"/>
        </a:solidFill>
      </dgm:spPr>
      <dgm:t>
        <a:bodyPr/>
        <a:lstStyle/>
        <a:p>
          <a:pPr rtl="1"/>
          <a:r>
            <a:rPr lang="ar-SA" sz="2000" dirty="0" smtClean="0"/>
            <a:t>مع مرور الوقت تضعف العضلة وتضمر</a:t>
          </a:r>
          <a:endParaRPr lang="ar-SA" sz="2000" dirty="0"/>
        </a:p>
      </dgm:t>
    </dgm:pt>
    <dgm:pt modelId="{7B13AB7B-E991-4384-9A42-2A693732BF37}" type="parTrans" cxnId="{F84DA043-61BD-4DF8-97FB-528F82336362}">
      <dgm:prSet/>
      <dgm:spPr/>
      <dgm:t>
        <a:bodyPr/>
        <a:lstStyle/>
        <a:p>
          <a:pPr rtl="1"/>
          <a:endParaRPr lang="ar-SA"/>
        </a:p>
      </dgm:t>
    </dgm:pt>
    <dgm:pt modelId="{415C0064-550B-4772-849D-4087DEEAC761}" type="sibTrans" cxnId="{F84DA043-61BD-4DF8-97FB-528F82336362}">
      <dgm:prSet/>
      <dgm:spPr/>
      <dgm:t>
        <a:bodyPr/>
        <a:lstStyle/>
        <a:p>
          <a:pPr rtl="1"/>
          <a:endParaRPr lang="ar-SA"/>
        </a:p>
      </dgm:t>
    </dgm:pt>
    <dgm:pt modelId="{A1848FC0-34A2-48DF-9FA4-BD08860BAF34}">
      <dgm:prSet custT="1"/>
      <dgm:spPr/>
      <dgm:t>
        <a:bodyPr/>
        <a:lstStyle/>
        <a:p>
          <a:pPr rtl="1"/>
          <a:r>
            <a:rPr lang="ar-SA" sz="2000" dirty="0" smtClean="0"/>
            <a:t>تفقد الحركة وتصاب بالشلل </a:t>
          </a:r>
          <a:endParaRPr lang="ar-SA" sz="2000" dirty="0"/>
        </a:p>
      </dgm:t>
    </dgm:pt>
    <dgm:pt modelId="{305260A8-8FAF-4F62-8B85-D610C8D1737A}" type="parTrans" cxnId="{D8EAA059-4216-4EEE-AB33-65D5F3C22FE7}">
      <dgm:prSet/>
      <dgm:spPr/>
      <dgm:t>
        <a:bodyPr/>
        <a:lstStyle/>
        <a:p>
          <a:pPr rtl="1"/>
          <a:endParaRPr lang="ar-SA"/>
        </a:p>
      </dgm:t>
    </dgm:pt>
    <dgm:pt modelId="{240BAABE-D19E-4B41-94A6-43293BC654E8}" type="sibTrans" cxnId="{D8EAA059-4216-4EEE-AB33-65D5F3C22FE7}">
      <dgm:prSet/>
      <dgm:spPr/>
      <dgm:t>
        <a:bodyPr/>
        <a:lstStyle/>
        <a:p>
          <a:pPr rtl="1"/>
          <a:endParaRPr lang="ar-SA"/>
        </a:p>
      </dgm:t>
    </dgm:pt>
    <dgm:pt modelId="{1087B231-6077-435A-B1E6-53E0586F2155}" type="pres">
      <dgm:prSet presAssocID="{79CD8909-EC62-4B00-BBDE-0B5B214C19F9}" presName="linearFlow" presStyleCnt="0">
        <dgm:presLayoutVars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54E3CB6-CB00-4539-9459-B3C3D2258530}" type="pres">
      <dgm:prSet presAssocID="{1FC02416-9B34-45AC-99C8-F89788F70BB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9C34AC9-F115-4F20-814F-C23F5CFD39D2}" type="pres">
      <dgm:prSet presAssocID="{5B289646-C974-43E4-9D68-55B9E4180985}" presName="sib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B67103B9-8C96-4960-B13E-0C94AA2BA9D5}" type="pres">
      <dgm:prSet presAssocID="{5B289646-C974-43E4-9D68-55B9E4180985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9FB3C92E-A522-4956-8623-87C9752A863E}" type="pres">
      <dgm:prSet presAssocID="{056D33D4-D83A-4965-AD4E-1102C4470D8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C9FCB0-43FC-49FD-8B6E-A15F37970667}" type="pres">
      <dgm:prSet presAssocID="{DBD49719-FB16-4C5F-A137-8F9D1FD1854C}" presName="sib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D424F24E-0109-49CB-B96A-798D8B1C9BC2}" type="pres">
      <dgm:prSet presAssocID="{DBD49719-FB16-4C5F-A137-8F9D1FD1854C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4502135C-41A2-4EC4-8E68-A8F9878A422E}" type="pres">
      <dgm:prSet presAssocID="{182890B6-A84F-4B5F-8659-E18418A91D0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11EC51-B188-4DB8-B998-491BCC5956A4}" type="pres">
      <dgm:prSet presAssocID="{415C0064-550B-4772-849D-4087DEEAC761}" presName="sibTrans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78BB8330-01BF-40BA-91D2-EEDD12947880}" type="pres">
      <dgm:prSet presAssocID="{415C0064-550B-4772-849D-4087DEEAC761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A8C534DC-76DC-4DAC-8EA4-F38F6DCB26D2}" type="pres">
      <dgm:prSet presAssocID="{A1848FC0-34A2-48DF-9FA4-BD08860BAF3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6EDB12D-74B2-4567-89F2-3DFC8813D49E}" type="presOf" srcId="{5B289646-C974-43E4-9D68-55B9E4180985}" destId="{E9C34AC9-F115-4F20-814F-C23F5CFD39D2}" srcOrd="0" destOrd="0" presId="urn:microsoft.com/office/officeart/2005/8/layout/process2"/>
    <dgm:cxn modelId="{F84DA043-61BD-4DF8-97FB-528F82336362}" srcId="{79CD8909-EC62-4B00-BBDE-0B5B214C19F9}" destId="{182890B6-A84F-4B5F-8659-E18418A91D05}" srcOrd="2" destOrd="0" parTransId="{7B13AB7B-E991-4384-9A42-2A693732BF37}" sibTransId="{415C0064-550B-4772-849D-4087DEEAC761}"/>
    <dgm:cxn modelId="{CAF2B6A0-ED2A-4328-915B-AB61424D1209}" type="presOf" srcId="{415C0064-550B-4772-849D-4087DEEAC761}" destId="{78BB8330-01BF-40BA-91D2-EEDD12947880}" srcOrd="1" destOrd="0" presId="urn:microsoft.com/office/officeart/2005/8/layout/process2"/>
    <dgm:cxn modelId="{70530CA6-457D-45C2-873C-4EBD6ECC8C0E}" type="presOf" srcId="{056D33D4-D83A-4965-AD4E-1102C4470D85}" destId="{9FB3C92E-A522-4956-8623-87C9752A863E}" srcOrd="0" destOrd="0" presId="urn:microsoft.com/office/officeart/2005/8/layout/process2"/>
    <dgm:cxn modelId="{D8EAA059-4216-4EEE-AB33-65D5F3C22FE7}" srcId="{79CD8909-EC62-4B00-BBDE-0B5B214C19F9}" destId="{A1848FC0-34A2-48DF-9FA4-BD08860BAF34}" srcOrd="3" destOrd="0" parTransId="{305260A8-8FAF-4F62-8B85-D610C8D1737A}" sibTransId="{240BAABE-D19E-4B41-94A6-43293BC654E8}"/>
    <dgm:cxn modelId="{6F77926F-AAA2-44B6-8623-99DF8B36779D}" type="presOf" srcId="{79CD8909-EC62-4B00-BBDE-0B5B214C19F9}" destId="{1087B231-6077-435A-B1E6-53E0586F2155}" srcOrd="0" destOrd="0" presId="urn:microsoft.com/office/officeart/2005/8/layout/process2"/>
    <dgm:cxn modelId="{0B32819D-2436-4A1C-970E-508EC107E9D2}" type="presOf" srcId="{1FC02416-9B34-45AC-99C8-F89788F70BB6}" destId="{A54E3CB6-CB00-4539-9459-B3C3D2258530}" srcOrd="0" destOrd="0" presId="urn:microsoft.com/office/officeart/2005/8/layout/process2"/>
    <dgm:cxn modelId="{EEAB08AF-CD99-4217-90FC-CC32149E9625}" type="presOf" srcId="{DBD49719-FB16-4C5F-A137-8F9D1FD1854C}" destId="{D424F24E-0109-49CB-B96A-798D8B1C9BC2}" srcOrd="1" destOrd="0" presId="urn:microsoft.com/office/officeart/2005/8/layout/process2"/>
    <dgm:cxn modelId="{9FC3A394-BED4-4068-A055-72433EB8AE78}" type="presOf" srcId="{A1848FC0-34A2-48DF-9FA4-BD08860BAF34}" destId="{A8C534DC-76DC-4DAC-8EA4-F38F6DCB26D2}" srcOrd="0" destOrd="0" presId="urn:microsoft.com/office/officeart/2005/8/layout/process2"/>
    <dgm:cxn modelId="{0DDEE223-CF93-4467-A19F-3C6AEE29A857}" type="presOf" srcId="{182890B6-A84F-4B5F-8659-E18418A91D05}" destId="{4502135C-41A2-4EC4-8E68-A8F9878A422E}" srcOrd="0" destOrd="0" presId="urn:microsoft.com/office/officeart/2005/8/layout/process2"/>
    <dgm:cxn modelId="{854F1C8D-18FA-4509-88D1-1FA7D8B2E2C7}" srcId="{79CD8909-EC62-4B00-BBDE-0B5B214C19F9}" destId="{1FC02416-9B34-45AC-99C8-F89788F70BB6}" srcOrd="0" destOrd="0" parTransId="{4D3DAFA1-C4C1-463E-B19C-4F46E98B5FE3}" sibTransId="{5B289646-C974-43E4-9D68-55B9E4180985}"/>
    <dgm:cxn modelId="{06F4399F-559A-49BD-98EB-AB66186C9509}" type="presOf" srcId="{DBD49719-FB16-4C5F-A137-8F9D1FD1854C}" destId="{54C9FCB0-43FC-49FD-8B6E-A15F37970667}" srcOrd="0" destOrd="0" presId="urn:microsoft.com/office/officeart/2005/8/layout/process2"/>
    <dgm:cxn modelId="{6DEE4154-3DFC-4D56-B61B-BA1DEB49387F}" type="presOf" srcId="{5B289646-C974-43E4-9D68-55B9E4180985}" destId="{B67103B9-8C96-4960-B13E-0C94AA2BA9D5}" srcOrd="1" destOrd="0" presId="urn:microsoft.com/office/officeart/2005/8/layout/process2"/>
    <dgm:cxn modelId="{EE45F382-8093-482D-B3BB-3423CE771FBB}" srcId="{79CD8909-EC62-4B00-BBDE-0B5B214C19F9}" destId="{056D33D4-D83A-4965-AD4E-1102C4470D85}" srcOrd="1" destOrd="0" parTransId="{9D66F0F0-E825-43EC-BFEC-4EAF26A9F348}" sibTransId="{DBD49719-FB16-4C5F-A137-8F9D1FD1854C}"/>
    <dgm:cxn modelId="{A8EA87F5-5D51-4B5D-B794-BFF4636A3F32}" type="presOf" srcId="{415C0064-550B-4772-849D-4087DEEAC761}" destId="{A511EC51-B188-4DB8-B998-491BCC5956A4}" srcOrd="0" destOrd="0" presId="urn:microsoft.com/office/officeart/2005/8/layout/process2"/>
    <dgm:cxn modelId="{1CDCD60A-98FD-478F-86CC-DD372339A66B}" type="presParOf" srcId="{1087B231-6077-435A-B1E6-53E0586F2155}" destId="{A54E3CB6-CB00-4539-9459-B3C3D2258530}" srcOrd="0" destOrd="0" presId="urn:microsoft.com/office/officeart/2005/8/layout/process2"/>
    <dgm:cxn modelId="{A2521166-7821-4341-84B6-05404816398C}" type="presParOf" srcId="{1087B231-6077-435A-B1E6-53E0586F2155}" destId="{E9C34AC9-F115-4F20-814F-C23F5CFD39D2}" srcOrd="1" destOrd="0" presId="urn:microsoft.com/office/officeart/2005/8/layout/process2"/>
    <dgm:cxn modelId="{30EA4309-0306-4887-811C-DC93BFAD7407}" type="presParOf" srcId="{E9C34AC9-F115-4F20-814F-C23F5CFD39D2}" destId="{B67103B9-8C96-4960-B13E-0C94AA2BA9D5}" srcOrd="0" destOrd="0" presId="urn:microsoft.com/office/officeart/2005/8/layout/process2"/>
    <dgm:cxn modelId="{0109E5F1-2D23-4F50-9EAB-4980C835C7EA}" type="presParOf" srcId="{1087B231-6077-435A-B1E6-53E0586F2155}" destId="{9FB3C92E-A522-4956-8623-87C9752A863E}" srcOrd="2" destOrd="0" presId="urn:microsoft.com/office/officeart/2005/8/layout/process2"/>
    <dgm:cxn modelId="{876672A4-E2EA-408C-8B38-E26BA8C76ED1}" type="presParOf" srcId="{1087B231-6077-435A-B1E6-53E0586F2155}" destId="{54C9FCB0-43FC-49FD-8B6E-A15F37970667}" srcOrd="3" destOrd="0" presId="urn:microsoft.com/office/officeart/2005/8/layout/process2"/>
    <dgm:cxn modelId="{AF5F2649-D685-4253-BE4C-5D4986C9720C}" type="presParOf" srcId="{54C9FCB0-43FC-49FD-8B6E-A15F37970667}" destId="{D424F24E-0109-49CB-B96A-798D8B1C9BC2}" srcOrd="0" destOrd="0" presId="urn:microsoft.com/office/officeart/2005/8/layout/process2"/>
    <dgm:cxn modelId="{D99A99DD-56CC-488D-90A2-224D5617CB2C}" type="presParOf" srcId="{1087B231-6077-435A-B1E6-53E0586F2155}" destId="{4502135C-41A2-4EC4-8E68-A8F9878A422E}" srcOrd="4" destOrd="0" presId="urn:microsoft.com/office/officeart/2005/8/layout/process2"/>
    <dgm:cxn modelId="{4669DFE1-C37A-421E-957E-26308D15EF0D}" type="presParOf" srcId="{1087B231-6077-435A-B1E6-53E0586F2155}" destId="{A511EC51-B188-4DB8-B998-491BCC5956A4}" srcOrd="5" destOrd="0" presId="urn:microsoft.com/office/officeart/2005/8/layout/process2"/>
    <dgm:cxn modelId="{6E142AE2-F869-4454-A38B-9856C2DCA51F}" type="presParOf" srcId="{A511EC51-B188-4DB8-B998-491BCC5956A4}" destId="{78BB8330-01BF-40BA-91D2-EEDD12947880}" srcOrd="0" destOrd="0" presId="urn:microsoft.com/office/officeart/2005/8/layout/process2"/>
    <dgm:cxn modelId="{A3D736F3-FDDF-45D2-AFE3-99A3AC754482}" type="presParOf" srcId="{1087B231-6077-435A-B1E6-53E0586F2155}" destId="{A8C534DC-76DC-4DAC-8EA4-F38F6DCB26D2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682F334-B1B6-4596-B73D-1005B6F0C18E}" type="doc">
      <dgm:prSet loTypeId="urn:microsoft.com/office/officeart/2005/8/layout/list1" loCatId="list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pPr rtl="1"/>
          <a:endParaRPr lang="ar-SA"/>
        </a:p>
      </dgm:t>
    </dgm:pt>
    <dgm:pt modelId="{C9661324-DC21-4E1E-BB79-7927E2947B2D}">
      <dgm:prSet custT="1"/>
      <dgm:spPr/>
      <dgm:t>
        <a:bodyPr/>
        <a:lstStyle/>
        <a:p>
          <a:pPr rtl="1"/>
          <a:r>
            <a:rPr lang="ar-SA" sz="3600" dirty="0" smtClean="0"/>
            <a:t>أعراضه:</a:t>
          </a:r>
          <a:endParaRPr lang="ar-SA" sz="3600" dirty="0"/>
        </a:p>
      </dgm:t>
    </dgm:pt>
    <dgm:pt modelId="{9950C13F-C6C1-4D3E-99A1-8840982F816F}" type="parTrans" cxnId="{8DABED46-F6C5-401D-B7F1-D75DA864EFAB}">
      <dgm:prSet/>
      <dgm:spPr/>
      <dgm:t>
        <a:bodyPr/>
        <a:lstStyle/>
        <a:p>
          <a:pPr rtl="1"/>
          <a:endParaRPr lang="ar-SA"/>
        </a:p>
      </dgm:t>
    </dgm:pt>
    <dgm:pt modelId="{7BD7FD16-CEE5-4BB5-A9DC-3EE0D5414FE5}" type="sibTrans" cxnId="{8DABED46-F6C5-401D-B7F1-D75DA864EFAB}">
      <dgm:prSet/>
      <dgm:spPr/>
      <dgm:t>
        <a:bodyPr/>
        <a:lstStyle/>
        <a:p>
          <a:pPr rtl="1"/>
          <a:endParaRPr lang="ar-SA"/>
        </a:p>
      </dgm:t>
    </dgm:pt>
    <dgm:pt modelId="{A8138FF5-CFCF-42A7-8BB7-1302078BE328}">
      <dgm:prSet/>
      <dgm:spPr/>
      <dgm:t>
        <a:bodyPr/>
        <a:lstStyle/>
        <a:p>
          <a:pPr rtl="1"/>
          <a:r>
            <a:rPr lang="ar-SA" dirty="0" smtClean="0"/>
            <a:t>تشبه أعراض الضمور العضلي أعراض الحثل العضلي مما قد يؤدي إلى صعوبة تشخيصه</a:t>
          </a:r>
          <a:endParaRPr lang="ar-SA" dirty="0"/>
        </a:p>
      </dgm:t>
    </dgm:pt>
    <dgm:pt modelId="{975FF776-48ED-454F-B40A-D57265FC5FAF}" type="parTrans" cxnId="{693BF793-C975-49FA-A41B-E6CDC5DD5456}">
      <dgm:prSet/>
      <dgm:spPr/>
      <dgm:t>
        <a:bodyPr/>
        <a:lstStyle/>
        <a:p>
          <a:pPr rtl="1"/>
          <a:endParaRPr lang="ar-SA"/>
        </a:p>
      </dgm:t>
    </dgm:pt>
    <dgm:pt modelId="{F81B84EE-0340-4229-ABFE-040B8F267212}" type="sibTrans" cxnId="{693BF793-C975-49FA-A41B-E6CDC5DD5456}">
      <dgm:prSet/>
      <dgm:spPr/>
      <dgm:t>
        <a:bodyPr/>
        <a:lstStyle/>
        <a:p>
          <a:pPr rtl="1"/>
          <a:endParaRPr lang="ar-SA"/>
        </a:p>
      </dgm:t>
    </dgm:pt>
    <dgm:pt modelId="{5EECB3A0-7B5A-4D7C-B816-031FB5E14F07}">
      <dgm:prSet/>
      <dgm:spPr/>
      <dgm:t>
        <a:bodyPr/>
        <a:lstStyle/>
        <a:p>
          <a:pPr rtl="1"/>
          <a:r>
            <a:rPr lang="ar-SA" dirty="0" smtClean="0"/>
            <a:t>ضعف عضلات الوجه والبلع والتنفس</a:t>
          </a:r>
          <a:endParaRPr lang="ar-SA" dirty="0"/>
        </a:p>
      </dgm:t>
    </dgm:pt>
    <dgm:pt modelId="{B67DD84B-CE07-4D78-93FE-069D405BF0F6}" type="parTrans" cxnId="{4C58B6A9-9985-444C-B810-F409C226FB6C}">
      <dgm:prSet/>
      <dgm:spPr/>
      <dgm:t>
        <a:bodyPr/>
        <a:lstStyle/>
        <a:p>
          <a:pPr rtl="1"/>
          <a:endParaRPr lang="ar-SA"/>
        </a:p>
      </dgm:t>
    </dgm:pt>
    <dgm:pt modelId="{F3DF0332-E9E5-49AE-8832-17FC009BA6A9}" type="sibTrans" cxnId="{4C58B6A9-9985-444C-B810-F409C226FB6C}">
      <dgm:prSet/>
      <dgm:spPr/>
      <dgm:t>
        <a:bodyPr/>
        <a:lstStyle/>
        <a:p>
          <a:pPr rtl="1"/>
          <a:endParaRPr lang="ar-SA"/>
        </a:p>
      </dgm:t>
    </dgm:pt>
    <dgm:pt modelId="{6CA3D617-FE7F-4FA7-8710-71C26A21DC6E}">
      <dgm:prSet/>
      <dgm:spPr/>
      <dgm:t>
        <a:bodyPr/>
        <a:lstStyle/>
        <a:p>
          <a:pPr rtl="1"/>
          <a:r>
            <a:rPr lang="ar-SA" dirty="0" smtClean="0"/>
            <a:t>ضعف شديد ومتزايد للعضلات مما يؤدي للارتخاء العام</a:t>
          </a:r>
          <a:endParaRPr lang="ar-SA" dirty="0"/>
        </a:p>
      </dgm:t>
    </dgm:pt>
    <dgm:pt modelId="{26D24066-4664-4D1F-BA6A-1662FB40330B}" type="parTrans" cxnId="{F80564E3-1E5D-40A8-892B-00BC2BEF3ADF}">
      <dgm:prSet/>
      <dgm:spPr/>
      <dgm:t>
        <a:bodyPr/>
        <a:lstStyle/>
        <a:p>
          <a:pPr rtl="1"/>
          <a:endParaRPr lang="ar-SA"/>
        </a:p>
      </dgm:t>
    </dgm:pt>
    <dgm:pt modelId="{3FC632B5-777B-4F36-9B09-9717607F99BD}" type="sibTrans" cxnId="{F80564E3-1E5D-40A8-892B-00BC2BEF3ADF}">
      <dgm:prSet/>
      <dgm:spPr/>
      <dgm:t>
        <a:bodyPr/>
        <a:lstStyle/>
        <a:p>
          <a:pPr rtl="1"/>
          <a:endParaRPr lang="ar-SA"/>
        </a:p>
      </dgm:t>
    </dgm:pt>
    <dgm:pt modelId="{5224CEE8-8C28-4606-ABF8-C045C9F0F072}">
      <dgm:prSet/>
      <dgm:spPr/>
      <dgm:t>
        <a:bodyPr/>
        <a:lstStyle/>
        <a:p>
          <a:pPr rtl="1"/>
          <a:r>
            <a:rPr lang="ar-SA" dirty="0" smtClean="0"/>
            <a:t>لا يستطيع الطفل التحكم في الرقبة</a:t>
          </a:r>
          <a:endParaRPr lang="ar-SA" dirty="0"/>
        </a:p>
      </dgm:t>
    </dgm:pt>
    <dgm:pt modelId="{63EED6F9-271B-4974-9AAC-913834EBB257}" type="parTrans" cxnId="{0D959D23-A135-4FF1-A52D-8DCB5F2BEE5E}">
      <dgm:prSet/>
      <dgm:spPr/>
      <dgm:t>
        <a:bodyPr/>
        <a:lstStyle/>
        <a:p>
          <a:pPr rtl="1"/>
          <a:endParaRPr lang="ar-SA"/>
        </a:p>
      </dgm:t>
    </dgm:pt>
    <dgm:pt modelId="{8FD626C0-2E17-48B0-A07C-946F7ECD84B8}" type="sibTrans" cxnId="{0D959D23-A135-4FF1-A52D-8DCB5F2BEE5E}">
      <dgm:prSet/>
      <dgm:spPr/>
      <dgm:t>
        <a:bodyPr/>
        <a:lstStyle/>
        <a:p>
          <a:pPr rtl="1"/>
          <a:endParaRPr lang="ar-SA"/>
        </a:p>
      </dgm:t>
    </dgm:pt>
    <dgm:pt modelId="{814EBD80-02C5-4F3F-9707-601E6991DE1D}">
      <dgm:prSet/>
      <dgm:spPr/>
      <dgm:t>
        <a:bodyPr/>
        <a:lstStyle/>
        <a:p>
          <a:pPr rtl="1"/>
          <a:r>
            <a:rPr lang="ar-SA" dirty="0" smtClean="0"/>
            <a:t>تنتج عن ضمور العضلات تشوهات ثانوية في بعض المفاصل</a:t>
          </a:r>
          <a:endParaRPr lang="ar-SA" dirty="0"/>
        </a:p>
      </dgm:t>
    </dgm:pt>
    <dgm:pt modelId="{C5D299D7-DE31-40AE-AD3A-692D43BC0C78}" type="parTrans" cxnId="{46E420C3-1473-476D-9D3E-46FC352740A9}">
      <dgm:prSet/>
      <dgm:spPr/>
      <dgm:t>
        <a:bodyPr/>
        <a:lstStyle/>
        <a:p>
          <a:pPr rtl="1"/>
          <a:endParaRPr lang="ar-SA"/>
        </a:p>
      </dgm:t>
    </dgm:pt>
    <dgm:pt modelId="{B0595E43-9186-4B09-ADE9-8D8E0DAC6B7B}" type="sibTrans" cxnId="{46E420C3-1473-476D-9D3E-46FC352740A9}">
      <dgm:prSet/>
      <dgm:spPr/>
      <dgm:t>
        <a:bodyPr/>
        <a:lstStyle/>
        <a:p>
          <a:pPr rtl="1"/>
          <a:endParaRPr lang="ar-SA"/>
        </a:p>
      </dgm:t>
    </dgm:pt>
    <dgm:pt modelId="{C112D177-0429-4F77-A931-46263BCFA880}" type="pres">
      <dgm:prSet presAssocID="{6682F334-B1B6-4596-B73D-1005B6F0C18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5A80E92-E38B-4743-8D2E-0DA24511B949}" type="pres">
      <dgm:prSet presAssocID="{C9661324-DC21-4E1E-BB79-7927E2947B2D}" presName="parentLin" presStyleCnt="0"/>
      <dgm:spPr/>
    </dgm:pt>
    <dgm:pt modelId="{0FAF7997-065C-4B23-B4FF-3773F7DEE57B}" type="pres">
      <dgm:prSet presAssocID="{C9661324-DC21-4E1E-BB79-7927E2947B2D}" presName="parentLeftMargin" presStyleLbl="node1" presStyleIdx="0" presStyleCnt="1"/>
      <dgm:spPr/>
      <dgm:t>
        <a:bodyPr/>
        <a:lstStyle/>
        <a:p>
          <a:pPr rtl="1"/>
          <a:endParaRPr lang="ar-SA"/>
        </a:p>
      </dgm:t>
    </dgm:pt>
    <dgm:pt modelId="{4309D538-7A0D-4834-B3D0-C0B455545614}" type="pres">
      <dgm:prSet presAssocID="{C9661324-DC21-4E1E-BB79-7927E2947B2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3D273B-E620-4700-81E2-1B54E21D71F9}" type="pres">
      <dgm:prSet presAssocID="{C9661324-DC21-4E1E-BB79-7927E2947B2D}" presName="negativeSpace" presStyleCnt="0"/>
      <dgm:spPr/>
    </dgm:pt>
    <dgm:pt modelId="{560577AA-5951-4174-AAA0-5CC4E52833BF}" type="pres">
      <dgm:prSet presAssocID="{C9661324-DC21-4E1E-BB79-7927E2947B2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DABED46-F6C5-401D-B7F1-D75DA864EFAB}" srcId="{6682F334-B1B6-4596-B73D-1005B6F0C18E}" destId="{C9661324-DC21-4E1E-BB79-7927E2947B2D}" srcOrd="0" destOrd="0" parTransId="{9950C13F-C6C1-4D3E-99A1-8840982F816F}" sibTransId="{7BD7FD16-CEE5-4BB5-A9DC-3EE0D5414FE5}"/>
    <dgm:cxn modelId="{65639B0E-EA2C-4085-8A72-5D8F62CC24C8}" type="presOf" srcId="{C9661324-DC21-4E1E-BB79-7927E2947B2D}" destId="{0FAF7997-065C-4B23-B4FF-3773F7DEE57B}" srcOrd="0" destOrd="0" presId="urn:microsoft.com/office/officeart/2005/8/layout/list1"/>
    <dgm:cxn modelId="{22B38CCF-B6CA-4463-9D69-5C3B50DE6AF4}" type="presOf" srcId="{5EECB3A0-7B5A-4D7C-B816-031FB5E14F07}" destId="{560577AA-5951-4174-AAA0-5CC4E52833BF}" srcOrd="0" destOrd="1" presId="urn:microsoft.com/office/officeart/2005/8/layout/list1"/>
    <dgm:cxn modelId="{A0F0DBB5-C0A4-4EEC-B6F8-79FC53FB1A40}" type="presOf" srcId="{6682F334-B1B6-4596-B73D-1005B6F0C18E}" destId="{C112D177-0429-4F77-A931-46263BCFA880}" srcOrd="0" destOrd="0" presId="urn:microsoft.com/office/officeart/2005/8/layout/list1"/>
    <dgm:cxn modelId="{3081F59D-8EFC-405D-91AA-52D4412C220C}" type="presOf" srcId="{6CA3D617-FE7F-4FA7-8710-71C26A21DC6E}" destId="{560577AA-5951-4174-AAA0-5CC4E52833BF}" srcOrd="0" destOrd="2" presId="urn:microsoft.com/office/officeart/2005/8/layout/list1"/>
    <dgm:cxn modelId="{4C58B6A9-9985-444C-B810-F409C226FB6C}" srcId="{C9661324-DC21-4E1E-BB79-7927E2947B2D}" destId="{5EECB3A0-7B5A-4D7C-B816-031FB5E14F07}" srcOrd="1" destOrd="0" parTransId="{B67DD84B-CE07-4D78-93FE-069D405BF0F6}" sibTransId="{F3DF0332-E9E5-49AE-8832-17FC009BA6A9}"/>
    <dgm:cxn modelId="{2DF75F3D-B824-4321-AE79-2A1808543436}" type="presOf" srcId="{C9661324-DC21-4E1E-BB79-7927E2947B2D}" destId="{4309D538-7A0D-4834-B3D0-C0B455545614}" srcOrd="1" destOrd="0" presId="urn:microsoft.com/office/officeart/2005/8/layout/list1"/>
    <dgm:cxn modelId="{693BF793-C975-49FA-A41B-E6CDC5DD5456}" srcId="{C9661324-DC21-4E1E-BB79-7927E2947B2D}" destId="{A8138FF5-CFCF-42A7-8BB7-1302078BE328}" srcOrd="0" destOrd="0" parTransId="{975FF776-48ED-454F-B40A-D57265FC5FAF}" sibTransId="{F81B84EE-0340-4229-ABFE-040B8F267212}"/>
    <dgm:cxn modelId="{F80564E3-1E5D-40A8-892B-00BC2BEF3ADF}" srcId="{C9661324-DC21-4E1E-BB79-7927E2947B2D}" destId="{6CA3D617-FE7F-4FA7-8710-71C26A21DC6E}" srcOrd="2" destOrd="0" parTransId="{26D24066-4664-4D1F-BA6A-1662FB40330B}" sibTransId="{3FC632B5-777B-4F36-9B09-9717607F99BD}"/>
    <dgm:cxn modelId="{5ED0F2D3-EAF5-42FD-B30C-333E7633B6B9}" type="presOf" srcId="{A8138FF5-CFCF-42A7-8BB7-1302078BE328}" destId="{560577AA-5951-4174-AAA0-5CC4E52833BF}" srcOrd="0" destOrd="0" presId="urn:microsoft.com/office/officeart/2005/8/layout/list1"/>
    <dgm:cxn modelId="{46E420C3-1473-476D-9D3E-46FC352740A9}" srcId="{C9661324-DC21-4E1E-BB79-7927E2947B2D}" destId="{814EBD80-02C5-4F3F-9707-601E6991DE1D}" srcOrd="4" destOrd="0" parTransId="{C5D299D7-DE31-40AE-AD3A-692D43BC0C78}" sibTransId="{B0595E43-9186-4B09-ADE9-8D8E0DAC6B7B}"/>
    <dgm:cxn modelId="{E3A1D511-CE89-47D3-9030-1D29129FF097}" type="presOf" srcId="{814EBD80-02C5-4F3F-9707-601E6991DE1D}" destId="{560577AA-5951-4174-AAA0-5CC4E52833BF}" srcOrd="0" destOrd="4" presId="urn:microsoft.com/office/officeart/2005/8/layout/list1"/>
    <dgm:cxn modelId="{0D959D23-A135-4FF1-A52D-8DCB5F2BEE5E}" srcId="{C9661324-DC21-4E1E-BB79-7927E2947B2D}" destId="{5224CEE8-8C28-4606-ABF8-C045C9F0F072}" srcOrd="3" destOrd="0" parTransId="{63EED6F9-271B-4974-9AAC-913834EBB257}" sibTransId="{8FD626C0-2E17-48B0-A07C-946F7ECD84B8}"/>
    <dgm:cxn modelId="{88815636-EBCA-4B31-9D5C-F560398029FA}" type="presOf" srcId="{5224CEE8-8C28-4606-ABF8-C045C9F0F072}" destId="{560577AA-5951-4174-AAA0-5CC4E52833BF}" srcOrd="0" destOrd="3" presId="urn:microsoft.com/office/officeart/2005/8/layout/list1"/>
    <dgm:cxn modelId="{6D79912A-E0C7-4B4F-9A25-6BA3AA23B456}" type="presParOf" srcId="{C112D177-0429-4F77-A931-46263BCFA880}" destId="{65A80E92-E38B-4743-8D2E-0DA24511B949}" srcOrd="0" destOrd="0" presId="urn:microsoft.com/office/officeart/2005/8/layout/list1"/>
    <dgm:cxn modelId="{A5AB08D1-F46E-46CF-A74B-73D2575E23AB}" type="presParOf" srcId="{65A80E92-E38B-4743-8D2E-0DA24511B949}" destId="{0FAF7997-065C-4B23-B4FF-3773F7DEE57B}" srcOrd="0" destOrd="0" presId="urn:microsoft.com/office/officeart/2005/8/layout/list1"/>
    <dgm:cxn modelId="{7FFC145A-56F2-401E-9ECB-18A029E00903}" type="presParOf" srcId="{65A80E92-E38B-4743-8D2E-0DA24511B949}" destId="{4309D538-7A0D-4834-B3D0-C0B455545614}" srcOrd="1" destOrd="0" presId="urn:microsoft.com/office/officeart/2005/8/layout/list1"/>
    <dgm:cxn modelId="{948F2F70-3F03-4F67-AAC7-ABB0EB344238}" type="presParOf" srcId="{C112D177-0429-4F77-A931-46263BCFA880}" destId="{A33D273B-E620-4700-81E2-1B54E21D71F9}" srcOrd="1" destOrd="0" presId="urn:microsoft.com/office/officeart/2005/8/layout/list1"/>
    <dgm:cxn modelId="{0542D530-6CCF-4015-A4DA-DC69A7B28D70}" type="presParOf" srcId="{C112D177-0429-4F77-A931-46263BCFA880}" destId="{560577AA-5951-4174-AAA0-5CC4E52833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682F334-B1B6-4596-B73D-1005B6F0C18E}" type="doc">
      <dgm:prSet loTypeId="urn:microsoft.com/office/officeart/2005/8/layout/list1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pPr rtl="1"/>
          <a:endParaRPr lang="ar-SA"/>
        </a:p>
      </dgm:t>
    </dgm:pt>
    <dgm:pt modelId="{C9661324-DC21-4E1E-BB79-7927E2947B2D}">
      <dgm:prSet custT="1"/>
      <dgm:spPr/>
      <dgm:t>
        <a:bodyPr/>
        <a:lstStyle/>
        <a:p>
          <a:pPr algn="r" rtl="1"/>
          <a:r>
            <a:rPr lang="ar-SA" sz="3600" dirty="0" smtClean="0"/>
            <a:t>علاجه:</a:t>
          </a:r>
          <a:endParaRPr lang="ar-SA" sz="3600" dirty="0"/>
        </a:p>
      </dgm:t>
    </dgm:pt>
    <dgm:pt modelId="{9950C13F-C6C1-4D3E-99A1-8840982F816F}" type="parTrans" cxnId="{8DABED46-F6C5-401D-B7F1-D75DA864EFAB}">
      <dgm:prSet/>
      <dgm:spPr/>
      <dgm:t>
        <a:bodyPr/>
        <a:lstStyle/>
        <a:p>
          <a:pPr rtl="1"/>
          <a:endParaRPr lang="ar-SA"/>
        </a:p>
      </dgm:t>
    </dgm:pt>
    <dgm:pt modelId="{7BD7FD16-CEE5-4BB5-A9DC-3EE0D5414FE5}" type="sibTrans" cxnId="{8DABED46-F6C5-401D-B7F1-D75DA864EFAB}">
      <dgm:prSet/>
      <dgm:spPr/>
      <dgm:t>
        <a:bodyPr/>
        <a:lstStyle/>
        <a:p>
          <a:pPr rtl="1"/>
          <a:endParaRPr lang="ar-SA"/>
        </a:p>
      </dgm:t>
    </dgm:pt>
    <dgm:pt modelId="{A8138FF5-CFCF-42A7-8BB7-1302078BE328}">
      <dgm:prSet custT="1"/>
      <dgm:spPr/>
      <dgm:t>
        <a:bodyPr/>
        <a:lstStyle/>
        <a:p>
          <a:pPr rtl="1"/>
          <a:r>
            <a:rPr lang="ar-SA" sz="2000" dirty="0" smtClean="0"/>
            <a:t>لا يوجد علاج شافي للمرض. لذلك تتم رعاية المريض من خلال تقديم المساعدة الطبية من حيث التغذية – التنفس – العلاج الطبيعي – العلاج الحركي.</a:t>
          </a:r>
          <a:endParaRPr lang="ar-SA" sz="2000" dirty="0"/>
        </a:p>
      </dgm:t>
    </dgm:pt>
    <dgm:pt modelId="{975FF776-48ED-454F-B40A-D57265FC5FAF}" type="parTrans" cxnId="{693BF793-C975-49FA-A41B-E6CDC5DD5456}">
      <dgm:prSet/>
      <dgm:spPr/>
      <dgm:t>
        <a:bodyPr/>
        <a:lstStyle/>
        <a:p>
          <a:pPr rtl="1"/>
          <a:endParaRPr lang="ar-SA"/>
        </a:p>
      </dgm:t>
    </dgm:pt>
    <dgm:pt modelId="{F81B84EE-0340-4229-ABFE-040B8F267212}" type="sibTrans" cxnId="{693BF793-C975-49FA-A41B-E6CDC5DD5456}">
      <dgm:prSet/>
      <dgm:spPr/>
      <dgm:t>
        <a:bodyPr/>
        <a:lstStyle/>
        <a:p>
          <a:pPr rtl="1"/>
          <a:endParaRPr lang="ar-SA"/>
        </a:p>
      </dgm:t>
    </dgm:pt>
    <dgm:pt modelId="{C112D177-0429-4F77-A931-46263BCFA880}" type="pres">
      <dgm:prSet presAssocID="{6682F334-B1B6-4596-B73D-1005B6F0C18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5A80E92-E38B-4743-8D2E-0DA24511B949}" type="pres">
      <dgm:prSet presAssocID="{C9661324-DC21-4E1E-BB79-7927E2947B2D}" presName="parentLin" presStyleCnt="0"/>
      <dgm:spPr/>
    </dgm:pt>
    <dgm:pt modelId="{0FAF7997-065C-4B23-B4FF-3773F7DEE57B}" type="pres">
      <dgm:prSet presAssocID="{C9661324-DC21-4E1E-BB79-7927E2947B2D}" presName="parentLeftMargin" presStyleLbl="node1" presStyleIdx="0" presStyleCnt="1"/>
      <dgm:spPr/>
      <dgm:t>
        <a:bodyPr/>
        <a:lstStyle/>
        <a:p>
          <a:pPr rtl="1"/>
          <a:endParaRPr lang="ar-SA"/>
        </a:p>
      </dgm:t>
    </dgm:pt>
    <dgm:pt modelId="{4309D538-7A0D-4834-B3D0-C0B455545614}" type="pres">
      <dgm:prSet presAssocID="{C9661324-DC21-4E1E-BB79-7927E2947B2D}" presName="parentText" presStyleLbl="node1" presStyleIdx="0" presStyleCnt="1" custScaleX="86754" custScaleY="35949" custLinFactX="38765" custLinFactNeighborX="100000" custLinFactNeighborY="-3259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3D273B-E620-4700-81E2-1B54E21D71F9}" type="pres">
      <dgm:prSet presAssocID="{C9661324-DC21-4E1E-BB79-7927E2947B2D}" presName="negativeSpace" presStyleCnt="0"/>
      <dgm:spPr/>
    </dgm:pt>
    <dgm:pt modelId="{560577AA-5951-4174-AAA0-5CC4E52833BF}" type="pres">
      <dgm:prSet presAssocID="{C9661324-DC21-4E1E-BB79-7927E2947B2D}" presName="childText" presStyleLbl="conFgAcc1" presStyleIdx="0" presStyleCnt="1" custScaleY="7652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93BF793-C975-49FA-A41B-E6CDC5DD5456}" srcId="{C9661324-DC21-4E1E-BB79-7927E2947B2D}" destId="{A8138FF5-CFCF-42A7-8BB7-1302078BE328}" srcOrd="0" destOrd="0" parTransId="{975FF776-48ED-454F-B40A-D57265FC5FAF}" sibTransId="{F81B84EE-0340-4229-ABFE-040B8F267212}"/>
    <dgm:cxn modelId="{199B4C5A-5899-4477-B0B0-683E7832BA4A}" type="presOf" srcId="{A8138FF5-CFCF-42A7-8BB7-1302078BE328}" destId="{560577AA-5951-4174-AAA0-5CC4E52833BF}" srcOrd="0" destOrd="0" presId="urn:microsoft.com/office/officeart/2005/8/layout/list1"/>
    <dgm:cxn modelId="{8DABED46-F6C5-401D-B7F1-D75DA864EFAB}" srcId="{6682F334-B1B6-4596-B73D-1005B6F0C18E}" destId="{C9661324-DC21-4E1E-BB79-7927E2947B2D}" srcOrd="0" destOrd="0" parTransId="{9950C13F-C6C1-4D3E-99A1-8840982F816F}" sibTransId="{7BD7FD16-CEE5-4BB5-A9DC-3EE0D5414FE5}"/>
    <dgm:cxn modelId="{D950DE7D-A9E5-4AEF-9271-73575C050EE9}" type="presOf" srcId="{6682F334-B1B6-4596-B73D-1005B6F0C18E}" destId="{C112D177-0429-4F77-A931-46263BCFA880}" srcOrd="0" destOrd="0" presId="urn:microsoft.com/office/officeart/2005/8/layout/list1"/>
    <dgm:cxn modelId="{D30B2182-2174-40B6-9F54-F713F5DBDA9A}" type="presOf" srcId="{C9661324-DC21-4E1E-BB79-7927E2947B2D}" destId="{0FAF7997-065C-4B23-B4FF-3773F7DEE57B}" srcOrd="0" destOrd="0" presId="urn:microsoft.com/office/officeart/2005/8/layout/list1"/>
    <dgm:cxn modelId="{1F7D410B-0F08-445B-9D2D-8ECE73FAA27A}" type="presOf" srcId="{C9661324-DC21-4E1E-BB79-7927E2947B2D}" destId="{4309D538-7A0D-4834-B3D0-C0B455545614}" srcOrd="1" destOrd="0" presId="urn:microsoft.com/office/officeart/2005/8/layout/list1"/>
    <dgm:cxn modelId="{9C95A2FD-F4D6-482F-9D45-2A265A1E5ABC}" type="presParOf" srcId="{C112D177-0429-4F77-A931-46263BCFA880}" destId="{65A80E92-E38B-4743-8D2E-0DA24511B949}" srcOrd="0" destOrd="0" presId="urn:microsoft.com/office/officeart/2005/8/layout/list1"/>
    <dgm:cxn modelId="{E26C7B3C-787B-40A1-B3DD-D0E37C38C194}" type="presParOf" srcId="{65A80E92-E38B-4743-8D2E-0DA24511B949}" destId="{0FAF7997-065C-4B23-B4FF-3773F7DEE57B}" srcOrd="0" destOrd="0" presId="urn:microsoft.com/office/officeart/2005/8/layout/list1"/>
    <dgm:cxn modelId="{B7F50BE1-323F-4C4A-849E-3EF4A07B0140}" type="presParOf" srcId="{65A80E92-E38B-4743-8D2E-0DA24511B949}" destId="{4309D538-7A0D-4834-B3D0-C0B455545614}" srcOrd="1" destOrd="0" presId="urn:microsoft.com/office/officeart/2005/8/layout/list1"/>
    <dgm:cxn modelId="{AB509229-A6B0-4A47-8760-CB1EE90ACF63}" type="presParOf" srcId="{C112D177-0429-4F77-A931-46263BCFA880}" destId="{A33D273B-E620-4700-81E2-1B54E21D71F9}" srcOrd="1" destOrd="0" presId="urn:microsoft.com/office/officeart/2005/8/layout/list1"/>
    <dgm:cxn modelId="{2318D96F-B600-45C4-B750-8CC95E1E18EE}" type="presParOf" srcId="{C112D177-0429-4F77-A931-46263BCFA880}" destId="{560577AA-5951-4174-AAA0-5CC4E52833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682F334-B1B6-4596-B73D-1005B6F0C18E}" type="doc">
      <dgm:prSet loTypeId="urn:microsoft.com/office/officeart/2005/8/layout/list1" loCatId="list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pPr rtl="1"/>
          <a:endParaRPr lang="ar-SA"/>
        </a:p>
      </dgm:t>
    </dgm:pt>
    <dgm:pt modelId="{C9661324-DC21-4E1E-BB79-7927E2947B2D}">
      <dgm:prSet custT="1"/>
      <dgm:spPr/>
      <dgm:t>
        <a:bodyPr/>
        <a:lstStyle/>
        <a:p>
          <a:pPr rtl="1"/>
          <a:r>
            <a:rPr lang="ar-SA" sz="3600" dirty="0" smtClean="0"/>
            <a:t>الكدمات : </a:t>
          </a:r>
          <a:endParaRPr lang="ar-SA" sz="3600" dirty="0"/>
        </a:p>
      </dgm:t>
    </dgm:pt>
    <dgm:pt modelId="{9950C13F-C6C1-4D3E-99A1-8840982F816F}" type="parTrans" cxnId="{8DABED46-F6C5-401D-B7F1-D75DA864EFAB}">
      <dgm:prSet/>
      <dgm:spPr/>
      <dgm:t>
        <a:bodyPr/>
        <a:lstStyle/>
        <a:p>
          <a:pPr rtl="1"/>
          <a:endParaRPr lang="ar-SA"/>
        </a:p>
      </dgm:t>
    </dgm:pt>
    <dgm:pt modelId="{7BD7FD16-CEE5-4BB5-A9DC-3EE0D5414FE5}" type="sibTrans" cxnId="{8DABED46-F6C5-401D-B7F1-D75DA864EFAB}">
      <dgm:prSet/>
      <dgm:spPr/>
      <dgm:t>
        <a:bodyPr/>
        <a:lstStyle/>
        <a:p>
          <a:pPr rtl="1"/>
          <a:endParaRPr lang="ar-SA"/>
        </a:p>
      </dgm:t>
    </dgm:pt>
    <dgm:pt modelId="{DBA51269-D310-4F8D-85C0-BD4DD1E98446}">
      <dgm:prSet custT="1"/>
      <dgm:spPr/>
      <dgm:t>
        <a:bodyPr/>
        <a:lstStyle/>
        <a:p>
          <a:pPr rtl="1"/>
          <a:r>
            <a:rPr lang="ar-SA" sz="2400" dirty="0" smtClean="0"/>
            <a:t>بينما يمكن أن تبدو موضوعية إلا أن بعض الكدمات يمكن أن تكون الإشاره الأولى لوجود ضرر بالغ نتيجه لإصابتها مباشره بمؤثر خارجي .</a:t>
          </a:r>
          <a:endParaRPr lang="ar-SA" sz="2400" dirty="0"/>
        </a:p>
      </dgm:t>
    </dgm:pt>
    <dgm:pt modelId="{780D6F58-F514-4C1A-B342-C08DE70E3073}" type="sibTrans" cxnId="{3F32FEA7-9037-4E65-9A45-432C6F9ADEAC}">
      <dgm:prSet/>
      <dgm:spPr/>
      <dgm:t>
        <a:bodyPr/>
        <a:lstStyle/>
        <a:p>
          <a:pPr rtl="1"/>
          <a:endParaRPr lang="ar-SA"/>
        </a:p>
      </dgm:t>
    </dgm:pt>
    <dgm:pt modelId="{1F78E7BD-2090-4AD2-8D2B-0A98576C12A7}" type="parTrans" cxnId="{3F32FEA7-9037-4E65-9A45-432C6F9ADEAC}">
      <dgm:prSet/>
      <dgm:spPr/>
      <dgm:t>
        <a:bodyPr/>
        <a:lstStyle/>
        <a:p>
          <a:pPr rtl="1"/>
          <a:endParaRPr lang="ar-SA"/>
        </a:p>
      </dgm:t>
    </dgm:pt>
    <dgm:pt modelId="{A8138FF5-CFCF-42A7-8BB7-1302078BE328}">
      <dgm:prSet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r>
            <a:rPr lang="ar-SA" sz="2400" dirty="0" smtClean="0"/>
            <a:t>هي عبارة عن تمزق للأوعية الدموية تحت سطح الجلد .</a:t>
          </a:r>
          <a:endParaRPr lang="ar-SA" sz="2400" dirty="0"/>
        </a:p>
      </dgm:t>
    </dgm:pt>
    <dgm:pt modelId="{F81B84EE-0340-4229-ABFE-040B8F267212}" type="sibTrans" cxnId="{693BF793-C975-49FA-A41B-E6CDC5DD5456}">
      <dgm:prSet/>
      <dgm:spPr/>
      <dgm:t>
        <a:bodyPr/>
        <a:lstStyle/>
        <a:p>
          <a:pPr rtl="1"/>
          <a:endParaRPr lang="ar-SA"/>
        </a:p>
      </dgm:t>
    </dgm:pt>
    <dgm:pt modelId="{975FF776-48ED-454F-B40A-D57265FC5FAF}" type="parTrans" cxnId="{693BF793-C975-49FA-A41B-E6CDC5DD5456}">
      <dgm:prSet/>
      <dgm:spPr/>
      <dgm:t>
        <a:bodyPr/>
        <a:lstStyle/>
        <a:p>
          <a:pPr rtl="1"/>
          <a:endParaRPr lang="ar-SA"/>
        </a:p>
      </dgm:t>
    </dgm:pt>
    <dgm:pt modelId="{C112D177-0429-4F77-A931-46263BCFA880}" type="pres">
      <dgm:prSet presAssocID="{6682F334-B1B6-4596-B73D-1005B6F0C18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5A80E92-E38B-4743-8D2E-0DA24511B949}" type="pres">
      <dgm:prSet presAssocID="{C9661324-DC21-4E1E-BB79-7927E2947B2D}" presName="parentLin" presStyleCnt="0"/>
      <dgm:spPr/>
    </dgm:pt>
    <dgm:pt modelId="{0FAF7997-065C-4B23-B4FF-3773F7DEE57B}" type="pres">
      <dgm:prSet presAssocID="{C9661324-DC21-4E1E-BB79-7927E2947B2D}" presName="parentLeftMargin" presStyleLbl="node1" presStyleIdx="0" presStyleCnt="1"/>
      <dgm:spPr/>
      <dgm:t>
        <a:bodyPr/>
        <a:lstStyle/>
        <a:p>
          <a:pPr rtl="1"/>
          <a:endParaRPr lang="ar-SA"/>
        </a:p>
      </dgm:t>
    </dgm:pt>
    <dgm:pt modelId="{4309D538-7A0D-4834-B3D0-C0B455545614}" type="pres">
      <dgm:prSet presAssocID="{C9661324-DC21-4E1E-BB79-7927E2947B2D}" presName="parentText" presStyleLbl="node1" presStyleIdx="0" presStyleCnt="1" custScaleX="9098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3D273B-E620-4700-81E2-1B54E21D71F9}" type="pres">
      <dgm:prSet presAssocID="{C9661324-DC21-4E1E-BB79-7927E2947B2D}" presName="negativeSpace" presStyleCnt="0"/>
      <dgm:spPr/>
    </dgm:pt>
    <dgm:pt modelId="{560577AA-5951-4174-AAA0-5CC4E52833BF}" type="pres">
      <dgm:prSet presAssocID="{C9661324-DC21-4E1E-BB79-7927E2947B2D}" presName="childText" presStyleLbl="conFgAcc1" presStyleIdx="0" presStyleCnt="1" custScaleX="9039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EE6E894-A25E-4D74-B7F2-5547D7D939E2}" type="presOf" srcId="{A8138FF5-CFCF-42A7-8BB7-1302078BE328}" destId="{560577AA-5951-4174-AAA0-5CC4E52833BF}" srcOrd="0" destOrd="0" presId="urn:microsoft.com/office/officeart/2005/8/layout/list1"/>
    <dgm:cxn modelId="{8DABED46-F6C5-401D-B7F1-D75DA864EFAB}" srcId="{6682F334-B1B6-4596-B73D-1005B6F0C18E}" destId="{C9661324-DC21-4E1E-BB79-7927E2947B2D}" srcOrd="0" destOrd="0" parTransId="{9950C13F-C6C1-4D3E-99A1-8840982F816F}" sibTransId="{7BD7FD16-CEE5-4BB5-A9DC-3EE0D5414FE5}"/>
    <dgm:cxn modelId="{466C6C69-C869-4AA3-B40C-A1DAB8F92536}" type="presOf" srcId="{C9661324-DC21-4E1E-BB79-7927E2947B2D}" destId="{0FAF7997-065C-4B23-B4FF-3773F7DEE57B}" srcOrd="0" destOrd="0" presId="urn:microsoft.com/office/officeart/2005/8/layout/list1"/>
    <dgm:cxn modelId="{3F32FEA7-9037-4E65-9A45-432C6F9ADEAC}" srcId="{C9661324-DC21-4E1E-BB79-7927E2947B2D}" destId="{DBA51269-D310-4F8D-85C0-BD4DD1E98446}" srcOrd="1" destOrd="0" parTransId="{1F78E7BD-2090-4AD2-8D2B-0A98576C12A7}" sibTransId="{780D6F58-F514-4C1A-B342-C08DE70E3073}"/>
    <dgm:cxn modelId="{E039AB84-D0D6-407B-A2D8-D214EF3FAFD6}" type="presOf" srcId="{6682F334-B1B6-4596-B73D-1005B6F0C18E}" destId="{C112D177-0429-4F77-A931-46263BCFA880}" srcOrd="0" destOrd="0" presId="urn:microsoft.com/office/officeart/2005/8/layout/list1"/>
    <dgm:cxn modelId="{693BF793-C975-49FA-A41B-E6CDC5DD5456}" srcId="{C9661324-DC21-4E1E-BB79-7927E2947B2D}" destId="{A8138FF5-CFCF-42A7-8BB7-1302078BE328}" srcOrd="0" destOrd="0" parTransId="{975FF776-48ED-454F-B40A-D57265FC5FAF}" sibTransId="{F81B84EE-0340-4229-ABFE-040B8F267212}"/>
    <dgm:cxn modelId="{1477A0E8-09BC-42A0-8D0D-B5EA700A4424}" type="presOf" srcId="{DBA51269-D310-4F8D-85C0-BD4DD1E98446}" destId="{560577AA-5951-4174-AAA0-5CC4E52833BF}" srcOrd="0" destOrd="1" presId="urn:microsoft.com/office/officeart/2005/8/layout/list1"/>
    <dgm:cxn modelId="{CE889E16-FB05-4245-811D-EF66FCDEDF0D}" type="presOf" srcId="{C9661324-DC21-4E1E-BB79-7927E2947B2D}" destId="{4309D538-7A0D-4834-B3D0-C0B455545614}" srcOrd="1" destOrd="0" presId="urn:microsoft.com/office/officeart/2005/8/layout/list1"/>
    <dgm:cxn modelId="{6E5F9F28-0321-4F84-80C7-308E4968F51A}" type="presParOf" srcId="{C112D177-0429-4F77-A931-46263BCFA880}" destId="{65A80E92-E38B-4743-8D2E-0DA24511B949}" srcOrd="0" destOrd="0" presId="urn:microsoft.com/office/officeart/2005/8/layout/list1"/>
    <dgm:cxn modelId="{F14492E1-3D3B-49BA-9969-C7D4D1E15F88}" type="presParOf" srcId="{65A80E92-E38B-4743-8D2E-0DA24511B949}" destId="{0FAF7997-065C-4B23-B4FF-3773F7DEE57B}" srcOrd="0" destOrd="0" presId="urn:microsoft.com/office/officeart/2005/8/layout/list1"/>
    <dgm:cxn modelId="{A13C7E46-1142-49C8-9FE1-9F5704E94F92}" type="presParOf" srcId="{65A80E92-E38B-4743-8D2E-0DA24511B949}" destId="{4309D538-7A0D-4834-B3D0-C0B455545614}" srcOrd="1" destOrd="0" presId="urn:microsoft.com/office/officeart/2005/8/layout/list1"/>
    <dgm:cxn modelId="{28CBA179-715E-48F6-8793-521A28EA7443}" type="presParOf" srcId="{C112D177-0429-4F77-A931-46263BCFA880}" destId="{A33D273B-E620-4700-81E2-1B54E21D71F9}" srcOrd="1" destOrd="0" presId="urn:microsoft.com/office/officeart/2005/8/layout/list1"/>
    <dgm:cxn modelId="{A36EE3C3-D870-4BA7-A7FB-12809E904388}" type="presParOf" srcId="{C112D177-0429-4F77-A931-46263BCFA880}" destId="{560577AA-5951-4174-AAA0-5CC4E52833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682F334-B1B6-4596-B73D-1005B6F0C18E}" type="doc">
      <dgm:prSet loTypeId="urn:microsoft.com/office/officeart/2005/8/layout/list1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pPr rtl="1"/>
          <a:endParaRPr lang="ar-SA"/>
        </a:p>
      </dgm:t>
    </dgm:pt>
    <dgm:pt modelId="{C9661324-DC21-4E1E-BB79-7927E2947B2D}">
      <dgm:prSet custT="1"/>
      <dgm:spPr/>
      <dgm:t>
        <a:bodyPr/>
        <a:lstStyle/>
        <a:p>
          <a:pPr algn="r" rtl="1"/>
          <a:r>
            <a:rPr lang="ar-SA" sz="3600" dirty="0" smtClean="0"/>
            <a:t>الشد و التمزق : </a:t>
          </a:r>
          <a:endParaRPr lang="ar-SA" sz="3600" dirty="0"/>
        </a:p>
      </dgm:t>
    </dgm:pt>
    <dgm:pt modelId="{9950C13F-C6C1-4D3E-99A1-8840982F816F}" type="parTrans" cxnId="{8DABED46-F6C5-401D-B7F1-D75DA864EFAB}">
      <dgm:prSet/>
      <dgm:spPr/>
      <dgm:t>
        <a:bodyPr/>
        <a:lstStyle/>
        <a:p>
          <a:pPr rtl="1"/>
          <a:endParaRPr lang="ar-SA"/>
        </a:p>
      </dgm:t>
    </dgm:pt>
    <dgm:pt modelId="{7BD7FD16-CEE5-4BB5-A9DC-3EE0D5414FE5}" type="sibTrans" cxnId="{8DABED46-F6C5-401D-B7F1-D75DA864EFAB}">
      <dgm:prSet/>
      <dgm:spPr/>
      <dgm:t>
        <a:bodyPr/>
        <a:lstStyle/>
        <a:p>
          <a:pPr rtl="1"/>
          <a:endParaRPr lang="ar-SA"/>
        </a:p>
      </dgm:t>
    </dgm:pt>
    <dgm:pt modelId="{A8138FF5-CFCF-42A7-8BB7-1302078BE328}">
      <dgm:prSet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r>
            <a:rPr lang="ar-SA" sz="2000" dirty="0" smtClean="0"/>
            <a:t>عباره</a:t>
          </a:r>
          <a:r>
            <a:rPr lang="ar-SA" sz="2000" baseline="0" dirty="0" smtClean="0"/>
            <a:t> عن شد او تمزق الألياف أو الأوتار العضليه نتيجة جهد عضلي مفاجئ بدرجة شدة أكبر من قدرة العضلة على تحمل هذا الجهد .</a:t>
          </a:r>
          <a:endParaRPr lang="ar-SA" sz="2000" dirty="0"/>
        </a:p>
      </dgm:t>
    </dgm:pt>
    <dgm:pt modelId="{975FF776-48ED-454F-B40A-D57265FC5FAF}" type="parTrans" cxnId="{693BF793-C975-49FA-A41B-E6CDC5DD5456}">
      <dgm:prSet/>
      <dgm:spPr/>
      <dgm:t>
        <a:bodyPr/>
        <a:lstStyle/>
        <a:p>
          <a:pPr rtl="1"/>
          <a:endParaRPr lang="ar-SA"/>
        </a:p>
      </dgm:t>
    </dgm:pt>
    <dgm:pt modelId="{F81B84EE-0340-4229-ABFE-040B8F267212}" type="sibTrans" cxnId="{693BF793-C975-49FA-A41B-E6CDC5DD5456}">
      <dgm:prSet/>
      <dgm:spPr/>
      <dgm:t>
        <a:bodyPr/>
        <a:lstStyle/>
        <a:p>
          <a:pPr rtl="1"/>
          <a:endParaRPr lang="ar-SA"/>
        </a:p>
      </dgm:t>
    </dgm:pt>
    <dgm:pt modelId="{C112D177-0429-4F77-A931-46263BCFA880}" type="pres">
      <dgm:prSet presAssocID="{6682F334-B1B6-4596-B73D-1005B6F0C18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5A80E92-E38B-4743-8D2E-0DA24511B949}" type="pres">
      <dgm:prSet presAssocID="{C9661324-DC21-4E1E-BB79-7927E2947B2D}" presName="parentLin" presStyleCnt="0"/>
      <dgm:spPr/>
    </dgm:pt>
    <dgm:pt modelId="{0FAF7997-065C-4B23-B4FF-3773F7DEE57B}" type="pres">
      <dgm:prSet presAssocID="{C9661324-DC21-4E1E-BB79-7927E2947B2D}" presName="parentLeftMargin" presStyleLbl="node1" presStyleIdx="0" presStyleCnt="1"/>
      <dgm:spPr/>
      <dgm:t>
        <a:bodyPr/>
        <a:lstStyle/>
        <a:p>
          <a:pPr rtl="1"/>
          <a:endParaRPr lang="ar-SA"/>
        </a:p>
      </dgm:t>
    </dgm:pt>
    <dgm:pt modelId="{4309D538-7A0D-4834-B3D0-C0B455545614}" type="pres">
      <dgm:prSet presAssocID="{C9661324-DC21-4E1E-BB79-7927E2947B2D}" presName="parentText" presStyleLbl="node1" presStyleIdx="0" presStyleCnt="1" custScaleX="77132" custScaleY="35949" custLinFactX="38765" custLinFactNeighborX="100000" custLinFactNeighborY="-3259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3D273B-E620-4700-81E2-1B54E21D71F9}" type="pres">
      <dgm:prSet presAssocID="{C9661324-DC21-4E1E-BB79-7927E2947B2D}" presName="negativeSpace" presStyleCnt="0"/>
      <dgm:spPr/>
    </dgm:pt>
    <dgm:pt modelId="{560577AA-5951-4174-AAA0-5CC4E52833BF}" type="pres">
      <dgm:prSet presAssocID="{C9661324-DC21-4E1E-BB79-7927E2947B2D}" presName="childText" presStyleLbl="conFgAcc1" presStyleIdx="0" presStyleCnt="1" custScaleX="94495" custScaleY="76529" custLinFactNeighborX="2752" custLinFactNeighborY="-310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DD4D116-B915-4414-8512-F103B4FD8AB1}" type="presOf" srcId="{C9661324-DC21-4E1E-BB79-7927E2947B2D}" destId="{4309D538-7A0D-4834-B3D0-C0B455545614}" srcOrd="1" destOrd="0" presId="urn:microsoft.com/office/officeart/2005/8/layout/list1"/>
    <dgm:cxn modelId="{693BF793-C975-49FA-A41B-E6CDC5DD5456}" srcId="{C9661324-DC21-4E1E-BB79-7927E2947B2D}" destId="{A8138FF5-CFCF-42A7-8BB7-1302078BE328}" srcOrd="0" destOrd="0" parTransId="{975FF776-48ED-454F-B40A-D57265FC5FAF}" sibTransId="{F81B84EE-0340-4229-ABFE-040B8F267212}"/>
    <dgm:cxn modelId="{9C6D71EF-2C60-425D-B2FD-D207A736AC1A}" type="presOf" srcId="{6682F334-B1B6-4596-B73D-1005B6F0C18E}" destId="{C112D177-0429-4F77-A931-46263BCFA880}" srcOrd="0" destOrd="0" presId="urn:microsoft.com/office/officeart/2005/8/layout/list1"/>
    <dgm:cxn modelId="{D3977CC5-50DB-4EC6-9687-B1EB2F90F4C0}" type="presOf" srcId="{C9661324-DC21-4E1E-BB79-7927E2947B2D}" destId="{0FAF7997-065C-4B23-B4FF-3773F7DEE57B}" srcOrd="0" destOrd="0" presId="urn:microsoft.com/office/officeart/2005/8/layout/list1"/>
    <dgm:cxn modelId="{8DABED46-F6C5-401D-B7F1-D75DA864EFAB}" srcId="{6682F334-B1B6-4596-B73D-1005B6F0C18E}" destId="{C9661324-DC21-4E1E-BB79-7927E2947B2D}" srcOrd="0" destOrd="0" parTransId="{9950C13F-C6C1-4D3E-99A1-8840982F816F}" sibTransId="{7BD7FD16-CEE5-4BB5-A9DC-3EE0D5414FE5}"/>
    <dgm:cxn modelId="{095E2A6C-4797-4783-A62C-1D3CE565B319}" type="presOf" srcId="{A8138FF5-CFCF-42A7-8BB7-1302078BE328}" destId="{560577AA-5951-4174-AAA0-5CC4E52833BF}" srcOrd="0" destOrd="0" presId="urn:microsoft.com/office/officeart/2005/8/layout/list1"/>
    <dgm:cxn modelId="{777EAF1C-0EAE-4687-9091-CF9E61BEC1C6}" type="presParOf" srcId="{C112D177-0429-4F77-A931-46263BCFA880}" destId="{65A80E92-E38B-4743-8D2E-0DA24511B949}" srcOrd="0" destOrd="0" presId="urn:microsoft.com/office/officeart/2005/8/layout/list1"/>
    <dgm:cxn modelId="{5344BCF8-824C-4C69-99CD-C51E536211AF}" type="presParOf" srcId="{65A80E92-E38B-4743-8D2E-0DA24511B949}" destId="{0FAF7997-065C-4B23-B4FF-3773F7DEE57B}" srcOrd="0" destOrd="0" presId="urn:microsoft.com/office/officeart/2005/8/layout/list1"/>
    <dgm:cxn modelId="{529D4226-C63E-4C6B-BE6A-3894250ACB42}" type="presParOf" srcId="{65A80E92-E38B-4743-8D2E-0DA24511B949}" destId="{4309D538-7A0D-4834-B3D0-C0B455545614}" srcOrd="1" destOrd="0" presId="urn:microsoft.com/office/officeart/2005/8/layout/list1"/>
    <dgm:cxn modelId="{41C69FB4-3810-4933-946E-119E54E620DB}" type="presParOf" srcId="{C112D177-0429-4F77-A931-46263BCFA880}" destId="{A33D273B-E620-4700-81E2-1B54E21D71F9}" srcOrd="1" destOrd="0" presId="urn:microsoft.com/office/officeart/2005/8/layout/list1"/>
    <dgm:cxn modelId="{AA1A2BCF-46DC-4911-B799-824772B713D4}" type="presParOf" srcId="{C112D177-0429-4F77-A931-46263BCFA880}" destId="{560577AA-5951-4174-AAA0-5CC4E52833B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8DE12E8-BC8B-45F6-8A9D-A938BD13B26B}" type="datetimeFigureOut">
              <a:rPr lang="ar-SA" smtClean="0"/>
              <a:pPr/>
              <a:t>18/04/36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882AE39-1DB8-43EA-9413-FAF107C9031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69440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http://www.youtube.com/watch?v=AF4D4TyE9NM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82AE39-1DB8-43EA-9413-FAF107C90317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18098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82AE39-1DB8-43EA-9413-FAF107C90317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86092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62DF8-7B25-4FC5-9DC8-1173A60E962B}" type="datetimeFigureOut">
              <a:rPr lang="ar-SA" smtClean="0"/>
              <a:pPr/>
              <a:t>18/04/36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62DF8-7B25-4FC5-9DC8-1173A60E962B}" type="datetimeFigureOut">
              <a:rPr lang="ar-SA" smtClean="0"/>
              <a:pPr/>
              <a:t>18/04/36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62DF8-7B25-4FC5-9DC8-1173A60E962B}" type="datetimeFigureOut">
              <a:rPr lang="ar-SA" smtClean="0"/>
              <a:pPr/>
              <a:t>18/04/36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62DF8-7B25-4FC5-9DC8-1173A60E962B}" type="datetimeFigureOut">
              <a:rPr lang="ar-SA" smtClean="0"/>
              <a:pPr/>
              <a:t>18/04/36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62DF8-7B25-4FC5-9DC8-1173A60E962B}" type="datetimeFigureOut">
              <a:rPr lang="ar-SA" smtClean="0"/>
              <a:pPr/>
              <a:t>18/04/36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62DF8-7B25-4FC5-9DC8-1173A60E962B}" type="datetimeFigureOut">
              <a:rPr lang="ar-SA" smtClean="0"/>
              <a:pPr/>
              <a:t>18/04/36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62DF8-7B25-4FC5-9DC8-1173A60E962B}" type="datetimeFigureOut">
              <a:rPr lang="ar-SA" smtClean="0"/>
              <a:pPr/>
              <a:t>18/04/36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62DF8-7B25-4FC5-9DC8-1173A60E962B}" type="datetimeFigureOut">
              <a:rPr lang="ar-SA" smtClean="0"/>
              <a:pPr/>
              <a:t>18/04/36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62DF8-7B25-4FC5-9DC8-1173A60E962B}" type="datetimeFigureOut">
              <a:rPr lang="ar-SA" smtClean="0"/>
              <a:pPr/>
              <a:t>18/04/36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62DF8-7B25-4FC5-9DC8-1173A60E962B}" type="datetimeFigureOut">
              <a:rPr lang="ar-SA" smtClean="0"/>
              <a:pPr/>
              <a:t>18/04/36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62DF8-7B25-4FC5-9DC8-1173A60E962B}" type="datetimeFigureOut">
              <a:rPr lang="ar-SA" smtClean="0"/>
              <a:pPr/>
              <a:t>18/04/36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CFFCFD3-B179-41AD-A117-FEDC48BD32E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C062DF8-7B25-4FC5-9DC8-1173A60E962B}" type="datetimeFigureOut">
              <a:rPr lang="ar-SA" smtClean="0"/>
              <a:pPr/>
              <a:t>18/04/36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diagramDrawing" Target="../diagrams/drawing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844722" y="1124744"/>
            <a:ext cx="4674678" cy="107721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3200" dirty="0" smtClean="0">
                <a:solidFill>
                  <a:schemeClr val="bg2">
                    <a:lumMod val="50000"/>
                  </a:schemeClr>
                </a:solidFill>
                <a:latin typeface="Andalus" pitchFamily="18" charset="-78"/>
                <a:ea typeface="Arial Unicode MS" panose="020B0604020202020204" pitchFamily="34" charset="-128"/>
                <a:cs typeface="Andalus" pitchFamily="18" charset="-78"/>
              </a:rPr>
              <a:t>الفصل السابع</a:t>
            </a:r>
          </a:p>
          <a:p>
            <a:pPr algn="ctr"/>
            <a:r>
              <a:rPr lang="ar-SA" sz="3200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العضلات وإصاباتها و إعاقاتها </a:t>
            </a:r>
          </a:p>
        </p:txBody>
      </p:sp>
    </p:spTree>
    <p:extLst>
      <p:ext uri="{BB962C8B-B14F-4D97-AF65-F5344CB8AC3E}">
        <p14:creationId xmlns:p14="http://schemas.microsoft.com/office/powerpoint/2010/main" val="2745773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2245460" y="690938"/>
            <a:ext cx="447590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dirty="0" smtClean="0">
                <a:solidFill>
                  <a:schemeClr val="accent3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أسباب التصلب الجانبي الضموري</a:t>
            </a:r>
            <a:endParaRPr lang="ar-SA" sz="2800" dirty="0">
              <a:solidFill>
                <a:schemeClr val="accent3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403648" y="2372687"/>
            <a:ext cx="607807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dirty="0" smtClean="0">
                <a:solidFill>
                  <a:srgbClr val="0070C0"/>
                </a:solidFill>
              </a:rPr>
              <a:t>لا يوجد سبب معروف. لكن هناك احتمالية دور الوراثة في 10% من الحالات بينما الـ 90% لم تلعب الوراثة دورا في الإصابة .</a:t>
            </a:r>
            <a:endParaRPr lang="ar-SA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62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71691" y="616332"/>
            <a:ext cx="4754827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dirty="0" smtClean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أعراض التصلب الجانبي الضموري</a:t>
            </a:r>
            <a:endParaRPr lang="ar-SA" sz="2800" dirty="0">
              <a:solidFill>
                <a:schemeClr val="tx2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236339" y="1700808"/>
            <a:ext cx="6724918" cy="378565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ar-SA" sz="2400" dirty="0" smtClean="0">
                <a:solidFill>
                  <a:srgbClr val="0070C0"/>
                </a:solidFill>
              </a:rPr>
              <a:t>ضعف عضلات الساقين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ar-SA" sz="2400" dirty="0" smtClean="0">
                <a:solidFill>
                  <a:schemeClr val="accent5">
                    <a:lumMod val="75000"/>
                  </a:schemeClr>
                </a:solidFill>
              </a:rPr>
              <a:t>صعوبة الكلام وثقل اللسان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ar-SA" sz="2400" dirty="0" smtClean="0">
                <a:solidFill>
                  <a:srgbClr val="0070C0"/>
                </a:solidFill>
              </a:rPr>
              <a:t>صعوبة في البلع نتيجة ضعف عضلات البلعوم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ar-SA" sz="2400" dirty="0" smtClean="0">
                <a:solidFill>
                  <a:schemeClr val="accent5">
                    <a:lumMod val="75000"/>
                  </a:schemeClr>
                </a:solidFill>
              </a:rPr>
              <a:t>ضمور عضلات اللسان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ar-SA" sz="2400" dirty="0" smtClean="0">
                <a:solidFill>
                  <a:srgbClr val="0070C0"/>
                </a:solidFill>
              </a:rPr>
              <a:t>صعوبة المضغ نتيجة ضعف عضلات الفكين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ar-SA" sz="2400" dirty="0" smtClean="0">
                <a:solidFill>
                  <a:schemeClr val="accent5">
                    <a:lumMod val="75000"/>
                  </a:schemeClr>
                </a:solidFill>
              </a:rPr>
              <a:t>ضمور عضلات اليدين والجسم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ar-SA" sz="2400" dirty="0" smtClean="0">
                <a:solidFill>
                  <a:srgbClr val="0070C0"/>
                </a:solidFill>
              </a:rPr>
              <a:t>ضعف القدرة على المشي تدريجيا حتى تنعدم لديه القدرة.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ar-SA" sz="2400" dirty="0" smtClean="0">
                <a:solidFill>
                  <a:schemeClr val="accent5">
                    <a:lumMod val="75000"/>
                  </a:schemeClr>
                </a:solidFill>
              </a:rPr>
              <a:t>صعوبة اداء الحركات الدقيقة (الكتابة، فتح الباب، فك الأزرار...)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ar-SA" sz="2400" dirty="0" smtClean="0">
                <a:solidFill>
                  <a:srgbClr val="0070C0"/>
                </a:solidFill>
              </a:rPr>
              <a:t>تصلب في العضلات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ar-SA" sz="2400" dirty="0" smtClean="0">
                <a:solidFill>
                  <a:schemeClr val="accent5">
                    <a:lumMod val="75000"/>
                  </a:schemeClr>
                </a:solidFill>
              </a:rPr>
              <a:t>صعوبة في التنفس في الحالات المتأخرة</a:t>
            </a:r>
            <a:endParaRPr lang="ar-SA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659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1517778" y="836712"/>
            <a:ext cx="6737459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 smtClean="0">
                <a:solidFill>
                  <a:schemeClr val="accent3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الــعــــــلاج:</a:t>
            </a:r>
          </a:p>
          <a:p>
            <a:endParaRPr lang="ar-SA" sz="2000" dirty="0" smtClean="0">
              <a:solidFill>
                <a:srgbClr val="0070C0"/>
              </a:solidFill>
            </a:endParaRPr>
          </a:p>
          <a:p>
            <a:r>
              <a:rPr lang="ar-SA" sz="2000" dirty="0" smtClean="0">
                <a:solidFill>
                  <a:srgbClr val="0070C0"/>
                </a:solidFill>
              </a:rPr>
              <a:t>لا يمكن الشفاء من المرض لكن الهدف من العلاج  التغلب على الأعراض وتجنب المضاعفات والمحافظة على قدرة العضلات وتأخير حدوث الشلل .</a:t>
            </a:r>
            <a:endParaRPr lang="ar-SA" sz="2000" dirty="0">
              <a:solidFill>
                <a:srgbClr val="0070C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4797153"/>
            <a:ext cx="2937805" cy="206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826029" y="3212976"/>
            <a:ext cx="7459093" cy="230832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أمثلة للعلاج: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schemeClr val="accent5">
                    <a:lumMod val="75000"/>
                  </a:schemeClr>
                </a:solidFill>
              </a:rPr>
              <a:t>جلسات العلاج الطبيعي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تدريبات تخاطب ونطق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schemeClr val="accent5">
                    <a:lumMod val="75000"/>
                  </a:schemeClr>
                </a:solidFill>
              </a:rPr>
              <a:t>علاج الآثار النفسية بالأدوية ( الاكتئاب، القلق...)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وضع المريض بين كل فترة على جهاز التنفس الصناعي لمواصلة التنفس بشكل طبيعي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schemeClr val="accent5">
                    <a:lumMod val="75000"/>
                  </a:schemeClr>
                </a:solidFill>
              </a:rPr>
              <a:t>تركيب أنبوب أنفي معدي للتغذية عند فقدان القدرة على البلع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تقليب المريض باستمرار وعلاج أي قرح فراش تظهر</a:t>
            </a:r>
          </a:p>
        </p:txBody>
      </p:sp>
    </p:spTree>
    <p:extLst>
      <p:ext uri="{BB962C8B-B14F-4D97-AF65-F5344CB8AC3E}">
        <p14:creationId xmlns:p14="http://schemas.microsoft.com/office/powerpoint/2010/main" val="111480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build="allAtOnce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56792"/>
            <a:ext cx="5756471" cy="4417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3428670" y="1095127"/>
            <a:ext cx="199445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ستيفين هوكينق</a:t>
            </a:r>
            <a:endParaRPr lang="ar-SA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400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267744" y="404664"/>
            <a:ext cx="3892412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ضمور العضلات الشوكي</a:t>
            </a:r>
            <a:endParaRPr lang="ar-SA" sz="3200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61883" y="1916832"/>
            <a:ext cx="7704134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dirty="0" smtClean="0">
                <a:solidFill>
                  <a:schemeClr val="accent5">
                    <a:lumMod val="75000"/>
                  </a:schemeClr>
                </a:solidFill>
              </a:rPr>
              <a:t>مرض </a:t>
            </a:r>
            <a:r>
              <a:rPr lang="ar-SA" sz="2000" u="sng" dirty="0" smtClean="0">
                <a:solidFill>
                  <a:srgbClr val="819D49"/>
                </a:solidFill>
              </a:rPr>
              <a:t>وراثي</a:t>
            </a:r>
            <a:r>
              <a:rPr lang="ar-SA" sz="2000" dirty="0" smtClean="0">
                <a:solidFill>
                  <a:srgbClr val="819D49"/>
                </a:solidFill>
              </a:rPr>
              <a:t> </a:t>
            </a:r>
            <a:r>
              <a:rPr lang="ar-SA" sz="2000" dirty="0" smtClean="0">
                <a:solidFill>
                  <a:schemeClr val="accent5">
                    <a:lumMod val="75000"/>
                  </a:schemeClr>
                </a:solidFill>
              </a:rPr>
              <a:t>ينتقل بالوراثة المتنحية حيث الأبوان حاملين للمرض.</a:t>
            </a:r>
          </a:p>
          <a:p>
            <a:r>
              <a:rPr lang="ar-SA" sz="2000" dirty="0" smtClean="0">
                <a:solidFill>
                  <a:schemeClr val="accent5">
                    <a:lumMod val="75000"/>
                  </a:schemeClr>
                </a:solidFill>
              </a:rPr>
              <a:t>يحدث نتيجة اصابة الاعصاب الشوكية (في العمود الفقري)، ويظهر على شكل ضمور لعضلات الأطراف مع ارتخاء شديد في العضلات ويسبب متاعب تنفس ومشكلات بلع لدى الأطفال.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2771800" y="4112562"/>
            <a:ext cx="5294217" cy="11387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سببه :</a:t>
            </a:r>
          </a:p>
          <a:p>
            <a:r>
              <a:rPr lang="ar-SA" sz="2000" dirty="0" smtClean="0">
                <a:solidFill>
                  <a:schemeClr val="accent2">
                    <a:lumMod val="75000"/>
                  </a:schemeClr>
                </a:solidFill>
              </a:rPr>
              <a:t>خلل (طفرة) في الجين المنتج لبروتين له دور مهم في الخلايا الأمامية للحبل الشوكي المتحكمة بحركة العضلات.</a:t>
            </a:r>
            <a:endParaRPr lang="ar-SA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7647" l="1000" r="91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28" y="4145423"/>
            <a:ext cx="285750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216" l="10000" r="7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28" y="4145422"/>
            <a:ext cx="285750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506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3346112494"/>
              </p:ext>
            </p:extLst>
          </p:nvPr>
        </p:nvGraphicFramePr>
        <p:xfrm>
          <a:off x="179512" y="764704"/>
          <a:ext cx="8018122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مستطيل 7"/>
          <p:cNvSpPr/>
          <p:nvPr/>
        </p:nvSpPr>
        <p:spPr>
          <a:xfrm>
            <a:off x="741697" y="3749387"/>
            <a:ext cx="7502711" cy="2487925"/>
          </a:xfrm>
          <a:prstGeom prst="rect">
            <a:avLst/>
          </a:prstGeom>
        </p:spPr>
        <p:txBody>
          <a:bodyPr/>
          <a:lstStyle/>
          <a:p>
            <a:pPr lvl="0" rtl="1"/>
            <a:endParaRPr lang="ar-SA" sz="2800" dirty="0" smtClean="0"/>
          </a:p>
        </p:txBody>
      </p:sp>
      <p:graphicFrame>
        <p:nvGraphicFramePr>
          <p:cNvPr id="12" name="رسم تخطيطي 11"/>
          <p:cNvGraphicFramePr/>
          <p:nvPr>
            <p:extLst>
              <p:ext uri="{D42A27DB-BD31-4B8C-83A1-F6EECF244321}">
                <p14:modId xmlns:p14="http://schemas.microsoft.com/office/powerpoint/2010/main" val="2714453277"/>
              </p:ext>
            </p:extLst>
          </p:nvPr>
        </p:nvGraphicFramePr>
        <p:xfrm>
          <a:off x="226286" y="4049688"/>
          <a:ext cx="8018122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613514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  <p:bldGraphic spid="5" grpId="1">
        <p:bldSub>
          <a:bldDgm bld="one"/>
        </p:bldSub>
      </p:bldGraphic>
      <p:bldGraphic spid="12" grpId="0">
        <p:bldSub>
          <a:bldDgm bld="lvlAtOnc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20263" y="722595"/>
            <a:ext cx="52918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2800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الوهن العضلي </a:t>
            </a:r>
            <a:r>
              <a:rPr lang="en-US" sz="2800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myasthenia gravis</a:t>
            </a:r>
            <a:r>
              <a:rPr lang="ar-SA" sz="2800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ar-SA" sz="2800" dirty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9553" y="1700808"/>
            <a:ext cx="75991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400" dirty="0">
                <a:solidFill>
                  <a:srgbClr val="0070C0"/>
                </a:solidFill>
              </a:rPr>
              <a:t>الوهن العضلي الشديد هي حالة نادرة من إضطراب المناعة الذاتيه تصيب العضلات </a:t>
            </a:r>
            <a:r>
              <a:rPr lang="ar-SA" sz="2400" dirty="0" smtClean="0">
                <a:solidFill>
                  <a:srgbClr val="0070C0"/>
                </a:solidFill>
              </a:rPr>
              <a:t>.</a:t>
            </a: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400" dirty="0">
                <a:solidFill>
                  <a:srgbClr val="3E3D2D">
                    <a:lumMod val="60000"/>
                    <a:lumOff val="40000"/>
                  </a:srgbClr>
                </a:solidFill>
              </a:rPr>
              <a:t>إن العضله عادة عندما تتلقى رسالة من مستقبل الأسيتيل كولين الموجود فوق سطح الخلية العصبية و في الوهن العضلي يقوم جهاز المناعة على سبيل الخطاء بتصنيع أجسام مضاده تهاجم هذه المستقبلات .</a:t>
            </a: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400" dirty="0">
                <a:solidFill>
                  <a:srgbClr val="7DA9DF"/>
                </a:solidFill>
              </a:rPr>
              <a:t>هذا المرض ليس وراثيا يصيب عضلات الوجة و الذراعين و الساقين .</a:t>
            </a: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400" dirty="0">
                <a:solidFill>
                  <a:srgbClr val="819D49"/>
                </a:solidFill>
              </a:rPr>
              <a:t>يصيب الوهن العضلي النساء أكثر من الرجال 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97" y="4335227"/>
            <a:ext cx="3200491" cy="22483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575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10327" y="476672"/>
            <a:ext cx="32159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SA" sz="2800" dirty="0" smtClean="0">
                <a:solidFill>
                  <a:srgbClr val="3E3D2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أسباب الوهن العضلي </a:t>
            </a:r>
            <a:endParaRPr lang="ar-SA" sz="2800" dirty="0">
              <a:solidFill>
                <a:srgbClr val="3E3D2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3528" y="1412776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</a:rPr>
              <a:t>الأسباب الفعلية لهذا المرض غير معلومة إلا أن الاعتقاد السائد طبيا هو أنه يوجد في دم المريض أضداد ذاتية ضد مستقبلات ألاستيل كولين في المشبك .</a:t>
            </a:r>
            <a:endParaRPr lang="ar-SA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28143" y="2708920"/>
            <a:ext cx="738031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ar-SA" sz="2400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قد يتزامن مرض الوهن العضلي مع إصابة الشخص ببعض الأمراض الأخرى 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srgbClr val="956B43">
                    <a:lumMod val="75000"/>
                  </a:srgbClr>
                </a:solidFill>
              </a:rPr>
              <a:t>ورم التوته 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فقر الدم الوبيل 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srgbClr val="956B43">
                    <a:lumMod val="75000"/>
                  </a:srgbClr>
                </a:solidFill>
              </a:rPr>
              <a:t>إلتهاب المفاصل الوراثي .</a:t>
            </a:r>
            <a:endParaRPr lang="ar-SA" sz="2000" dirty="0">
              <a:solidFill>
                <a:srgbClr val="956B43">
                  <a:lumMod val="75000"/>
                </a:srgbClr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أمراض الغدة الدرقية , فرط الغدة الدرقية 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srgbClr val="956B43">
                    <a:lumMod val="75000"/>
                  </a:srgbClr>
                </a:solidFill>
              </a:rPr>
              <a:t>بعض الأدوية التي يستخدم في علاج التهاب المفاصل الرثياني .</a:t>
            </a:r>
            <a:endParaRPr lang="ar-SA" sz="2000" dirty="0">
              <a:solidFill>
                <a:srgbClr val="956B43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75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47507" y="692696"/>
            <a:ext cx="34948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SA" sz="2800" dirty="0" smtClean="0">
                <a:solidFill>
                  <a:srgbClr val="FF6700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أعراض الوهن العضلي :</a:t>
            </a:r>
            <a:endParaRPr lang="ar-SA" sz="2800" dirty="0">
              <a:solidFill>
                <a:srgbClr val="FF6700">
                  <a:lumMod val="50000"/>
                </a:srgb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37285" y="1556792"/>
            <a:ext cx="6569631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/>
              </a:rPr>
              <a:t>بحة الصوت 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>
                <a:solidFill>
                  <a:schemeClr val="accent1">
                    <a:lumMod val="75000"/>
                  </a:schemeClr>
                </a:solidFill>
                <a:ea typeface="Calibri"/>
              </a:rPr>
              <a:t>الرؤيا المزدوجة </a:t>
            </a:r>
            <a:endParaRPr lang="en-US" sz="2400" dirty="0">
              <a:solidFill>
                <a:schemeClr val="accent1">
                  <a:lumMod val="75000"/>
                </a:scheme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/>
              </a:rPr>
              <a:t>صعوبة المضغ و البلع 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>
                <a:solidFill>
                  <a:schemeClr val="accent1">
                    <a:lumMod val="75000"/>
                  </a:schemeClr>
                </a:solidFill>
                <a:ea typeface="Calibri"/>
              </a:rPr>
              <a:t>يشعر المريض بفترات نشاط و أخرى فترات خمول </a:t>
            </a:r>
            <a:endParaRPr lang="en-US" sz="2400" dirty="0">
              <a:solidFill>
                <a:schemeClr val="accent1">
                  <a:lumMod val="75000"/>
                </a:scheme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/>
              </a:rPr>
              <a:t>أول العضلات تأثرا بالمرض هي عضلات التكلم و تعبيرات الوجه .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>
                <a:solidFill>
                  <a:schemeClr val="accent1">
                    <a:lumMod val="75000"/>
                  </a:schemeClr>
                </a:solidFill>
                <a:ea typeface="Calibri"/>
              </a:rPr>
              <a:t>تصاب العضلات العليا بالأطراف أكثر من العضلات السفلى </a:t>
            </a:r>
            <a:endParaRPr lang="en-US" sz="2400" dirty="0">
              <a:solidFill>
                <a:schemeClr val="accent1">
                  <a:lumMod val="75000"/>
                </a:scheme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ar-SA" sz="2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/>
              </a:rPr>
              <a:t>فشل مع تعب شديد في حالة ممارسة تمرينات رياضية و تزول مع الراحة .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ea typeface="Calibri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58910"/>
            <a:ext cx="3744416" cy="21062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2955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7761" y="460975"/>
            <a:ext cx="36487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SA" sz="32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علاج الوهن العضلي : </a:t>
            </a:r>
            <a:endParaRPr lang="ar-SA" sz="3200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268760"/>
            <a:ext cx="771299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200" dirty="0" smtClean="0">
                <a:solidFill>
                  <a:srgbClr val="0070C0"/>
                </a:solidFill>
              </a:rPr>
              <a:t>أستشر طبيبك إذا أصبت بإعراض الوهن العضلي الشديد وسوف يفحصك الطبيب وقد يجري تحاليل دم بحثا عن الأجسام المضاده للمناعه الذاتيه و التي تسبب المرض .</a:t>
            </a:r>
            <a:endParaRPr lang="ar-SA" sz="2200" dirty="0">
              <a:solidFill>
                <a:srgbClr val="0070C0"/>
              </a:solidFill>
            </a:endParaRP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200" dirty="0" smtClean="0">
                <a:solidFill>
                  <a:srgbClr val="94C600"/>
                </a:solidFill>
              </a:rPr>
              <a:t>هناك اختبار تشخيصي يتضمن حقن مادة ( إيدروفونيوم ) و التي تعمل على زيادة الناقل العصبي .</a:t>
            </a:r>
            <a:endParaRPr lang="ar-SA" sz="2200" dirty="0">
              <a:solidFill>
                <a:srgbClr val="94C600"/>
              </a:solidFill>
            </a:endParaRP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200" dirty="0" smtClean="0">
                <a:solidFill>
                  <a:srgbClr val="3E3D2D">
                    <a:lumMod val="60000"/>
                    <a:lumOff val="40000"/>
                  </a:srgbClr>
                </a:solidFill>
              </a:rPr>
              <a:t>يعتمد العلاج على شدة المرض .</a:t>
            </a:r>
            <a:endParaRPr lang="ar-SA" sz="2200" dirty="0">
              <a:solidFill>
                <a:srgbClr val="3E3D2D">
                  <a:lumMod val="60000"/>
                  <a:lumOff val="40000"/>
                </a:srgbClr>
              </a:solidFill>
            </a:endParaRP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200" dirty="0" smtClean="0">
                <a:solidFill>
                  <a:srgbClr val="7DA9DF"/>
                </a:solidFill>
              </a:rPr>
              <a:t>في الحالات الطفيفه يمكن في الغالب السيطرة على الأعراض بإستعمال أدويه طويلة المفعول  .</a:t>
            </a: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200" dirty="0" smtClean="0">
                <a:solidFill>
                  <a:srgbClr val="3E3D2D">
                    <a:lumMod val="40000"/>
                    <a:lumOff val="60000"/>
                  </a:srgbClr>
                </a:solidFill>
              </a:rPr>
              <a:t>أصحاب الحالات الشديدة فقد يكون من المفيد لهم إستئصال الغد الزعترية 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8" t="18731" r="1262" b="29116"/>
          <a:stretch/>
        </p:blipFill>
        <p:spPr bwMode="auto">
          <a:xfrm>
            <a:off x="2618961" y="4797151"/>
            <a:ext cx="3657600" cy="15896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591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musculardy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659570">
            <a:off x="358760" y="3924805"/>
            <a:ext cx="3035797" cy="30737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مربع نص 2"/>
          <p:cNvSpPr txBox="1"/>
          <p:nvPr/>
        </p:nvSpPr>
        <p:spPr>
          <a:xfrm>
            <a:off x="428596" y="714356"/>
            <a:ext cx="7429552" cy="32316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 </a:t>
            </a:r>
            <a:endParaRPr lang="en-US" dirty="0" smtClean="0"/>
          </a:p>
          <a:p>
            <a:pPr algn="ctr"/>
            <a:r>
              <a:rPr lang="ar-SA" sz="24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الحثل</a:t>
            </a:r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العضلي </a:t>
            </a:r>
          </a:p>
          <a:p>
            <a:endParaRPr lang="en-US" sz="24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هو أحد أمراض الضمور العضلي الناتجة عن خلل في الجينات , يؤدي تدريجياً لإضعاف عضلات الجسم 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ar-SA" sz="2000" b="1" dirty="0" smtClean="0">
                <a:solidFill>
                  <a:schemeClr val="accent1">
                    <a:lumMod val="50000"/>
                  </a:schemeClr>
                </a:solidFill>
              </a:rPr>
              <a:t>سبب حدوثه : 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وجود معلومات جينية خاطئة أو مفقودة تمنع الجسم </a:t>
            </a:r>
          </a:p>
          <a:p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من صنع البروتينات اللازمة لبناء عضلات سليمة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والمحافضة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عليها 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وتسبب في فقدان القدرة على المشي تدريجياً  والجلوس مستقيماً </a:t>
            </a:r>
          </a:p>
          <a:p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والتنفس بسهوله وتحريك الذراعين واليدين  وقد يؤدي إلى مشاكل صحية أخرى   ( *) 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19872" y="576935"/>
            <a:ext cx="26052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3200" dirty="0" smtClean="0">
                <a:solidFill>
                  <a:srgbClr val="FF6700">
                    <a:lumMod val="50000"/>
                  </a:srgb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إصابة العضلات </a:t>
            </a:r>
            <a:endParaRPr lang="ar-SA" sz="3200" dirty="0">
              <a:solidFill>
                <a:srgbClr val="FF6700">
                  <a:lumMod val="50000"/>
                </a:srgb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628800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ar-SA" sz="2400" dirty="0" smtClean="0">
                <a:solidFill>
                  <a:srgbClr val="0070C0"/>
                </a:solidFill>
              </a:rPr>
              <a:t>تحدث إصابة العضلات نتيجة الجهد العضلي الشديد و غالبا ما تتمزق عضلات كبيرة مع أوتار حزمها أو تلتوي , كما في مبارايات كرة القدم وغيرها  .</a:t>
            </a:r>
          </a:p>
          <a:p>
            <a:pPr lvl="0" algn="ctr"/>
            <a:endParaRPr lang="ar-SA" sz="2400" dirty="0">
              <a:solidFill>
                <a:srgbClr val="0070C0"/>
              </a:solidFill>
            </a:endParaRPr>
          </a:p>
          <a:p>
            <a:pPr lvl="0" algn="ctr"/>
            <a:r>
              <a:rPr lang="ar-SA" sz="2400" dirty="0" smtClean="0">
                <a:solidFill>
                  <a:srgbClr val="79864A"/>
                </a:solidFill>
              </a:rPr>
              <a:t>أول الاعراض في مثل هذه الإصابات هو إنبثاق ألم مفاجئ حاد يتبعه عدم إمكانية استعمال العضله المصابة .</a:t>
            </a:r>
            <a:endParaRPr lang="ar-SA" sz="2400" dirty="0">
              <a:solidFill>
                <a:srgbClr val="79864A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29" y="3786467"/>
            <a:ext cx="3082059" cy="2449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280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64939" y="1052736"/>
            <a:ext cx="36760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SA" sz="2800" dirty="0" smtClean="0">
                <a:solidFill>
                  <a:srgbClr val="3E3D2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أسباب الإصابات العضليه : </a:t>
            </a:r>
            <a:endParaRPr lang="ar-SA" sz="2800" dirty="0">
              <a:solidFill>
                <a:srgbClr val="3E3D2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19672" y="2276872"/>
            <a:ext cx="6678488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Calibri"/>
              </a:rPr>
              <a:t>الإنقباض العضلي المفاجئ 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srgbClr val="94C600">
                    <a:lumMod val="75000"/>
                  </a:srgbClr>
                </a:solidFill>
                <a:ea typeface="Calibri"/>
              </a:rPr>
              <a:t>المجهود العضلي الزائد </a:t>
            </a:r>
            <a:endParaRPr lang="en-US" sz="2400" dirty="0">
              <a:solidFill>
                <a:srgbClr val="94C600">
                  <a:lumMod val="75000"/>
                </a:srgb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Calibri"/>
              </a:rPr>
              <a:t>التدريب من غير الإحماء الكافي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srgbClr val="94C600">
                    <a:lumMod val="75000"/>
                  </a:srgbClr>
                </a:solidFill>
                <a:ea typeface="Calibri"/>
              </a:rPr>
              <a:t>قابلية الرياضي و جسمه للإصابة بالشد العضلي  </a:t>
            </a:r>
            <a:endParaRPr lang="en-US" sz="2400" dirty="0">
              <a:solidFill>
                <a:srgbClr val="94C600">
                  <a:lumMod val="75000"/>
                </a:srgb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Calibri"/>
              </a:rPr>
              <a:t>عدم الإتزان و التناسق في التدريب .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srgbClr val="94C600">
                    <a:lumMod val="75000"/>
                  </a:srgbClr>
                </a:solidFill>
                <a:ea typeface="Calibri"/>
              </a:rPr>
              <a:t>عندما تكون مطاطية العضلات أقل</a:t>
            </a:r>
          </a:p>
          <a:p>
            <a:pPr lvl="0">
              <a:lnSpc>
                <a:spcPct val="115000"/>
              </a:lnSpc>
            </a:pPr>
            <a:r>
              <a:rPr lang="ar-SA" sz="2400" dirty="0" smtClean="0">
                <a:solidFill>
                  <a:srgbClr val="94C600">
                    <a:lumMod val="75000"/>
                  </a:srgbClr>
                </a:solidFill>
                <a:ea typeface="Calibri"/>
              </a:rPr>
              <a:t> من المستوى المطلوب .</a:t>
            </a:r>
            <a:endParaRPr lang="en-US" sz="2400" dirty="0">
              <a:solidFill>
                <a:srgbClr val="94C600">
                  <a:lumMod val="75000"/>
                </a:srgbClr>
              </a:solidFill>
              <a:ea typeface="Calibri"/>
            </a:endParaRPr>
          </a:p>
        </p:txBody>
      </p:sp>
      <p:pic>
        <p:nvPicPr>
          <p:cNvPr id="4098" name="Picture 2" descr="http://www.alkhubr.net/imgcache2/2160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83" y="1373985"/>
            <a:ext cx="2720353" cy="400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80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4"/>
          <p:cNvGraphicFramePr/>
          <p:nvPr>
            <p:extLst>
              <p:ext uri="{D42A27DB-BD31-4B8C-83A1-F6EECF244321}">
                <p14:modId xmlns:p14="http://schemas.microsoft.com/office/powerpoint/2010/main" val="389155478"/>
              </p:ext>
            </p:extLst>
          </p:nvPr>
        </p:nvGraphicFramePr>
        <p:xfrm>
          <a:off x="251520" y="1628800"/>
          <a:ext cx="8018122" cy="2376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رسم تخطيطي 11"/>
          <p:cNvGraphicFramePr/>
          <p:nvPr>
            <p:extLst>
              <p:ext uri="{D42A27DB-BD31-4B8C-83A1-F6EECF244321}">
                <p14:modId xmlns:p14="http://schemas.microsoft.com/office/powerpoint/2010/main" val="2418097007"/>
              </p:ext>
            </p:extLst>
          </p:nvPr>
        </p:nvGraphicFramePr>
        <p:xfrm>
          <a:off x="395536" y="4049688"/>
          <a:ext cx="7848872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Rectangle 5"/>
          <p:cNvSpPr/>
          <p:nvPr/>
        </p:nvSpPr>
        <p:spPr>
          <a:xfrm>
            <a:off x="2412594" y="476672"/>
            <a:ext cx="33057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dirty="0" smtClean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أنواع الإصابات العضلية </a:t>
            </a:r>
            <a:endParaRPr lang="ar-SA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609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dgm id="{4309D538-7A0D-4834-B3D0-C0B455545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dgm id="{560577AA-5951-4174-AAA0-5CC4E5283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  <p:bldGraphic spid="2" grpId="1">
        <p:bldSub>
          <a:bldDgm bld="one"/>
        </p:bldSub>
      </p:bldGraphic>
      <p:bldGraphic spid="4" grpId="0">
        <p:bldSub>
          <a:bldDgm bld="lvlAtOnce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77446" y="404664"/>
            <a:ext cx="3833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SA" sz="3200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علاج </a:t>
            </a:r>
            <a:r>
              <a:rPr lang="ar-SA" sz="32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الإصابات العضلية :</a:t>
            </a:r>
            <a:endParaRPr lang="ar-SA" sz="3200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11560" y="1556792"/>
            <a:ext cx="7694225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Calibri"/>
              </a:rPr>
              <a:t>إعطاء راحة للجزء المصاب وجعل العضلات المصابه في وضع الإرتخاء لتقليل التوتر العضلي .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srgbClr val="94C600">
                    <a:lumMod val="75000"/>
                  </a:srgbClr>
                </a:solidFill>
                <a:ea typeface="Calibri"/>
              </a:rPr>
              <a:t>وضع الماء البارد فور حدوث الإصابه و بعدها لإيقاف النزيف الداخلي و تخفيف الورم .</a:t>
            </a:r>
            <a:endParaRPr lang="en-US" sz="2400" dirty="0">
              <a:solidFill>
                <a:srgbClr val="94C600">
                  <a:lumMod val="75000"/>
                </a:srgb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Calibri"/>
              </a:rPr>
              <a:t>إستخدام الحمامات المتغيره لتنشيط الدورة الدموية .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srgbClr val="94C600">
                    <a:lumMod val="75000"/>
                  </a:srgbClr>
                </a:solidFill>
                <a:ea typeface="Calibri"/>
              </a:rPr>
              <a:t>إستعمال الدهانات الطبية المخصصه لإزالة الألام .</a:t>
            </a:r>
            <a:endParaRPr lang="en-US" sz="2400" dirty="0">
              <a:solidFill>
                <a:srgbClr val="94C600">
                  <a:lumMod val="75000"/>
                </a:srgb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Calibri"/>
              </a:rPr>
              <a:t>إستخدام الضاغط طوال اليوم و إزالته عند النوم . 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sz="2400" dirty="0" smtClean="0">
                <a:solidFill>
                  <a:srgbClr val="94C600">
                    <a:lumMod val="75000"/>
                  </a:srgbClr>
                </a:solidFill>
                <a:ea typeface="Calibri"/>
              </a:rPr>
              <a:t>تدريب العضلات المصابة تدريجيا تحت </a:t>
            </a:r>
          </a:p>
          <a:p>
            <a:pPr lvl="0">
              <a:lnSpc>
                <a:spcPct val="115000"/>
              </a:lnSpc>
            </a:pPr>
            <a:r>
              <a:rPr lang="ar-SA" sz="2400" dirty="0" smtClean="0">
                <a:solidFill>
                  <a:srgbClr val="94C600">
                    <a:lumMod val="75000"/>
                  </a:srgbClr>
                </a:solidFill>
                <a:ea typeface="Calibri"/>
              </a:rPr>
              <a:t>إخصائي العلاج الطبيعي </a:t>
            </a:r>
            <a:r>
              <a:rPr lang="ar-SA" sz="2400" dirty="0">
                <a:solidFill>
                  <a:srgbClr val="94C600">
                    <a:lumMod val="75000"/>
                  </a:srgbClr>
                </a:solidFill>
                <a:ea typeface="Calibri"/>
              </a:rPr>
              <a:t>.</a:t>
            </a:r>
            <a:endParaRPr lang="en-US" sz="2400" dirty="0">
              <a:solidFill>
                <a:srgbClr val="94C600">
                  <a:lumMod val="75000"/>
                </a:srgbClr>
              </a:solidFill>
              <a:ea typeface="Calibri"/>
            </a:endParaRPr>
          </a:p>
        </p:txBody>
      </p:sp>
      <p:pic>
        <p:nvPicPr>
          <p:cNvPr id="6146" name="Picture 2" descr="http://www6.mashy.com/uploads/99/2b/992b2e6620dc0f8299698482838cf092/v580ulc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81128"/>
            <a:ext cx="3143250" cy="2143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204609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Duch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676525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مربع نص 2"/>
          <p:cNvSpPr txBox="1"/>
          <p:nvPr/>
        </p:nvSpPr>
        <p:spPr>
          <a:xfrm>
            <a:off x="2571736" y="571480"/>
            <a:ext cx="5572164" cy="46474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أعراض </a:t>
            </a:r>
            <a:r>
              <a:rPr lang="ar-SA" sz="24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الحثل</a:t>
            </a:r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العضلي : </a:t>
            </a:r>
          </a:p>
          <a:p>
            <a:endParaRPr lang="en-US" sz="24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تأخر عام لمراحل التطور الطبيعي للحركة مثل المشي والجلوس الوقوف وكثير السقوط عندما يحاول المشي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يعاني من تضخم عضلة الساق ويتحول لاحقا إلى تضخم كاذب حيث يتحول من نسيج عضلي إلى نسيج دهني 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يعاني أيضا من ضعف عضلات الوجه التعبيرية وعضلات النطق والبلع وضعف السيطرة على عملية الإخراج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عندما يتراوح عمره بين</a:t>
            </a:r>
            <a:r>
              <a:rPr lang="ar-SA" sz="2000" dirty="0" smtClean="0">
                <a:solidFill>
                  <a:schemeClr val="accent3">
                    <a:lumMod val="50000"/>
                  </a:schemeClr>
                </a:solidFill>
              </a:rPr>
              <a:t> 7 – 8 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يبدأ بالمشي على رؤوس أقدامه  وعند سن 8 -  9 يبقى قادر المشي بالجهاز </a:t>
            </a:r>
            <a:r>
              <a:rPr lang="ar-SA" sz="2800" dirty="0" smtClean="0">
                <a:solidFill>
                  <a:schemeClr val="accent3">
                    <a:lumMod val="50000"/>
                  </a:schemeClr>
                </a:solidFill>
              </a:rPr>
              <a:t>بشرطين : </a:t>
            </a:r>
            <a:endParaRPr lang="en-US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ar-SA" sz="2000" dirty="0" smtClean="0">
                <a:solidFill>
                  <a:schemeClr val="accent1">
                    <a:lumMod val="50000"/>
                  </a:schemeClr>
                </a:solidFill>
              </a:rPr>
              <a:t>أن لا يكون هناك </a:t>
            </a:r>
            <a:r>
              <a:rPr lang="ar-SA" sz="2000" dirty="0" err="1" smtClean="0">
                <a:solidFill>
                  <a:schemeClr val="accent1">
                    <a:lumMod val="50000"/>
                  </a:schemeClr>
                </a:solidFill>
              </a:rPr>
              <a:t>تصلبات</a:t>
            </a:r>
            <a:r>
              <a:rPr lang="ar-SA" sz="2000" dirty="0" smtClean="0">
                <a:solidFill>
                  <a:schemeClr val="accent1">
                    <a:lumMod val="50000"/>
                  </a:schemeClr>
                </a:solidFill>
              </a:rPr>
              <a:t> في مفاصل الأطراف السفلية 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ar-SA" sz="2000" dirty="0" smtClean="0">
                <a:solidFill>
                  <a:schemeClr val="accent1">
                    <a:lumMod val="50000"/>
                  </a:schemeClr>
                </a:solidFill>
              </a:rPr>
              <a:t>أن تسمح له قوة العضلات بالمشي مستخدم الجهاز 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عندما يتراوح </a:t>
            </a:r>
            <a:r>
              <a:rPr lang="ar-SA" sz="2000" b="1" dirty="0" smtClean="0">
                <a:solidFill>
                  <a:schemeClr val="accent3">
                    <a:lumMod val="50000"/>
                  </a:schemeClr>
                </a:solidFill>
              </a:rPr>
              <a:t>عمره 9- 12 سنه 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يصبح تدهور مرضياً سريع وقد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لايستطيع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التنقل إلا بواسطة كرسي متحرك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liilasup2_9585f48a4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571480"/>
            <a:ext cx="2609850" cy="5715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مربع نص 2"/>
          <p:cNvSpPr txBox="1"/>
          <p:nvPr/>
        </p:nvSpPr>
        <p:spPr>
          <a:xfrm>
            <a:off x="3143240" y="714356"/>
            <a:ext cx="4714908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accent2">
                    <a:lumMod val="50000"/>
                  </a:schemeClr>
                </a:solidFill>
              </a:rPr>
              <a:t>في المراحل اللاحقة بعد سن 12 تقل فرصة في </a:t>
            </a:r>
            <a:r>
              <a:rPr lang="ar-SA" sz="2400" dirty="0" err="1" smtClean="0">
                <a:solidFill>
                  <a:schemeClr val="accent2">
                    <a:lumMod val="50000"/>
                  </a:schemeClr>
                </a:solidFill>
              </a:rPr>
              <a:t>أستمرارية</a:t>
            </a:r>
            <a:r>
              <a:rPr lang="ar-SA" sz="2400" dirty="0" smtClean="0">
                <a:solidFill>
                  <a:schemeClr val="accent2">
                    <a:lumMod val="50000"/>
                  </a:schemeClr>
                </a:solidFill>
              </a:rPr>
              <a:t> المشي ويصبح بحاجة إلى كرسي متحرك 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accent2">
                    <a:lumMod val="50000"/>
                  </a:schemeClr>
                </a:solidFill>
              </a:rPr>
              <a:t>يزداد الضعف في عضلات الأطراف العلوية وقد يصل إلى التصلب حينها يحتاج لمساعدة </a:t>
            </a:r>
            <a:r>
              <a:rPr lang="ar-SA" sz="2400" dirty="0" err="1" smtClean="0">
                <a:solidFill>
                  <a:schemeClr val="accent2">
                    <a:lumMod val="50000"/>
                  </a:schemeClr>
                </a:solidFill>
              </a:rPr>
              <a:t>الأخرين</a:t>
            </a:r>
            <a:r>
              <a:rPr lang="ar-SA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accent2">
                    <a:lumMod val="50000"/>
                  </a:schemeClr>
                </a:solidFill>
              </a:rPr>
              <a:t>المرحلة الأخيرة من المرض  يلزم المريض الفراش تحت أجهزة التنفس والأدوية 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accent2">
                    <a:lumMod val="50000"/>
                  </a:schemeClr>
                </a:solidFill>
              </a:rPr>
              <a:t>قد يتعرض المريض للوفاة واحد الأسباب الرئيسية  في ذلك كثرة تعرضه لالتهابات الجهاز التنفسي والتي تزيد من تدهور المرض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3816354658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5214950"/>
            <a:ext cx="7572428" cy="1414459"/>
          </a:xfrm>
          <a:prstGeom prst="rect">
            <a:avLst/>
          </a:prstGeom>
          <a:ln w="381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571472" y="357166"/>
            <a:ext cx="7286676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 </a:t>
            </a:r>
            <a:endParaRPr lang="en-US" dirty="0" smtClean="0"/>
          </a:p>
          <a:p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علاج </a:t>
            </a:r>
            <a:r>
              <a:rPr lang="ar-SA" sz="24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الحثل</a:t>
            </a:r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العضلي </a:t>
            </a:r>
            <a:endParaRPr lang="en-US" sz="24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لايوجد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حتى الآن علاج شافي  لكن تتوفر حالياً برامج التأهيل  ونقسمه على عدة مراحل وفقا للمراحل العمرية كالتالي : 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714348" y="1857364"/>
          <a:ext cx="7500990" cy="364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D5D0612-59A1-447A-8A6E-44AF1592CA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ED5D0612-59A1-447A-8A6E-44AF1592CA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ED5D0612-59A1-447A-8A6E-44AF1592CA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082549F-1F8A-4420-AE65-D79230FF2A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0082549F-1F8A-4420-AE65-D79230FF2A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0082549F-1F8A-4420-AE65-D79230FF2A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10A1C5-3E06-4905-A9E1-68358B8F36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C210A1C5-3E06-4905-A9E1-68358B8F36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graphicEl>
                                              <a:dgm id="{C210A1C5-3E06-4905-A9E1-68358B8F36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039F47F-F088-4D69-A693-6916034278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dgm id="{C039F47F-F088-4D69-A693-6916034278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C039F47F-F088-4D69-A693-6916034278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DA4E11-8888-4284-A3E8-CBFC5545CD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graphicEl>
                                              <a:dgm id="{CFDA4E11-8888-4284-A3E8-CBFC5545CD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CFDA4E11-8888-4284-A3E8-CBFC5545CD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70FE4B-FDF9-4F0A-8BDC-C30C767CA4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graphicEl>
                                              <a:dgm id="{8070FE4B-FDF9-4F0A-8BDC-C30C767CA4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8070FE4B-FDF9-4F0A-8BDC-C30C767CA4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571472" y="1071546"/>
          <a:ext cx="7429552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صورة 2" descr="تنزيل (3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7158" y="4214818"/>
            <a:ext cx="7429552" cy="2071702"/>
          </a:xfrm>
          <a:prstGeom prst="rect">
            <a:avLst/>
          </a:prstGeom>
          <a:ln w="381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8AA8E91-B1A0-475E-B06E-37A0DE2CB3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graphicEl>
                                              <a:dgm id="{78AA8E91-B1A0-475E-B06E-37A0DE2CB3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graphicEl>
                                              <a:dgm id="{78AA8E91-B1A0-475E-B06E-37A0DE2CB3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E127D15-B427-42F5-95CA-0B68054261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graphicEl>
                                              <a:dgm id="{2E127D15-B427-42F5-95CA-0B68054261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graphicEl>
                                              <a:dgm id="{2E127D15-B427-42F5-95CA-0B68054261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BC06AEA-36AB-45E4-9620-84B3B59920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graphicEl>
                                              <a:dgm id="{1BC06AEA-36AB-45E4-9620-84B3B59920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graphicEl>
                                              <a:dgm id="{1BC06AEA-36AB-45E4-9620-84B3B59920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7FCD2DE-A894-4F0D-B9F5-6C05AD3AAA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graphicEl>
                                              <a:dgm id="{D7FCD2DE-A894-4F0D-B9F5-6C05AD3AAA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graphicEl>
                                              <a:dgm id="{D7FCD2DE-A894-4F0D-B9F5-6C05AD3AAA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mages (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27151">
            <a:off x="-60464" y="1543857"/>
            <a:ext cx="2714648" cy="486864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مربع نص 2"/>
          <p:cNvSpPr txBox="1"/>
          <p:nvPr/>
        </p:nvSpPr>
        <p:spPr>
          <a:xfrm>
            <a:off x="1928794" y="571480"/>
            <a:ext cx="5929354" cy="63401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طرق العناية بمرضى </a:t>
            </a:r>
            <a:r>
              <a:rPr lang="ar-SA" sz="24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الحثل</a:t>
            </a:r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العضلي </a:t>
            </a:r>
          </a:p>
          <a:p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أهم جوانب العناية </a:t>
            </a:r>
            <a:r>
              <a:rPr lang="ar-SA" sz="2000" dirty="0" err="1" smtClean="0">
                <a:solidFill>
                  <a:schemeClr val="accent1">
                    <a:lumMod val="75000"/>
                  </a:schemeClr>
                </a:solidFill>
              </a:rPr>
              <a:t>بهولاء</a:t>
            </a: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 المرضى :</a:t>
            </a: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000" dirty="0" smtClean="0">
                <a:solidFill>
                  <a:schemeClr val="accent6">
                    <a:lumMod val="50000"/>
                  </a:schemeClr>
                </a:solidFill>
              </a:rPr>
              <a:t>العناية بالجهاز التنفسي  : 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العناية الجيدة وتدريبات التنفس والتطعيم المنتظم ضد الأمراض مثل  لقاح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الألتهاب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الرئوي (*)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000" dirty="0" smtClean="0">
                <a:solidFill>
                  <a:schemeClr val="accent6">
                    <a:lumMod val="50000"/>
                  </a:schemeClr>
                </a:solidFill>
              </a:rPr>
              <a:t>العلاج الطبيعي : 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يلعب دور مهم في تحسين مرونة جسد المصاب والتقليل من حدة تقلصات المفاصل وقد تساعد عملية تثبيت المفاصل على إعطاء الطفل وقت أطول للمشي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معتمت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على نفسه 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000" dirty="0" smtClean="0">
                <a:solidFill>
                  <a:schemeClr val="accent6">
                    <a:lumMod val="50000"/>
                  </a:schemeClr>
                </a:solidFill>
              </a:rPr>
              <a:t>الأجهزة التعويضية : 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توجد تشكيلية متنوعة من التقنيات الحديثة لتنمية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الإستقلالية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في الحركة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والإعتماد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على نفسه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000" dirty="0" err="1" smtClean="0">
                <a:solidFill>
                  <a:schemeClr val="accent6">
                    <a:lumMod val="50000"/>
                  </a:schemeClr>
                </a:solidFill>
              </a:rPr>
              <a:t>الكورتيزون</a:t>
            </a:r>
            <a:r>
              <a:rPr lang="ar-SA" sz="2000" dirty="0" smtClean="0">
                <a:solidFill>
                  <a:schemeClr val="accent6">
                    <a:lumMod val="50000"/>
                  </a:schemeClr>
                </a:solidFill>
              </a:rPr>
              <a:t> : 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يصفه الأطباء غالباً للمصابين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بالحثل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من نوع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دوشين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 للمساعدة في تأخر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الدتهور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العضلي 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000" dirty="0" smtClean="0">
                <a:solidFill>
                  <a:schemeClr val="accent6">
                    <a:lumMod val="50000"/>
                  </a:schemeClr>
                </a:solidFill>
              </a:rPr>
              <a:t>دمج العمود الفقري جراحياً  : 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غالبا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مايصاحب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مرض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الحثل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بمرض </a:t>
            </a:r>
            <a:r>
              <a:rPr lang="ar-SA" sz="2000" dirty="0" err="1" smtClean="0">
                <a:solidFill>
                  <a:schemeClr val="accent2">
                    <a:lumMod val="50000"/>
                  </a:schemeClr>
                </a:solidFill>
              </a:rPr>
              <a:t>الجنف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</a:rPr>
              <a:t> وهي عملية تخفف من حدة الألم وكذلك من تقوس العمود الفقري حتى يستطيع الطفل الجلوس بشكل </a:t>
            </a:r>
            <a:r>
              <a:rPr lang="ar-SA" sz="2400" dirty="0" smtClean="0">
                <a:solidFill>
                  <a:schemeClr val="accent2">
                    <a:lumMod val="50000"/>
                  </a:schemeClr>
                </a:solidFill>
              </a:rPr>
              <a:t>مستقيم 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accent6">
                    <a:lumMod val="50000"/>
                  </a:schemeClr>
                </a:solidFill>
              </a:rPr>
              <a:t>أنبوب التغذية : </a:t>
            </a:r>
            <a:r>
              <a:rPr lang="ar-SA" sz="2400" dirty="0" smtClean="0">
                <a:solidFill>
                  <a:schemeClr val="accent2">
                    <a:lumMod val="50000"/>
                  </a:schemeClr>
                </a:solidFill>
              </a:rPr>
              <a:t>إذا كان هناك مخاطر أو صعوبات في البلع فقد يقوم الطبيب بالتغذية عبر أنبوب التغذية من الأنف إلى المعدة 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2683926" y="472316"/>
            <a:ext cx="355257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التصلب الجانبي الضموري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7" t="14691" r="3177" b="12207"/>
          <a:stretch/>
        </p:blipFill>
        <p:spPr bwMode="auto">
          <a:xfrm>
            <a:off x="106308" y="3717032"/>
            <a:ext cx="4121473" cy="3285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مستطيل 16"/>
          <p:cNvSpPr/>
          <p:nvPr/>
        </p:nvSpPr>
        <p:spPr>
          <a:xfrm>
            <a:off x="-540568" y="1876125"/>
            <a:ext cx="903649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400" dirty="0" smtClean="0">
                <a:solidFill>
                  <a:srgbClr val="0070C0"/>
                </a:solidFill>
              </a:rPr>
              <a:t>مرض يصيب الجهاز العصبي الإرادي الذي يتحكم في حركة العضلات الإرادية.</a:t>
            </a:r>
            <a:endParaRPr lang="ar-SA" sz="2400" dirty="0">
              <a:solidFill>
                <a:srgbClr val="0070C0"/>
              </a:solidFill>
            </a:endParaRP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400" dirty="0" smtClean="0">
                <a:solidFill>
                  <a:schemeClr val="accent1"/>
                </a:solidFill>
              </a:rPr>
              <a:t>5000 شخص يصاب به سنويا</a:t>
            </a: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يصيب المرض الذكور أكثر من الإناث.</a:t>
            </a: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ar-SA" sz="2400" dirty="0" smtClean="0">
                <a:solidFill>
                  <a:srgbClr val="7DA9DF"/>
                </a:solidFill>
              </a:rPr>
              <a:t>الفئة العمرية المصابة أعمارهم بين 40-50 عاما.</a:t>
            </a:r>
          </a:p>
          <a:p>
            <a:pPr marL="342900" indent="-342900">
              <a:buFont typeface="Calibri" panose="020F0502020204030204" pitchFamily="34" charset="0"/>
              <a:buChar char="₋"/>
            </a:pPr>
            <a:r>
              <a:rPr lang="ar-SA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لايعاني المريض من اضطرابات الذاكرة ،التفكير،الإحساس ويتحكم بعملية الإخراج.</a:t>
            </a:r>
          </a:p>
          <a:p>
            <a:pPr marL="342900" indent="-342900">
              <a:buFont typeface="Calibri" panose="020F0502020204030204" pitchFamily="34" charset="0"/>
              <a:buChar char="₋"/>
            </a:pPr>
            <a:r>
              <a:rPr lang="ar-SA" sz="2400" dirty="0" smtClean="0">
                <a:solidFill>
                  <a:srgbClr val="819D49"/>
                </a:solidFill>
              </a:rPr>
              <a:t>سمي بمرض «لوجيرج».</a:t>
            </a:r>
          </a:p>
          <a:p>
            <a:pPr marL="342900" indent="-342900">
              <a:buFont typeface="Calibri" panose="020F0502020204030204" pitchFamily="34" charset="0"/>
              <a:buChar char="₋"/>
            </a:pPr>
            <a:endParaRPr lang="ar-SA" sz="24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285750" lvl="0" indent="-285750">
              <a:buFont typeface="Calibri" panose="020F0502020204030204" pitchFamily="34" charset="0"/>
              <a:buChar char="₋"/>
            </a:pPr>
            <a:endParaRPr lang="ar-SA" dirty="0"/>
          </a:p>
        </p:txBody>
      </p:sp>
      <p:sp>
        <p:nvSpPr>
          <p:cNvPr id="18" name="AutoShape 2" descr="http://s1.hubimg.com/u/4207638_f520.jpg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260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959691000"/>
              </p:ext>
            </p:extLst>
          </p:nvPr>
        </p:nvGraphicFramePr>
        <p:xfrm>
          <a:off x="827584" y="1556792"/>
          <a:ext cx="6624736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2616762" y="469399"/>
            <a:ext cx="3108543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dirty="0" smtClean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كيف يتــطور المــرض</a:t>
            </a:r>
            <a:endParaRPr lang="ar-SA" sz="2800" dirty="0">
              <a:solidFill>
                <a:schemeClr val="tx2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4502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54E3CB6-CB00-4539-9459-B3C3D22585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graphicEl>
                                              <a:dgm id="{A54E3CB6-CB00-4539-9459-B3C3D22585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9C34AC9-F115-4F20-814F-C23F5CFD39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graphicEl>
                                              <a:dgm id="{E9C34AC9-F115-4F20-814F-C23F5CFD39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FB3C92E-A522-4956-8623-87C9752A86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graphicEl>
                                              <a:dgm id="{9FB3C92E-A522-4956-8623-87C9752A86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4C9FCB0-43FC-49FD-8B6E-A15F379706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graphicEl>
                                              <a:dgm id="{54C9FCB0-43FC-49FD-8B6E-A15F379706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502135C-41A2-4EC4-8E68-A8F9878A42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3">
                                            <p:graphicEl>
                                              <a:dgm id="{4502135C-41A2-4EC4-8E68-A8F9878A42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511EC51-B188-4DB8-B998-491BCC5956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3">
                                            <p:graphicEl>
                                              <a:dgm id="{A511EC51-B188-4DB8-B998-491BCC5956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8C534DC-76DC-4DAC-8EA4-F38F6DCB26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3">
                                            <p:graphicEl>
                                              <a:dgm id="{A8C534DC-76DC-4DAC-8EA4-F38F6DCB26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  <p:bldP spid="4" grpId="0"/>
      <p:bldP spid="4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جاور">
  <a:themeElements>
    <a:clrScheme name="أوستن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جاور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678</TotalTime>
  <Words>1296</Words>
  <Application>Microsoft Office PowerPoint</Application>
  <PresentationFormat>عرض على الشاشة (3:4)‏</PresentationFormat>
  <Paragraphs>150</Paragraphs>
  <Slides>23</Slides>
  <Notes>2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32" baseType="lpstr">
      <vt:lpstr>Arial Unicode MS</vt:lpstr>
      <vt:lpstr>Andalus</vt:lpstr>
      <vt:lpstr>Arial</vt:lpstr>
      <vt:lpstr>Calibri</vt:lpstr>
      <vt:lpstr>Cambria</vt:lpstr>
      <vt:lpstr>Courier New</vt:lpstr>
      <vt:lpstr>Times New Roman</vt:lpstr>
      <vt:lpstr>Wingdings</vt:lpstr>
      <vt:lpstr>تجاور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Ahmed-Under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LENOVO</cp:lastModifiedBy>
  <cp:revision>52</cp:revision>
  <dcterms:created xsi:type="dcterms:W3CDTF">2014-04-30T05:47:23Z</dcterms:created>
  <dcterms:modified xsi:type="dcterms:W3CDTF">2015-02-07T09:47:36Z</dcterms:modified>
</cp:coreProperties>
</file>