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sldIdLst>
    <p:sldId id="256" r:id="rId2"/>
    <p:sldId id="259" r:id="rId3"/>
    <p:sldId id="258" r:id="rId4"/>
    <p:sldId id="25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8" d="100"/>
          <a:sy n="58" d="100"/>
        </p:scale>
        <p:origin x="-20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ar-sa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ar-sa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065BE-0657-4A47-90AD-C21C55E16B19}" type="datetime4">
              <a:rPr lang="en-US" smtClean="0"/>
              <a:pPr/>
              <a:t>November 1,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C3AA4-67BE-44F7-809A-3582401494AF}" type="datetime4">
              <a:rPr lang="en-US" smtClean="0"/>
              <a:pPr/>
              <a:t>November 1,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ar-sa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2EEB-1769-4776-AD69-E7C1260563EB}" type="datetime4">
              <a:rPr lang="en-US" smtClean="0"/>
              <a:pPr/>
              <a:t>November 1,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B8AF-C16A-4836-A92D-61834B5F0BA5}" type="datetime4">
              <a:rPr lang="en-US" smtClean="0"/>
              <a:pPr/>
              <a:t>November 1,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ar-s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D2193-4505-4A75-99BB-880C6989A757}" type="datetime4">
              <a:rPr lang="en-US" smtClean="0"/>
              <a:pPr/>
              <a:t>November 1,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A18F4-33C3-445B-924C-31108C51719C}" type="datetime4">
              <a:rPr lang="en-US" smtClean="0"/>
              <a:pPr/>
              <a:t>November 1,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ar-s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ar-s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543A-E259-478F-9E0D-57BA40E442B7}" type="datetime4">
              <a:rPr lang="en-US" smtClean="0"/>
              <a:pPr/>
              <a:t>November 1, 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B012D-77A1-44B0-BB26-329BA1EE55C9}" type="datetime4">
              <a:rPr lang="en-US" smtClean="0"/>
              <a:pPr/>
              <a:t>November 1,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499E-3031-413E-B01E-B94970708CAA}" type="datetime4">
              <a:rPr lang="en-US" smtClean="0"/>
              <a:pPr/>
              <a:t>November 1, 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ar-s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EAB0C-2220-4D0E-A0DD-DB7FA0F742F4}" type="datetime4">
              <a:rPr lang="en-US" smtClean="0"/>
              <a:pPr/>
              <a:t>November 1,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ar-sa" smtClean="0"/>
              <a:t>Drag picture to placeholder or click icon to add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ar-sa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16D63-31BF-4B94-B6C5-E20B2C63F515}" type="datetime4">
              <a:rPr lang="en-US" smtClean="0"/>
              <a:pPr/>
              <a:t>November 1,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ar-s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62B1B13E-D5AF-485E-81A1-82A140076526}" type="datetime4">
              <a:rPr lang="en-US" smtClean="0"/>
              <a:pPr/>
              <a:t>November 1,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1420139" y="1245875"/>
            <a:ext cx="4808856" cy="1348494"/>
          </a:xfrm>
        </p:spPr>
        <p:txBody>
          <a:bodyPr/>
          <a:lstStyle/>
          <a:p>
            <a:pPr algn="ctr"/>
            <a:r>
              <a:rPr lang="ar-sa" sz="6000" dirty="0" smtClean="0"/>
              <a:t>الدمج الشامل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0086339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1420139" y="1245875"/>
            <a:ext cx="4808856" cy="1348494"/>
          </a:xfrm>
        </p:spPr>
        <p:txBody>
          <a:bodyPr/>
          <a:lstStyle/>
          <a:p>
            <a:pPr algn="ctr"/>
            <a:r>
              <a:rPr lang="ar-sa" sz="6000" dirty="0" smtClean="0"/>
              <a:t>الدمج الشامل</a:t>
            </a:r>
            <a:endParaRPr lang="en-US" sz="6000" dirty="0"/>
          </a:p>
        </p:txBody>
      </p:sp>
      <p:pic>
        <p:nvPicPr>
          <p:cNvPr id="3" name="Picture 2" descr="IMG-20171024-WA002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6149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1420139" y="1245875"/>
            <a:ext cx="4808856" cy="1348494"/>
          </a:xfrm>
        </p:spPr>
        <p:txBody>
          <a:bodyPr/>
          <a:lstStyle/>
          <a:p>
            <a:pPr algn="ctr"/>
            <a:r>
              <a:rPr lang="ar-sa" sz="6000" dirty="0" smtClean="0"/>
              <a:t>الدمج الشامل</a:t>
            </a:r>
            <a:endParaRPr lang="en-US" sz="6000" dirty="0"/>
          </a:p>
        </p:txBody>
      </p:sp>
      <p:pic>
        <p:nvPicPr>
          <p:cNvPr id="3" name="Picture 2" descr="IMG-20171024-WA002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893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2150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1420139" y="1245875"/>
            <a:ext cx="4808856" cy="1348494"/>
          </a:xfrm>
        </p:spPr>
        <p:txBody>
          <a:bodyPr/>
          <a:lstStyle/>
          <a:p>
            <a:pPr algn="ctr"/>
            <a:r>
              <a:rPr lang="ar-sa" sz="6000" dirty="0" smtClean="0"/>
              <a:t>الدمج الشامل</a:t>
            </a:r>
            <a:endParaRPr lang="en-US" sz="6000" dirty="0"/>
          </a:p>
        </p:txBody>
      </p:sp>
      <p:pic>
        <p:nvPicPr>
          <p:cNvPr id="3" name="Picture 2" descr="IMG-20171024-WA0026 (1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418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华文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Angles.thmx</Template>
  <TotalTime>4</TotalTime>
  <Words>8</Words>
  <Application>Microsoft Macintosh PowerPoint</Application>
  <PresentationFormat>On-screen Show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Angles</vt:lpstr>
      <vt:lpstr>الدمج الشامل</vt:lpstr>
      <vt:lpstr>الدمج الشامل</vt:lpstr>
      <vt:lpstr>الدمج الشامل</vt:lpstr>
      <vt:lpstr>الدمج الشامل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الدمج الشامل</dc:title>
  <dc:creator>lubna</dc:creator>
  <cp:lastModifiedBy>lubna</cp:lastModifiedBy>
  <cp:revision>1</cp:revision>
  <dcterms:created xsi:type="dcterms:W3CDTF">2017-11-01T20:58:06Z</dcterms:created>
  <dcterms:modified xsi:type="dcterms:W3CDTF">2017-11-01T21:02:56Z</dcterms:modified>
</cp:coreProperties>
</file>