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0" r:id="rId1"/>
  </p:sld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6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466F-BDA4-4F18-9C7B-FF0A9A1B0E80}" type="datetime1">
              <a:rPr lang="en-US" smtClean="0"/>
              <a:pPr/>
              <a:t>1/5/17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B4290-6522-4139-852E-05BD9E7F0D2E}" type="datetime1">
              <a:rPr lang="en-US" smtClean="0"/>
              <a:pPr/>
              <a:t>1/5/17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ar-s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55F9-81EA-47C5-8059-9E5C2B437C70}" type="datetime1">
              <a:rPr lang="en-US" smtClean="0"/>
              <a:pPr/>
              <a:t>1/5/17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F607B-A47E-422C-9BEF-122CCDB7C526}" type="datetime1">
              <a:rPr lang="en-US" smtClean="0"/>
              <a:pPr/>
              <a:t>1/5/17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ar-s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9A7CB-BEE6-4F99-898E-913F06E8E125}" type="datetime1">
              <a:rPr lang="en-US" smtClean="0"/>
              <a:pPr/>
              <a:t>1/5/17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E300C-6FC5-4FC3-AF1A-075E4F50620D}" type="datetime1">
              <a:rPr lang="en-US" smtClean="0"/>
              <a:pPr/>
              <a:t>1/5/17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295D-4A77-4DEB-B04C-9F4282A8BC04}" type="datetime1">
              <a:rPr lang="en-US" smtClean="0"/>
              <a:pPr/>
              <a:t>1/5/17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28685-4D0C-42D5-8013-B5904CD1FCBC}" type="datetime1">
              <a:rPr lang="en-US" smtClean="0"/>
              <a:pPr/>
              <a:t>1/5/17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226C0-9885-4BA9-BBFA-A52CBFEBB775}" type="datetime1">
              <a:rPr lang="en-US" smtClean="0"/>
              <a:pPr/>
              <a:t>1/5/17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ar-sa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1B38-C5EB-4D66-9137-0AFE9CDEDE8F}" type="datetime1">
              <a:rPr lang="en-US" smtClean="0"/>
              <a:pPr/>
              <a:t>1/5/17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613C-1AD7-49D3-885D-F654C5CDBAA6}" type="datetime1">
              <a:rPr lang="en-US" smtClean="0"/>
              <a:pPr/>
              <a:t>1/5/17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27B613C-1AD7-49D3-885D-F654C5CDBAA6}" type="datetime1">
              <a:rPr lang="en-US" smtClean="0"/>
              <a:pPr/>
              <a:t>1/5/17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dirty="0" smtClean="0"/>
              <a:t>دمج الاطفال ذوي الاعاقه مع الاطفال العاديين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343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الدمج ١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931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الدمج ٢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275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الدمج ٣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846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الدمج ٤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8779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2</TotalTime>
  <Words>7</Words>
  <Application>Microsoft Macintosh PowerPoint</Application>
  <PresentationFormat>On-screen Show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Adjacency</vt:lpstr>
      <vt:lpstr>دمج الاطفال ذوي الاعاقه مع الاطفال العاديين 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lubna</dc:creator>
  <cp:lastModifiedBy>lubna</cp:lastModifiedBy>
  <cp:revision>2</cp:revision>
  <dcterms:created xsi:type="dcterms:W3CDTF">2017-01-04T23:50:17Z</dcterms:created>
  <dcterms:modified xsi:type="dcterms:W3CDTF">2017-01-04T23:52:39Z</dcterms:modified>
</cp:coreProperties>
</file>