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BB5391-DD11-4071-8D26-43C77B7D22C6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9445E741-ECE1-4FA9-8206-2BB3EBCC4B57}">
      <dgm:prSet phldrT="[نص]" custT="1"/>
      <dgm:spPr/>
      <dgm:t>
        <a:bodyPr/>
        <a:lstStyle/>
        <a:p>
          <a:pPr rtl="1"/>
          <a:r>
            <a:rPr lang="ar-SA" sz="2000" b="1" dirty="0" smtClean="0">
              <a:latin typeface="Traditional Arabic" pitchFamily="18" charset="-78"/>
              <a:cs typeface="Traditional Arabic" pitchFamily="18" charset="-78"/>
            </a:rPr>
            <a:t>الضمائر من حيث دلالتها على الأشخاص والأشياء وتُقسم إلى ثلاثة </a:t>
          </a:r>
          <a:r>
            <a:rPr lang="ar-SA" sz="2000" b="1" dirty="0" err="1" smtClean="0">
              <a:latin typeface="Traditional Arabic" pitchFamily="18" charset="-78"/>
              <a:cs typeface="Traditional Arabic" pitchFamily="18" charset="-78"/>
            </a:rPr>
            <a:t>أقسام:</a:t>
          </a:r>
          <a:endParaRPr lang="ar-SA" sz="2000" dirty="0">
            <a:latin typeface="Traditional Arabic" pitchFamily="18" charset="-78"/>
            <a:cs typeface="Traditional Arabic" pitchFamily="18" charset="-78"/>
          </a:endParaRPr>
        </a:p>
      </dgm:t>
    </dgm:pt>
    <dgm:pt modelId="{8FC303E2-17FA-4816-BA83-40449A7A477D}" type="parTrans" cxnId="{1DB5DF11-4D4B-408D-AEE8-4879E3657E9E}">
      <dgm:prSet/>
      <dgm:spPr/>
      <dgm:t>
        <a:bodyPr/>
        <a:lstStyle/>
        <a:p>
          <a:pPr rtl="1"/>
          <a:endParaRPr lang="ar-SA"/>
        </a:p>
      </dgm:t>
    </dgm:pt>
    <dgm:pt modelId="{70F43CD1-32E5-4D83-BBD9-CB4E139EEF49}" type="sibTrans" cxnId="{1DB5DF11-4D4B-408D-AEE8-4879E3657E9E}">
      <dgm:prSet/>
      <dgm:spPr/>
      <dgm:t>
        <a:bodyPr/>
        <a:lstStyle/>
        <a:p>
          <a:pPr rtl="1"/>
          <a:endParaRPr lang="ar-SA"/>
        </a:p>
      </dgm:t>
    </dgm:pt>
    <dgm:pt modelId="{9DEB1F2D-9973-4499-A7E6-BCC8F0EC28C6}">
      <dgm:prSet phldrT="[نص]" custT="1"/>
      <dgm:spPr/>
      <dgm:t>
        <a:bodyPr/>
        <a:lstStyle/>
        <a:p>
          <a:pPr rtl="1"/>
          <a:r>
            <a:rPr lang="ar-SA" sz="1800" b="1" dirty="0" err="1" smtClean="0">
              <a:latin typeface="Traditional Arabic" pitchFamily="18" charset="-78"/>
              <a:cs typeface="Traditional Arabic" pitchFamily="18" charset="-78"/>
            </a:rPr>
            <a:t>ب.</a:t>
          </a:r>
          <a:r>
            <a:rPr lang="ar-SA" sz="1800" b="1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الضمائر التي تدل على الشخص الذي تُكَلّمه، أو نتحدثُ إليه، أو 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نُخاطُبُه 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 </a:t>
          </a:r>
          <a:r>
            <a:rPr lang="ar-SA" sz="1800" b="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وتُسمى ضمائَر </a:t>
          </a:r>
          <a:r>
            <a:rPr lang="ar-SA" sz="1800" b="0" dirty="0" err="1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المخاطب.</a:t>
          </a:r>
          <a:r>
            <a:rPr lang="ar-SA" sz="1800" b="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مثل:</a:t>
          </a:r>
          <a:endParaRPr lang="ar-SA" sz="1800" b="0" dirty="0">
            <a:latin typeface="Traditional Arabic" pitchFamily="18" charset="-78"/>
            <a:cs typeface="Traditional Arabic" pitchFamily="18" charset="-78"/>
          </a:endParaRPr>
        </a:p>
      </dgm:t>
    </dgm:pt>
    <dgm:pt modelId="{5D8C2ECB-EA7C-47DD-B461-73B2594048EC}" type="parTrans" cxnId="{82900C41-6B50-451A-B088-922C36FD9E86}">
      <dgm:prSet/>
      <dgm:spPr/>
      <dgm:t>
        <a:bodyPr/>
        <a:lstStyle/>
        <a:p>
          <a:pPr rtl="1"/>
          <a:endParaRPr lang="ar-SA"/>
        </a:p>
      </dgm:t>
    </dgm:pt>
    <dgm:pt modelId="{BEAE3959-041B-4B1A-87E9-2149C8979175}" type="sibTrans" cxnId="{82900C41-6B50-451A-B088-922C36FD9E86}">
      <dgm:prSet/>
      <dgm:spPr/>
      <dgm:t>
        <a:bodyPr/>
        <a:lstStyle/>
        <a:p>
          <a:pPr rtl="1"/>
          <a:endParaRPr lang="ar-SA"/>
        </a:p>
      </dgm:t>
    </dgm:pt>
    <dgm:pt modelId="{DE71FEC0-E207-4783-BDAF-DE8C4E2AA3FF}">
      <dgm:prSet phldrT="[نص]" custT="1"/>
      <dgm:spPr/>
      <dgm:t>
        <a:bodyPr/>
        <a:lstStyle/>
        <a:p>
          <a:pPr rtl="1"/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أ.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الضمائر التي تدل على الشخص المتكلم، </a:t>
          </a:r>
          <a:r>
            <a:rPr lang="ar-SA" sz="1800" b="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وتسمى ضمائر المتكلم أو المتكلمين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مثل: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</a:t>
          </a:r>
          <a:endParaRPr lang="ar-SA" sz="1800" b="0" dirty="0">
            <a:latin typeface="Traditional Arabic" pitchFamily="18" charset="-78"/>
            <a:cs typeface="Traditional Arabic" pitchFamily="18" charset="-78"/>
          </a:endParaRPr>
        </a:p>
      </dgm:t>
    </dgm:pt>
    <dgm:pt modelId="{4E079CCE-9480-401F-8D65-43D8CBC9A3EE}" type="parTrans" cxnId="{C82A5D28-EC13-4AD5-8E53-45FD5684733B}">
      <dgm:prSet/>
      <dgm:spPr/>
      <dgm:t>
        <a:bodyPr/>
        <a:lstStyle/>
        <a:p>
          <a:pPr rtl="1"/>
          <a:endParaRPr lang="ar-SA"/>
        </a:p>
      </dgm:t>
    </dgm:pt>
    <dgm:pt modelId="{BC161BCF-1145-46A7-9261-52001366BBBC}" type="sibTrans" cxnId="{C82A5D28-EC13-4AD5-8E53-45FD5684733B}">
      <dgm:prSet/>
      <dgm:spPr/>
      <dgm:t>
        <a:bodyPr/>
        <a:lstStyle/>
        <a:p>
          <a:pPr rtl="1"/>
          <a:endParaRPr lang="ar-SA"/>
        </a:p>
      </dgm:t>
    </dgm:pt>
    <dgm:pt modelId="{206A6DB3-314F-4B84-93FA-D72E168221DE}">
      <dgm:prSet phldrT="[نص]" custT="1"/>
      <dgm:spPr/>
      <dgm:t>
        <a:bodyPr/>
        <a:lstStyle/>
        <a:p>
          <a:pPr rtl="1"/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أنا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أقومُ لعملي     </a:t>
          </a:r>
        </a:p>
        <a:p>
          <a:pPr rtl="1"/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نَحْنُ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نَحتْرِمُ الغرباءُ</a:t>
          </a:r>
          <a:endParaRPr lang="ar-SA" sz="1800" b="0" dirty="0">
            <a:latin typeface="Traditional Arabic" pitchFamily="18" charset="-78"/>
            <a:cs typeface="Traditional Arabic" pitchFamily="18" charset="-78"/>
          </a:endParaRPr>
        </a:p>
      </dgm:t>
    </dgm:pt>
    <dgm:pt modelId="{63E644F3-2085-401D-B956-F99B1849AA32}" type="parTrans" cxnId="{9FA4E182-1A41-49DD-A44B-3570E44C6DA0}">
      <dgm:prSet/>
      <dgm:spPr/>
      <dgm:t>
        <a:bodyPr/>
        <a:lstStyle/>
        <a:p>
          <a:pPr rtl="1"/>
          <a:endParaRPr lang="ar-SA"/>
        </a:p>
      </dgm:t>
    </dgm:pt>
    <dgm:pt modelId="{9E44D572-85C0-4AAD-9C63-E141AA06EF06}" type="sibTrans" cxnId="{9FA4E182-1A41-49DD-A44B-3570E44C6DA0}">
      <dgm:prSet/>
      <dgm:spPr/>
      <dgm:t>
        <a:bodyPr/>
        <a:lstStyle/>
        <a:p>
          <a:pPr rtl="1"/>
          <a:endParaRPr lang="ar-SA"/>
        </a:p>
      </dgm:t>
    </dgm:pt>
    <dgm:pt modelId="{D95AE622-2AFC-4183-9AC2-DABD762EF324}">
      <dgm:prSet custT="1"/>
      <dgm:spPr/>
      <dgm:t>
        <a:bodyPr/>
        <a:lstStyle/>
        <a:p>
          <a:pPr algn="just" rtl="1">
            <a:spcAft>
              <a:spcPts val="0"/>
            </a:spcAft>
          </a:pPr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أنتَ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مُهذَّبٌ.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  </a:t>
          </a:r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أنتما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صادقان.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 </a:t>
          </a:r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كرماءُ </a:t>
          </a:r>
        </a:p>
        <a:p>
          <a:pPr algn="just" rtl="1">
            <a:spcAft>
              <a:spcPts val="0"/>
            </a:spcAft>
          </a:pPr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 أنتِ 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رائعةٌ.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    </a:t>
          </a:r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أنتما 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رائعتان.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  </a:t>
          </a:r>
          <a:r>
            <a:rPr lang="ar-SA" sz="18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أنْتُنَّ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كريماتٌ.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             ما أكرمتُ إلا </a:t>
          </a:r>
          <a:r>
            <a:rPr lang="ar-SA" sz="1800" b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إياكِ.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  </a:t>
          </a:r>
          <a:r>
            <a:rPr lang="ar-SA" sz="1400" b="1" dirty="0" smtClean="0">
              <a:latin typeface="Traditional Arabic" pitchFamily="18" charset="-78"/>
              <a:cs typeface="Traditional Arabic" pitchFamily="18" charset="-78"/>
            </a:rPr>
            <a:t>                </a:t>
          </a:r>
          <a:endParaRPr lang="ar-SA" sz="1400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09D18CE5-D088-4374-AE5A-5D37A6765E07}" type="parTrans" cxnId="{F485A3B4-A3B5-4444-AA0D-A14685DB3C7F}">
      <dgm:prSet/>
      <dgm:spPr/>
      <dgm:t>
        <a:bodyPr/>
        <a:lstStyle/>
        <a:p>
          <a:pPr rtl="1"/>
          <a:endParaRPr lang="ar-SA"/>
        </a:p>
      </dgm:t>
    </dgm:pt>
    <dgm:pt modelId="{506778AB-B901-4D7D-BE96-8E3F0A733EC2}" type="sibTrans" cxnId="{F485A3B4-A3B5-4444-AA0D-A14685DB3C7F}">
      <dgm:prSet/>
      <dgm:spPr/>
      <dgm:t>
        <a:bodyPr/>
        <a:lstStyle/>
        <a:p>
          <a:pPr rtl="1"/>
          <a:endParaRPr lang="ar-SA"/>
        </a:p>
      </dgm:t>
    </dgm:pt>
    <dgm:pt modelId="{AE531BA2-D889-4B54-A358-266B63C55A40}">
      <dgm:prSet custT="1"/>
      <dgm:spPr/>
      <dgm:t>
        <a:bodyPr/>
        <a:lstStyle/>
        <a:p>
          <a:pPr rtl="1"/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ج.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 الضمائر التي تدل على الشخص الذي نتحدث عنه، فهو غير موجود أما منا  أي هو غائب عنا في لحظة الحديث، و</a:t>
          </a:r>
          <a:r>
            <a:rPr lang="ar-SA" sz="1800" b="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 تسمى ضمائر </a:t>
          </a:r>
          <a:r>
            <a:rPr lang="ar-SA" sz="1800" b="0" dirty="0" err="1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الغائب.</a:t>
          </a:r>
          <a:r>
            <a:rPr lang="ar-SA" sz="1800" b="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dirty="0" err="1" smtClean="0">
              <a:latin typeface="Traditional Arabic" pitchFamily="18" charset="-78"/>
              <a:cs typeface="Traditional Arabic" pitchFamily="18" charset="-78"/>
            </a:rPr>
            <a:t>مثل:</a:t>
          </a:r>
          <a:endParaRPr lang="ar-SA" sz="1800" b="0" dirty="0" smtClean="0">
            <a:latin typeface="Traditional Arabic" pitchFamily="18" charset="-78"/>
            <a:cs typeface="Traditional Arabic" pitchFamily="18" charset="-78"/>
          </a:endParaRPr>
        </a:p>
      </dgm:t>
    </dgm:pt>
    <dgm:pt modelId="{DBE22F2B-A765-495A-8658-02672A8B9D2A}" type="parTrans" cxnId="{D440B426-E9DF-4DBB-AA2D-8939B6BE12BC}">
      <dgm:prSet/>
      <dgm:spPr/>
      <dgm:t>
        <a:bodyPr/>
        <a:lstStyle/>
        <a:p>
          <a:pPr rtl="1"/>
          <a:endParaRPr lang="ar-SA"/>
        </a:p>
      </dgm:t>
    </dgm:pt>
    <dgm:pt modelId="{A819FBCF-5DA2-4083-B41D-16A70B9E38A8}" type="sibTrans" cxnId="{D440B426-E9DF-4DBB-AA2D-8939B6BE12BC}">
      <dgm:prSet/>
      <dgm:spPr/>
      <dgm:t>
        <a:bodyPr/>
        <a:lstStyle/>
        <a:p>
          <a:pPr rtl="1"/>
          <a:endParaRPr lang="ar-SA"/>
        </a:p>
      </dgm:t>
    </dgm:pt>
    <dgm:pt modelId="{2A5D9512-5927-494E-8902-7A44D83EA9AC}">
      <dgm:prSet custT="1"/>
      <dgm:spPr/>
      <dgm:t>
        <a:bodyPr/>
        <a:lstStyle/>
        <a:p>
          <a:pPr algn="just" rtl="1">
            <a:spcAft>
              <a:spcPts val="0"/>
            </a:spcAft>
          </a:pPr>
          <a:r>
            <a:rPr lang="ar-SA" sz="2000" b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 </a:t>
          </a:r>
          <a:r>
            <a:rPr lang="ar-SA" sz="2000" b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هو</a:t>
          </a:r>
          <a:r>
            <a:rPr lang="ar-SA" sz="2000" b="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متفوق    </a:t>
          </a:r>
          <a:r>
            <a:rPr lang="ar-SA" sz="2000" b="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هما</a:t>
          </a:r>
          <a:r>
            <a:rPr lang="ar-SA" sz="2000" b="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أخوان     </a:t>
          </a:r>
          <a:r>
            <a:rPr lang="ar-SA" sz="2000" b="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 هم </a:t>
          </a:r>
          <a:r>
            <a:rPr lang="ar-SA" sz="2000" b="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أخوة</a:t>
          </a:r>
        </a:p>
        <a:p>
          <a:pPr algn="just" rtl="1">
            <a:spcAft>
              <a:spcPts val="0"/>
            </a:spcAft>
          </a:pPr>
          <a:r>
            <a:rPr lang="ar-SA" sz="2000" b="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هي</a:t>
          </a:r>
          <a:r>
            <a:rPr lang="ar-SA" sz="2000" b="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متفوقة </a:t>
          </a:r>
          <a:r>
            <a:rPr lang="ar-SA" sz="2000" b="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هما</a:t>
          </a:r>
          <a:r>
            <a:rPr lang="ar-SA" sz="2000" b="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مشغولتان </a:t>
          </a:r>
          <a:r>
            <a:rPr lang="ar-SA" sz="2000" b="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 </a:t>
          </a:r>
          <a:r>
            <a:rPr lang="ar-SA" sz="2000" b="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مشغولات </a:t>
          </a:r>
        </a:p>
      </dgm:t>
    </dgm:pt>
    <dgm:pt modelId="{736F872F-A479-457E-9AEE-556574895ADD}" type="parTrans" cxnId="{0C570F08-7D5E-47CE-B1EA-77D70F200EF8}">
      <dgm:prSet/>
      <dgm:spPr/>
      <dgm:t>
        <a:bodyPr/>
        <a:lstStyle/>
        <a:p>
          <a:pPr rtl="1"/>
          <a:endParaRPr lang="ar-SA"/>
        </a:p>
      </dgm:t>
    </dgm:pt>
    <dgm:pt modelId="{FF2623B8-A4FF-4986-A74F-E954CBE93A71}" type="sibTrans" cxnId="{0C570F08-7D5E-47CE-B1EA-77D70F200EF8}">
      <dgm:prSet/>
      <dgm:spPr/>
      <dgm:t>
        <a:bodyPr/>
        <a:lstStyle/>
        <a:p>
          <a:pPr rtl="1"/>
          <a:endParaRPr lang="ar-SA"/>
        </a:p>
      </dgm:t>
    </dgm:pt>
    <dgm:pt modelId="{180E2BEA-BB5F-4AAB-A765-68092815D31B}" type="pres">
      <dgm:prSet presAssocID="{72BB5391-DD11-4071-8D26-43C77B7D22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C3BB94-695A-4746-8662-31713D3AEA4B}" type="pres">
      <dgm:prSet presAssocID="{9445E741-ECE1-4FA9-8206-2BB3EBCC4B57}" presName="hierRoot1" presStyleCnt="0"/>
      <dgm:spPr/>
    </dgm:pt>
    <dgm:pt modelId="{8D30D144-F207-44BD-BA7F-F8A23497CCBD}" type="pres">
      <dgm:prSet presAssocID="{9445E741-ECE1-4FA9-8206-2BB3EBCC4B57}" presName="composite" presStyleCnt="0"/>
      <dgm:spPr/>
    </dgm:pt>
    <dgm:pt modelId="{2793EB99-0D96-418B-AA63-8333880E8FD8}" type="pres">
      <dgm:prSet presAssocID="{9445E741-ECE1-4FA9-8206-2BB3EBCC4B57}" presName="background" presStyleLbl="node0" presStyleIdx="0" presStyleCnt="1"/>
      <dgm:spPr/>
    </dgm:pt>
    <dgm:pt modelId="{0E20A844-183F-4399-ADC5-BB6BD338AC50}" type="pres">
      <dgm:prSet presAssocID="{9445E741-ECE1-4FA9-8206-2BB3EBCC4B57}" presName="text" presStyleLbl="fgAcc0" presStyleIdx="0" presStyleCnt="1" custScaleX="5973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81CA1EC-DFDC-460E-A53C-6D980C1D66E2}" type="pres">
      <dgm:prSet presAssocID="{9445E741-ECE1-4FA9-8206-2BB3EBCC4B57}" presName="hierChild2" presStyleCnt="0"/>
      <dgm:spPr/>
    </dgm:pt>
    <dgm:pt modelId="{87E18E7E-5717-476F-B088-220CDE870EEC}" type="pres">
      <dgm:prSet presAssocID="{DBE22F2B-A765-495A-8658-02672A8B9D2A}" presName="Name10" presStyleLbl="parChTrans1D2" presStyleIdx="0" presStyleCnt="3"/>
      <dgm:spPr/>
    </dgm:pt>
    <dgm:pt modelId="{FA00887E-7563-4C7C-8F74-EC31A7C0BA38}" type="pres">
      <dgm:prSet presAssocID="{AE531BA2-D889-4B54-A358-266B63C55A40}" presName="hierRoot2" presStyleCnt="0"/>
      <dgm:spPr/>
    </dgm:pt>
    <dgm:pt modelId="{72268BDD-E2AC-469A-95A6-20D972563AC4}" type="pres">
      <dgm:prSet presAssocID="{AE531BA2-D889-4B54-A358-266B63C55A40}" presName="composite2" presStyleCnt="0"/>
      <dgm:spPr/>
    </dgm:pt>
    <dgm:pt modelId="{604CAC51-04B7-4429-B346-7D8E2142A03D}" type="pres">
      <dgm:prSet presAssocID="{AE531BA2-D889-4B54-A358-266B63C55A40}" presName="background2" presStyleLbl="node2" presStyleIdx="0" presStyleCnt="3"/>
      <dgm:spPr/>
    </dgm:pt>
    <dgm:pt modelId="{F71FCCC7-E63D-4B3E-9C52-F2D6465F5B2D}" type="pres">
      <dgm:prSet presAssocID="{AE531BA2-D889-4B54-A358-266B63C55A40}" presName="text2" presStyleLbl="fgAcc2" presStyleIdx="0" presStyleCnt="3" custScaleX="303505" custScaleY="2348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D534FF-C57C-4E30-BF88-868A406D8A99}" type="pres">
      <dgm:prSet presAssocID="{AE531BA2-D889-4B54-A358-266B63C55A40}" presName="hierChild3" presStyleCnt="0"/>
      <dgm:spPr/>
    </dgm:pt>
    <dgm:pt modelId="{7F1B5AAE-FA52-4EE9-89D2-A75FE10F3C02}" type="pres">
      <dgm:prSet presAssocID="{736F872F-A479-457E-9AEE-556574895ADD}" presName="Name17" presStyleLbl="parChTrans1D3" presStyleIdx="0" presStyleCnt="3"/>
      <dgm:spPr/>
    </dgm:pt>
    <dgm:pt modelId="{F50B4AAF-49AF-4FB4-9754-E89388D936AD}" type="pres">
      <dgm:prSet presAssocID="{2A5D9512-5927-494E-8902-7A44D83EA9AC}" presName="hierRoot3" presStyleCnt="0"/>
      <dgm:spPr/>
    </dgm:pt>
    <dgm:pt modelId="{4A814B01-C0B6-4D50-A87F-15F0D9645ACF}" type="pres">
      <dgm:prSet presAssocID="{2A5D9512-5927-494E-8902-7A44D83EA9AC}" presName="composite3" presStyleCnt="0"/>
      <dgm:spPr/>
    </dgm:pt>
    <dgm:pt modelId="{7E7C2E72-1932-40D1-8BFE-BCAD44E66C15}" type="pres">
      <dgm:prSet presAssocID="{2A5D9512-5927-494E-8902-7A44D83EA9AC}" presName="background3" presStyleLbl="node3" presStyleIdx="0" presStyleCnt="3"/>
      <dgm:spPr/>
    </dgm:pt>
    <dgm:pt modelId="{DE910737-5068-43E6-9B30-1B4632E2C727}" type="pres">
      <dgm:prSet presAssocID="{2A5D9512-5927-494E-8902-7A44D83EA9AC}" presName="text3" presStyleLbl="fgAcc3" presStyleIdx="0" presStyleCnt="3" custScaleX="338655" custScaleY="198137" custLinFactNeighborX="-7736" custLinFactNeighborY="503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C3F831-AF33-4D94-954F-537CE664B398}" type="pres">
      <dgm:prSet presAssocID="{2A5D9512-5927-494E-8902-7A44D83EA9AC}" presName="hierChild4" presStyleCnt="0"/>
      <dgm:spPr/>
    </dgm:pt>
    <dgm:pt modelId="{E51D51A4-FCA7-4FC4-9C27-636F98C2BBF5}" type="pres">
      <dgm:prSet presAssocID="{5D8C2ECB-EA7C-47DD-B461-73B2594048EC}" presName="Name10" presStyleLbl="parChTrans1D2" presStyleIdx="1" presStyleCnt="3"/>
      <dgm:spPr/>
    </dgm:pt>
    <dgm:pt modelId="{154683DF-5BD4-40D0-ADF2-C7797F621AB3}" type="pres">
      <dgm:prSet presAssocID="{9DEB1F2D-9973-4499-A7E6-BCC8F0EC28C6}" presName="hierRoot2" presStyleCnt="0"/>
      <dgm:spPr/>
    </dgm:pt>
    <dgm:pt modelId="{59713DAE-DD4B-4D58-AC93-CC3D96B3933D}" type="pres">
      <dgm:prSet presAssocID="{9DEB1F2D-9973-4499-A7E6-BCC8F0EC28C6}" presName="composite2" presStyleCnt="0"/>
      <dgm:spPr/>
    </dgm:pt>
    <dgm:pt modelId="{D6539E54-6ADA-4AAA-8518-742CC5842732}" type="pres">
      <dgm:prSet presAssocID="{9DEB1F2D-9973-4499-A7E6-BCC8F0EC28C6}" presName="background2" presStyleLbl="node2" presStyleIdx="1" presStyleCnt="3"/>
      <dgm:spPr/>
    </dgm:pt>
    <dgm:pt modelId="{57CA6CA1-3C44-4FDC-A6F0-05F1E29DEBD4}" type="pres">
      <dgm:prSet presAssocID="{9DEB1F2D-9973-4499-A7E6-BCC8F0EC28C6}" presName="text2" presStyleLbl="fgAcc2" presStyleIdx="1" presStyleCnt="3" custScaleX="249466" custScaleY="2570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BF6753A-8122-4EF1-9F30-DBE9B9E8BF28}" type="pres">
      <dgm:prSet presAssocID="{9DEB1F2D-9973-4499-A7E6-BCC8F0EC28C6}" presName="hierChild3" presStyleCnt="0"/>
      <dgm:spPr/>
    </dgm:pt>
    <dgm:pt modelId="{30986733-1968-4257-8EFC-145FC3EA433E}" type="pres">
      <dgm:prSet presAssocID="{09D18CE5-D088-4374-AE5A-5D37A6765E07}" presName="Name17" presStyleLbl="parChTrans1D3" presStyleIdx="1" presStyleCnt="3"/>
      <dgm:spPr/>
    </dgm:pt>
    <dgm:pt modelId="{FDE61740-563E-4364-B8AD-E14C0334FB17}" type="pres">
      <dgm:prSet presAssocID="{D95AE622-2AFC-4183-9AC2-DABD762EF324}" presName="hierRoot3" presStyleCnt="0"/>
      <dgm:spPr/>
    </dgm:pt>
    <dgm:pt modelId="{68DB5418-24F3-4862-909B-8FF88A88B48E}" type="pres">
      <dgm:prSet presAssocID="{D95AE622-2AFC-4183-9AC2-DABD762EF324}" presName="composite3" presStyleCnt="0"/>
      <dgm:spPr/>
    </dgm:pt>
    <dgm:pt modelId="{82F448E4-7047-48F5-9D22-48A732548B5B}" type="pres">
      <dgm:prSet presAssocID="{D95AE622-2AFC-4183-9AC2-DABD762EF324}" presName="background3" presStyleLbl="node3" presStyleIdx="1" presStyleCnt="3"/>
      <dgm:spPr/>
    </dgm:pt>
    <dgm:pt modelId="{F846E892-CCDF-4ADA-9A2B-6233D66B26A8}" type="pres">
      <dgm:prSet presAssocID="{D95AE622-2AFC-4183-9AC2-DABD762EF324}" presName="text3" presStyleLbl="fgAcc3" presStyleIdx="1" presStyleCnt="3" custScaleX="348556" custScaleY="2527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CC92C20-7F83-44E2-B805-A7963AB9B0E3}" type="pres">
      <dgm:prSet presAssocID="{D95AE622-2AFC-4183-9AC2-DABD762EF324}" presName="hierChild4" presStyleCnt="0"/>
      <dgm:spPr/>
    </dgm:pt>
    <dgm:pt modelId="{13296A43-7E22-4F21-8BBD-9AFCDA340E02}" type="pres">
      <dgm:prSet presAssocID="{4E079CCE-9480-401F-8D65-43D8CBC9A3EE}" presName="Name10" presStyleLbl="parChTrans1D2" presStyleIdx="2" presStyleCnt="3"/>
      <dgm:spPr/>
    </dgm:pt>
    <dgm:pt modelId="{4793DB71-DC1C-4917-8FED-74C4A7F56CBF}" type="pres">
      <dgm:prSet presAssocID="{DE71FEC0-E207-4783-BDAF-DE8C4E2AA3FF}" presName="hierRoot2" presStyleCnt="0"/>
      <dgm:spPr/>
    </dgm:pt>
    <dgm:pt modelId="{8B7D8E7C-68C3-41EC-BC72-63EA2E57E61D}" type="pres">
      <dgm:prSet presAssocID="{DE71FEC0-E207-4783-BDAF-DE8C4E2AA3FF}" presName="composite2" presStyleCnt="0"/>
      <dgm:spPr/>
    </dgm:pt>
    <dgm:pt modelId="{B0F36493-6E55-4F22-A8EF-D2CAE390D964}" type="pres">
      <dgm:prSet presAssocID="{DE71FEC0-E207-4783-BDAF-DE8C4E2AA3FF}" presName="background2" presStyleLbl="node2" presStyleIdx="2" presStyleCnt="3"/>
      <dgm:spPr/>
    </dgm:pt>
    <dgm:pt modelId="{2E810529-34B5-47B4-A163-ABD20F4DC869}" type="pres">
      <dgm:prSet presAssocID="{DE71FEC0-E207-4783-BDAF-DE8C4E2AA3FF}" presName="text2" presStyleLbl="fgAcc2" presStyleIdx="2" presStyleCnt="3" custScaleX="148788" custScaleY="344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B5FE1CB-C0F4-46D3-BCA7-EC2164A303EC}" type="pres">
      <dgm:prSet presAssocID="{DE71FEC0-E207-4783-BDAF-DE8C4E2AA3FF}" presName="hierChild3" presStyleCnt="0"/>
      <dgm:spPr/>
    </dgm:pt>
    <dgm:pt modelId="{93DD6D02-DFBE-4F07-B4A9-457F26CAFCF7}" type="pres">
      <dgm:prSet presAssocID="{63E644F3-2085-401D-B956-F99B1849AA32}" presName="Name17" presStyleLbl="parChTrans1D3" presStyleIdx="2" presStyleCnt="3"/>
      <dgm:spPr/>
    </dgm:pt>
    <dgm:pt modelId="{CCFED99D-CA85-4249-87EC-F238E4693B55}" type="pres">
      <dgm:prSet presAssocID="{206A6DB3-314F-4B84-93FA-D72E168221DE}" presName="hierRoot3" presStyleCnt="0"/>
      <dgm:spPr/>
    </dgm:pt>
    <dgm:pt modelId="{71937034-4CF6-4035-B5F7-57A1BEFB3F0B}" type="pres">
      <dgm:prSet presAssocID="{206A6DB3-314F-4B84-93FA-D72E168221DE}" presName="composite3" presStyleCnt="0"/>
      <dgm:spPr/>
    </dgm:pt>
    <dgm:pt modelId="{765063FB-3B0E-4D80-BD9C-D338F21CA429}" type="pres">
      <dgm:prSet presAssocID="{206A6DB3-314F-4B84-93FA-D72E168221DE}" presName="background3" presStyleLbl="node3" presStyleIdx="2" presStyleCnt="3"/>
      <dgm:spPr/>
    </dgm:pt>
    <dgm:pt modelId="{299459E3-2A1B-48E1-A3D2-CDA8243DF014}" type="pres">
      <dgm:prSet presAssocID="{206A6DB3-314F-4B84-93FA-D72E168221DE}" presName="text3" presStyleLbl="fgAcc3" presStyleIdx="2" presStyleCnt="3" custScaleX="141691" custScaleY="1698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9123FE0-99BA-40F0-A02E-80CCF1B77408}" type="pres">
      <dgm:prSet presAssocID="{206A6DB3-314F-4B84-93FA-D72E168221DE}" presName="hierChild4" presStyleCnt="0"/>
      <dgm:spPr/>
    </dgm:pt>
  </dgm:ptLst>
  <dgm:cxnLst>
    <dgm:cxn modelId="{C82A5D28-EC13-4AD5-8E53-45FD5684733B}" srcId="{9445E741-ECE1-4FA9-8206-2BB3EBCC4B57}" destId="{DE71FEC0-E207-4783-BDAF-DE8C4E2AA3FF}" srcOrd="2" destOrd="0" parTransId="{4E079CCE-9480-401F-8D65-43D8CBC9A3EE}" sibTransId="{BC161BCF-1145-46A7-9261-52001366BBBC}"/>
    <dgm:cxn modelId="{FA70E06D-A8AF-463E-A849-424C3A80C4E4}" type="presOf" srcId="{9DEB1F2D-9973-4499-A7E6-BCC8F0EC28C6}" destId="{57CA6CA1-3C44-4FDC-A6F0-05F1E29DEBD4}" srcOrd="0" destOrd="0" presId="urn:microsoft.com/office/officeart/2005/8/layout/hierarchy1"/>
    <dgm:cxn modelId="{1437CA9A-FF7A-4704-A5F1-CE351906BCB2}" type="presOf" srcId="{63E644F3-2085-401D-B956-F99B1849AA32}" destId="{93DD6D02-DFBE-4F07-B4A9-457F26CAFCF7}" srcOrd="0" destOrd="0" presId="urn:microsoft.com/office/officeart/2005/8/layout/hierarchy1"/>
    <dgm:cxn modelId="{F485A3B4-A3B5-4444-AA0D-A14685DB3C7F}" srcId="{9DEB1F2D-9973-4499-A7E6-BCC8F0EC28C6}" destId="{D95AE622-2AFC-4183-9AC2-DABD762EF324}" srcOrd="0" destOrd="0" parTransId="{09D18CE5-D088-4374-AE5A-5D37A6765E07}" sibTransId="{506778AB-B901-4D7D-BE96-8E3F0A733EC2}"/>
    <dgm:cxn modelId="{248E6084-D4C5-4B91-B707-D3CA801823E4}" type="presOf" srcId="{09D18CE5-D088-4374-AE5A-5D37A6765E07}" destId="{30986733-1968-4257-8EFC-145FC3EA433E}" srcOrd="0" destOrd="0" presId="urn:microsoft.com/office/officeart/2005/8/layout/hierarchy1"/>
    <dgm:cxn modelId="{D440B426-E9DF-4DBB-AA2D-8939B6BE12BC}" srcId="{9445E741-ECE1-4FA9-8206-2BB3EBCC4B57}" destId="{AE531BA2-D889-4B54-A358-266B63C55A40}" srcOrd="0" destOrd="0" parTransId="{DBE22F2B-A765-495A-8658-02672A8B9D2A}" sibTransId="{A819FBCF-5DA2-4083-B41D-16A70B9E38A8}"/>
    <dgm:cxn modelId="{82900C41-6B50-451A-B088-922C36FD9E86}" srcId="{9445E741-ECE1-4FA9-8206-2BB3EBCC4B57}" destId="{9DEB1F2D-9973-4499-A7E6-BCC8F0EC28C6}" srcOrd="1" destOrd="0" parTransId="{5D8C2ECB-EA7C-47DD-B461-73B2594048EC}" sibTransId="{BEAE3959-041B-4B1A-87E9-2149C8979175}"/>
    <dgm:cxn modelId="{62339E6F-5EE2-4EFB-8AEE-115C64FE84E4}" type="presOf" srcId="{72BB5391-DD11-4071-8D26-43C77B7D22C6}" destId="{180E2BEA-BB5F-4AAB-A765-68092815D31B}" srcOrd="0" destOrd="0" presId="urn:microsoft.com/office/officeart/2005/8/layout/hierarchy1"/>
    <dgm:cxn modelId="{D0430D3C-FCF5-4F1C-AEFC-55BAC2ADEA4D}" type="presOf" srcId="{9445E741-ECE1-4FA9-8206-2BB3EBCC4B57}" destId="{0E20A844-183F-4399-ADC5-BB6BD338AC50}" srcOrd="0" destOrd="0" presId="urn:microsoft.com/office/officeart/2005/8/layout/hierarchy1"/>
    <dgm:cxn modelId="{68AB3F9F-7364-4C44-B460-6A5AE58AF0F1}" type="presOf" srcId="{736F872F-A479-457E-9AEE-556574895ADD}" destId="{7F1B5AAE-FA52-4EE9-89D2-A75FE10F3C02}" srcOrd="0" destOrd="0" presId="urn:microsoft.com/office/officeart/2005/8/layout/hierarchy1"/>
    <dgm:cxn modelId="{31B01066-5681-4AB1-A97A-7006C657D7F5}" type="presOf" srcId="{DE71FEC0-E207-4783-BDAF-DE8C4E2AA3FF}" destId="{2E810529-34B5-47B4-A163-ABD20F4DC869}" srcOrd="0" destOrd="0" presId="urn:microsoft.com/office/officeart/2005/8/layout/hierarchy1"/>
    <dgm:cxn modelId="{1DB5DF11-4D4B-408D-AEE8-4879E3657E9E}" srcId="{72BB5391-DD11-4071-8D26-43C77B7D22C6}" destId="{9445E741-ECE1-4FA9-8206-2BB3EBCC4B57}" srcOrd="0" destOrd="0" parTransId="{8FC303E2-17FA-4816-BA83-40449A7A477D}" sibTransId="{70F43CD1-32E5-4D83-BBD9-CB4E139EEF49}"/>
    <dgm:cxn modelId="{D3853B44-DBFE-4DA4-B755-6F283D2E4CE0}" type="presOf" srcId="{206A6DB3-314F-4B84-93FA-D72E168221DE}" destId="{299459E3-2A1B-48E1-A3D2-CDA8243DF014}" srcOrd="0" destOrd="0" presId="urn:microsoft.com/office/officeart/2005/8/layout/hierarchy1"/>
    <dgm:cxn modelId="{0C570F08-7D5E-47CE-B1EA-77D70F200EF8}" srcId="{AE531BA2-D889-4B54-A358-266B63C55A40}" destId="{2A5D9512-5927-494E-8902-7A44D83EA9AC}" srcOrd="0" destOrd="0" parTransId="{736F872F-A479-457E-9AEE-556574895ADD}" sibTransId="{FF2623B8-A4FF-4986-A74F-E954CBE93A71}"/>
    <dgm:cxn modelId="{3CE664AE-C41F-47DB-BC93-F4DE0941ABAC}" type="presOf" srcId="{5D8C2ECB-EA7C-47DD-B461-73B2594048EC}" destId="{E51D51A4-FCA7-4FC4-9C27-636F98C2BBF5}" srcOrd="0" destOrd="0" presId="urn:microsoft.com/office/officeart/2005/8/layout/hierarchy1"/>
    <dgm:cxn modelId="{B0E2A0FD-CED2-4E81-BA15-8305627CDD02}" type="presOf" srcId="{DBE22F2B-A765-495A-8658-02672A8B9D2A}" destId="{87E18E7E-5717-476F-B088-220CDE870EEC}" srcOrd="0" destOrd="0" presId="urn:microsoft.com/office/officeart/2005/8/layout/hierarchy1"/>
    <dgm:cxn modelId="{B6856DF9-B4DF-40B0-84DE-990728DD2C22}" type="presOf" srcId="{2A5D9512-5927-494E-8902-7A44D83EA9AC}" destId="{DE910737-5068-43E6-9B30-1B4632E2C727}" srcOrd="0" destOrd="0" presId="urn:microsoft.com/office/officeart/2005/8/layout/hierarchy1"/>
    <dgm:cxn modelId="{E24A016C-000A-42E8-BFC7-EC9514CDEE76}" type="presOf" srcId="{4E079CCE-9480-401F-8D65-43D8CBC9A3EE}" destId="{13296A43-7E22-4F21-8BBD-9AFCDA340E02}" srcOrd="0" destOrd="0" presId="urn:microsoft.com/office/officeart/2005/8/layout/hierarchy1"/>
    <dgm:cxn modelId="{9FA4E182-1A41-49DD-A44B-3570E44C6DA0}" srcId="{DE71FEC0-E207-4783-BDAF-DE8C4E2AA3FF}" destId="{206A6DB3-314F-4B84-93FA-D72E168221DE}" srcOrd="0" destOrd="0" parTransId="{63E644F3-2085-401D-B956-F99B1849AA32}" sibTransId="{9E44D572-85C0-4AAD-9C63-E141AA06EF06}"/>
    <dgm:cxn modelId="{1EC14D2D-BD69-4F88-AD61-C4BFCCA823E2}" type="presOf" srcId="{D95AE622-2AFC-4183-9AC2-DABD762EF324}" destId="{F846E892-CCDF-4ADA-9A2B-6233D66B26A8}" srcOrd="0" destOrd="0" presId="urn:microsoft.com/office/officeart/2005/8/layout/hierarchy1"/>
    <dgm:cxn modelId="{A318FF62-3B45-4EE4-B7DD-81637447B30F}" type="presOf" srcId="{AE531BA2-D889-4B54-A358-266B63C55A40}" destId="{F71FCCC7-E63D-4B3E-9C52-F2D6465F5B2D}" srcOrd="0" destOrd="0" presId="urn:microsoft.com/office/officeart/2005/8/layout/hierarchy1"/>
    <dgm:cxn modelId="{8189E209-2CEE-42BB-BA58-4DCEE1DDB19F}" type="presParOf" srcId="{180E2BEA-BB5F-4AAB-A765-68092815D31B}" destId="{0EC3BB94-695A-4746-8662-31713D3AEA4B}" srcOrd="0" destOrd="0" presId="urn:microsoft.com/office/officeart/2005/8/layout/hierarchy1"/>
    <dgm:cxn modelId="{9F2AB62B-B4A2-4C79-90F6-12413F79F88A}" type="presParOf" srcId="{0EC3BB94-695A-4746-8662-31713D3AEA4B}" destId="{8D30D144-F207-44BD-BA7F-F8A23497CCBD}" srcOrd="0" destOrd="0" presId="urn:microsoft.com/office/officeart/2005/8/layout/hierarchy1"/>
    <dgm:cxn modelId="{6449250F-B87C-4A88-8CA8-1D66F6B3285E}" type="presParOf" srcId="{8D30D144-F207-44BD-BA7F-F8A23497CCBD}" destId="{2793EB99-0D96-418B-AA63-8333880E8FD8}" srcOrd="0" destOrd="0" presId="urn:microsoft.com/office/officeart/2005/8/layout/hierarchy1"/>
    <dgm:cxn modelId="{1E547252-F288-470B-8533-4C347CB6071F}" type="presParOf" srcId="{8D30D144-F207-44BD-BA7F-F8A23497CCBD}" destId="{0E20A844-183F-4399-ADC5-BB6BD338AC50}" srcOrd="1" destOrd="0" presId="urn:microsoft.com/office/officeart/2005/8/layout/hierarchy1"/>
    <dgm:cxn modelId="{274FA92A-820A-4A29-8342-54906DBD3AFA}" type="presParOf" srcId="{0EC3BB94-695A-4746-8662-31713D3AEA4B}" destId="{E81CA1EC-DFDC-460E-A53C-6D980C1D66E2}" srcOrd="1" destOrd="0" presId="urn:microsoft.com/office/officeart/2005/8/layout/hierarchy1"/>
    <dgm:cxn modelId="{D6C07B86-3ED1-4A1A-9460-B4EADE39E79C}" type="presParOf" srcId="{E81CA1EC-DFDC-460E-A53C-6D980C1D66E2}" destId="{87E18E7E-5717-476F-B088-220CDE870EEC}" srcOrd="0" destOrd="0" presId="urn:microsoft.com/office/officeart/2005/8/layout/hierarchy1"/>
    <dgm:cxn modelId="{0CA8822A-EFAA-4A8D-955E-D85BA73414E5}" type="presParOf" srcId="{E81CA1EC-DFDC-460E-A53C-6D980C1D66E2}" destId="{FA00887E-7563-4C7C-8F74-EC31A7C0BA38}" srcOrd="1" destOrd="0" presId="urn:microsoft.com/office/officeart/2005/8/layout/hierarchy1"/>
    <dgm:cxn modelId="{77E6F84E-604C-4C9D-BDD7-B2D937A9C405}" type="presParOf" srcId="{FA00887E-7563-4C7C-8F74-EC31A7C0BA38}" destId="{72268BDD-E2AC-469A-95A6-20D972563AC4}" srcOrd="0" destOrd="0" presId="urn:microsoft.com/office/officeart/2005/8/layout/hierarchy1"/>
    <dgm:cxn modelId="{E3DD9E98-D6CA-458B-92F9-98F2B0E463DA}" type="presParOf" srcId="{72268BDD-E2AC-469A-95A6-20D972563AC4}" destId="{604CAC51-04B7-4429-B346-7D8E2142A03D}" srcOrd="0" destOrd="0" presId="urn:microsoft.com/office/officeart/2005/8/layout/hierarchy1"/>
    <dgm:cxn modelId="{8D2370D0-0897-4D1D-9A58-9635AFB91636}" type="presParOf" srcId="{72268BDD-E2AC-469A-95A6-20D972563AC4}" destId="{F71FCCC7-E63D-4B3E-9C52-F2D6465F5B2D}" srcOrd="1" destOrd="0" presId="urn:microsoft.com/office/officeart/2005/8/layout/hierarchy1"/>
    <dgm:cxn modelId="{DD7A796C-4958-42F9-9633-9C6D626DD619}" type="presParOf" srcId="{FA00887E-7563-4C7C-8F74-EC31A7C0BA38}" destId="{3CD534FF-C57C-4E30-BF88-868A406D8A99}" srcOrd="1" destOrd="0" presId="urn:microsoft.com/office/officeart/2005/8/layout/hierarchy1"/>
    <dgm:cxn modelId="{4F92E1AC-09CD-4F85-B051-7B70ACAED958}" type="presParOf" srcId="{3CD534FF-C57C-4E30-BF88-868A406D8A99}" destId="{7F1B5AAE-FA52-4EE9-89D2-A75FE10F3C02}" srcOrd="0" destOrd="0" presId="urn:microsoft.com/office/officeart/2005/8/layout/hierarchy1"/>
    <dgm:cxn modelId="{8E8F0E16-A6D8-4150-A31F-186507F1112E}" type="presParOf" srcId="{3CD534FF-C57C-4E30-BF88-868A406D8A99}" destId="{F50B4AAF-49AF-4FB4-9754-E89388D936AD}" srcOrd="1" destOrd="0" presId="urn:microsoft.com/office/officeart/2005/8/layout/hierarchy1"/>
    <dgm:cxn modelId="{913F56F4-5F11-49FE-9667-6D2910451000}" type="presParOf" srcId="{F50B4AAF-49AF-4FB4-9754-E89388D936AD}" destId="{4A814B01-C0B6-4D50-A87F-15F0D9645ACF}" srcOrd="0" destOrd="0" presId="urn:microsoft.com/office/officeart/2005/8/layout/hierarchy1"/>
    <dgm:cxn modelId="{47C17671-5A80-4F7E-9163-D7D696144161}" type="presParOf" srcId="{4A814B01-C0B6-4D50-A87F-15F0D9645ACF}" destId="{7E7C2E72-1932-40D1-8BFE-BCAD44E66C15}" srcOrd="0" destOrd="0" presId="urn:microsoft.com/office/officeart/2005/8/layout/hierarchy1"/>
    <dgm:cxn modelId="{184A42F1-A985-4F52-9CEE-5F5C7132FFE7}" type="presParOf" srcId="{4A814B01-C0B6-4D50-A87F-15F0D9645ACF}" destId="{DE910737-5068-43E6-9B30-1B4632E2C727}" srcOrd="1" destOrd="0" presId="urn:microsoft.com/office/officeart/2005/8/layout/hierarchy1"/>
    <dgm:cxn modelId="{BFFB1778-B54D-4BBB-AC95-4F3AB369BB50}" type="presParOf" srcId="{F50B4AAF-49AF-4FB4-9754-E89388D936AD}" destId="{2CC3F831-AF33-4D94-954F-537CE664B398}" srcOrd="1" destOrd="0" presId="urn:microsoft.com/office/officeart/2005/8/layout/hierarchy1"/>
    <dgm:cxn modelId="{1A800DBD-4D6D-4895-87EF-C8FAB74C1214}" type="presParOf" srcId="{E81CA1EC-DFDC-460E-A53C-6D980C1D66E2}" destId="{E51D51A4-FCA7-4FC4-9C27-636F98C2BBF5}" srcOrd="2" destOrd="0" presId="urn:microsoft.com/office/officeart/2005/8/layout/hierarchy1"/>
    <dgm:cxn modelId="{2891575E-E423-481F-8C9D-A59143F193FF}" type="presParOf" srcId="{E81CA1EC-DFDC-460E-A53C-6D980C1D66E2}" destId="{154683DF-5BD4-40D0-ADF2-C7797F621AB3}" srcOrd="3" destOrd="0" presId="urn:microsoft.com/office/officeart/2005/8/layout/hierarchy1"/>
    <dgm:cxn modelId="{5F21AC77-F1A9-4D13-B03D-D0D6D057854A}" type="presParOf" srcId="{154683DF-5BD4-40D0-ADF2-C7797F621AB3}" destId="{59713DAE-DD4B-4D58-AC93-CC3D96B3933D}" srcOrd="0" destOrd="0" presId="urn:microsoft.com/office/officeart/2005/8/layout/hierarchy1"/>
    <dgm:cxn modelId="{3A1FBCAE-0EC1-41F9-AEB1-8D698D15FFB2}" type="presParOf" srcId="{59713DAE-DD4B-4D58-AC93-CC3D96B3933D}" destId="{D6539E54-6ADA-4AAA-8518-742CC5842732}" srcOrd="0" destOrd="0" presId="urn:microsoft.com/office/officeart/2005/8/layout/hierarchy1"/>
    <dgm:cxn modelId="{D046EC8C-61DC-40FF-A8BE-076604F16054}" type="presParOf" srcId="{59713DAE-DD4B-4D58-AC93-CC3D96B3933D}" destId="{57CA6CA1-3C44-4FDC-A6F0-05F1E29DEBD4}" srcOrd="1" destOrd="0" presId="urn:microsoft.com/office/officeart/2005/8/layout/hierarchy1"/>
    <dgm:cxn modelId="{AA52E329-D3B9-4D44-AC79-C4FC9D229CC1}" type="presParOf" srcId="{154683DF-5BD4-40D0-ADF2-C7797F621AB3}" destId="{EBF6753A-8122-4EF1-9F30-DBE9B9E8BF28}" srcOrd="1" destOrd="0" presId="urn:microsoft.com/office/officeart/2005/8/layout/hierarchy1"/>
    <dgm:cxn modelId="{E2D817EE-CD23-4E23-96FB-D0554BC66A57}" type="presParOf" srcId="{EBF6753A-8122-4EF1-9F30-DBE9B9E8BF28}" destId="{30986733-1968-4257-8EFC-145FC3EA433E}" srcOrd="0" destOrd="0" presId="urn:microsoft.com/office/officeart/2005/8/layout/hierarchy1"/>
    <dgm:cxn modelId="{2FB604F6-7879-4064-9DD8-97D52109E07D}" type="presParOf" srcId="{EBF6753A-8122-4EF1-9F30-DBE9B9E8BF28}" destId="{FDE61740-563E-4364-B8AD-E14C0334FB17}" srcOrd="1" destOrd="0" presId="urn:microsoft.com/office/officeart/2005/8/layout/hierarchy1"/>
    <dgm:cxn modelId="{507E7402-0237-4BD7-B8E2-22A0C15E3993}" type="presParOf" srcId="{FDE61740-563E-4364-B8AD-E14C0334FB17}" destId="{68DB5418-24F3-4862-909B-8FF88A88B48E}" srcOrd="0" destOrd="0" presId="urn:microsoft.com/office/officeart/2005/8/layout/hierarchy1"/>
    <dgm:cxn modelId="{E4C8E870-62F7-477A-8945-DEAFF9BFC0CC}" type="presParOf" srcId="{68DB5418-24F3-4862-909B-8FF88A88B48E}" destId="{82F448E4-7047-48F5-9D22-48A732548B5B}" srcOrd="0" destOrd="0" presId="urn:microsoft.com/office/officeart/2005/8/layout/hierarchy1"/>
    <dgm:cxn modelId="{2EF864D8-A66C-4462-BB28-57AA74CDBAB5}" type="presParOf" srcId="{68DB5418-24F3-4862-909B-8FF88A88B48E}" destId="{F846E892-CCDF-4ADA-9A2B-6233D66B26A8}" srcOrd="1" destOrd="0" presId="urn:microsoft.com/office/officeart/2005/8/layout/hierarchy1"/>
    <dgm:cxn modelId="{041A26C6-F780-4554-A07B-BF77F3217922}" type="presParOf" srcId="{FDE61740-563E-4364-B8AD-E14C0334FB17}" destId="{4CC92C20-7F83-44E2-B805-A7963AB9B0E3}" srcOrd="1" destOrd="0" presId="urn:microsoft.com/office/officeart/2005/8/layout/hierarchy1"/>
    <dgm:cxn modelId="{7AABE117-37A8-49B7-8D2F-C558AD0CDB97}" type="presParOf" srcId="{E81CA1EC-DFDC-460E-A53C-6D980C1D66E2}" destId="{13296A43-7E22-4F21-8BBD-9AFCDA340E02}" srcOrd="4" destOrd="0" presId="urn:microsoft.com/office/officeart/2005/8/layout/hierarchy1"/>
    <dgm:cxn modelId="{65918AD1-5FE7-474B-A9F2-B2EAA0875CCD}" type="presParOf" srcId="{E81CA1EC-DFDC-460E-A53C-6D980C1D66E2}" destId="{4793DB71-DC1C-4917-8FED-74C4A7F56CBF}" srcOrd="5" destOrd="0" presId="urn:microsoft.com/office/officeart/2005/8/layout/hierarchy1"/>
    <dgm:cxn modelId="{666A2327-BF08-4E22-A23E-DFF44B39A874}" type="presParOf" srcId="{4793DB71-DC1C-4917-8FED-74C4A7F56CBF}" destId="{8B7D8E7C-68C3-41EC-BC72-63EA2E57E61D}" srcOrd="0" destOrd="0" presId="urn:microsoft.com/office/officeart/2005/8/layout/hierarchy1"/>
    <dgm:cxn modelId="{23F86D49-18E5-4E3B-BE7F-C912895FD843}" type="presParOf" srcId="{8B7D8E7C-68C3-41EC-BC72-63EA2E57E61D}" destId="{B0F36493-6E55-4F22-A8EF-D2CAE390D964}" srcOrd="0" destOrd="0" presId="urn:microsoft.com/office/officeart/2005/8/layout/hierarchy1"/>
    <dgm:cxn modelId="{032A6A2A-E194-445A-85BA-569ED2F6F6F6}" type="presParOf" srcId="{8B7D8E7C-68C3-41EC-BC72-63EA2E57E61D}" destId="{2E810529-34B5-47B4-A163-ABD20F4DC869}" srcOrd="1" destOrd="0" presId="urn:microsoft.com/office/officeart/2005/8/layout/hierarchy1"/>
    <dgm:cxn modelId="{1FFC02DE-1799-4AA1-AC92-56AFAE94D39B}" type="presParOf" srcId="{4793DB71-DC1C-4917-8FED-74C4A7F56CBF}" destId="{9B5FE1CB-C0F4-46D3-BCA7-EC2164A303EC}" srcOrd="1" destOrd="0" presId="urn:microsoft.com/office/officeart/2005/8/layout/hierarchy1"/>
    <dgm:cxn modelId="{4F632E8C-3577-4051-B69C-9F04F354EFF9}" type="presParOf" srcId="{9B5FE1CB-C0F4-46D3-BCA7-EC2164A303EC}" destId="{93DD6D02-DFBE-4F07-B4A9-457F26CAFCF7}" srcOrd="0" destOrd="0" presId="urn:microsoft.com/office/officeart/2005/8/layout/hierarchy1"/>
    <dgm:cxn modelId="{BB511C74-0A94-4CFE-BF4E-FABF7418E437}" type="presParOf" srcId="{9B5FE1CB-C0F4-46D3-BCA7-EC2164A303EC}" destId="{CCFED99D-CA85-4249-87EC-F238E4693B55}" srcOrd="1" destOrd="0" presId="urn:microsoft.com/office/officeart/2005/8/layout/hierarchy1"/>
    <dgm:cxn modelId="{2F8F4516-F57B-42A6-B40F-6BF3D7FB5FD7}" type="presParOf" srcId="{CCFED99D-CA85-4249-87EC-F238E4693B55}" destId="{71937034-4CF6-4035-B5F7-57A1BEFB3F0B}" srcOrd="0" destOrd="0" presId="urn:microsoft.com/office/officeart/2005/8/layout/hierarchy1"/>
    <dgm:cxn modelId="{5B43D343-0E97-4FB5-83B4-6C7B07F58DC0}" type="presParOf" srcId="{71937034-4CF6-4035-B5F7-57A1BEFB3F0B}" destId="{765063FB-3B0E-4D80-BD9C-D338F21CA429}" srcOrd="0" destOrd="0" presId="urn:microsoft.com/office/officeart/2005/8/layout/hierarchy1"/>
    <dgm:cxn modelId="{EE22BFF0-8C01-446F-86C9-AF4330BA6207}" type="presParOf" srcId="{71937034-4CF6-4035-B5F7-57A1BEFB3F0B}" destId="{299459E3-2A1B-48E1-A3D2-CDA8243DF014}" srcOrd="1" destOrd="0" presId="urn:microsoft.com/office/officeart/2005/8/layout/hierarchy1"/>
    <dgm:cxn modelId="{9A8AD93D-7E5E-4C98-8855-72A705418491}" type="presParOf" srcId="{CCFED99D-CA85-4249-87EC-F238E4693B55}" destId="{49123FE0-99BA-40F0-A02E-80CCF1B774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70C19-5501-4DB4-A0C9-166A7454AF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B2B66BA-5B21-4258-8E26-16140BBF0AC0}">
      <dgm:prSet phldrT="[نص]" custT="1"/>
      <dgm:spPr/>
      <dgm:t>
        <a:bodyPr/>
        <a:lstStyle/>
        <a:p>
          <a:pPr rtl="1"/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الضمائر المنفصلة</a:t>
          </a:r>
        </a:p>
        <a:p>
          <a:pPr rtl="1"/>
          <a:r>
            <a:rPr lang="ar-SA" sz="1800" b="1" i="0" dirty="0" smtClean="0">
              <a:latin typeface="Traditional Arabic" pitchFamily="18" charset="-78"/>
              <a:cs typeface="Traditional Arabic" pitchFamily="18" charset="-78"/>
            </a:rPr>
            <a:t>هي الضمائر التي تُذكر منفصلةً عن غيرها في الكتابة، فلا تتصل عند الكتابة بغيرها من </a:t>
          </a:r>
          <a:r>
            <a:rPr lang="ar-SA" sz="1800" b="1" i="0" dirty="0" err="1" smtClean="0">
              <a:latin typeface="Traditional Arabic" pitchFamily="18" charset="-78"/>
              <a:cs typeface="Traditional Arabic" pitchFamily="18" charset="-78"/>
            </a:rPr>
            <a:t>الكلمات </a:t>
          </a:r>
          <a:r>
            <a:rPr lang="ar-SA" sz="1800" b="1" i="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b="1" i="0" dirty="0" err="1" smtClean="0">
              <a:latin typeface="Traditional Arabic" pitchFamily="18" charset="-78"/>
              <a:cs typeface="Traditional Arabic" pitchFamily="18" charset="-78"/>
            </a:rPr>
            <a:t>وهي :</a:t>
          </a:r>
          <a:r>
            <a:rPr lang="ar-SA" sz="1800" b="1" i="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14EB8431-5D95-4FFC-AFCB-5428FC098521}" type="parTrans" cxnId="{1F961EF7-32C2-431B-A62B-EDE370E988AE}">
      <dgm:prSet/>
      <dgm:spPr/>
      <dgm:t>
        <a:bodyPr/>
        <a:lstStyle/>
        <a:p>
          <a:pPr rtl="1"/>
          <a:endParaRPr lang="ar-SA"/>
        </a:p>
      </dgm:t>
    </dgm:pt>
    <dgm:pt modelId="{3BEEFD2B-8608-4580-9C35-C9FD9D52E3F3}" type="sibTrans" cxnId="{1F961EF7-32C2-431B-A62B-EDE370E988AE}">
      <dgm:prSet/>
      <dgm:spPr/>
      <dgm:t>
        <a:bodyPr/>
        <a:lstStyle/>
        <a:p>
          <a:pPr rtl="1"/>
          <a:endParaRPr lang="ar-SA"/>
        </a:p>
      </dgm:t>
    </dgm:pt>
    <dgm:pt modelId="{C44AA3A6-997F-4A80-A8E9-D32E02FD001F}" type="asst">
      <dgm:prSet phldrT="[نص]" custT="1"/>
      <dgm:spPr/>
      <dgm:t>
        <a:bodyPr/>
        <a:lstStyle/>
        <a:p>
          <a:pPr rtl="1"/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ضمائر النصب المنفصلة</a:t>
          </a:r>
        </a:p>
        <a:p>
          <a:pPr rtl="1"/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(</a:t>
          </a:r>
          <a:r>
            <a:rPr lang="ar-SA" sz="18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إ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ياي، إيانا، إياك، إياكما، إياكم، إياك، إياكما، إياكن، 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إياه 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,إياها، إياهما، إياهم، إياهن</a:t>
          </a:r>
          <a:r>
            <a:rPr lang="ar-SA" sz="1800" b="1" i="0" dirty="0" err="1" smtClean="0">
              <a:latin typeface="Traditional Arabic" pitchFamily="18" charset="-78"/>
              <a:cs typeface="Traditional Arabic" pitchFamily="18" charset="-78"/>
            </a:rPr>
            <a:t>)</a:t>
          </a:r>
          <a:r>
            <a:rPr lang="ar-SA" sz="1800" b="1" i="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F6DA497C-5107-4C1D-8582-B87C5E7FF150}" type="parTrans" cxnId="{77AD4C4D-D1E2-412C-B01A-0A1ADC77B391}">
      <dgm:prSet/>
      <dgm:spPr/>
      <dgm:t>
        <a:bodyPr/>
        <a:lstStyle/>
        <a:p>
          <a:pPr rtl="1"/>
          <a:endParaRPr lang="ar-SA"/>
        </a:p>
      </dgm:t>
    </dgm:pt>
    <dgm:pt modelId="{EF49ED58-7DB3-4D3A-93A6-B0834B4A3F08}" type="sibTrans" cxnId="{77AD4C4D-D1E2-412C-B01A-0A1ADC77B391}">
      <dgm:prSet/>
      <dgm:spPr/>
      <dgm:t>
        <a:bodyPr/>
        <a:lstStyle/>
        <a:p>
          <a:pPr rtl="1"/>
          <a:endParaRPr lang="ar-SA"/>
        </a:p>
      </dgm:t>
    </dgm:pt>
    <dgm:pt modelId="{794EFA55-CC60-4D2A-AD97-A871A8640BF6}" type="asst">
      <dgm:prSet phldrT="[نص]" custT="1"/>
      <dgm:spPr/>
      <dgm:t>
        <a:bodyPr/>
        <a:lstStyle/>
        <a:p>
          <a:pPr rtl="1"/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ضمائر الرفع المنفصلة</a:t>
          </a:r>
        </a:p>
        <a:p>
          <a:pPr rtl="1"/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(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أنا 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نحن 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أنتما 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 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أنتِ 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أنتما 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أنتن 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هو هما 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 </a:t>
          </a:r>
          <a:r>
            <a:rPr lang="ar-SA" sz="1800" b="1" i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هي هما هن</a:t>
          </a:r>
          <a:r>
            <a:rPr lang="ar-SA" sz="1800" b="1" i="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)</a:t>
          </a:r>
          <a:r>
            <a:rPr lang="ar-SA" sz="18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 </a:t>
          </a:r>
          <a:endParaRPr lang="ar-SA" sz="1800" dirty="0">
            <a:solidFill>
              <a:srgbClr val="FF0000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EE98FDFA-1102-4A44-A0E9-35906FCF4D4D}" type="parTrans" cxnId="{DC16E3E5-6CE5-49C7-B046-B3FF62C3BD77}">
      <dgm:prSet/>
      <dgm:spPr/>
      <dgm:t>
        <a:bodyPr/>
        <a:lstStyle/>
        <a:p>
          <a:pPr rtl="1"/>
          <a:endParaRPr lang="ar-SA"/>
        </a:p>
      </dgm:t>
    </dgm:pt>
    <dgm:pt modelId="{6EBFC465-A7D5-40B3-8DED-4F5FFE018526}" type="sibTrans" cxnId="{DC16E3E5-6CE5-49C7-B046-B3FF62C3BD77}">
      <dgm:prSet/>
      <dgm:spPr/>
      <dgm:t>
        <a:bodyPr/>
        <a:lstStyle/>
        <a:p>
          <a:pPr rtl="1"/>
          <a:endParaRPr lang="ar-SA"/>
        </a:p>
      </dgm:t>
    </dgm:pt>
    <dgm:pt modelId="{28B5781F-8C1F-4E70-AEAB-46837C6B6353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الغائب </a:t>
          </a:r>
        </a:p>
        <a:p>
          <a:pPr rtl="1"/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هو ,هي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هما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هن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هم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3225F2FE-968B-425D-B856-1851958A4213}" type="parTrans" cxnId="{A476AB85-FAED-4EEC-9B1A-66EF8C9857A7}">
      <dgm:prSet/>
      <dgm:spPr/>
      <dgm:t>
        <a:bodyPr/>
        <a:lstStyle/>
        <a:p>
          <a:pPr rtl="1"/>
          <a:endParaRPr lang="ar-SA"/>
        </a:p>
      </dgm:t>
    </dgm:pt>
    <dgm:pt modelId="{013CBC02-D51C-43A9-A7D8-3B002704E053}" type="sibTrans" cxnId="{A476AB85-FAED-4EEC-9B1A-66EF8C9857A7}">
      <dgm:prSet/>
      <dgm:spPr/>
      <dgm:t>
        <a:bodyPr/>
        <a:lstStyle/>
        <a:p>
          <a:pPr rtl="1"/>
          <a:endParaRPr lang="ar-SA"/>
        </a:p>
      </dgm:t>
    </dgm:pt>
    <dgm:pt modelId="{9E6B5202-7442-4B36-B22A-956D1535EA0F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المتكلم </a:t>
          </a:r>
        </a:p>
        <a:p>
          <a:pPr rtl="1"/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أنا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نحن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BCB08872-4A6F-4EED-9119-20EF6EF13B26}" type="parTrans" cxnId="{94DC7855-C63D-4E21-B3D3-16DFCF10202F}">
      <dgm:prSet/>
      <dgm:spPr/>
      <dgm:t>
        <a:bodyPr/>
        <a:lstStyle/>
        <a:p>
          <a:pPr rtl="1"/>
          <a:endParaRPr lang="ar-SA"/>
        </a:p>
      </dgm:t>
    </dgm:pt>
    <dgm:pt modelId="{50103426-F631-4D79-9286-6A8F151E8945}" type="sibTrans" cxnId="{94DC7855-C63D-4E21-B3D3-16DFCF10202F}">
      <dgm:prSet/>
      <dgm:spPr/>
      <dgm:t>
        <a:bodyPr/>
        <a:lstStyle/>
        <a:p>
          <a:pPr rtl="1"/>
          <a:endParaRPr lang="ar-SA"/>
        </a:p>
      </dgm:t>
    </dgm:pt>
    <dgm:pt modelId="{4C0B755D-1641-46F7-BB2A-605A1EC3913E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المخاطب</a:t>
          </a:r>
        </a:p>
        <a:p>
          <a:pPr rtl="1"/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أنت ,أنتِ ,أنتما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أنتن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أنتم 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C2582CE4-A0D5-4ECD-8C1E-57F970A64CC0}" type="parTrans" cxnId="{551ABB0B-AB34-4D5A-A048-730F3FECFF8A}">
      <dgm:prSet/>
      <dgm:spPr/>
      <dgm:t>
        <a:bodyPr/>
        <a:lstStyle/>
        <a:p>
          <a:pPr rtl="1"/>
          <a:endParaRPr lang="ar-SA"/>
        </a:p>
      </dgm:t>
    </dgm:pt>
    <dgm:pt modelId="{E4D5E7B8-ED96-4157-8F72-D2010EED084E}" type="sibTrans" cxnId="{551ABB0B-AB34-4D5A-A048-730F3FECFF8A}">
      <dgm:prSet/>
      <dgm:spPr/>
      <dgm:t>
        <a:bodyPr/>
        <a:lstStyle/>
        <a:p>
          <a:pPr rtl="1"/>
          <a:endParaRPr lang="ar-SA"/>
        </a:p>
      </dgm:t>
    </dgm:pt>
    <dgm:pt modelId="{407EFEF8-8B40-4DA9-B9BB-DACFE99E90DA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المتكلم</a:t>
          </a:r>
        </a:p>
        <a:p>
          <a:pPr rtl="1"/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إياي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,إيانا</a:t>
          </a:r>
        </a:p>
        <a:p>
          <a:pPr rtl="1"/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DE0A3212-2CCD-464C-95CC-9744A1B83AEC}" type="parTrans" cxnId="{A03CA6C0-BFE8-484E-B997-11EE29607DB9}">
      <dgm:prSet/>
      <dgm:spPr/>
      <dgm:t>
        <a:bodyPr/>
        <a:lstStyle/>
        <a:p>
          <a:pPr rtl="1"/>
          <a:endParaRPr lang="ar-SA"/>
        </a:p>
      </dgm:t>
    </dgm:pt>
    <dgm:pt modelId="{92F174D4-6FC1-43BD-A466-8FF4BC9B20D8}" type="sibTrans" cxnId="{A03CA6C0-BFE8-484E-B997-11EE29607DB9}">
      <dgm:prSet/>
      <dgm:spPr/>
      <dgm:t>
        <a:bodyPr/>
        <a:lstStyle/>
        <a:p>
          <a:pPr rtl="1"/>
          <a:endParaRPr lang="ar-SA"/>
        </a:p>
      </dgm:t>
    </dgm:pt>
    <dgm:pt modelId="{8E3FC9D1-4E1C-4A3C-93AF-C5FD8D3AABAD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المخاطب </a:t>
          </a:r>
        </a:p>
        <a:p>
          <a:pPr rtl="1"/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إياك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,إياكِ, </a:t>
          </a:r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أياكما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 , </a:t>
          </a:r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إياكن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إياكم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878D9D39-15E1-49BC-B881-65ED2397306E}" type="parTrans" cxnId="{D25B300B-880B-4BF3-8229-DD1CA4BE2689}">
      <dgm:prSet/>
      <dgm:spPr/>
      <dgm:t>
        <a:bodyPr/>
        <a:lstStyle/>
        <a:p>
          <a:pPr rtl="1"/>
          <a:endParaRPr lang="ar-SA"/>
        </a:p>
      </dgm:t>
    </dgm:pt>
    <dgm:pt modelId="{24800C4B-1762-438B-A418-B5EA4A6FE4E3}" type="sibTrans" cxnId="{D25B300B-880B-4BF3-8229-DD1CA4BE2689}">
      <dgm:prSet/>
      <dgm:spPr/>
      <dgm:t>
        <a:bodyPr/>
        <a:lstStyle/>
        <a:p>
          <a:pPr rtl="1"/>
          <a:endParaRPr lang="ar-SA"/>
        </a:p>
      </dgm:t>
    </dgm:pt>
    <dgm:pt modelId="{422B4430-AFAB-4C72-962F-BF5A9E089748}">
      <dgm:prSet custT="1"/>
      <dgm:spPr/>
      <dgm:t>
        <a:bodyPr/>
        <a:lstStyle/>
        <a:p>
          <a:pPr rtl="1"/>
          <a:r>
            <a:rPr lang="ar-SA" sz="18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الغائب </a:t>
          </a:r>
        </a:p>
        <a:p>
          <a:pPr rtl="1"/>
          <a:r>
            <a:rPr lang="ar-SA" sz="1800" dirty="0" err="1" smtClean="0">
              <a:latin typeface="Traditional Arabic" pitchFamily="18" charset="-78"/>
              <a:cs typeface="Traditional Arabic" pitchFamily="18" charset="-78"/>
            </a:rPr>
            <a:t>إياه ,إياها ,إياهما ,إياهن </a:t>
          </a:r>
          <a:r>
            <a:rPr lang="ar-SA" sz="1800" dirty="0" smtClean="0">
              <a:latin typeface="Traditional Arabic" pitchFamily="18" charset="-78"/>
              <a:cs typeface="Traditional Arabic" pitchFamily="18" charset="-78"/>
            </a:rPr>
            <a:t>, إياهم </a:t>
          </a:r>
          <a:endParaRPr lang="ar-SA" sz="1800" dirty="0">
            <a:latin typeface="Traditional Arabic" pitchFamily="18" charset="-78"/>
            <a:cs typeface="Traditional Arabic" pitchFamily="18" charset="-78"/>
          </a:endParaRPr>
        </a:p>
      </dgm:t>
    </dgm:pt>
    <dgm:pt modelId="{428FDCC9-8145-4EAE-8EEB-CDA3D0B02805}" type="parTrans" cxnId="{452516FA-6192-4410-84E3-466A565DD680}">
      <dgm:prSet/>
      <dgm:spPr/>
      <dgm:t>
        <a:bodyPr/>
        <a:lstStyle/>
        <a:p>
          <a:pPr rtl="1"/>
          <a:endParaRPr lang="ar-SA"/>
        </a:p>
      </dgm:t>
    </dgm:pt>
    <dgm:pt modelId="{97D3F29B-576C-470C-B1C2-A614D0F91820}" type="sibTrans" cxnId="{452516FA-6192-4410-84E3-466A565DD680}">
      <dgm:prSet/>
      <dgm:spPr/>
      <dgm:t>
        <a:bodyPr/>
        <a:lstStyle/>
        <a:p>
          <a:pPr rtl="1"/>
          <a:endParaRPr lang="ar-SA"/>
        </a:p>
      </dgm:t>
    </dgm:pt>
    <dgm:pt modelId="{74EE83E2-3C1F-44C4-A74D-11363BE482D4}" type="pres">
      <dgm:prSet presAssocID="{03570C19-5501-4DB4-A0C9-166A7454AF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5F38F6-E2C8-4AF4-8C92-D4DEE8E22EB3}" type="pres">
      <dgm:prSet presAssocID="{6B2B66BA-5B21-4258-8E26-16140BBF0AC0}" presName="hierRoot1" presStyleCnt="0"/>
      <dgm:spPr/>
    </dgm:pt>
    <dgm:pt modelId="{787FF46A-9FF6-4F14-912E-68FD11AF81AF}" type="pres">
      <dgm:prSet presAssocID="{6B2B66BA-5B21-4258-8E26-16140BBF0AC0}" presName="composite" presStyleCnt="0"/>
      <dgm:spPr/>
    </dgm:pt>
    <dgm:pt modelId="{A93EDB39-3794-4C71-8C22-E830B9E7C369}" type="pres">
      <dgm:prSet presAssocID="{6B2B66BA-5B21-4258-8E26-16140BBF0AC0}" presName="background" presStyleLbl="node0" presStyleIdx="0" presStyleCnt="1"/>
      <dgm:spPr/>
    </dgm:pt>
    <dgm:pt modelId="{1C06E232-3F2D-4628-A81B-0893E67A6B41}" type="pres">
      <dgm:prSet presAssocID="{6B2B66BA-5B21-4258-8E26-16140BBF0AC0}" presName="text" presStyleLbl="fgAcc0" presStyleIdx="0" presStyleCnt="1" custScaleX="579863" custScaleY="175186" custLinFactNeighborX="3409" custLinFactNeighborY="5246">
        <dgm:presLayoutVars>
          <dgm:chPref val="3"/>
        </dgm:presLayoutVars>
      </dgm:prSet>
      <dgm:spPr/>
    </dgm:pt>
    <dgm:pt modelId="{E92CBD36-60B6-4729-BE3E-B75F102B58FB}" type="pres">
      <dgm:prSet presAssocID="{6B2B66BA-5B21-4258-8E26-16140BBF0AC0}" presName="hierChild2" presStyleCnt="0"/>
      <dgm:spPr/>
    </dgm:pt>
    <dgm:pt modelId="{C039BF31-A096-4F04-AB8D-7FC1904ED3C1}" type="pres">
      <dgm:prSet presAssocID="{F6DA497C-5107-4C1D-8582-B87C5E7FF150}" presName="Name10" presStyleLbl="parChTrans1D2" presStyleIdx="0" presStyleCnt="2"/>
      <dgm:spPr/>
    </dgm:pt>
    <dgm:pt modelId="{25A4F78C-F04F-4799-9C1F-409C2B8D40C8}" type="pres">
      <dgm:prSet presAssocID="{C44AA3A6-997F-4A80-A8E9-D32E02FD001F}" presName="hierRoot2" presStyleCnt="0"/>
      <dgm:spPr/>
    </dgm:pt>
    <dgm:pt modelId="{652E41D9-58B4-42DD-9FD3-792B2BAFF708}" type="pres">
      <dgm:prSet presAssocID="{C44AA3A6-997F-4A80-A8E9-D32E02FD001F}" presName="composite2" presStyleCnt="0"/>
      <dgm:spPr/>
    </dgm:pt>
    <dgm:pt modelId="{7D0C4EEC-9689-418C-9A5F-141B77A50926}" type="pres">
      <dgm:prSet presAssocID="{C44AA3A6-997F-4A80-A8E9-D32E02FD001F}" presName="background2" presStyleLbl="asst1" presStyleIdx="0" presStyleCnt="2"/>
      <dgm:spPr/>
    </dgm:pt>
    <dgm:pt modelId="{57723A13-2D79-4254-A936-B53A245F90DE}" type="pres">
      <dgm:prSet presAssocID="{C44AA3A6-997F-4A80-A8E9-D32E02FD001F}" presName="text2" presStyleLbl="fgAcc2" presStyleIdx="0" presStyleCnt="2" custScaleX="423973" custScaleY="1676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097CE25-B360-49D0-AC8D-AF371AFD5EDB}" type="pres">
      <dgm:prSet presAssocID="{C44AA3A6-997F-4A80-A8E9-D32E02FD001F}" presName="hierChild3" presStyleCnt="0"/>
      <dgm:spPr/>
    </dgm:pt>
    <dgm:pt modelId="{CCACD5A9-1EC2-423E-9005-0A0A453FF2F8}" type="pres">
      <dgm:prSet presAssocID="{428FDCC9-8145-4EAE-8EEB-CDA3D0B02805}" presName="Name17" presStyleLbl="parChTrans1D3" presStyleIdx="0" presStyleCnt="6"/>
      <dgm:spPr/>
    </dgm:pt>
    <dgm:pt modelId="{B9E8E637-6763-45F3-BC08-4ADA118E16A0}" type="pres">
      <dgm:prSet presAssocID="{422B4430-AFAB-4C72-962F-BF5A9E089748}" presName="hierRoot3" presStyleCnt="0"/>
      <dgm:spPr/>
    </dgm:pt>
    <dgm:pt modelId="{F953A968-B9C9-4858-A8D8-1D4B82A8EE1E}" type="pres">
      <dgm:prSet presAssocID="{422B4430-AFAB-4C72-962F-BF5A9E089748}" presName="composite3" presStyleCnt="0"/>
      <dgm:spPr/>
    </dgm:pt>
    <dgm:pt modelId="{CF1F1117-15FA-483F-A159-504BEB604920}" type="pres">
      <dgm:prSet presAssocID="{422B4430-AFAB-4C72-962F-BF5A9E089748}" presName="background3" presStyleLbl="node3" presStyleIdx="0" presStyleCnt="6"/>
      <dgm:spPr/>
    </dgm:pt>
    <dgm:pt modelId="{3ABEA037-086F-4C51-92C2-7632A0C27A0A}" type="pres">
      <dgm:prSet presAssocID="{422B4430-AFAB-4C72-962F-BF5A9E089748}" presName="text3" presStyleLbl="fgAcc3" presStyleIdx="0" presStyleCnt="6" custScaleX="150101" custScaleY="2912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CA51438-A436-4D9E-9C90-6D6AD07B59D9}" type="pres">
      <dgm:prSet presAssocID="{422B4430-AFAB-4C72-962F-BF5A9E089748}" presName="hierChild4" presStyleCnt="0"/>
      <dgm:spPr/>
    </dgm:pt>
    <dgm:pt modelId="{C0427437-2232-43AC-B749-267BD2289C11}" type="pres">
      <dgm:prSet presAssocID="{878D9D39-15E1-49BC-B881-65ED2397306E}" presName="Name17" presStyleLbl="parChTrans1D3" presStyleIdx="1" presStyleCnt="6"/>
      <dgm:spPr/>
    </dgm:pt>
    <dgm:pt modelId="{9E8F38FC-8BC4-4BCE-A4D8-9477650D853D}" type="pres">
      <dgm:prSet presAssocID="{8E3FC9D1-4E1C-4A3C-93AF-C5FD8D3AABAD}" presName="hierRoot3" presStyleCnt="0"/>
      <dgm:spPr/>
    </dgm:pt>
    <dgm:pt modelId="{344292FE-9EF6-4942-A465-4E0CAEDE2FB5}" type="pres">
      <dgm:prSet presAssocID="{8E3FC9D1-4E1C-4A3C-93AF-C5FD8D3AABAD}" presName="composite3" presStyleCnt="0"/>
      <dgm:spPr/>
    </dgm:pt>
    <dgm:pt modelId="{AE2A32D0-3CEC-4340-867D-A166DB6E86F7}" type="pres">
      <dgm:prSet presAssocID="{8E3FC9D1-4E1C-4A3C-93AF-C5FD8D3AABAD}" presName="background3" presStyleLbl="node3" presStyleIdx="1" presStyleCnt="6"/>
      <dgm:spPr/>
    </dgm:pt>
    <dgm:pt modelId="{4DB755FC-8F03-4FBF-BA7A-CEC2E65A95B4}" type="pres">
      <dgm:prSet presAssocID="{8E3FC9D1-4E1C-4A3C-93AF-C5FD8D3AABAD}" presName="text3" presStyleLbl="fgAcc3" presStyleIdx="1" presStyleCnt="6" custScaleX="121500" custScaleY="277970">
        <dgm:presLayoutVars>
          <dgm:chPref val="3"/>
        </dgm:presLayoutVars>
      </dgm:prSet>
      <dgm:spPr/>
    </dgm:pt>
    <dgm:pt modelId="{42901076-C69D-47FF-A13C-9F9766690F97}" type="pres">
      <dgm:prSet presAssocID="{8E3FC9D1-4E1C-4A3C-93AF-C5FD8D3AABAD}" presName="hierChild4" presStyleCnt="0"/>
      <dgm:spPr/>
    </dgm:pt>
    <dgm:pt modelId="{8A78BB22-525A-4F0A-8765-1A1B18F4F15C}" type="pres">
      <dgm:prSet presAssocID="{DE0A3212-2CCD-464C-95CC-9744A1B83AEC}" presName="Name17" presStyleLbl="parChTrans1D3" presStyleIdx="2" presStyleCnt="6"/>
      <dgm:spPr/>
    </dgm:pt>
    <dgm:pt modelId="{416A635E-4B1E-4E3B-AE79-93C1DFB23348}" type="pres">
      <dgm:prSet presAssocID="{407EFEF8-8B40-4DA9-B9BB-DACFE99E90DA}" presName="hierRoot3" presStyleCnt="0"/>
      <dgm:spPr/>
    </dgm:pt>
    <dgm:pt modelId="{C6A36A86-334F-4C8D-91E8-0B281E40EEF6}" type="pres">
      <dgm:prSet presAssocID="{407EFEF8-8B40-4DA9-B9BB-DACFE99E90DA}" presName="composite3" presStyleCnt="0"/>
      <dgm:spPr/>
    </dgm:pt>
    <dgm:pt modelId="{DEDEAAA8-CD96-4F09-89BF-475E6314E335}" type="pres">
      <dgm:prSet presAssocID="{407EFEF8-8B40-4DA9-B9BB-DACFE99E90DA}" presName="background3" presStyleLbl="node3" presStyleIdx="2" presStyleCnt="6"/>
      <dgm:spPr/>
    </dgm:pt>
    <dgm:pt modelId="{EC27CA03-4061-4C7C-BCE2-0DDE81365AFF}" type="pres">
      <dgm:prSet presAssocID="{407EFEF8-8B40-4DA9-B9BB-DACFE99E90DA}" presName="text3" presStyleLbl="fgAcc3" presStyleIdx="2" presStyleCnt="6" custScaleX="130581" custScaleY="27939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947BA9-F183-49E0-BC52-3DCDA5F135F4}" type="pres">
      <dgm:prSet presAssocID="{407EFEF8-8B40-4DA9-B9BB-DACFE99E90DA}" presName="hierChild4" presStyleCnt="0"/>
      <dgm:spPr/>
    </dgm:pt>
    <dgm:pt modelId="{D4A5439A-E43B-4C5A-926A-E27F1966380C}" type="pres">
      <dgm:prSet presAssocID="{EE98FDFA-1102-4A44-A0E9-35906FCF4D4D}" presName="Name10" presStyleLbl="parChTrans1D2" presStyleIdx="1" presStyleCnt="2"/>
      <dgm:spPr/>
    </dgm:pt>
    <dgm:pt modelId="{A2073021-A924-4547-B43F-8A2C9E79F16A}" type="pres">
      <dgm:prSet presAssocID="{794EFA55-CC60-4D2A-AD97-A871A8640BF6}" presName="hierRoot2" presStyleCnt="0"/>
      <dgm:spPr/>
    </dgm:pt>
    <dgm:pt modelId="{48A30712-14A9-4CEE-97D3-F70235F2C39E}" type="pres">
      <dgm:prSet presAssocID="{794EFA55-CC60-4D2A-AD97-A871A8640BF6}" presName="composite2" presStyleCnt="0"/>
      <dgm:spPr/>
    </dgm:pt>
    <dgm:pt modelId="{65F7B824-0F3B-4344-8F23-2E633EC786EC}" type="pres">
      <dgm:prSet presAssocID="{794EFA55-CC60-4D2A-AD97-A871A8640BF6}" presName="background2" presStyleLbl="asst1" presStyleIdx="1" presStyleCnt="2"/>
      <dgm:spPr/>
    </dgm:pt>
    <dgm:pt modelId="{DF5ADB1A-C832-411A-AFAB-3604F3069FF4}" type="pres">
      <dgm:prSet presAssocID="{794EFA55-CC60-4D2A-AD97-A871A8640BF6}" presName="text2" presStyleLbl="fgAcc2" presStyleIdx="1" presStyleCnt="2" custScaleX="421398" custScaleY="155470" custLinFactNeighborX="-6337" custLinFactNeighborY="-19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8743AFB-7FC6-47AF-B371-1FD0D33030E5}" type="pres">
      <dgm:prSet presAssocID="{794EFA55-CC60-4D2A-AD97-A871A8640BF6}" presName="hierChild3" presStyleCnt="0"/>
      <dgm:spPr/>
    </dgm:pt>
    <dgm:pt modelId="{5886871E-2BBA-49ED-A7C0-002454ADA0A9}" type="pres">
      <dgm:prSet presAssocID="{3225F2FE-968B-425D-B856-1851958A4213}" presName="Name17" presStyleLbl="parChTrans1D3" presStyleIdx="3" presStyleCnt="6"/>
      <dgm:spPr/>
    </dgm:pt>
    <dgm:pt modelId="{F6B2F3AC-85CE-433B-8810-DEF12B8BF962}" type="pres">
      <dgm:prSet presAssocID="{28B5781F-8C1F-4E70-AEAB-46837C6B6353}" presName="hierRoot3" presStyleCnt="0"/>
      <dgm:spPr/>
    </dgm:pt>
    <dgm:pt modelId="{66F43B1A-3377-4187-8F11-6C1455032E5F}" type="pres">
      <dgm:prSet presAssocID="{28B5781F-8C1F-4E70-AEAB-46837C6B6353}" presName="composite3" presStyleCnt="0"/>
      <dgm:spPr/>
    </dgm:pt>
    <dgm:pt modelId="{DDDA5F98-C065-4FBA-8020-77E68AB4B2F0}" type="pres">
      <dgm:prSet presAssocID="{28B5781F-8C1F-4E70-AEAB-46837C6B6353}" presName="background3" presStyleLbl="node3" presStyleIdx="3" presStyleCnt="6"/>
      <dgm:spPr/>
    </dgm:pt>
    <dgm:pt modelId="{AE4A443A-674A-4345-818D-CF5E7589DFCB}" type="pres">
      <dgm:prSet presAssocID="{28B5781F-8C1F-4E70-AEAB-46837C6B6353}" presName="text3" presStyleLbl="fgAcc3" presStyleIdx="3" presStyleCnt="6" custScaleX="122140" custScaleY="2941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440C518-3947-4D71-B05F-4E2470A66C2B}" type="pres">
      <dgm:prSet presAssocID="{28B5781F-8C1F-4E70-AEAB-46837C6B6353}" presName="hierChild4" presStyleCnt="0"/>
      <dgm:spPr/>
    </dgm:pt>
    <dgm:pt modelId="{90922ABD-2E15-44C3-A98E-1E88FBED70E7}" type="pres">
      <dgm:prSet presAssocID="{C2582CE4-A0D5-4ECD-8C1E-57F970A64CC0}" presName="Name17" presStyleLbl="parChTrans1D3" presStyleIdx="4" presStyleCnt="6"/>
      <dgm:spPr/>
    </dgm:pt>
    <dgm:pt modelId="{18CFE453-3175-4B3B-A3C7-85985E682733}" type="pres">
      <dgm:prSet presAssocID="{4C0B755D-1641-46F7-BB2A-605A1EC3913E}" presName="hierRoot3" presStyleCnt="0"/>
      <dgm:spPr/>
    </dgm:pt>
    <dgm:pt modelId="{5C54141B-1C6F-4743-A5D7-CC7852C4402D}" type="pres">
      <dgm:prSet presAssocID="{4C0B755D-1641-46F7-BB2A-605A1EC3913E}" presName="composite3" presStyleCnt="0"/>
      <dgm:spPr/>
    </dgm:pt>
    <dgm:pt modelId="{0D4E40B9-D2CF-4198-908E-FD47314E5453}" type="pres">
      <dgm:prSet presAssocID="{4C0B755D-1641-46F7-BB2A-605A1EC3913E}" presName="background3" presStyleLbl="node3" presStyleIdx="4" presStyleCnt="6"/>
      <dgm:spPr/>
    </dgm:pt>
    <dgm:pt modelId="{EBF1680B-2E00-494D-B9C1-BEB81F089019}" type="pres">
      <dgm:prSet presAssocID="{4C0B755D-1641-46F7-BB2A-605A1EC3913E}" presName="text3" presStyleLbl="fgAcc3" presStyleIdx="4" presStyleCnt="6" custScaleX="124304" custScaleY="2946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74589A-57F6-4BCC-BF46-4474DA908F74}" type="pres">
      <dgm:prSet presAssocID="{4C0B755D-1641-46F7-BB2A-605A1EC3913E}" presName="hierChild4" presStyleCnt="0"/>
      <dgm:spPr/>
    </dgm:pt>
    <dgm:pt modelId="{F60AA584-D248-4AA4-BECD-276911D4E29B}" type="pres">
      <dgm:prSet presAssocID="{BCB08872-4A6F-4EED-9119-20EF6EF13B26}" presName="Name17" presStyleLbl="parChTrans1D3" presStyleIdx="5" presStyleCnt="6"/>
      <dgm:spPr/>
    </dgm:pt>
    <dgm:pt modelId="{F0497023-4C6D-4FB3-A33D-22BDAB805F21}" type="pres">
      <dgm:prSet presAssocID="{9E6B5202-7442-4B36-B22A-956D1535EA0F}" presName="hierRoot3" presStyleCnt="0"/>
      <dgm:spPr/>
    </dgm:pt>
    <dgm:pt modelId="{B643D566-14C6-4521-BE33-418B7BFBDE08}" type="pres">
      <dgm:prSet presAssocID="{9E6B5202-7442-4B36-B22A-956D1535EA0F}" presName="composite3" presStyleCnt="0"/>
      <dgm:spPr/>
    </dgm:pt>
    <dgm:pt modelId="{34BACD6F-F553-478D-B09D-DC3F3A7DBEC5}" type="pres">
      <dgm:prSet presAssocID="{9E6B5202-7442-4B36-B22A-956D1535EA0F}" presName="background3" presStyleLbl="node3" presStyleIdx="5" presStyleCnt="6"/>
      <dgm:spPr/>
    </dgm:pt>
    <dgm:pt modelId="{D4A52101-124A-43C8-8DEA-5691A4EF6758}" type="pres">
      <dgm:prSet presAssocID="{9E6B5202-7442-4B36-B22A-956D1535EA0F}" presName="text3" presStyleLbl="fgAcc3" presStyleIdx="5" presStyleCnt="6" custScaleY="270372">
        <dgm:presLayoutVars>
          <dgm:chPref val="3"/>
        </dgm:presLayoutVars>
      </dgm:prSet>
      <dgm:spPr/>
    </dgm:pt>
    <dgm:pt modelId="{18A7C4A7-70A0-4CA8-8255-48FE1EFE4EA5}" type="pres">
      <dgm:prSet presAssocID="{9E6B5202-7442-4B36-B22A-956D1535EA0F}" presName="hierChild4" presStyleCnt="0"/>
      <dgm:spPr/>
    </dgm:pt>
  </dgm:ptLst>
  <dgm:cxnLst>
    <dgm:cxn modelId="{31FA74B1-754F-4115-B40E-A968CCBF810A}" type="presOf" srcId="{428FDCC9-8145-4EAE-8EEB-CDA3D0B02805}" destId="{CCACD5A9-1EC2-423E-9005-0A0A453FF2F8}" srcOrd="0" destOrd="0" presId="urn:microsoft.com/office/officeart/2005/8/layout/hierarchy1"/>
    <dgm:cxn modelId="{2BC1D00B-EC04-4957-A577-6112D637DEF3}" type="presOf" srcId="{BCB08872-4A6F-4EED-9119-20EF6EF13B26}" destId="{F60AA584-D248-4AA4-BECD-276911D4E29B}" srcOrd="0" destOrd="0" presId="urn:microsoft.com/office/officeart/2005/8/layout/hierarchy1"/>
    <dgm:cxn modelId="{452516FA-6192-4410-84E3-466A565DD680}" srcId="{C44AA3A6-997F-4A80-A8E9-D32E02FD001F}" destId="{422B4430-AFAB-4C72-962F-BF5A9E089748}" srcOrd="0" destOrd="0" parTransId="{428FDCC9-8145-4EAE-8EEB-CDA3D0B02805}" sibTransId="{97D3F29B-576C-470C-B1C2-A614D0F91820}"/>
    <dgm:cxn modelId="{804D83B0-FAC3-43CE-A016-90ABF89D59C5}" type="presOf" srcId="{422B4430-AFAB-4C72-962F-BF5A9E089748}" destId="{3ABEA037-086F-4C51-92C2-7632A0C27A0A}" srcOrd="0" destOrd="0" presId="urn:microsoft.com/office/officeart/2005/8/layout/hierarchy1"/>
    <dgm:cxn modelId="{1F961EF7-32C2-431B-A62B-EDE370E988AE}" srcId="{03570C19-5501-4DB4-A0C9-166A7454AFAE}" destId="{6B2B66BA-5B21-4258-8E26-16140BBF0AC0}" srcOrd="0" destOrd="0" parTransId="{14EB8431-5D95-4FFC-AFCB-5428FC098521}" sibTransId="{3BEEFD2B-8608-4580-9C35-C9FD9D52E3F3}"/>
    <dgm:cxn modelId="{45960D10-41B4-4401-AFF0-F0BCA5010E39}" type="presOf" srcId="{C2582CE4-A0D5-4ECD-8C1E-57F970A64CC0}" destId="{90922ABD-2E15-44C3-A98E-1E88FBED70E7}" srcOrd="0" destOrd="0" presId="urn:microsoft.com/office/officeart/2005/8/layout/hierarchy1"/>
    <dgm:cxn modelId="{77AD4C4D-D1E2-412C-B01A-0A1ADC77B391}" srcId="{6B2B66BA-5B21-4258-8E26-16140BBF0AC0}" destId="{C44AA3A6-997F-4A80-A8E9-D32E02FD001F}" srcOrd="0" destOrd="0" parTransId="{F6DA497C-5107-4C1D-8582-B87C5E7FF150}" sibTransId="{EF49ED58-7DB3-4D3A-93A6-B0834B4A3F08}"/>
    <dgm:cxn modelId="{2E02164B-4803-4449-8DC6-D14A72E8516F}" type="presOf" srcId="{407EFEF8-8B40-4DA9-B9BB-DACFE99E90DA}" destId="{EC27CA03-4061-4C7C-BCE2-0DDE81365AFF}" srcOrd="0" destOrd="0" presId="urn:microsoft.com/office/officeart/2005/8/layout/hierarchy1"/>
    <dgm:cxn modelId="{049108A0-0E92-4B2F-8D02-1168CC80D853}" type="presOf" srcId="{C44AA3A6-997F-4A80-A8E9-D32E02FD001F}" destId="{57723A13-2D79-4254-A936-B53A245F90DE}" srcOrd="0" destOrd="0" presId="urn:microsoft.com/office/officeart/2005/8/layout/hierarchy1"/>
    <dgm:cxn modelId="{C823BCCF-3B26-4171-9555-761BCE375DF8}" type="presOf" srcId="{DE0A3212-2CCD-464C-95CC-9744A1B83AEC}" destId="{8A78BB22-525A-4F0A-8765-1A1B18F4F15C}" srcOrd="0" destOrd="0" presId="urn:microsoft.com/office/officeart/2005/8/layout/hierarchy1"/>
    <dgm:cxn modelId="{551ABB0B-AB34-4D5A-A048-730F3FECFF8A}" srcId="{794EFA55-CC60-4D2A-AD97-A871A8640BF6}" destId="{4C0B755D-1641-46F7-BB2A-605A1EC3913E}" srcOrd="1" destOrd="0" parTransId="{C2582CE4-A0D5-4ECD-8C1E-57F970A64CC0}" sibTransId="{E4D5E7B8-ED96-4157-8F72-D2010EED084E}"/>
    <dgm:cxn modelId="{C922C592-7DDA-4447-8631-311A48FB3D19}" type="presOf" srcId="{878D9D39-15E1-49BC-B881-65ED2397306E}" destId="{C0427437-2232-43AC-B749-267BD2289C11}" srcOrd="0" destOrd="0" presId="urn:microsoft.com/office/officeart/2005/8/layout/hierarchy1"/>
    <dgm:cxn modelId="{5AFA3B3B-2D95-4070-97E7-31AFB343AB90}" type="presOf" srcId="{4C0B755D-1641-46F7-BB2A-605A1EC3913E}" destId="{EBF1680B-2E00-494D-B9C1-BEB81F089019}" srcOrd="0" destOrd="0" presId="urn:microsoft.com/office/officeart/2005/8/layout/hierarchy1"/>
    <dgm:cxn modelId="{A476AB85-FAED-4EEC-9B1A-66EF8C9857A7}" srcId="{794EFA55-CC60-4D2A-AD97-A871A8640BF6}" destId="{28B5781F-8C1F-4E70-AEAB-46837C6B6353}" srcOrd="0" destOrd="0" parTransId="{3225F2FE-968B-425D-B856-1851958A4213}" sibTransId="{013CBC02-D51C-43A9-A7D8-3B002704E053}"/>
    <dgm:cxn modelId="{A03CA6C0-BFE8-484E-B997-11EE29607DB9}" srcId="{C44AA3A6-997F-4A80-A8E9-D32E02FD001F}" destId="{407EFEF8-8B40-4DA9-B9BB-DACFE99E90DA}" srcOrd="2" destOrd="0" parTransId="{DE0A3212-2CCD-464C-95CC-9744A1B83AEC}" sibTransId="{92F174D4-6FC1-43BD-A466-8FF4BC9B20D8}"/>
    <dgm:cxn modelId="{E39CE331-174D-42F1-B51B-D2F8C4E812CB}" type="presOf" srcId="{794EFA55-CC60-4D2A-AD97-A871A8640BF6}" destId="{DF5ADB1A-C832-411A-AFAB-3604F3069FF4}" srcOrd="0" destOrd="0" presId="urn:microsoft.com/office/officeart/2005/8/layout/hierarchy1"/>
    <dgm:cxn modelId="{D25B300B-880B-4BF3-8229-DD1CA4BE2689}" srcId="{C44AA3A6-997F-4A80-A8E9-D32E02FD001F}" destId="{8E3FC9D1-4E1C-4A3C-93AF-C5FD8D3AABAD}" srcOrd="1" destOrd="0" parTransId="{878D9D39-15E1-49BC-B881-65ED2397306E}" sibTransId="{24800C4B-1762-438B-A418-B5EA4A6FE4E3}"/>
    <dgm:cxn modelId="{94DC7855-C63D-4E21-B3D3-16DFCF10202F}" srcId="{794EFA55-CC60-4D2A-AD97-A871A8640BF6}" destId="{9E6B5202-7442-4B36-B22A-956D1535EA0F}" srcOrd="2" destOrd="0" parTransId="{BCB08872-4A6F-4EED-9119-20EF6EF13B26}" sibTransId="{50103426-F631-4D79-9286-6A8F151E8945}"/>
    <dgm:cxn modelId="{C6A9117D-2C3A-45A1-96BE-B7C019F77EE4}" type="presOf" srcId="{03570C19-5501-4DB4-A0C9-166A7454AFAE}" destId="{74EE83E2-3C1F-44C4-A74D-11363BE482D4}" srcOrd="0" destOrd="0" presId="urn:microsoft.com/office/officeart/2005/8/layout/hierarchy1"/>
    <dgm:cxn modelId="{DC16E3E5-6CE5-49C7-B046-B3FF62C3BD77}" srcId="{6B2B66BA-5B21-4258-8E26-16140BBF0AC0}" destId="{794EFA55-CC60-4D2A-AD97-A871A8640BF6}" srcOrd="1" destOrd="0" parTransId="{EE98FDFA-1102-4A44-A0E9-35906FCF4D4D}" sibTransId="{6EBFC465-A7D5-40B3-8DED-4F5FFE018526}"/>
    <dgm:cxn modelId="{DC945D69-DF84-4948-A5FD-E9019B67CF69}" type="presOf" srcId="{28B5781F-8C1F-4E70-AEAB-46837C6B6353}" destId="{AE4A443A-674A-4345-818D-CF5E7589DFCB}" srcOrd="0" destOrd="0" presId="urn:microsoft.com/office/officeart/2005/8/layout/hierarchy1"/>
    <dgm:cxn modelId="{4D1E7CB7-0A01-42BF-9E5C-F13A532DAC52}" type="presOf" srcId="{6B2B66BA-5B21-4258-8E26-16140BBF0AC0}" destId="{1C06E232-3F2D-4628-A81B-0893E67A6B41}" srcOrd="0" destOrd="0" presId="urn:microsoft.com/office/officeart/2005/8/layout/hierarchy1"/>
    <dgm:cxn modelId="{C9527745-62A5-4C8C-91FA-F3C488FCBA26}" type="presOf" srcId="{9E6B5202-7442-4B36-B22A-956D1535EA0F}" destId="{D4A52101-124A-43C8-8DEA-5691A4EF6758}" srcOrd="0" destOrd="0" presId="urn:microsoft.com/office/officeart/2005/8/layout/hierarchy1"/>
    <dgm:cxn modelId="{F89ECAC8-8352-4224-BCF9-1AAC7DB16E26}" type="presOf" srcId="{F6DA497C-5107-4C1D-8582-B87C5E7FF150}" destId="{C039BF31-A096-4F04-AB8D-7FC1904ED3C1}" srcOrd="0" destOrd="0" presId="urn:microsoft.com/office/officeart/2005/8/layout/hierarchy1"/>
    <dgm:cxn modelId="{66BDCC72-3F7B-4BF9-B150-54DB353E5A19}" type="presOf" srcId="{8E3FC9D1-4E1C-4A3C-93AF-C5FD8D3AABAD}" destId="{4DB755FC-8F03-4FBF-BA7A-CEC2E65A95B4}" srcOrd="0" destOrd="0" presId="urn:microsoft.com/office/officeart/2005/8/layout/hierarchy1"/>
    <dgm:cxn modelId="{D82DF1BB-5EF9-4911-9588-799B005B0DA3}" type="presOf" srcId="{EE98FDFA-1102-4A44-A0E9-35906FCF4D4D}" destId="{D4A5439A-E43B-4C5A-926A-E27F1966380C}" srcOrd="0" destOrd="0" presId="urn:microsoft.com/office/officeart/2005/8/layout/hierarchy1"/>
    <dgm:cxn modelId="{5F2F8ACA-29BD-44C8-A7EA-D084E2A7658B}" type="presOf" srcId="{3225F2FE-968B-425D-B856-1851958A4213}" destId="{5886871E-2BBA-49ED-A7C0-002454ADA0A9}" srcOrd="0" destOrd="0" presId="urn:microsoft.com/office/officeart/2005/8/layout/hierarchy1"/>
    <dgm:cxn modelId="{8CE4D3B7-2B5A-487A-87CF-3DF339A4E523}" type="presParOf" srcId="{74EE83E2-3C1F-44C4-A74D-11363BE482D4}" destId="{915F38F6-E2C8-4AF4-8C92-D4DEE8E22EB3}" srcOrd="0" destOrd="0" presId="urn:microsoft.com/office/officeart/2005/8/layout/hierarchy1"/>
    <dgm:cxn modelId="{9E800C46-2BE1-4A7A-AAFD-19FCD448F7DA}" type="presParOf" srcId="{915F38F6-E2C8-4AF4-8C92-D4DEE8E22EB3}" destId="{787FF46A-9FF6-4F14-912E-68FD11AF81AF}" srcOrd="0" destOrd="0" presId="urn:microsoft.com/office/officeart/2005/8/layout/hierarchy1"/>
    <dgm:cxn modelId="{8970E6EB-4F8D-4892-B91D-7A3F1767B7F1}" type="presParOf" srcId="{787FF46A-9FF6-4F14-912E-68FD11AF81AF}" destId="{A93EDB39-3794-4C71-8C22-E830B9E7C369}" srcOrd="0" destOrd="0" presId="urn:microsoft.com/office/officeart/2005/8/layout/hierarchy1"/>
    <dgm:cxn modelId="{6A69996F-CEAA-4843-9BA0-E574D666F3D4}" type="presParOf" srcId="{787FF46A-9FF6-4F14-912E-68FD11AF81AF}" destId="{1C06E232-3F2D-4628-A81B-0893E67A6B41}" srcOrd="1" destOrd="0" presId="urn:microsoft.com/office/officeart/2005/8/layout/hierarchy1"/>
    <dgm:cxn modelId="{89593E5B-7C11-4FCA-ABC6-C6BBC9A1521C}" type="presParOf" srcId="{915F38F6-E2C8-4AF4-8C92-D4DEE8E22EB3}" destId="{E92CBD36-60B6-4729-BE3E-B75F102B58FB}" srcOrd="1" destOrd="0" presId="urn:microsoft.com/office/officeart/2005/8/layout/hierarchy1"/>
    <dgm:cxn modelId="{472AF971-CB25-46E9-97DA-17A246868CA6}" type="presParOf" srcId="{E92CBD36-60B6-4729-BE3E-B75F102B58FB}" destId="{C039BF31-A096-4F04-AB8D-7FC1904ED3C1}" srcOrd="0" destOrd="0" presId="urn:microsoft.com/office/officeart/2005/8/layout/hierarchy1"/>
    <dgm:cxn modelId="{B036E34D-20C3-4F9C-ABAE-BA2BBEE00F2C}" type="presParOf" srcId="{E92CBD36-60B6-4729-BE3E-B75F102B58FB}" destId="{25A4F78C-F04F-4799-9C1F-409C2B8D40C8}" srcOrd="1" destOrd="0" presId="urn:microsoft.com/office/officeart/2005/8/layout/hierarchy1"/>
    <dgm:cxn modelId="{A746DFFC-C6A0-464B-B5E0-6FA8BF0EB444}" type="presParOf" srcId="{25A4F78C-F04F-4799-9C1F-409C2B8D40C8}" destId="{652E41D9-58B4-42DD-9FD3-792B2BAFF708}" srcOrd="0" destOrd="0" presId="urn:microsoft.com/office/officeart/2005/8/layout/hierarchy1"/>
    <dgm:cxn modelId="{14CF4D5B-91E1-47A0-A487-7D34189B1123}" type="presParOf" srcId="{652E41D9-58B4-42DD-9FD3-792B2BAFF708}" destId="{7D0C4EEC-9689-418C-9A5F-141B77A50926}" srcOrd="0" destOrd="0" presId="urn:microsoft.com/office/officeart/2005/8/layout/hierarchy1"/>
    <dgm:cxn modelId="{D0451D8B-FE05-4AE4-8C61-C0D0193C69A9}" type="presParOf" srcId="{652E41D9-58B4-42DD-9FD3-792B2BAFF708}" destId="{57723A13-2D79-4254-A936-B53A245F90DE}" srcOrd="1" destOrd="0" presId="urn:microsoft.com/office/officeart/2005/8/layout/hierarchy1"/>
    <dgm:cxn modelId="{E733D7B7-1E36-4E93-A642-47F3A9CD63C9}" type="presParOf" srcId="{25A4F78C-F04F-4799-9C1F-409C2B8D40C8}" destId="{7097CE25-B360-49D0-AC8D-AF371AFD5EDB}" srcOrd="1" destOrd="0" presId="urn:microsoft.com/office/officeart/2005/8/layout/hierarchy1"/>
    <dgm:cxn modelId="{B7428A2E-7731-4DB4-AABB-F1FAB44DB57E}" type="presParOf" srcId="{7097CE25-B360-49D0-AC8D-AF371AFD5EDB}" destId="{CCACD5A9-1EC2-423E-9005-0A0A453FF2F8}" srcOrd="0" destOrd="0" presId="urn:microsoft.com/office/officeart/2005/8/layout/hierarchy1"/>
    <dgm:cxn modelId="{1F434B6E-A7D2-4514-8341-DC9912F815AD}" type="presParOf" srcId="{7097CE25-B360-49D0-AC8D-AF371AFD5EDB}" destId="{B9E8E637-6763-45F3-BC08-4ADA118E16A0}" srcOrd="1" destOrd="0" presId="urn:microsoft.com/office/officeart/2005/8/layout/hierarchy1"/>
    <dgm:cxn modelId="{71FE85E9-9EC9-44C9-BEC3-26FAC6A622B1}" type="presParOf" srcId="{B9E8E637-6763-45F3-BC08-4ADA118E16A0}" destId="{F953A968-B9C9-4858-A8D8-1D4B82A8EE1E}" srcOrd="0" destOrd="0" presId="urn:microsoft.com/office/officeart/2005/8/layout/hierarchy1"/>
    <dgm:cxn modelId="{A20459A8-FF53-4C0D-AE68-45C82DC605D3}" type="presParOf" srcId="{F953A968-B9C9-4858-A8D8-1D4B82A8EE1E}" destId="{CF1F1117-15FA-483F-A159-504BEB604920}" srcOrd="0" destOrd="0" presId="urn:microsoft.com/office/officeart/2005/8/layout/hierarchy1"/>
    <dgm:cxn modelId="{5D8E5F51-3CC9-483A-BD6C-9957CF7EDD5E}" type="presParOf" srcId="{F953A968-B9C9-4858-A8D8-1D4B82A8EE1E}" destId="{3ABEA037-086F-4C51-92C2-7632A0C27A0A}" srcOrd="1" destOrd="0" presId="urn:microsoft.com/office/officeart/2005/8/layout/hierarchy1"/>
    <dgm:cxn modelId="{46D118A2-2972-4575-B78E-1B044A1B21D7}" type="presParOf" srcId="{B9E8E637-6763-45F3-BC08-4ADA118E16A0}" destId="{FCA51438-A436-4D9E-9C90-6D6AD07B59D9}" srcOrd="1" destOrd="0" presId="urn:microsoft.com/office/officeart/2005/8/layout/hierarchy1"/>
    <dgm:cxn modelId="{36B3A63B-DF49-4802-AB4B-D8001AFB634E}" type="presParOf" srcId="{7097CE25-B360-49D0-AC8D-AF371AFD5EDB}" destId="{C0427437-2232-43AC-B749-267BD2289C11}" srcOrd="2" destOrd="0" presId="urn:microsoft.com/office/officeart/2005/8/layout/hierarchy1"/>
    <dgm:cxn modelId="{0BE39692-BC56-4EE0-872D-630E4A888CF6}" type="presParOf" srcId="{7097CE25-B360-49D0-AC8D-AF371AFD5EDB}" destId="{9E8F38FC-8BC4-4BCE-A4D8-9477650D853D}" srcOrd="3" destOrd="0" presId="urn:microsoft.com/office/officeart/2005/8/layout/hierarchy1"/>
    <dgm:cxn modelId="{C9EAD2E8-3CF6-45DE-AE0F-2E9E26866F64}" type="presParOf" srcId="{9E8F38FC-8BC4-4BCE-A4D8-9477650D853D}" destId="{344292FE-9EF6-4942-A465-4E0CAEDE2FB5}" srcOrd="0" destOrd="0" presId="urn:microsoft.com/office/officeart/2005/8/layout/hierarchy1"/>
    <dgm:cxn modelId="{395816F2-5CD6-41F2-A0D0-E7A8F740E2CF}" type="presParOf" srcId="{344292FE-9EF6-4942-A465-4E0CAEDE2FB5}" destId="{AE2A32D0-3CEC-4340-867D-A166DB6E86F7}" srcOrd="0" destOrd="0" presId="urn:microsoft.com/office/officeart/2005/8/layout/hierarchy1"/>
    <dgm:cxn modelId="{6FF72156-6C8E-4B5B-8928-0F00C06EC62F}" type="presParOf" srcId="{344292FE-9EF6-4942-A465-4E0CAEDE2FB5}" destId="{4DB755FC-8F03-4FBF-BA7A-CEC2E65A95B4}" srcOrd="1" destOrd="0" presId="urn:microsoft.com/office/officeart/2005/8/layout/hierarchy1"/>
    <dgm:cxn modelId="{C71A1271-762B-4018-9212-9C76B925833B}" type="presParOf" srcId="{9E8F38FC-8BC4-4BCE-A4D8-9477650D853D}" destId="{42901076-C69D-47FF-A13C-9F9766690F97}" srcOrd="1" destOrd="0" presId="urn:microsoft.com/office/officeart/2005/8/layout/hierarchy1"/>
    <dgm:cxn modelId="{3C6D8BDA-6C8E-48BE-9A1B-7836D53118CE}" type="presParOf" srcId="{7097CE25-B360-49D0-AC8D-AF371AFD5EDB}" destId="{8A78BB22-525A-4F0A-8765-1A1B18F4F15C}" srcOrd="4" destOrd="0" presId="urn:microsoft.com/office/officeart/2005/8/layout/hierarchy1"/>
    <dgm:cxn modelId="{C21549F8-08F4-42E3-B738-02ACE7CB0FA5}" type="presParOf" srcId="{7097CE25-B360-49D0-AC8D-AF371AFD5EDB}" destId="{416A635E-4B1E-4E3B-AE79-93C1DFB23348}" srcOrd="5" destOrd="0" presId="urn:microsoft.com/office/officeart/2005/8/layout/hierarchy1"/>
    <dgm:cxn modelId="{4BD659F3-CA86-4675-B41D-57D36446CA7F}" type="presParOf" srcId="{416A635E-4B1E-4E3B-AE79-93C1DFB23348}" destId="{C6A36A86-334F-4C8D-91E8-0B281E40EEF6}" srcOrd="0" destOrd="0" presId="urn:microsoft.com/office/officeart/2005/8/layout/hierarchy1"/>
    <dgm:cxn modelId="{388344F1-1DAC-4ADC-8002-5B9794DC6609}" type="presParOf" srcId="{C6A36A86-334F-4C8D-91E8-0B281E40EEF6}" destId="{DEDEAAA8-CD96-4F09-89BF-475E6314E335}" srcOrd="0" destOrd="0" presId="urn:microsoft.com/office/officeart/2005/8/layout/hierarchy1"/>
    <dgm:cxn modelId="{A9323D24-7363-4F25-BA13-FE2348EE956F}" type="presParOf" srcId="{C6A36A86-334F-4C8D-91E8-0B281E40EEF6}" destId="{EC27CA03-4061-4C7C-BCE2-0DDE81365AFF}" srcOrd="1" destOrd="0" presId="urn:microsoft.com/office/officeart/2005/8/layout/hierarchy1"/>
    <dgm:cxn modelId="{B8033B62-7350-4C81-8921-3FEF6D5B10C5}" type="presParOf" srcId="{416A635E-4B1E-4E3B-AE79-93C1DFB23348}" destId="{09947BA9-F183-49E0-BC52-3DCDA5F135F4}" srcOrd="1" destOrd="0" presId="urn:microsoft.com/office/officeart/2005/8/layout/hierarchy1"/>
    <dgm:cxn modelId="{8304CC96-60A6-44B4-ABA8-7057A387C9DD}" type="presParOf" srcId="{E92CBD36-60B6-4729-BE3E-B75F102B58FB}" destId="{D4A5439A-E43B-4C5A-926A-E27F1966380C}" srcOrd="2" destOrd="0" presId="urn:microsoft.com/office/officeart/2005/8/layout/hierarchy1"/>
    <dgm:cxn modelId="{B6A6FECD-F45C-48DF-8E37-3700185E4260}" type="presParOf" srcId="{E92CBD36-60B6-4729-BE3E-B75F102B58FB}" destId="{A2073021-A924-4547-B43F-8A2C9E79F16A}" srcOrd="3" destOrd="0" presId="urn:microsoft.com/office/officeart/2005/8/layout/hierarchy1"/>
    <dgm:cxn modelId="{24E8ED29-FBEE-4092-AC76-9D244B58FA00}" type="presParOf" srcId="{A2073021-A924-4547-B43F-8A2C9E79F16A}" destId="{48A30712-14A9-4CEE-97D3-F70235F2C39E}" srcOrd="0" destOrd="0" presId="urn:microsoft.com/office/officeart/2005/8/layout/hierarchy1"/>
    <dgm:cxn modelId="{5B12A49B-A43A-46F5-A112-56ABF4D80F87}" type="presParOf" srcId="{48A30712-14A9-4CEE-97D3-F70235F2C39E}" destId="{65F7B824-0F3B-4344-8F23-2E633EC786EC}" srcOrd="0" destOrd="0" presId="urn:microsoft.com/office/officeart/2005/8/layout/hierarchy1"/>
    <dgm:cxn modelId="{C1EE1C56-9028-4C3A-8BBB-5A5964F391F4}" type="presParOf" srcId="{48A30712-14A9-4CEE-97D3-F70235F2C39E}" destId="{DF5ADB1A-C832-411A-AFAB-3604F3069FF4}" srcOrd="1" destOrd="0" presId="urn:microsoft.com/office/officeart/2005/8/layout/hierarchy1"/>
    <dgm:cxn modelId="{1090A1A4-6851-44AB-8D58-D8D93A2ABE4F}" type="presParOf" srcId="{A2073021-A924-4547-B43F-8A2C9E79F16A}" destId="{48743AFB-7FC6-47AF-B371-1FD0D33030E5}" srcOrd="1" destOrd="0" presId="urn:microsoft.com/office/officeart/2005/8/layout/hierarchy1"/>
    <dgm:cxn modelId="{58B7BAD7-672A-483F-A8AA-7833B69FCBD2}" type="presParOf" srcId="{48743AFB-7FC6-47AF-B371-1FD0D33030E5}" destId="{5886871E-2BBA-49ED-A7C0-002454ADA0A9}" srcOrd="0" destOrd="0" presId="urn:microsoft.com/office/officeart/2005/8/layout/hierarchy1"/>
    <dgm:cxn modelId="{AF9587D3-B818-422F-9D75-1EBC23729D0B}" type="presParOf" srcId="{48743AFB-7FC6-47AF-B371-1FD0D33030E5}" destId="{F6B2F3AC-85CE-433B-8810-DEF12B8BF962}" srcOrd="1" destOrd="0" presId="urn:microsoft.com/office/officeart/2005/8/layout/hierarchy1"/>
    <dgm:cxn modelId="{B5A1643B-6CB8-474E-A7E1-3DD4FAE3782F}" type="presParOf" srcId="{F6B2F3AC-85CE-433B-8810-DEF12B8BF962}" destId="{66F43B1A-3377-4187-8F11-6C1455032E5F}" srcOrd="0" destOrd="0" presId="urn:microsoft.com/office/officeart/2005/8/layout/hierarchy1"/>
    <dgm:cxn modelId="{3B727F13-3540-4420-B8BB-9F6BF700A57C}" type="presParOf" srcId="{66F43B1A-3377-4187-8F11-6C1455032E5F}" destId="{DDDA5F98-C065-4FBA-8020-77E68AB4B2F0}" srcOrd="0" destOrd="0" presId="urn:microsoft.com/office/officeart/2005/8/layout/hierarchy1"/>
    <dgm:cxn modelId="{801B1372-F232-4BF2-ABAC-03DEC38DBF0D}" type="presParOf" srcId="{66F43B1A-3377-4187-8F11-6C1455032E5F}" destId="{AE4A443A-674A-4345-818D-CF5E7589DFCB}" srcOrd="1" destOrd="0" presId="urn:microsoft.com/office/officeart/2005/8/layout/hierarchy1"/>
    <dgm:cxn modelId="{C050E9AD-1A98-4E3E-A7D7-4BC1D8D06324}" type="presParOf" srcId="{F6B2F3AC-85CE-433B-8810-DEF12B8BF962}" destId="{4440C518-3947-4D71-B05F-4E2470A66C2B}" srcOrd="1" destOrd="0" presId="urn:microsoft.com/office/officeart/2005/8/layout/hierarchy1"/>
    <dgm:cxn modelId="{13AD9857-0004-4E66-975B-EF9DDD6FBC5F}" type="presParOf" srcId="{48743AFB-7FC6-47AF-B371-1FD0D33030E5}" destId="{90922ABD-2E15-44C3-A98E-1E88FBED70E7}" srcOrd="2" destOrd="0" presId="urn:microsoft.com/office/officeart/2005/8/layout/hierarchy1"/>
    <dgm:cxn modelId="{C07A9D44-95E5-4F4B-9141-77CAF609728C}" type="presParOf" srcId="{48743AFB-7FC6-47AF-B371-1FD0D33030E5}" destId="{18CFE453-3175-4B3B-A3C7-85985E682733}" srcOrd="3" destOrd="0" presId="urn:microsoft.com/office/officeart/2005/8/layout/hierarchy1"/>
    <dgm:cxn modelId="{F5238ACB-AA6D-457C-BEFD-B44F2D65D5FC}" type="presParOf" srcId="{18CFE453-3175-4B3B-A3C7-85985E682733}" destId="{5C54141B-1C6F-4743-A5D7-CC7852C4402D}" srcOrd="0" destOrd="0" presId="urn:microsoft.com/office/officeart/2005/8/layout/hierarchy1"/>
    <dgm:cxn modelId="{3DB27972-2A40-4B04-9DBE-FA78BA1C2690}" type="presParOf" srcId="{5C54141B-1C6F-4743-A5D7-CC7852C4402D}" destId="{0D4E40B9-D2CF-4198-908E-FD47314E5453}" srcOrd="0" destOrd="0" presId="urn:microsoft.com/office/officeart/2005/8/layout/hierarchy1"/>
    <dgm:cxn modelId="{135A779F-EDFF-40CC-829C-FB39A050834E}" type="presParOf" srcId="{5C54141B-1C6F-4743-A5D7-CC7852C4402D}" destId="{EBF1680B-2E00-494D-B9C1-BEB81F089019}" srcOrd="1" destOrd="0" presId="urn:microsoft.com/office/officeart/2005/8/layout/hierarchy1"/>
    <dgm:cxn modelId="{FD8A8B06-70EF-4B0D-9E43-311A8951FE0F}" type="presParOf" srcId="{18CFE453-3175-4B3B-A3C7-85985E682733}" destId="{1D74589A-57F6-4BCC-BF46-4474DA908F74}" srcOrd="1" destOrd="0" presId="urn:microsoft.com/office/officeart/2005/8/layout/hierarchy1"/>
    <dgm:cxn modelId="{3805E1F0-0DF2-4E76-8726-6599B7563DFD}" type="presParOf" srcId="{48743AFB-7FC6-47AF-B371-1FD0D33030E5}" destId="{F60AA584-D248-4AA4-BECD-276911D4E29B}" srcOrd="4" destOrd="0" presId="urn:microsoft.com/office/officeart/2005/8/layout/hierarchy1"/>
    <dgm:cxn modelId="{42B1E1D1-7CF9-4930-A84B-2D827EA4C1F2}" type="presParOf" srcId="{48743AFB-7FC6-47AF-B371-1FD0D33030E5}" destId="{F0497023-4C6D-4FB3-A33D-22BDAB805F21}" srcOrd="5" destOrd="0" presId="urn:microsoft.com/office/officeart/2005/8/layout/hierarchy1"/>
    <dgm:cxn modelId="{2F99D0EC-5DF4-402A-9561-C673E87FCC46}" type="presParOf" srcId="{F0497023-4C6D-4FB3-A33D-22BDAB805F21}" destId="{B643D566-14C6-4521-BE33-418B7BFBDE08}" srcOrd="0" destOrd="0" presId="urn:microsoft.com/office/officeart/2005/8/layout/hierarchy1"/>
    <dgm:cxn modelId="{1C6FEC9C-8386-4041-AF10-EC5FC66CBC28}" type="presParOf" srcId="{B643D566-14C6-4521-BE33-418B7BFBDE08}" destId="{34BACD6F-F553-478D-B09D-DC3F3A7DBEC5}" srcOrd="0" destOrd="0" presId="urn:microsoft.com/office/officeart/2005/8/layout/hierarchy1"/>
    <dgm:cxn modelId="{778B6798-BC6C-4577-A742-63FD3500BCDB}" type="presParOf" srcId="{B643D566-14C6-4521-BE33-418B7BFBDE08}" destId="{D4A52101-124A-43C8-8DEA-5691A4EF6758}" srcOrd="1" destOrd="0" presId="urn:microsoft.com/office/officeart/2005/8/layout/hierarchy1"/>
    <dgm:cxn modelId="{5C79B49B-9A02-4049-BD95-2631A9F5FE71}" type="presParOf" srcId="{F0497023-4C6D-4FB3-A33D-22BDAB805F21}" destId="{18A7C4A7-70A0-4CA8-8255-48FE1EFE4E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DD6D02-DFBE-4F07-B4A9-457F26CAFCF7}">
      <dsp:nvSpPr>
        <dsp:cNvPr id="0" name=""/>
        <dsp:cNvSpPr/>
      </dsp:nvSpPr>
      <dsp:spPr>
        <a:xfrm>
          <a:off x="7249394" y="2756199"/>
          <a:ext cx="91440" cy="2575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569"/>
              </a:lnTo>
            </a:path>
          </a:pathLst>
        </a:custGeom>
        <a:noFill/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96A43-7E22-4F21-8BBD-9AFCDA340E02}">
      <dsp:nvSpPr>
        <dsp:cNvPr id="0" name=""/>
        <dsp:cNvSpPr/>
      </dsp:nvSpPr>
      <dsp:spPr>
        <a:xfrm>
          <a:off x="4133078" y="564072"/>
          <a:ext cx="3162035" cy="257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25"/>
              </a:lnTo>
              <a:lnTo>
                <a:pt x="3162035" y="175525"/>
              </a:lnTo>
              <a:lnTo>
                <a:pt x="3162035" y="257569"/>
              </a:lnTo>
            </a:path>
          </a:pathLst>
        </a:custGeom>
        <a:noFill/>
        <a:ln w="425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86733-1968-4257-8EFC-145FC3EA433E}">
      <dsp:nvSpPr>
        <dsp:cNvPr id="0" name=""/>
        <dsp:cNvSpPr/>
      </dsp:nvSpPr>
      <dsp:spPr>
        <a:xfrm>
          <a:off x="4850289" y="2267234"/>
          <a:ext cx="91440" cy="2575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569"/>
              </a:lnTo>
            </a:path>
          </a:pathLst>
        </a:custGeom>
        <a:noFill/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D51A4-FCA7-4FC4-9C27-636F98C2BBF5}">
      <dsp:nvSpPr>
        <dsp:cNvPr id="0" name=""/>
        <dsp:cNvSpPr/>
      </dsp:nvSpPr>
      <dsp:spPr>
        <a:xfrm>
          <a:off x="4133078" y="564072"/>
          <a:ext cx="762930" cy="257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25"/>
              </a:lnTo>
              <a:lnTo>
                <a:pt x="762930" y="175525"/>
              </a:lnTo>
              <a:lnTo>
                <a:pt x="762930" y="257569"/>
              </a:lnTo>
            </a:path>
          </a:pathLst>
        </a:custGeom>
        <a:noFill/>
        <a:ln w="425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B5AAE-FA52-4EE9-89D2-A75FE10F3C02}">
      <dsp:nvSpPr>
        <dsp:cNvPr id="0" name=""/>
        <dsp:cNvSpPr/>
      </dsp:nvSpPr>
      <dsp:spPr>
        <a:xfrm>
          <a:off x="1541916" y="2142444"/>
          <a:ext cx="91440" cy="285895"/>
        </a:xfrm>
        <a:custGeom>
          <a:avLst/>
          <a:gdLst/>
          <a:ahLst/>
          <a:cxnLst/>
          <a:rect l="0" t="0" r="0" b="0"/>
          <a:pathLst>
            <a:path>
              <a:moveTo>
                <a:pt x="114231" y="0"/>
              </a:moveTo>
              <a:lnTo>
                <a:pt x="114231" y="203852"/>
              </a:lnTo>
              <a:lnTo>
                <a:pt x="45720" y="203852"/>
              </a:lnTo>
              <a:lnTo>
                <a:pt x="45720" y="285895"/>
              </a:lnTo>
            </a:path>
          </a:pathLst>
        </a:custGeom>
        <a:noFill/>
        <a:ln w="425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18E7E-5717-476F-B088-220CDE870EEC}">
      <dsp:nvSpPr>
        <dsp:cNvPr id="0" name=""/>
        <dsp:cNvSpPr/>
      </dsp:nvSpPr>
      <dsp:spPr>
        <a:xfrm>
          <a:off x="1656148" y="564072"/>
          <a:ext cx="2476930" cy="257569"/>
        </a:xfrm>
        <a:custGeom>
          <a:avLst/>
          <a:gdLst/>
          <a:ahLst/>
          <a:cxnLst/>
          <a:rect l="0" t="0" r="0" b="0"/>
          <a:pathLst>
            <a:path>
              <a:moveTo>
                <a:pt x="2476930" y="0"/>
              </a:moveTo>
              <a:lnTo>
                <a:pt x="2476930" y="175525"/>
              </a:lnTo>
              <a:lnTo>
                <a:pt x="0" y="175525"/>
              </a:lnTo>
              <a:lnTo>
                <a:pt x="0" y="257569"/>
              </a:lnTo>
            </a:path>
          </a:pathLst>
        </a:custGeom>
        <a:noFill/>
        <a:ln w="425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3EB99-0D96-418B-AA63-8333880E8FD8}">
      <dsp:nvSpPr>
        <dsp:cNvPr id="0" name=""/>
        <dsp:cNvSpPr/>
      </dsp:nvSpPr>
      <dsp:spPr>
        <a:xfrm>
          <a:off x="1487926" y="1700"/>
          <a:ext cx="5290304" cy="5623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0A844-183F-4399-ADC5-BB6BD338AC50}">
      <dsp:nvSpPr>
        <dsp:cNvPr id="0" name=""/>
        <dsp:cNvSpPr/>
      </dsp:nvSpPr>
      <dsp:spPr>
        <a:xfrm>
          <a:off x="1586329" y="95183"/>
          <a:ext cx="5290304" cy="56237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raditional Arabic" pitchFamily="18" charset="-78"/>
              <a:cs typeface="Traditional Arabic" pitchFamily="18" charset="-78"/>
            </a:rPr>
            <a:t>الضمائر من حيث دلالتها على الأشخاص والأشياء وتُقسم إلى ثلاثة </a:t>
          </a:r>
          <a:r>
            <a:rPr lang="ar-SA" sz="2000" b="1" kern="1200" dirty="0" err="1" smtClean="0">
              <a:latin typeface="Traditional Arabic" pitchFamily="18" charset="-78"/>
              <a:cs typeface="Traditional Arabic" pitchFamily="18" charset="-78"/>
            </a:rPr>
            <a:t>أقسام:</a:t>
          </a:r>
          <a:endParaRPr lang="ar-SA" sz="20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586329" y="95183"/>
        <a:ext cx="5290304" cy="562371"/>
      </dsp:txXfrm>
    </dsp:sp>
    <dsp:sp modelId="{604CAC51-04B7-4429-B346-7D8E2142A03D}">
      <dsp:nvSpPr>
        <dsp:cNvPr id="0" name=""/>
        <dsp:cNvSpPr/>
      </dsp:nvSpPr>
      <dsp:spPr>
        <a:xfrm>
          <a:off x="312191" y="821641"/>
          <a:ext cx="2687914" cy="13208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FCCC7-E63D-4B3E-9C52-F2D6465F5B2D}">
      <dsp:nvSpPr>
        <dsp:cNvPr id="0" name=""/>
        <dsp:cNvSpPr/>
      </dsp:nvSpPr>
      <dsp:spPr>
        <a:xfrm>
          <a:off x="410594" y="915124"/>
          <a:ext cx="2687914" cy="132080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ج.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 الضمائر التي تدل على الشخص الذي نتحدث عنه، فهو غير موجود أما منا  أي هو غائب عنا في لحظة الحديث، و</a:t>
          </a:r>
          <a:r>
            <a:rPr lang="ar-SA" sz="1800" b="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 تسمى ضمائر </a:t>
          </a:r>
          <a:r>
            <a:rPr lang="ar-SA" sz="1800" b="0" kern="1200" dirty="0" err="1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الغائب.</a:t>
          </a:r>
          <a:r>
            <a:rPr lang="ar-SA" sz="1800" b="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مثل:</a:t>
          </a:r>
          <a:endParaRPr lang="ar-SA" sz="1800" b="0" kern="1200" dirty="0" smtClean="0">
            <a:latin typeface="Traditional Arabic" pitchFamily="18" charset="-78"/>
            <a:cs typeface="Traditional Arabic" pitchFamily="18" charset="-78"/>
          </a:endParaRPr>
        </a:p>
      </dsp:txBody>
      <dsp:txXfrm>
        <a:off x="410594" y="915124"/>
        <a:ext cx="2687914" cy="1320802"/>
      </dsp:txXfrm>
    </dsp:sp>
    <dsp:sp modelId="{7E7C2E72-1932-40D1-8BFE-BCAD44E66C15}">
      <dsp:nvSpPr>
        <dsp:cNvPr id="0" name=""/>
        <dsp:cNvSpPr/>
      </dsp:nvSpPr>
      <dsp:spPr>
        <a:xfrm>
          <a:off x="88031" y="2428340"/>
          <a:ext cx="2999211" cy="111426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10737-5068-43E6-9B30-1B4632E2C727}">
      <dsp:nvSpPr>
        <dsp:cNvPr id="0" name=""/>
        <dsp:cNvSpPr/>
      </dsp:nvSpPr>
      <dsp:spPr>
        <a:xfrm>
          <a:off x="186433" y="2521822"/>
          <a:ext cx="2999211" cy="11142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0" kern="12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 </a:t>
          </a:r>
          <a:r>
            <a:rPr lang="ar-SA" sz="20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هو</a:t>
          </a:r>
          <a:r>
            <a:rPr lang="ar-SA" sz="2000" b="0" kern="120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متفوق    </a:t>
          </a:r>
          <a:r>
            <a:rPr lang="ar-SA" sz="2000" b="0" kern="120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هما</a:t>
          </a:r>
          <a:r>
            <a:rPr lang="ar-SA" sz="2000" b="0" kern="120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أخوان     </a:t>
          </a:r>
          <a:r>
            <a:rPr lang="ar-SA" sz="2000" b="0" kern="120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 هم </a:t>
          </a:r>
          <a:r>
            <a:rPr lang="ar-SA" sz="2000" b="0" kern="120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أخوة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000" b="0" kern="120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هي</a:t>
          </a:r>
          <a:r>
            <a:rPr lang="ar-SA" sz="2000" b="0" kern="120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متفوقة </a:t>
          </a:r>
          <a:r>
            <a:rPr lang="ar-SA" sz="2000" b="0" kern="120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هما</a:t>
          </a:r>
          <a:r>
            <a:rPr lang="ar-SA" sz="2000" b="0" kern="120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 مشغولتان </a:t>
          </a:r>
          <a:r>
            <a:rPr lang="ar-SA" sz="2000" b="0" kern="1200" baseline="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 </a:t>
          </a:r>
          <a:r>
            <a:rPr lang="ar-SA" sz="2000" b="0" kern="1200" baseline="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rPr>
            <a:t>مشغولات </a:t>
          </a:r>
        </a:p>
      </dsp:txBody>
      <dsp:txXfrm>
        <a:off x="186433" y="2521822"/>
        <a:ext cx="2999211" cy="1114266"/>
      </dsp:txXfrm>
    </dsp:sp>
    <dsp:sp modelId="{D6539E54-6ADA-4AAA-8518-742CC5842732}">
      <dsp:nvSpPr>
        <dsp:cNvPr id="0" name=""/>
        <dsp:cNvSpPr/>
      </dsp:nvSpPr>
      <dsp:spPr>
        <a:xfrm>
          <a:off x="3791342" y="821641"/>
          <a:ext cx="2209332" cy="14455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A6CA1-3C44-4FDC-A6F0-05F1E29DEBD4}">
      <dsp:nvSpPr>
        <dsp:cNvPr id="0" name=""/>
        <dsp:cNvSpPr/>
      </dsp:nvSpPr>
      <dsp:spPr>
        <a:xfrm>
          <a:off x="3889745" y="915124"/>
          <a:ext cx="2209332" cy="144559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err="1" smtClean="0">
              <a:latin typeface="Traditional Arabic" pitchFamily="18" charset="-78"/>
              <a:cs typeface="Traditional Arabic" pitchFamily="18" charset="-78"/>
            </a:rPr>
            <a:t>ب.</a:t>
          </a:r>
          <a:r>
            <a:rPr lang="ar-SA" sz="1800" b="1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الضمائر التي تدل على الشخص الذي تُكَلّمه، أو نتحدثُ إليه، أو 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نُخاطُبُه 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 </a:t>
          </a:r>
          <a:r>
            <a:rPr lang="ar-SA" sz="1800" b="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وتُسمى ضمائَر </a:t>
          </a:r>
          <a:r>
            <a:rPr lang="ar-SA" sz="1800" b="0" kern="1200" dirty="0" err="1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المخاطب.</a:t>
          </a:r>
          <a:r>
            <a:rPr lang="ar-SA" sz="1800" b="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مثل:</a:t>
          </a:r>
          <a:endParaRPr lang="ar-SA" sz="18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889745" y="915124"/>
        <a:ext cx="2209332" cy="1445593"/>
      </dsp:txXfrm>
    </dsp:sp>
    <dsp:sp modelId="{82F448E4-7047-48F5-9D22-48A732548B5B}">
      <dsp:nvSpPr>
        <dsp:cNvPr id="0" name=""/>
        <dsp:cNvSpPr/>
      </dsp:nvSpPr>
      <dsp:spPr>
        <a:xfrm>
          <a:off x="3352560" y="2524803"/>
          <a:ext cx="3086897" cy="142161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6E892-CCDF-4ADA-9A2B-6233D66B26A8}">
      <dsp:nvSpPr>
        <dsp:cNvPr id="0" name=""/>
        <dsp:cNvSpPr/>
      </dsp:nvSpPr>
      <dsp:spPr>
        <a:xfrm>
          <a:off x="3450962" y="2618286"/>
          <a:ext cx="3086897" cy="142161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أنتَ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مُهذَّبٌ.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  </a:t>
          </a: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أنتما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صادقان.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 </a:t>
          </a: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كرماءُ </a:t>
          </a:r>
        </a:p>
        <a:p>
          <a:pPr lvl="0" algn="just" defTabSz="800100" rtl="1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 أنتِ 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رائعةٌ.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    </a:t>
          </a: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أنتما 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رائعتان.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  </a:t>
          </a: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أنْتُنَّ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كريماتٌ.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             ما أكرمتُ إلا </a:t>
          </a:r>
          <a:r>
            <a:rPr lang="ar-SA" sz="1800" b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إياكِ.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  </a:t>
          </a:r>
          <a:r>
            <a:rPr lang="ar-SA" sz="1400" b="1" kern="1200" dirty="0" smtClean="0">
              <a:latin typeface="Traditional Arabic" pitchFamily="18" charset="-78"/>
              <a:cs typeface="Traditional Arabic" pitchFamily="18" charset="-78"/>
            </a:rPr>
            <a:t>                </a:t>
          </a:r>
          <a:endParaRPr lang="ar-SA" sz="1400" kern="1200" dirty="0" smtClean="0">
            <a:latin typeface="Traditional Arabic" pitchFamily="18" charset="-78"/>
            <a:cs typeface="Traditional Arabic" pitchFamily="18" charset="-78"/>
          </a:endParaRPr>
        </a:p>
      </dsp:txBody>
      <dsp:txXfrm>
        <a:off x="3450962" y="2618286"/>
        <a:ext cx="3086897" cy="1421613"/>
      </dsp:txXfrm>
    </dsp:sp>
    <dsp:sp modelId="{B0F36493-6E55-4F22-A8EF-D2CAE390D964}">
      <dsp:nvSpPr>
        <dsp:cNvPr id="0" name=""/>
        <dsp:cNvSpPr/>
      </dsp:nvSpPr>
      <dsp:spPr>
        <a:xfrm>
          <a:off x="6636263" y="821641"/>
          <a:ext cx="1317703" cy="1934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10529-34B5-47B4-A163-ABD20F4DC869}">
      <dsp:nvSpPr>
        <dsp:cNvPr id="0" name=""/>
        <dsp:cNvSpPr/>
      </dsp:nvSpPr>
      <dsp:spPr>
        <a:xfrm>
          <a:off x="6734665" y="915124"/>
          <a:ext cx="1317703" cy="1934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أ.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الضمائر التي تدل على الشخص المتكلم، </a:t>
          </a:r>
          <a:r>
            <a:rPr lang="ar-SA" sz="1800" b="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وتسمى ضمائر المتكلم أو المتكلمين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b="0" kern="1200" dirty="0" err="1" smtClean="0">
              <a:latin typeface="Traditional Arabic" pitchFamily="18" charset="-78"/>
              <a:cs typeface="Traditional Arabic" pitchFamily="18" charset="-78"/>
            </a:rPr>
            <a:t>مثل: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</a:t>
          </a:r>
          <a:endParaRPr lang="ar-SA" sz="18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6734665" y="915124"/>
        <a:ext cx="1317703" cy="1934558"/>
      </dsp:txXfrm>
    </dsp:sp>
    <dsp:sp modelId="{765063FB-3B0E-4D80-BD9C-D338F21CA429}">
      <dsp:nvSpPr>
        <dsp:cNvPr id="0" name=""/>
        <dsp:cNvSpPr/>
      </dsp:nvSpPr>
      <dsp:spPr>
        <a:xfrm>
          <a:off x="6667689" y="3013769"/>
          <a:ext cx="1254850" cy="955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459E3-2A1B-48E1-A3D2-CDA8243DF014}">
      <dsp:nvSpPr>
        <dsp:cNvPr id="0" name=""/>
        <dsp:cNvSpPr/>
      </dsp:nvSpPr>
      <dsp:spPr>
        <a:xfrm>
          <a:off x="6766092" y="3107251"/>
          <a:ext cx="1254850" cy="95504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أنا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أقومُ لعملي    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نَحْنُ</a:t>
          </a:r>
          <a:r>
            <a:rPr lang="ar-SA" sz="1800" b="0" kern="1200" dirty="0" smtClean="0">
              <a:latin typeface="Traditional Arabic" pitchFamily="18" charset="-78"/>
              <a:cs typeface="Traditional Arabic" pitchFamily="18" charset="-78"/>
            </a:rPr>
            <a:t> نَحتْرِمُ الغرباءُ</a:t>
          </a:r>
          <a:endParaRPr lang="ar-SA" sz="1800" b="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6766092" y="3107251"/>
        <a:ext cx="1254850" cy="9550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AA584-D248-4AA4-BECD-276911D4E29B}">
      <dsp:nvSpPr>
        <dsp:cNvPr id="0" name=""/>
        <dsp:cNvSpPr/>
      </dsp:nvSpPr>
      <dsp:spPr>
        <a:xfrm>
          <a:off x="6103329" y="2251670"/>
          <a:ext cx="1398965" cy="279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51"/>
              </a:lnTo>
              <a:lnTo>
                <a:pt x="1398965" y="194351"/>
              </a:lnTo>
              <a:lnTo>
                <a:pt x="1398965" y="27973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22ABD-2E15-44C3-A98E-1E88FBED70E7}">
      <dsp:nvSpPr>
        <dsp:cNvPr id="0" name=""/>
        <dsp:cNvSpPr/>
      </dsp:nvSpPr>
      <dsp:spPr>
        <a:xfrm>
          <a:off x="6103329" y="2251670"/>
          <a:ext cx="160440" cy="279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51"/>
              </a:lnTo>
              <a:lnTo>
                <a:pt x="160440" y="194351"/>
              </a:lnTo>
              <a:lnTo>
                <a:pt x="160440" y="27973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6871E-2BBA-49ED-A7C0-002454ADA0A9}">
      <dsp:nvSpPr>
        <dsp:cNvPr id="0" name=""/>
        <dsp:cNvSpPr/>
      </dsp:nvSpPr>
      <dsp:spPr>
        <a:xfrm>
          <a:off x="4923212" y="2251670"/>
          <a:ext cx="1180117" cy="279737"/>
        </a:xfrm>
        <a:custGeom>
          <a:avLst/>
          <a:gdLst/>
          <a:ahLst/>
          <a:cxnLst/>
          <a:rect l="0" t="0" r="0" b="0"/>
          <a:pathLst>
            <a:path>
              <a:moveTo>
                <a:pt x="1180117" y="0"/>
              </a:moveTo>
              <a:lnTo>
                <a:pt x="1180117" y="194351"/>
              </a:lnTo>
              <a:lnTo>
                <a:pt x="0" y="194351"/>
              </a:lnTo>
              <a:lnTo>
                <a:pt x="0" y="279737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5439A-E43B-4C5A-926A-E27F1966380C}">
      <dsp:nvSpPr>
        <dsp:cNvPr id="0" name=""/>
        <dsp:cNvSpPr/>
      </dsp:nvSpPr>
      <dsp:spPr>
        <a:xfrm>
          <a:off x="4136870" y="1116057"/>
          <a:ext cx="1966459" cy="225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95"/>
              </a:lnTo>
              <a:lnTo>
                <a:pt x="1966459" y="140295"/>
              </a:lnTo>
              <a:lnTo>
                <a:pt x="1966459" y="22568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8BB22-525A-4F0A-8765-1A1B18F4F15C}">
      <dsp:nvSpPr>
        <dsp:cNvPr id="0" name=""/>
        <dsp:cNvSpPr/>
      </dsp:nvSpPr>
      <dsp:spPr>
        <a:xfrm>
          <a:off x="2061028" y="2334645"/>
          <a:ext cx="1456493" cy="268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75"/>
              </a:lnTo>
              <a:lnTo>
                <a:pt x="1456493" y="182675"/>
              </a:lnTo>
              <a:lnTo>
                <a:pt x="1456493" y="26806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27437-2232-43AC-B749-267BD2289C11}">
      <dsp:nvSpPr>
        <dsp:cNvPr id="0" name=""/>
        <dsp:cNvSpPr/>
      </dsp:nvSpPr>
      <dsp:spPr>
        <a:xfrm>
          <a:off x="2015308" y="2334645"/>
          <a:ext cx="91440" cy="2680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675"/>
              </a:lnTo>
              <a:lnTo>
                <a:pt x="135677" y="182675"/>
              </a:lnTo>
              <a:lnTo>
                <a:pt x="135677" y="26806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CD5A9-1EC2-423E-9005-0A0A453FF2F8}">
      <dsp:nvSpPr>
        <dsp:cNvPr id="0" name=""/>
        <dsp:cNvSpPr/>
      </dsp:nvSpPr>
      <dsp:spPr>
        <a:xfrm>
          <a:off x="694492" y="2334645"/>
          <a:ext cx="1366535" cy="268060"/>
        </a:xfrm>
        <a:custGeom>
          <a:avLst/>
          <a:gdLst/>
          <a:ahLst/>
          <a:cxnLst/>
          <a:rect l="0" t="0" r="0" b="0"/>
          <a:pathLst>
            <a:path>
              <a:moveTo>
                <a:pt x="1366535" y="0"/>
              </a:moveTo>
              <a:lnTo>
                <a:pt x="1366535" y="182675"/>
              </a:lnTo>
              <a:lnTo>
                <a:pt x="0" y="182675"/>
              </a:lnTo>
              <a:lnTo>
                <a:pt x="0" y="26806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39BF31-A096-4F04-AB8D-7FC1904ED3C1}">
      <dsp:nvSpPr>
        <dsp:cNvPr id="0" name=""/>
        <dsp:cNvSpPr/>
      </dsp:nvSpPr>
      <dsp:spPr>
        <a:xfrm>
          <a:off x="2061028" y="1116057"/>
          <a:ext cx="2075842" cy="237357"/>
        </a:xfrm>
        <a:custGeom>
          <a:avLst/>
          <a:gdLst/>
          <a:ahLst/>
          <a:cxnLst/>
          <a:rect l="0" t="0" r="0" b="0"/>
          <a:pathLst>
            <a:path>
              <a:moveTo>
                <a:pt x="2075842" y="0"/>
              </a:moveTo>
              <a:lnTo>
                <a:pt x="2075842" y="151971"/>
              </a:lnTo>
              <a:lnTo>
                <a:pt x="0" y="151971"/>
              </a:lnTo>
              <a:lnTo>
                <a:pt x="0" y="23735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EDB39-3794-4C71-8C22-E830B9E7C369}">
      <dsp:nvSpPr>
        <dsp:cNvPr id="0" name=""/>
        <dsp:cNvSpPr/>
      </dsp:nvSpPr>
      <dsp:spPr>
        <a:xfrm>
          <a:off x="1464574" y="90730"/>
          <a:ext cx="5344590" cy="1025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6E232-3F2D-4628-A81B-0893E67A6B41}">
      <dsp:nvSpPr>
        <dsp:cNvPr id="0" name=""/>
        <dsp:cNvSpPr/>
      </dsp:nvSpPr>
      <dsp:spPr>
        <a:xfrm>
          <a:off x="1566985" y="188020"/>
          <a:ext cx="5344590" cy="1025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الضمائر المنفصلة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i="0" kern="1200" dirty="0" smtClean="0">
              <a:latin typeface="Traditional Arabic" pitchFamily="18" charset="-78"/>
              <a:cs typeface="Traditional Arabic" pitchFamily="18" charset="-78"/>
            </a:rPr>
            <a:t>هي الضمائر التي تُذكر منفصلةً عن غيرها في الكتابة، فلا تتصل عند الكتابة بغيرها من </a:t>
          </a:r>
          <a:r>
            <a:rPr lang="ar-SA" sz="1800" b="1" i="0" kern="1200" dirty="0" err="1" smtClean="0">
              <a:latin typeface="Traditional Arabic" pitchFamily="18" charset="-78"/>
              <a:cs typeface="Traditional Arabic" pitchFamily="18" charset="-78"/>
            </a:rPr>
            <a:t>الكلمات </a:t>
          </a:r>
          <a:r>
            <a:rPr lang="ar-SA" sz="1800" b="1" i="0" kern="12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b="1" i="0" kern="1200" dirty="0" err="1" smtClean="0">
              <a:latin typeface="Traditional Arabic" pitchFamily="18" charset="-78"/>
              <a:cs typeface="Traditional Arabic" pitchFamily="18" charset="-78"/>
            </a:rPr>
            <a:t>وهي :</a:t>
          </a:r>
          <a:r>
            <a:rPr lang="ar-SA" sz="1800" b="1" i="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566985" y="188020"/>
        <a:ext cx="5344590" cy="1025326"/>
      </dsp:txXfrm>
    </dsp:sp>
    <dsp:sp modelId="{7D0C4EEC-9689-418C-9A5F-141B77A50926}">
      <dsp:nvSpPr>
        <dsp:cNvPr id="0" name=""/>
        <dsp:cNvSpPr/>
      </dsp:nvSpPr>
      <dsp:spPr>
        <a:xfrm>
          <a:off x="107151" y="1353414"/>
          <a:ext cx="3907754" cy="981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23A13-2D79-4254-A936-B53A245F90DE}">
      <dsp:nvSpPr>
        <dsp:cNvPr id="0" name=""/>
        <dsp:cNvSpPr/>
      </dsp:nvSpPr>
      <dsp:spPr>
        <a:xfrm>
          <a:off x="209562" y="1450704"/>
          <a:ext cx="3907754" cy="981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ضمائر النصب المنفصلة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(</a:t>
          </a:r>
          <a:r>
            <a:rPr lang="ar-SA" sz="180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إ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ياي، إيانا، إياك، إياكما، إياكم، إياك، إياكما، إياكن، 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إياه 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,إياها، إياهما، إياهم، إياهن</a:t>
          </a:r>
          <a:r>
            <a:rPr lang="ar-SA" sz="1800" b="1" i="0" kern="1200" dirty="0" err="1" smtClean="0">
              <a:latin typeface="Traditional Arabic" pitchFamily="18" charset="-78"/>
              <a:cs typeface="Traditional Arabic" pitchFamily="18" charset="-78"/>
            </a:rPr>
            <a:t>)</a:t>
          </a:r>
          <a:r>
            <a:rPr lang="ar-SA" sz="1800" b="1" i="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209562" y="1450704"/>
        <a:ext cx="3907754" cy="981231"/>
      </dsp:txXfrm>
    </dsp:sp>
    <dsp:sp modelId="{CF1F1117-15FA-483F-A159-504BEB604920}">
      <dsp:nvSpPr>
        <dsp:cNvPr id="0" name=""/>
        <dsp:cNvSpPr/>
      </dsp:nvSpPr>
      <dsp:spPr>
        <a:xfrm>
          <a:off x="2752" y="2602706"/>
          <a:ext cx="1383479" cy="170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EA037-086F-4C51-92C2-7632A0C27A0A}">
      <dsp:nvSpPr>
        <dsp:cNvPr id="0" name=""/>
        <dsp:cNvSpPr/>
      </dsp:nvSpPr>
      <dsp:spPr>
        <a:xfrm>
          <a:off x="105163" y="2699996"/>
          <a:ext cx="1383479" cy="170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الغائب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إياه ,إياها ,إياهما ,إياهن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إياهم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05163" y="2699996"/>
        <a:ext cx="1383479" cy="1704472"/>
      </dsp:txXfrm>
    </dsp:sp>
    <dsp:sp modelId="{AE2A32D0-3CEC-4340-867D-A166DB6E86F7}">
      <dsp:nvSpPr>
        <dsp:cNvPr id="0" name=""/>
        <dsp:cNvSpPr/>
      </dsp:nvSpPr>
      <dsp:spPr>
        <a:xfrm>
          <a:off x="1591054" y="2602706"/>
          <a:ext cx="1119864" cy="1626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755FC-8F03-4FBF-BA7A-CEC2E65A95B4}">
      <dsp:nvSpPr>
        <dsp:cNvPr id="0" name=""/>
        <dsp:cNvSpPr/>
      </dsp:nvSpPr>
      <dsp:spPr>
        <a:xfrm>
          <a:off x="1693465" y="2699996"/>
          <a:ext cx="1119864" cy="16268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المخاطب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إياك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,إياكِ, </a:t>
          </a: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أياكما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 , </a:t>
          </a: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إياكن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إياكم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1693465" y="2699996"/>
        <a:ext cx="1119864" cy="1626899"/>
      </dsp:txXfrm>
    </dsp:sp>
    <dsp:sp modelId="{DEDEAAA8-CD96-4F09-89BF-475E6314E335}">
      <dsp:nvSpPr>
        <dsp:cNvPr id="0" name=""/>
        <dsp:cNvSpPr/>
      </dsp:nvSpPr>
      <dsp:spPr>
        <a:xfrm>
          <a:off x="2915740" y="2602706"/>
          <a:ext cx="1203563" cy="1635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7CA03-4061-4C7C-BCE2-0DDE81365AFF}">
      <dsp:nvSpPr>
        <dsp:cNvPr id="0" name=""/>
        <dsp:cNvSpPr/>
      </dsp:nvSpPr>
      <dsp:spPr>
        <a:xfrm>
          <a:off x="3018151" y="2699996"/>
          <a:ext cx="1203563" cy="1635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المتكلم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إياي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,إيانا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3018151" y="2699996"/>
        <a:ext cx="1203563" cy="1635222"/>
      </dsp:txXfrm>
    </dsp:sp>
    <dsp:sp modelId="{65F7B824-0F3B-4344-8F23-2E633EC786EC}">
      <dsp:nvSpPr>
        <dsp:cNvPr id="0" name=""/>
        <dsp:cNvSpPr/>
      </dsp:nvSpPr>
      <dsp:spPr>
        <a:xfrm>
          <a:off x="4161319" y="1341737"/>
          <a:ext cx="3884020" cy="909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ADB1A-C832-411A-AFAB-3604F3069FF4}">
      <dsp:nvSpPr>
        <dsp:cNvPr id="0" name=""/>
        <dsp:cNvSpPr/>
      </dsp:nvSpPr>
      <dsp:spPr>
        <a:xfrm>
          <a:off x="4263730" y="1439028"/>
          <a:ext cx="3884020" cy="909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ضمائر الرفع المنفصلة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(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أنا 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نحن 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أنتما 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 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أنتِ 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أنتما 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أنتن 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هو هما 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هم </a:t>
          </a:r>
          <a:r>
            <a:rPr lang="ar-SA" sz="1800" b="1" i="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، هي هما هن</a:t>
          </a:r>
          <a:r>
            <a:rPr lang="ar-SA" sz="1800" b="1" i="0" kern="1200" dirty="0" err="1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)</a:t>
          </a:r>
          <a:r>
            <a:rPr lang="ar-SA" sz="1800" kern="12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rPr>
            <a:t> </a:t>
          </a:r>
          <a:endParaRPr lang="ar-SA" sz="1800" kern="1200" dirty="0">
            <a:solidFill>
              <a:srgbClr val="FF0000"/>
            </a:solidFill>
            <a:latin typeface="Traditional Arabic" pitchFamily="18" charset="-78"/>
            <a:cs typeface="Traditional Arabic" pitchFamily="18" charset="-78"/>
          </a:endParaRPr>
        </a:p>
      </dsp:txBody>
      <dsp:txXfrm>
        <a:off x="4263730" y="1439028"/>
        <a:ext cx="3884020" cy="909932"/>
      </dsp:txXfrm>
    </dsp:sp>
    <dsp:sp modelId="{DDDA5F98-C065-4FBA-8020-77E68AB4B2F0}">
      <dsp:nvSpPr>
        <dsp:cNvPr id="0" name=""/>
        <dsp:cNvSpPr/>
      </dsp:nvSpPr>
      <dsp:spPr>
        <a:xfrm>
          <a:off x="4360330" y="2531407"/>
          <a:ext cx="1125763" cy="1721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A443A-674A-4345-818D-CF5E7589DFCB}">
      <dsp:nvSpPr>
        <dsp:cNvPr id="0" name=""/>
        <dsp:cNvSpPr/>
      </dsp:nvSpPr>
      <dsp:spPr>
        <a:xfrm>
          <a:off x="4462741" y="2628698"/>
          <a:ext cx="1125763" cy="1721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الغائب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هو ,هي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هما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هن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هم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4462741" y="2628698"/>
        <a:ext cx="1125763" cy="1721539"/>
      </dsp:txXfrm>
    </dsp:sp>
    <dsp:sp modelId="{0D4E40B9-D2CF-4198-908E-FD47314E5453}">
      <dsp:nvSpPr>
        <dsp:cNvPr id="0" name=""/>
        <dsp:cNvSpPr/>
      </dsp:nvSpPr>
      <dsp:spPr>
        <a:xfrm>
          <a:off x="5690915" y="2531407"/>
          <a:ext cx="1145708" cy="1724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1680B-2E00-494D-B9C1-BEB81F089019}">
      <dsp:nvSpPr>
        <dsp:cNvPr id="0" name=""/>
        <dsp:cNvSpPr/>
      </dsp:nvSpPr>
      <dsp:spPr>
        <a:xfrm>
          <a:off x="5793326" y="2628698"/>
          <a:ext cx="1145708" cy="17246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المخاطب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أنت ,أنتِ ,أنتما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</a:t>
          </a: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أنتن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أنتم 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5793326" y="2628698"/>
        <a:ext cx="1145708" cy="1724611"/>
      </dsp:txXfrm>
    </dsp:sp>
    <dsp:sp modelId="{34BACD6F-F553-478D-B09D-DC3F3A7DBEC5}">
      <dsp:nvSpPr>
        <dsp:cNvPr id="0" name=""/>
        <dsp:cNvSpPr/>
      </dsp:nvSpPr>
      <dsp:spPr>
        <a:xfrm>
          <a:off x="7041446" y="2531407"/>
          <a:ext cx="921698" cy="158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52101-124A-43C8-8DEA-5691A4EF6758}">
      <dsp:nvSpPr>
        <dsp:cNvPr id="0" name=""/>
        <dsp:cNvSpPr/>
      </dsp:nvSpPr>
      <dsp:spPr>
        <a:xfrm>
          <a:off x="7143857" y="2628698"/>
          <a:ext cx="921698" cy="1582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rPr>
            <a:t>دال على المتكلم 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>
              <a:latin typeface="Traditional Arabic" pitchFamily="18" charset="-78"/>
              <a:cs typeface="Traditional Arabic" pitchFamily="18" charset="-78"/>
            </a:rPr>
            <a:t>أنا </a:t>
          </a:r>
          <a:r>
            <a:rPr lang="ar-SA" sz="1800" kern="1200" dirty="0" smtClean="0">
              <a:latin typeface="Traditional Arabic" pitchFamily="18" charset="-78"/>
              <a:cs typeface="Traditional Arabic" pitchFamily="18" charset="-78"/>
            </a:rPr>
            <a:t>, نحن </a:t>
          </a:r>
          <a:endParaRPr lang="ar-SA" sz="1800" kern="1200" dirty="0">
            <a:latin typeface="Traditional Arabic" pitchFamily="18" charset="-78"/>
            <a:cs typeface="Traditional Arabic" pitchFamily="18" charset="-78"/>
          </a:endParaRPr>
        </a:p>
      </dsp:txBody>
      <dsp:txXfrm>
        <a:off x="7143857" y="2628698"/>
        <a:ext cx="921698" cy="1582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C98C87-0CD9-4D29-8381-FDBABBBDB607}" type="datetimeFigureOut">
              <a:rPr lang="ar-SA" smtClean="0"/>
              <a:pPr/>
              <a:t>21/01/37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5749F9-E651-446E-AC49-5E654127F34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828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الضمائر </a:t>
            </a:r>
            <a:endParaRPr lang="ar-SA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029984"/>
          </a:xfrm>
        </p:spPr>
        <p:txBody>
          <a:bodyPr>
            <a:normAutofit/>
          </a:bodyPr>
          <a:lstStyle/>
          <a:p>
            <a:endParaRPr lang="ar-SA" sz="1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95536" y="3933056"/>
            <a:ext cx="820891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مفهومها</a:t>
            </a:r>
            <a:r>
              <a:rPr lang="ar-SA" sz="2400" b="1" dirty="0" err="1" smtClean="0">
                <a:latin typeface="Traditional Arabic" pitchFamily="18" charset="-78"/>
                <a:cs typeface="Traditional Arabic" pitchFamily="18" charset="-78"/>
              </a:rPr>
              <a:t>:</a:t>
            </a:r>
            <a:endParaRPr lang="ar-SA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ألفاظ تُستعمل في الحديث لتدل على أشخاص معروفين، بدلاً من ذكر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أسمائهم 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467544" y="692696"/>
            <a:ext cx="820891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   </a:t>
            </a:r>
            <a:r>
              <a:rPr lang="ar-SA" dirty="0" smtClean="0"/>
              <a:t>تنقسم الضمائر من </a:t>
            </a:r>
            <a:r>
              <a:rPr lang="ar-SA" dirty="0" err="1" smtClean="0"/>
              <a:t>ح</a:t>
            </a:r>
            <a:r>
              <a:rPr lang="ar-SA" dirty="0" err="1" smtClean="0"/>
              <a:t>يث :</a:t>
            </a:r>
            <a:r>
              <a:rPr lang="ar-SA" dirty="0" smtClean="0"/>
              <a:t> </a:t>
            </a:r>
          </a:p>
          <a:p>
            <a:r>
              <a:rPr lang="ar-SA" b="1" dirty="0" smtClean="0"/>
              <a:t>1- الأشخاص </a:t>
            </a:r>
            <a:r>
              <a:rPr lang="ar-SA" b="1" dirty="0" err="1" smtClean="0"/>
              <a:t>والاشياء</a:t>
            </a:r>
            <a:r>
              <a:rPr lang="ar-SA" b="1" dirty="0" smtClean="0"/>
              <a:t> </a:t>
            </a:r>
            <a:r>
              <a:rPr lang="ar-SA" b="1" dirty="0" err="1" smtClean="0"/>
              <a:t>.</a:t>
            </a:r>
            <a:endParaRPr lang="ar-SA" b="1" dirty="0" smtClean="0"/>
          </a:p>
          <a:p>
            <a:r>
              <a:rPr lang="ar-SA" b="1" dirty="0" smtClean="0"/>
              <a:t>2- </a:t>
            </a:r>
            <a:r>
              <a:rPr lang="ar-SA" b="1" dirty="0" err="1" smtClean="0"/>
              <a:t>أنواعها </a:t>
            </a:r>
            <a:r>
              <a:rPr lang="ar-SA" b="1" dirty="0" smtClean="0"/>
              <a:t>( </a:t>
            </a:r>
            <a:r>
              <a:rPr lang="ar-SA" b="1" dirty="0" err="1" smtClean="0"/>
              <a:t>انفصالها </a:t>
            </a:r>
            <a:r>
              <a:rPr lang="ar-SA" b="1" dirty="0" smtClean="0"/>
              <a:t>– </a:t>
            </a:r>
            <a:r>
              <a:rPr lang="ar-SA" b="1" dirty="0" err="1" smtClean="0"/>
              <a:t>اتصالها </a:t>
            </a:r>
            <a:r>
              <a:rPr lang="ar-SA" b="1" dirty="0" smtClean="0"/>
              <a:t>– </a:t>
            </a:r>
            <a:r>
              <a:rPr lang="ar-SA" b="1" dirty="0" err="1" smtClean="0"/>
              <a:t>استتارها )</a:t>
            </a:r>
            <a:r>
              <a:rPr lang="ar-SA" b="1" dirty="0" smtClean="0"/>
              <a:t> </a:t>
            </a:r>
          </a:p>
          <a:p>
            <a:endParaRPr lang="ar-SA" b="1" dirty="0" smtClean="0"/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القسم الأول </a:t>
            </a:r>
          </a:p>
          <a:p>
            <a:r>
              <a:rPr lang="ar-SA" dirty="0" smtClean="0"/>
              <a:t> </a:t>
            </a:r>
          </a:p>
          <a:p>
            <a:r>
              <a:rPr lang="ar-SA" dirty="0" smtClean="0"/>
              <a:t> </a:t>
            </a:r>
          </a:p>
          <a:p>
            <a:endParaRPr lang="ar-SA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539552" y="2060848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95936" y="836712"/>
            <a:ext cx="41764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971600" y="908720"/>
            <a:ext cx="7632848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القسم الثاني</a:t>
            </a: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من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حيث انفصالها واتصالها واستتارها 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تنقسم إلى ثلاثة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أقسام :</a:t>
            </a:r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1- الضمائر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المنفصلة .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      2- الضمائر </a:t>
            </a:r>
            <a:r>
              <a:rPr lang="ar-SA" sz="2400" dirty="0" err="1" smtClean="0">
                <a:latin typeface="Traditional Arabic" pitchFamily="18" charset="-78"/>
                <a:cs typeface="Traditional Arabic" pitchFamily="18" charset="-78"/>
              </a:rPr>
              <a:t>المتصلة .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             3-الضمائر المستترة  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467544" y="2132856"/>
          <a:ext cx="82089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995936" y="476672"/>
          <a:ext cx="4392280" cy="594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9632"/>
                <a:gridCol w="2492648"/>
              </a:tblGrid>
              <a:tr h="313086">
                <a:tc>
                  <a:txBody>
                    <a:bodyPr/>
                    <a:lstStyle/>
                    <a:p>
                      <a:pPr rtl="1"/>
                      <a:r>
                        <a:rPr lang="ar-SA" sz="20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ضمائر الرفع 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ضمائر</a:t>
                      </a:r>
                      <a:r>
                        <a:rPr lang="ar-SA" sz="2000" b="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النصب 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أعرف قصدك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إياي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تذكّر الصّديقُ          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نحن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نُؤمِنُ بالقضاء والقَدر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إيانا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تذَّكر الصديقُ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أنتَ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قادِرٌ على العمل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ياكَ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كرَّمَتْ الدولةُ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أنتِ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حريصةٌ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إياكِ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عالج الطبيبُ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أنتما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حاضران     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ياكما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كرَّمَتْ الدولةُ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أنتما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متواضعتان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إياكما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عالجَ الطبيبُ  </a:t>
                      </a:r>
                      <a:endParaRPr lang="ar-SA" sz="20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أنتم</a:t>
                      </a:r>
                      <a:r>
                        <a:rPr kumimoji="0" lang="ar-SA" sz="2000" b="0" i="0" kern="1200" baseline="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صادقون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   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إياكم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كرَّمتْ الدولةُ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أنتُنّ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صادقاتٌ           </a:t>
                      </a:r>
                      <a:endParaRPr kumimoji="0" lang="ar-SA" sz="2000" b="0" i="0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ياكن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عالجَ الطبيبُ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هو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طيبٌ                </a:t>
                      </a:r>
                      <a:endParaRPr kumimoji="0" lang="ar-SA" sz="2000" b="0" i="0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إياهُ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استثنيتُ من الدعوة 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هي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كريمة                </a:t>
                      </a:r>
                      <a:endParaRPr kumimoji="0" lang="ar-SA" sz="2000" b="0" i="0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إياها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شكرَ المحسنون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هما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متعاونان     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إياهما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استثنيتُ من الدعوة</a:t>
                      </a:r>
                      <a:endParaRPr lang="ar-SA" sz="20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هما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متواضعتان 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إياهما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شكرَ المحسنون </a:t>
                      </a:r>
                      <a:endParaRPr lang="ar-SA" sz="20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هم </a:t>
                      </a:r>
                      <a:r>
                        <a:rPr kumimoji="0" lang="ar-SA" sz="2000" b="0" i="0" kern="1200" dirty="0" err="1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سعيدون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    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إياهم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استثنيتُ من الدعوة 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30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هُنّ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عظيماتٌ            </a:t>
                      </a:r>
                      <a:endParaRPr lang="ar-SA" sz="20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إياهن </a:t>
                      </a:r>
                      <a:r>
                        <a:rPr kumimoji="0" lang="ar-SA" sz="2000" b="0" i="0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شكرَ المحسنون</a:t>
                      </a:r>
                      <a:endParaRPr lang="ar-SA" sz="20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539552" y="620688"/>
            <a:ext cx="3312368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إعرابها :</a:t>
            </a:r>
            <a:endParaRPr lang="ar-SA" sz="2400" dirty="0" smtClean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ضمائر الرفع المنفصلة محلها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الرفع </a:t>
            </a:r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,فنقول في إعرابها ضمير منفصل مبني في محل رفع مبتدأ أو خبر أو فاعل أو نائب فاعل أو اسم لفعل ناسخ أو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معطوف</a:t>
            </a:r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على ما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قبله ...</a:t>
            </a:r>
            <a:endParaRPr lang="ar-SA" sz="2400" dirty="0" smtClean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ar-SA" sz="2400" dirty="0" smtClean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ضمائر النصب المنفصلة محلها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النصب </a:t>
            </a:r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,فنقول ضمير منفصل مبني في محل نصب مفعول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به</a:t>
            </a:r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وهو الغالب أو خبر لفعل ناسخ أو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معطوف</a:t>
            </a:r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على ما قبله أو توكيد أو </a:t>
            </a:r>
            <a:r>
              <a:rPr lang="ar-SA" sz="2400" dirty="0" err="1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بدل  .</a:t>
            </a:r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r>
              <a:rPr lang="ar-SA" sz="2400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683567" y="620688"/>
          <a:ext cx="7992889" cy="5747662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793170"/>
                <a:gridCol w="1229887"/>
                <a:gridCol w="1108858"/>
                <a:gridCol w="1018543"/>
                <a:gridCol w="1375828"/>
                <a:gridCol w="1466603"/>
              </a:tblGrid>
              <a:tr h="293752">
                <a:tc gridSpan="6"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الضمائر المتصلة </a:t>
                      </a:r>
                      <a:endParaRPr lang="ar-SA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6328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ضمائر الرفع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(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واو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الجماعة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, ألف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الاثنين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,ياء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المخاطبة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, نون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النسوة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, تاء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الفاعل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)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ضمائر النصب والجر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(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ياء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المتكلم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, كاف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الخطاب 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, هاء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الغائب )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rtl="1"/>
                      <a:endParaRPr lang="ar-SA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1"/>
                      <a:r>
                        <a:rPr lang="ar-SA" sz="1800" b="0" u="sng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ضمائر الرفع والنصب والجر </a:t>
                      </a: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(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نا</a:t>
                      </a:r>
                      <a:r>
                        <a:rPr lang="ar-SA" sz="1800" b="1" dirty="0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SA" sz="1800" b="1" dirty="0" err="1" smtClean="0">
                          <a:solidFill>
                            <a:srgbClr val="00206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الفاعلين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)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rtl="1"/>
                      <a:endParaRPr lang="ar-SA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624136">
                <a:tc>
                  <a:txBody>
                    <a:bodyPr/>
                    <a:lstStyle/>
                    <a:p>
                      <a:pPr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مواضع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الرفع :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اتصالها</a:t>
                      </a:r>
                      <a:r>
                        <a:rPr lang="ar-SA" sz="1800" b="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بالأفعال, </a:t>
                      </a:r>
                      <a:r>
                        <a:rPr lang="ar-SA" sz="1800" b="0" baseline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نحو:</a:t>
                      </a:r>
                      <a:r>
                        <a:rPr lang="ar-SA" sz="1800" b="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-ساهم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في الشركة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قوم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وا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بالواجب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النساء يساعد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18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الرجال .</a:t>
                      </a:r>
                      <a:endParaRPr kumimoji="0" lang="ar-SA" sz="1800" b="0" i="0" kern="120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أوشك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أن أذاكر.</a:t>
                      </a:r>
                    </a:p>
                    <a:p>
                      <a:pPr rtl="1"/>
                      <a:r>
                        <a:rPr kumimoji="0" lang="ar-SA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1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عُوقب</a:t>
                      </a:r>
                      <a:r>
                        <a:rPr lang="ar-SA" sz="1800" dirty="0" smtClean="0">
                          <a:solidFill>
                            <a:srgbClr val="C0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 </a:t>
                      </a:r>
                      <a:r>
                        <a:rPr lang="ar-SA" sz="1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البارحة </a:t>
                      </a:r>
                      <a:endParaRPr lang="ar-SA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مواضع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النصب :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1- إذا اتصلت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بالأفعال,نحو: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المتفوق يكرم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المعلم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2- أو اتصلت بالحروف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الناسخة,نحو: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ليت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ك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تجتهد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مواضع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الجر :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1- إذا اتصلت بحرف جر,</a:t>
                      </a:r>
                      <a:r>
                        <a:rPr lang="ar-SA" sz="1800" b="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SA" sz="1800" b="0" baseline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نحو:</a:t>
                      </a:r>
                      <a:endParaRPr lang="ar-SA" sz="1800" b="0" baseline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عفو</a:t>
                      </a:r>
                      <a:r>
                        <a:rPr lang="ar-SA" sz="1800" b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عن</a:t>
                      </a: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ك</a:t>
                      </a: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2- أو اتصلت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بالأسماء .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مواضع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الرفع :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إذا اتصلت بالفعل الماضي المبنى على السكون,نحو: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عبدْ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نا 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الله 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مواضع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النصب :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1- إذا اتصلت بالأفعال( المضارع والأمر وكان  الماضي مبنيًا على الفتح),نحو: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شكرَ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/اشكر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/يشكر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18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الطلاب.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lvl="0" rtl="1"/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2- أو اتصلت بالحروف الناسخة,نحو: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لعل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نحب الخير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مواضع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الجر :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1- إذا اتصلت بحرف جر,نحو:</a:t>
                      </a:r>
                      <a:r>
                        <a:rPr lang="ar-SA" sz="1800" b="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عفوتَ ع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نّا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.</a:t>
                      </a:r>
                      <a:endParaRPr lang="ar-SA" sz="1800" b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2- أو اتصلت </a:t>
                      </a:r>
                      <a:r>
                        <a:rPr lang="ar-SA" sz="1800" b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بالأسماء 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,نحو: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نأمل في أبنائ</a:t>
                      </a:r>
                      <a:r>
                        <a:rPr kumimoji="0" lang="ar-SA" sz="18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نا</a:t>
                      </a:r>
                      <a:r>
                        <a:rPr kumimoji="0" lang="ar-SA" sz="18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كل خير</a:t>
                      </a:r>
                      <a:r>
                        <a:rPr lang="ar-SA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</a:t>
                      </a:r>
                    </a:p>
                    <a:p>
                      <a:pPr rtl="1"/>
                      <a:endParaRPr lang="ar-SA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67544" y="548680"/>
          <a:ext cx="8280921" cy="5806192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418638"/>
                <a:gridCol w="4101976"/>
                <a:gridCol w="2760307"/>
              </a:tblGrid>
              <a:tr h="370840">
                <a:tc gridSpan="3">
                  <a:txBody>
                    <a:bodyPr/>
                    <a:lstStyle/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الضمير المستتر </a:t>
                      </a:r>
                    </a:p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هو الضمير الذي لا يذكر في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الكلام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، وإنما يقدر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تقديرا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، كأن نقدر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الضمير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"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أنت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" في: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قم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,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وهو على 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نوعين :</a:t>
                      </a:r>
                      <a:endParaRPr kumimoji="0" lang="ar-SA" sz="2000" b="0" i="0" kern="1200" baseline="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kumimoji="0" lang="ar-SA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النوع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المستتر الواجب</a:t>
                      </a:r>
                      <a:r>
                        <a:rPr lang="ar-SA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المستتر</a:t>
                      </a:r>
                      <a:r>
                        <a:rPr lang="ar-SA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الجائز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502672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التعريف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هو الذي لا يخلفه ظاهر, ولا ضمير </a:t>
                      </a:r>
                      <a:r>
                        <a:rPr lang="ar-SA" sz="200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منفصل .</a:t>
                      </a:r>
                      <a:endParaRPr lang="ar-SA" sz="200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هو الذي يخلفه ظاهر أو ضمير منفصل.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المواضع</a:t>
                      </a:r>
                      <a:r>
                        <a:rPr lang="ar-SA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Char char="-"/>
                      </a:pPr>
                      <a:r>
                        <a:rPr lang="ar-SA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أن يكون فاعلًا </a:t>
                      </a:r>
                      <a:r>
                        <a:rPr lang="ar-SA" sz="2000" baseline="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لفعل :</a:t>
                      </a:r>
                      <a:endParaRPr lang="ar-SA" sz="2000" baseline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rtl="1">
                        <a:buFontTx/>
                        <a:buNone/>
                      </a:pPr>
                      <a:r>
                        <a:rPr lang="ar-SA" sz="20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</a:t>
                      </a:r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المضارع المبدوء بهمزة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المتكلم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,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نحو: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أعمل الواجب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:أنا </a:t>
                      </a:r>
                    </a:p>
                    <a:p>
                      <a:pPr rtl="1"/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2-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المضارع المبدوء بالنون,نحو: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نلعب الكرة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:نحن </a:t>
                      </a:r>
                    </a:p>
                    <a:p>
                      <a:pPr rtl="1"/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3-المضارع المبدوء بتاء المخاطب,نحو: 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تكتب الدرس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:أنت.</a:t>
                      </a:r>
                    </a:p>
                    <a:p>
                      <a:pPr rtl="1"/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4-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المضارع المبدوء بياء المخاطبة,نحو: 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يكتب الدرس</a:t>
                      </a:r>
                      <a:r>
                        <a:rPr kumimoji="0" lang="ar-SA" sz="2000" b="0" i="0" kern="1200" baseline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تقديره:هو .</a:t>
                      </a:r>
                      <a:endParaRPr kumimoji="0" lang="ar-SA" sz="2000" b="0" i="0" kern="1200" baseline="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rtl="1"/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5-الأمر الواحد 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المذكر 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, نحو: 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قم مبكرًا</a:t>
                      </a:r>
                      <a:r>
                        <a:rPr kumimoji="0" lang="ar-SA" sz="2000" b="0" i="0" kern="1200" baseline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 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:أنت  </a:t>
                      </a:r>
                    </a:p>
                    <a:p>
                      <a:pPr rtl="1"/>
                      <a:r>
                        <a:rPr kumimoji="0" lang="ar-SA" sz="1800" b="0" i="0" u="none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-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أن يكون فاعلا للأفعال الماضية التي تفيد الاستثناء؛ مثل: </a:t>
                      </a:r>
                      <a:r>
                        <a:rPr lang="ar-SA" sz="1800" u="none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خلا 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lang="ar-SA" sz="1800" u="none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عدا 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– حاشا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 </a:t>
                      </a:r>
                      <a:r>
                        <a:rPr lang="ar-SA" sz="1800" u="none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ليس 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– </a:t>
                      </a:r>
                      <a:r>
                        <a:rPr lang="ar-SA" sz="1800" u="none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لايكون</a:t>
                      </a:r>
                      <a:r>
                        <a:rPr lang="ar-SA" sz="1800" u="none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,نحو: 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حضر السياح </a:t>
                      </a:r>
                      <a:r>
                        <a:rPr lang="ar-SA" sz="1800" u="none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خلا 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/عدا/ </a:t>
                      </a:r>
                      <a:r>
                        <a:rPr lang="ar-SA" sz="1800" u="none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حاشا/ليس 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/</a:t>
                      </a:r>
                      <a:r>
                        <a:rPr lang="ar-SA" sz="1800" u="none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لايكون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واحدًا  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ففاعل خلا وعدا وحاشا </a:t>
                      </a:r>
                      <a:r>
                        <a:rPr lang="ar-SA" sz="1800" u="none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لايكون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وليس ضمير مستتر وجوبًا تقديره: </a:t>
                      </a:r>
                      <a:r>
                        <a:rPr lang="ar-SA" sz="1800" u="none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هو.</a:t>
                      </a:r>
                      <a:r>
                        <a:rPr kumimoji="0" lang="ar-SA" sz="1800" b="0" i="0" u="none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</a:p>
                    <a:p>
                      <a:pPr rtl="1"/>
                      <a:r>
                        <a:rPr kumimoji="0" lang="ar-SA" sz="1800" b="0" i="0" u="none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-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أن يكون فاعلا أفعل </a:t>
                      </a:r>
                      <a:r>
                        <a:rPr lang="ar-SA" sz="1800" u="none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التفضيل 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, نحو </a:t>
                      </a:r>
                      <a:r>
                        <a:rPr lang="ar-SA" sz="1800" u="none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هم أحسن </a:t>
                      </a:r>
                      <a:r>
                        <a:rPr lang="ar-SA" sz="1800" u="none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اجتهاداً </a:t>
                      </a:r>
                      <a:r>
                        <a:rPr lang="ar-SA" sz="1800" u="none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.</a:t>
                      </a:r>
                      <a:r>
                        <a:rPr lang="ar-SA" sz="1800" u="none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endParaRPr kumimoji="0" lang="ar-SA" sz="1800" b="0" i="0" u="none" kern="120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Tx/>
                        <a:buChar char="-"/>
                      </a:pPr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أن يكون فاعلًا </a:t>
                      </a:r>
                      <a:r>
                        <a:rPr lang="ar-SA" sz="2000" dirty="0" err="1" smtClean="0">
                          <a:latin typeface="Traditional Arabic" pitchFamily="18" charset="-78"/>
                          <a:cs typeface="Traditional Arabic" pitchFamily="18" charset="-78"/>
                        </a:rPr>
                        <a:t>لفعل :</a:t>
                      </a:r>
                      <a:endParaRPr lang="ar-SA" sz="200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r>
                        <a:rPr lang="ar-SA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1-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الماضي إذا لم يرفع اسما ظاهرا أو ضميرا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بارزا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,نحو: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محمد كتب </a:t>
                      </a:r>
                      <a:r>
                        <a:rPr kumimoji="0" lang="ar-SA" sz="2000" b="0" i="0" kern="1200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الدرس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,تقديره هو.</a:t>
                      </a:r>
                    </a:p>
                    <a:p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سعاد</a:t>
                      </a:r>
                      <a:r>
                        <a:rPr kumimoji="0" lang="ar-SA" sz="2000" b="0" i="0" kern="1200" baseline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نجحت 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 :هي .</a:t>
                      </a:r>
                      <a:endParaRPr kumimoji="0" lang="ar-SA" sz="2000" b="0" i="0" kern="1200" baseline="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2-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الفعل المضارع إذا لم يرفع اسما ظاهرا أو ضميرا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بارزا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,نحو: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الطفل ينام</a:t>
                      </a:r>
                      <a:r>
                        <a:rPr kumimoji="0" lang="ar-SA" sz="2000" b="0" i="0" kern="1200" baseline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تقديره: </a:t>
                      </a:r>
                      <a:r>
                        <a:rPr kumimoji="0" lang="ar-SA" sz="2000" b="0" i="0" kern="1200" baseline="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هو .</a:t>
                      </a:r>
                      <a:endParaRPr kumimoji="0" lang="ar-SA" sz="2000" b="0" i="0" kern="1200" baseline="0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r>
                        <a:rPr kumimoji="0" lang="ar-SA" sz="2000" b="0" i="0" kern="1200" baseline="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3-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  مرفوع الصفات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المحضة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: اسم </a:t>
                      </a:r>
                      <a:r>
                        <a:rPr kumimoji="0" lang="ar-SA" sz="2000" b="0" i="0" kern="1200" dirty="0" err="1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الفاعل </a:t>
                      </a:r>
                      <a:r>
                        <a:rPr kumimoji="0" lang="ar-SA" sz="2000" b="0" i="0" kern="12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، واسم المفعول,نحو: 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أخي </a:t>
                      </a:r>
                      <a:r>
                        <a:rPr kumimoji="0" lang="ar-SA" sz="2000" b="0" i="0" kern="1200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قادم.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الدرس </a:t>
                      </a:r>
                      <a:r>
                        <a:rPr kumimoji="0" lang="ar-SA" sz="2000" b="0" i="0" kern="1200" dirty="0" err="1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مفهوم .</a:t>
                      </a:r>
                      <a:r>
                        <a:rPr kumimoji="0" lang="ar-SA" sz="2000" b="0" i="0" kern="120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 </a:t>
                      </a:r>
                      <a:endParaRPr lang="ar-SA" sz="2000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2551837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مرجع </a:t>
            </a:r>
            <a:r>
              <a:rPr lang="ar-SA" sz="2400" b="1" dirty="0" err="1" smtClean="0">
                <a:latin typeface="Arabic Typesetting" pitchFamily="66" charset="-78"/>
                <a:cs typeface="Arabic Typesetting" pitchFamily="66" charset="-78"/>
              </a:rPr>
              <a:t>الضمير: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    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ضمير الغائب لا بدّ له من مرجع يرجع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إليه.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ففي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قولك: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[</a:t>
            </a:r>
            <a:r>
              <a:rPr lang="ar-SA" sz="2400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اشتريت كتاباً أحب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ّه] مرجع الهاء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هو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[</a:t>
            </a:r>
            <a:r>
              <a:rPr lang="ar-SA" sz="2400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كتابا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ً]، فإذا صلح أن يكون للضمير أكثر من مرجع، تعيّن أن يكون المرجع هو أقرب مذكور في العبارة.</a:t>
            </a:r>
          </a:p>
          <a:p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     ففي قولك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مثلاً: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[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قرأت مجلة وصحيفة ثم حفظتها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] يتعيّن أن يكون مرجع الضمير هو الصحيفة، لأنها أقرب إلى الضمير من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كلمة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[</a:t>
            </a:r>
            <a:r>
              <a:rPr lang="ar-SA" sz="2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مجلة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].</a:t>
            </a:r>
            <a:endParaRPr lang="ar-SA" sz="2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9341</TotalTime>
  <Words>628</Words>
  <Application>Microsoft Office PowerPoint</Application>
  <PresentationFormat>عرض على الشاشة (3:4)‏</PresentationFormat>
  <Paragraphs>133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واجهة</vt:lpstr>
      <vt:lpstr>الضمائر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الضمائر</dc:title>
  <dc:creator>SONY</dc:creator>
  <cp:lastModifiedBy>turki</cp:lastModifiedBy>
  <cp:revision>83</cp:revision>
  <dcterms:created xsi:type="dcterms:W3CDTF">2014-04-01T21:49:43Z</dcterms:created>
  <dcterms:modified xsi:type="dcterms:W3CDTF">2015-11-05T08:11:56Z</dcterms:modified>
</cp:coreProperties>
</file>