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3A2F7-BB40-448F-B494-28B94D4AEE23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93EA-8956-4F13-9A47-1D167282ED2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3A2F7-BB40-448F-B494-28B94D4AEE23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93EA-8956-4F13-9A47-1D167282ED2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3A2F7-BB40-448F-B494-28B94D4AEE23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93EA-8956-4F13-9A47-1D167282ED2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3A2F7-BB40-448F-B494-28B94D4AEE23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93EA-8956-4F13-9A47-1D167282ED2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3A2F7-BB40-448F-B494-28B94D4AEE23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93EA-8956-4F13-9A47-1D167282ED2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3A2F7-BB40-448F-B494-28B94D4AEE23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93EA-8956-4F13-9A47-1D167282ED2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3A2F7-BB40-448F-B494-28B94D4AEE23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93EA-8956-4F13-9A47-1D167282ED2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3A2F7-BB40-448F-B494-28B94D4AEE23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93EA-8956-4F13-9A47-1D167282ED2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3A2F7-BB40-448F-B494-28B94D4AEE23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93EA-8956-4F13-9A47-1D167282ED2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3A2F7-BB40-448F-B494-28B94D4AEE23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93EA-8956-4F13-9A47-1D167282ED2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3A2F7-BB40-448F-B494-28B94D4AEE23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93EA-8956-4F13-9A47-1D167282ED2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3A2F7-BB40-448F-B494-28B94D4AEE23}" type="datetimeFigureOut">
              <a:rPr lang="ar-SA" smtClean="0"/>
              <a:t>29/12/36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793EA-8956-4F13-9A47-1D167282ED23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 الإسلام وبناء المجتمع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 </a:t>
            </a:r>
            <a:r>
              <a:rPr lang="ar-SA" dirty="0"/>
              <a:t>النكاح </a:t>
            </a:r>
            <a:endParaRPr lang="ar-SA" dirty="0" smtClean="0"/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  </a:t>
            </a:r>
            <a:r>
              <a:rPr lang="ar-SA" dirty="0"/>
              <a:t>مقاصده وأحكامه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مقاصد النكاح  :</a:t>
            </a:r>
            <a:endParaRPr lang="en-US" dirty="0"/>
          </a:p>
          <a:p>
            <a:pPr>
              <a:buNone/>
            </a:pPr>
            <a:r>
              <a:rPr lang="ar-SA" dirty="0"/>
              <a:t>                    1ـ تحقيق الفطرة .</a:t>
            </a:r>
            <a:endParaRPr lang="en-US" dirty="0"/>
          </a:p>
          <a:p>
            <a:pPr>
              <a:buNone/>
            </a:pPr>
            <a:r>
              <a:rPr lang="ar-SA" dirty="0"/>
              <a:t>                   2ـ صيانة الفرد والمجتمع .</a:t>
            </a:r>
            <a:endParaRPr lang="en-US" dirty="0"/>
          </a:p>
          <a:p>
            <a:pPr>
              <a:buNone/>
            </a:pPr>
            <a:r>
              <a:rPr lang="ar-SA" dirty="0"/>
              <a:t>                   3ـ المحافظة على النسل .</a:t>
            </a:r>
            <a:endParaRPr lang="en-US" dirty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 دعوى تحديد النسل :</a:t>
            </a:r>
            <a:endParaRPr lang="en-US" dirty="0"/>
          </a:p>
          <a:p>
            <a:pPr>
              <a:buNone/>
            </a:pPr>
            <a:r>
              <a:rPr lang="ar-SA" dirty="0"/>
              <a:t>                           ـ نشأتها وتطورها .</a:t>
            </a:r>
            <a:endParaRPr lang="en-US" dirty="0"/>
          </a:p>
          <a:p>
            <a:pPr>
              <a:buNone/>
            </a:pPr>
            <a:r>
              <a:rPr lang="ar-SA" dirty="0"/>
              <a:t>                           ـ أهدافها .</a:t>
            </a:r>
            <a:endParaRPr lang="en-US" dirty="0"/>
          </a:p>
          <a:p>
            <a:pPr>
              <a:buNone/>
            </a:pPr>
            <a:r>
              <a:rPr lang="ar-SA" dirty="0"/>
              <a:t>                           ـ موقف علماء الشريعة منها .</a:t>
            </a:r>
            <a:endParaRPr lang="en-US" dirty="0"/>
          </a:p>
          <a:p>
            <a:pPr>
              <a:buNone/>
            </a:pPr>
            <a:r>
              <a:rPr lang="ar-SA" dirty="0"/>
              <a:t> 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ar-SA" dirty="0"/>
              <a:t> تنظيم النسل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ar-SA" dirty="0"/>
              <a:t> </a:t>
            </a:r>
            <a:endParaRPr lang="ar-SA" dirty="0" smtClean="0"/>
          </a:p>
          <a:p>
            <a:pPr algn="ctr">
              <a:buNone/>
            </a:pPr>
            <a:endParaRPr lang="ar-SA" dirty="0"/>
          </a:p>
          <a:p>
            <a:pPr algn="ctr">
              <a:buNone/>
            </a:pPr>
            <a:r>
              <a:rPr lang="ar-SA" dirty="0" smtClean="0"/>
              <a:t>الإجهاض </a:t>
            </a: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/>
          </a:p>
          <a:p>
            <a:pPr algn="ctr">
              <a:buNone/>
            </a:pPr>
            <a:r>
              <a:rPr lang="ar-SA" dirty="0"/>
              <a:t> الآثار المترتبة على الزواج </a:t>
            </a:r>
            <a:endParaRPr lang="ar-SA" dirty="0" smtClean="0"/>
          </a:p>
          <a:p>
            <a:pPr algn="ctr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ar-SA" dirty="0"/>
              <a:t>حقوق الزوجين  </a:t>
            </a:r>
            <a:endParaRPr lang="ar-SA" dirty="0" smtClean="0"/>
          </a:p>
          <a:p>
            <a:pPr algn="ctr">
              <a:buNone/>
            </a:pPr>
            <a:endParaRPr lang="en-US" dirty="0"/>
          </a:p>
          <a:p>
            <a:r>
              <a:rPr lang="ar-SA" dirty="0"/>
              <a:t>حقوق مشتركة          حقوق الزوج        حقوق الزوجة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ar-SA" dirty="0"/>
              <a:t> فرق النكاح </a:t>
            </a:r>
            <a:endParaRPr lang="ar-SA" dirty="0" smtClean="0"/>
          </a:p>
          <a:p>
            <a:pPr algn="ctr">
              <a:buNone/>
            </a:pPr>
            <a:r>
              <a:rPr lang="ar-SA" dirty="0" smtClean="0"/>
              <a:t>أسبابها </a:t>
            </a:r>
            <a:r>
              <a:rPr lang="ar-SA" dirty="0"/>
              <a:t>وآثارها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dirty="0"/>
              <a:t> الطلاق </a:t>
            </a:r>
            <a:endParaRPr lang="en-US" dirty="0"/>
          </a:p>
          <a:p>
            <a:pPr>
              <a:buNone/>
            </a:pPr>
            <a:r>
              <a:rPr lang="ar-SA" dirty="0"/>
              <a:t>                     1ـ تعريفه  .</a:t>
            </a:r>
            <a:endParaRPr lang="en-US" dirty="0"/>
          </a:p>
          <a:p>
            <a:pPr>
              <a:buNone/>
            </a:pPr>
            <a:r>
              <a:rPr lang="ar-SA" dirty="0"/>
              <a:t>                    2ـ حكمه وحكمته 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/>
              <a:t> </a:t>
            </a:r>
            <a:r>
              <a:rPr lang="ar-SA" sz="2000" dirty="0"/>
              <a:t>أقسام الطلاق :</a:t>
            </a:r>
            <a:endParaRPr lang="en-US" sz="2000" dirty="0"/>
          </a:p>
          <a:p>
            <a:pPr>
              <a:buNone/>
            </a:pPr>
            <a:r>
              <a:rPr lang="ar-SA" sz="2000" dirty="0"/>
              <a:t>من حيث المشروعية     من حيث بقاء الزوجية من عدمها               من حيث الصيغة </a:t>
            </a:r>
            <a:endParaRPr lang="en-US" sz="2000" dirty="0"/>
          </a:p>
          <a:p>
            <a:pPr>
              <a:buNone/>
            </a:pPr>
            <a:r>
              <a:rPr lang="ar-SA" sz="2000" dirty="0"/>
              <a:t>سني        بدعي              رجعي        بائن                          منجزة        معلقة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 الرجعة :</a:t>
            </a:r>
            <a:endParaRPr lang="en-US" dirty="0"/>
          </a:p>
          <a:p>
            <a:pPr>
              <a:buNone/>
            </a:pPr>
            <a:r>
              <a:rPr lang="ar-SA" dirty="0"/>
              <a:t>                                     ـ معناها </a:t>
            </a:r>
            <a:endParaRPr lang="en-US" dirty="0"/>
          </a:p>
          <a:p>
            <a:pPr>
              <a:buNone/>
            </a:pPr>
            <a:r>
              <a:rPr lang="ar-SA" dirty="0"/>
              <a:t>                                     ـ بم تكون ؟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/>
          </a:p>
          <a:p>
            <a:pPr algn="ctr">
              <a:buNone/>
            </a:pPr>
            <a:r>
              <a:rPr lang="ar-SA" dirty="0"/>
              <a:t> تعريف النكاح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 الخلع </a:t>
            </a:r>
            <a:endParaRPr lang="en-US" dirty="0"/>
          </a:p>
          <a:p>
            <a:pPr>
              <a:buNone/>
            </a:pPr>
            <a:r>
              <a:rPr lang="ar-SA" dirty="0"/>
              <a:t>                          ـ معناه </a:t>
            </a:r>
            <a:endParaRPr lang="en-US" dirty="0"/>
          </a:p>
          <a:p>
            <a:pPr>
              <a:buNone/>
            </a:pPr>
            <a:r>
              <a:rPr lang="ar-SA" dirty="0"/>
              <a:t>                         ـ ألفاظه .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حكم </a:t>
            </a:r>
            <a:r>
              <a:rPr lang="ar-SA" dirty="0"/>
              <a:t>النكاح </a:t>
            </a:r>
          </a:p>
          <a:p>
            <a:r>
              <a:rPr lang="ar-SA" dirty="0" smtClean="0"/>
              <a:t>واجب    </a:t>
            </a:r>
          </a:p>
          <a:p>
            <a:r>
              <a:rPr lang="ar-SA" dirty="0" smtClean="0"/>
              <a:t> </a:t>
            </a:r>
            <a:r>
              <a:rPr lang="ar-SA" dirty="0"/>
              <a:t>مستحب   </a:t>
            </a:r>
            <a:endParaRPr lang="ar-SA" dirty="0" smtClean="0"/>
          </a:p>
          <a:p>
            <a:r>
              <a:rPr lang="ar-SA" dirty="0" smtClean="0"/>
              <a:t> </a:t>
            </a:r>
            <a:r>
              <a:rPr lang="ar-SA" dirty="0"/>
              <a:t>مباح      </a:t>
            </a:r>
            <a:endParaRPr lang="ar-SA" dirty="0" smtClean="0"/>
          </a:p>
          <a:p>
            <a:r>
              <a:rPr lang="ar-SA" dirty="0" smtClean="0"/>
              <a:t> </a:t>
            </a:r>
            <a:r>
              <a:rPr lang="ar-SA" dirty="0"/>
              <a:t>مكروه   </a:t>
            </a:r>
            <a:endParaRPr lang="ar-SA" dirty="0" smtClean="0"/>
          </a:p>
          <a:p>
            <a:r>
              <a:rPr lang="ar-SA" dirty="0" smtClean="0"/>
              <a:t> </a:t>
            </a:r>
            <a:r>
              <a:rPr lang="ar-SA" dirty="0"/>
              <a:t>حرام </a:t>
            </a:r>
            <a:endParaRPr lang="ar-SA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ar-SA" dirty="0"/>
          </a:p>
          <a:p>
            <a:pPr algn="ctr">
              <a:buNone/>
            </a:pPr>
            <a:r>
              <a:rPr lang="ar-SA" dirty="0" smtClean="0"/>
              <a:t>أركان النكاح </a:t>
            </a:r>
            <a:endParaRPr lang="en-US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    </a:t>
            </a:r>
            <a:r>
              <a:rPr lang="ar-SA" dirty="0"/>
              <a:t>الزوجان       </a:t>
            </a:r>
            <a:r>
              <a:rPr lang="ar-SA" dirty="0" smtClean="0"/>
              <a:t>		  </a:t>
            </a:r>
            <a:r>
              <a:rPr lang="ar-SA" dirty="0"/>
              <a:t>الإيجاب  </a:t>
            </a:r>
            <a:r>
              <a:rPr lang="ar-SA" dirty="0" smtClean="0"/>
              <a:t>	 	   </a:t>
            </a:r>
            <a:r>
              <a:rPr lang="ar-SA" dirty="0"/>
              <a:t>القبول  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ar-SA" dirty="0" smtClean="0"/>
              <a:t>ألفاظ </a:t>
            </a:r>
            <a:r>
              <a:rPr lang="ar-SA" dirty="0"/>
              <a:t>النكاح </a:t>
            </a:r>
            <a:endParaRPr lang="ar-SA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ar-SA" dirty="0" smtClean="0"/>
              <a:t>صريحة       	                            كناية 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ar-SA" dirty="0" smtClean="0"/>
              <a:t>شروط </a:t>
            </a:r>
            <a:r>
              <a:rPr lang="ar-SA" dirty="0"/>
              <a:t>النكاح </a:t>
            </a:r>
            <a:endParaRPr lang="en-US" dirty="0"/>
          </a:p>
          <a:p>
            <a:r>
              <a:rPr lang="ar-SA" dirty="0"/>
              <a:t>تعيين </a:t>
            </a:r>
            <a:r>
              <a:rPr lang="ar-SA" dirty="0" smtClean="0"/>
              <a:t>الزوجين</a:t>
            </a:r>
          </a:p>
          <a:p>
            <a:r>
              <a:rPr lang="ar-SA" dirty="0" smtClean="0"/>
              <a:t>  </a:t>
            </a:r>
            <a:r>
              <a:rPr lang="ar-SA" dirty="0"/>
              <a:t>رضا الزوجين       </a:t>
            </a:r>
            <a:endParaRPr lang="ar-SA" dirty="0" smtClean="0"/>
          </a:p>
          <a:p>
            <a:r>
              <a:rPr lang="ar-SA" dirty="0" smtClean="0"/>
              <a:t>الشهادة      </a:t>
            </a:r>
          </a:p>
          <a:p>
            <a:r>
              <a:rPr lang="ar-SA" dirty="0" smtClean="0"/>
              <a:t> </a:t>
            </a:r>
            <a:r>
              <a:rPr lang="ar-SA" dirty="0"/>
              <a:t>موافقة الولي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عضل </a:t>
            </a:r>
            <a:r>
              <a:rPr lang="ar-SA" dirty="0" smtClean="0"/>
              <a:t>الولي </a:t>
            </a:r>
            <a:endParaRPr lang="en-US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                    </a:t>
            </a:r>
            <a:r>
              <a:rPr lang="ar-SA" dirty="0"/>
              <a:t>معناه  ــ وحكمه </a:t>
            </a:r>
            <a:endParaRPr lang="en-US" dirty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 smtClean="0"/>
              <a:t>الشروط </a:t>
            </a:r>
            <a:r>
              <a:rPr lang="ar-SA" dirty="0"/>
              <a:t>في النكاح </a:t>
            </a:r>
            <a:endParaRPr lang="en-US" dirty="0"/>
          </a:p>
          <a:p>
            <a:pPr algn="ctr">
              <a:buNone/>
            </a:pPr>
            <a:r>
              <a:rPr lang="ar-SA" dirty="0" smtClean="0"/>
              <a:t>شروط </a:t>
            </a:r>
            <a:r>
              <a:rPr lang="ar-SA" dirty="0"/>
              <a:t>صحيحة                     شروط فاسدة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  <a:p>
            <a:pPr algn="ctr">
              <a:buNone/>
            </a:pPr>
            <a:r>
              <a:rPr lang="ar-SA" dirty="0"/>
              <a:t>أنكحة </a:t>
            </a:r>
            <a:r>
              <a:rPr lang="ar-SA" dirty="0" smtClean="0"/>
              <a:t>فاسدة</a:t>
            </a:r>
          </a:p>
          <a:p>
            <a:pPr algn="ctr">
              <a:buNone/>
            </a:pPr>
            <a:endParaRPr lang="en-US" dirty="0"/>
          </a:p>
          <a:p>
            <a:pPr>
              <a:buNone/>
            </a:pPr>
            <a:r>
              <a:rPr lang="ar-SA" dirty="0" smtClean="0"/>
              <a:t>  </a:t>
            </a:r>
            <a:r>
              <a:rPr lang="ar-SA" dirty="0"/>
              <a:t>نكاح المتعة              نكاح التحليل     نكاح الشغار </a:t>
            </a:r>
            <a:endParaRPr lang="en-US" dirty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مستند" ma:contentTypeID="0x010100C13ADE45C40BF04F94463A55316ECC3B" ma:contentTypeVersion="1" ma:contentTypeDescription="إنشاء مستند جديد." ma:contentTypeScope="" ma:versionID="6c4b55ce737b9ef9d93c98e6beacd5a5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5b0644a7e13efc998d0e8f4d0158f56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جدولة تاريخ البدء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جدولة تاريخ الانتهاء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نوع المحتوى"/>
        <xsd:element ref="dc:title" minOccurs="0" maxOccurs="1" ma:index="4" ma:displayName="العنوان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B078798-798A-4822-BC8E-8D88A47E9B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4388744-3343-417A-AAFF-D77E2CC87E85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CE94C6C9-AAD9-4CFB-8EDF-EA8A144870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180</Words>
  <Application>Microsoft Office PowerPoint</Application>
  <PresentationFormat>عرض على الشاشة (3:4)‏</PresentationFormat>
  <Paragraphs>72</Paragraphs>
  <Slides>20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Office Theme</vt:lpstr>
      <vt:lpstr> الإسلام وبناء المجتمع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الإسلام وبناء المجتمع</dc:title>
  <dc:creator>DELL N5010</dc:creator>
  <cp:lastModifiedBy>HAPPY</cp:lastModifiedBy>
  <cp:revision>5</cp:revision>
  <dcterms:created xsi:type="dcterms:W3CDTF">2011-05-23T22:34:03Z</dcterms:created>
  <dcterms:modified xsi:type="dcterms:W3CDTF">2015-10-11T21:33:19Z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0x010100C13ADE45C40BF04F94463A55316ECC3B</vt:lpwstr>
  </property>
</Properties>
</file>