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4"/>
    <p:sldMasterId id="2147483732" r:id="rId5"/>
    <p:sldMasterId id="2147483744" r:id="rId6"/>
    <p:sldMasterId id="2147483756" r:id="rId7"/>
    <p:sldMasterId id="2147483780" r:id="rId8"/>
    <p:sldMasterId id="2147483792" r:id="rId9"/>
    <p:sldMasterId id="2147483804" r:id="rId10"/>
    <p:sldMasterId id="2147483816" r:id="rId11"/>
    <p:sldMasterId id="2147483828" r:id="rId12"/>
    <p:sldMasterId id="2147483840" r:id="rId13"/>
    <p:sldMasterId id="2147483852" r:id="rId14"/>
    <p:sldMasterId id="2147483864" r:id="rId15"/>
    <p:sldMasterId id="2147483876" r:id="rId16"/>
    <p:sldMasterId id="2147483888" r:id="rId17"/>
  </p:sldMasterIdLst>
  <p:sldIdLst>
    <p:sldId id="256" r:id="rId18"/>
    <p:sldId id="257" r:id="rId19"/>
    <p:sldId id="258" r:id="rId20"/>
    <p:sldId id="259" r:id="rId21"/>
    <p:sldId id="260" r:id="rId22"/>
    <p:sldId id="261" r:id="rId23"/>
    <p:sldId id="262" r:id="rId24"/>
    <p:sldId id="263" r:id="rId25"/>
    <p:sldId id="264" r:id="rId26"/>
    <p:sldId id="265" r:id="rId27"/>
    <p:sldId id="266" r:id="rId28"/>
    <p:sldId id="267" r:id="rId29"/>
    <p:sldId id="268" r:id="rId30"/>
    <p:sldId id="269" r:id="rId31"/>
    <p:sldId id="270" r:id="rId32"/>
    <p:sldId id="271" r:id="rId33"/>
    <p:sldId id="272" r:id="rId34"/>
    <p:sldId id="273" r:id="rId3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1.xml"/><Relationship Id="rId26" Type="http://schemas.openxmlformats.org/officeDocument/2006/relationships/slide" Target="slides/slide9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4.xml"/><Relationship Id="rId34" Type="http://schemas.openxmlformats.org/officeDocument/2006/relationships/slide" Target="slides/slide17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" Target="slides/slide8.xml"/><Relationship Id="rId33" Type="http://schemas.openxmlformats.org/officeDocument/2006/relationships/slide" Target="slides/slide16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" Target="slides/slide3.xml"/><Relationship Id="rId29" Type="http://schemas.openxmlformats.org/officeDocument/2006/relationships/slide" Target="slides/slide1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7.xml"/><Relationship Id="rId32" Type="http://schemas.openxmlformats.org/officeDocument/2006/relationships/slide" Target="slides/slide15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6.xml"/><Relationship Id="rId28" Type="http://schemas.openxmlformats.org/officeDocument/2006/relationships/slide" Target="slides/slide11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2.xml"/><Relationship Id="rId31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5.xml"/><Relationship Id="rId27" Type="http://schemas.openxmlformats.org/officeDocument/2006/relationships/slide" Target="slides/slide10.xml"/><Relationship Id="rId30" Type="http://schemas.openxmlformats.org/officeDocument/2006/relationships/slide" Target="slides/slide13.xml"/><Relationship Id="rId35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BBBED8-4B04-4245-B429-4FAE945371C6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0FC8DE6-BE62-4812-A24C-E50E0C4A7488}">
      <dgm:prSet/>
      <dgm:spPr/>
      <dgm:t>
        <a:bodyPr/>
        <a:lstStyle/>
        <a:p>
          <a:pPr rtl="1"/>
          <a:r>
            <a:rPr lang="ar-SA" dirty="0" smtClean="0"/>
            <a:t>محرمات حرمة مؤبدة </a:t>
          </a:r>
          <a:endParaRPr lang="ar-SA" dirty="0"/>
        </a:p>
      </dgm:t>
    </dgm:pt>
    <dgm:pt modelId="{6EC1E0C6-6BA9-419E-B8E5-DC37A6ECE0CD}" type="parTrans" cxnId="{030ED0FE-3627-49C1-A15C-D56C93E75753}">
      <dgm:prSet/>
      <dgm:spPr/>
      <dgm:t>
        <a:bodyPr/>
        <a:lstStyle/>
        <a:p>
          <a:pPr rtl="1"/>
          <a:endParaRPr lang="ar-SA"/>
        </a:p>
      </dgm:t>
    </dgm:pt>
    <dgm:pt modelId="{F82E5639-D4E9-4183-81DF-3C23C7407397}" type="sibTrans" cxnId="{030ED0FE-3627-49C1-A15C-D56C93E75753}">
      <dgm:prSet/>
      <dgm:spPr/>
      <dgm:t>
        <a:bodyPr/>
        <a:lstStyle/>
        <a:p>
          <a:pPr rtl="1"/>
          <a:endParaRPr lang="ar-SA"/>
        </a:p>
      </dgm:t>
    </dgm:pt>
    <dgm:pt modelId="{6C710D8F-1C20-4DD1-9DFC-1794C6D9D693}">
      <dgm:prSet/>
      <dgm:spPr/>
      <dgm:t>
        <a:bodyPr/>
        <a:lstStyle/>
        <a:p>
          <a:pPr rtl="1"/>
          <a:r>
            <a:rPr lang="ar-SA" dirty="0" smtClean="0"/>
            <a:t>محرمات حرمة مؤقته </a:t>
          </a:r>
          <a:endParaRPr lang="ar-SA" dirty="0"/>
        </a:p>
      </dgm:t>
    </dgm:pt>
    <dgm:pt modelId="{D681C5A0-80DF-41DE-BE03-952EC0FFBC88}" type="parTrans" cxnId="{512C3DF6-B996-4B1D-AA23-F4BAEA1C2102}">
      <dgm:prSet/>
      <dgm:spPr/>
      <dgm:t>
        <a:bodyPr/>
        <a:lstStyle/>
        <a:p>
          <a:pPr rtl="1"/>
          <a:endParaRPr lang="ar-SA"/>
        </a:p>
      </dgm:t>
    </dgm:pt>
    <dgm:pt modelId="{7DD8A1B0-106B-4EE7-A684-0222B525E993}" type="sibTrans" cxnId="{512C3DF6-B996-4B1D-AA23-F4BAEA1C2102}">
      <dgm:prSet/>
      <dgm:spPr/>
      <dgm:t>
        <a:bodyPr/>
        <a:lstStyle/>
        <a:p>
          <a:pPr rtl="1"/>
          <a:endParaRPr lang="ar-SA"/>
        </a:p>
      </dgm:t>
    </dgm:pt>
    <dgm:pt modelId="{BB7C9A52-34E1-4198-B04A-1C2B729ABC3B}" type="pres">
      <dgm:prSet presAssocID="{66BBBED8-4B04-4245-B429-4FAE945371C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8868630-0476-48E9-8841-AA7396E2C816}" type="pres">
      <dgm:prSet presAssocID="{6C710D8F-1C20-4DD1-9DFC-1794C6D9D693}" presName="boxAndChildren" presStyleCnt="0"/>
      <dgm:spPr/>
    </dgm:pt>
    <dgm:pt modelId="{844E687D-38AC-4491-8D68-46E04E83A5CB}" type="pres">
      <dgm:prSet presAssocID="{6C710D8F-1C20-4DD1-9DFC-1794C6D9D693}" presName="parentTextBox" presStyleLbl="node1" presStyleIdx="0" presStyleCnt="2"/>
      <dgm:spPr/>
      <dgm:t>
        <a:bodyPr/>
        <a:lstStyle/>
        <a:p>
          <a:pPr rtl="1"/>
          <a:endParaRPr lang="ar-SA"/>
        </a:p>
      </dgm:t>
    </dgm:pt>
    <dgm:pt modelId="{CE5BEC68-B9F5-4CF3-B8E3-73B0F92EFB41}" type="pres">
      <dgm:prSet presAssocID="{F82E5639-D4E9-4183-81DF-3C23C7407397}" presName="sp" presStyleCnt="0"/>
      <dgm:spPr/>
    </dgm:pt>
    <dgm:pt modelId="{1DC63E14-F7C2-4229-A935-FF593AE91679}" type="pres">
      <dgm:prSet presAssocID="{00FC8DE6-BE62-4812-A24C-E50E0C4A7488}" presName="arrowAndChildren" presStyleCnt="0"/>
      <dgm:spPr/>
    </dgm:pt>
    <dgm:pt modelId="{E76FD33A-C035-4E00-9D16-54DB3761F977}" type="pres">
      <dgm:prSet presAssocID="{00FC8DE6-BE62-4812-A24C-E50E0C4A7488}" presName="parentTextArrow" presStyleLbl="node1" presStyleIdx="1" presStyleCnt="2"/>
      <dgm:spPr/>
      <dgm:t>
        <a:bodyPr/>
        <a:lstStyle/>
        <a:p>
          <a:pPr rtl="1"/>
          <a:endParaRPr lang="ar-SA"/>
        </a:p>
      </dgm:t>
    </dgm:pt>
  </dgm:ptLst>
  <dgm:cxnLst>
    <dgm:cxn modelId="{36140410-6D17-4299-BB77-6C7F43D2A14B}" type="presOf" srcId="{00FC8DE6-BE62-4812-A24C-E50E0C4A7488}" destId="{E76FD33A-C035-4E00-9D16-54DB3761F977}" srcOrd="0" destOrd="0" presId="urn:microsoft.com/office/officeart/2005/8/layout/process4"/>
    <dgm:cxn modelId="{115A6984-DB3E-44C2-89B4-75E92788FC0B}" type="presOf" srcId="{6C710D8F-1C20-4DD1-9DFC-1794C6D9D693}" destId="{844E687D-38AC-4491-8D68-46E04E83A5CB}" srcOrd="0" destOrd="0" presId="urn:microsoft.com/office/officeart/2005/8/layout/process4"/>
    <dgm:cxn modelId="{512C3DF6-B996-4B1D-AA23-F4BAEA1C2102}" srcId="{66BBBED8-4B04-4245-B429-4FAE945371C6}" destId="{6C710D8F-1C20-4DD1-9DFC-1794C6D9D693}" srcOrd="1" destOrd="0" parTransId="{D681C5A0-80DF-41DE-BE03-952EC0FFBC88}" sibTransId="{7DD8A1B0-106B-4EE7-A684-0222B525E993}"/>
    <dgm:cxn modelId="{030ED0FE-3627-49C1-A15C-D56C93E75753}" srcId="{66BBBED8-4B04-4245-B429-4FAE945371C6}" destId="{00FC8DE6-BE62-4812-A24C-E50E0C4A7488}" srcOrd="0" destOrd="0" parTransId="{6EC1E0C6-6BA9-419E-B8E5-DC37A6ECE0CD}" sibTransId="{F82E5639-D4E9-4183-81DF-3C23C7407397}"/>
    <dgm:cxn modelId="{9BD415D9-7EF6-4EAA-8EDE-6459EF771F59}" type="presOf" srcId="{66BBBED8-4B04-4245-B429-4FAE945371C6}" destId="{BB7C9A52-34E1-4198-B04A-1C2B729ABC3B}" srcOrd="0" destOrd="0" presId="urn:microsoft.com/office/officeart/2005/8/layout/process4"/>
    <dgm:cxn modelId="{849C3E40-BE8D-47E4-8970-F5093F478737}" type="presParOf" srcId="{BB7C9A52-34E1-4198-B04A-1C2B729ABC3B}" destId="{C8868630-0476-48E9-8841-AA7396E2C816}" srcOrd="0" destOrd="0" presId="urn:microsoft.com/office/officeart/2005/8/layout/process4"/>
    <dgm:cxn modelId="{0A88C5AE-6CF1-4CB0-B045-5B863B3202D8}" type="presParOf" srcId="{C8868630-0476-48E9-8841-AA7396E2C816}" destId="{844E687D-38AC-4491-8D68-46E04E83A5CB}" srcOrd="0" destOrd="0" presId="urn:microsoft.com/office/officeart/2005/8/layout/process4"/>
    <dgm:cxn modelId="{641448F7-0A48-447D-9C17-4FB655C5DA46}" type="presParOf" srcId="{BB7C9A52-34E1-4198-B04A-1C2B729ABC3B}" destId="{CE5BEC68-B9F5-4CF3-B8E3-73B0F92EFB41}" srcOrd="1" destOrd="0" presId="urn:microsoft.com/office/officeart/2005/8/layout/process4"/>
    <dgm:cxn modelId="{B63B422F-C5A8-41CB-962F-6F38E5193AC5}" type="presParOf" srcId="{BB7C9A52-34E1-4198-B04A-1C2B729ABC3B}" destId="{1DC63E14-F7C2-4229-A935-FF593AE91679}" srcOrd="2" destOrd="0" presId="urn:microsoft.com/office/officeart/2005/8/layout/process4"/>
    <dgm:cxn modelId="{B4E1CC7C-AEDE-4F21-BE35-23D6877871CC}" type="presParOf" srcId="{1DC63E14-F7C2-4229-A935-FF593AE91679}" destId="{E76FD33A-C035-4E00-9D16-54DB3761F97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2323AB-89BD-4280-A05A-575B35797DFB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E20D69EA-4F7F-4A70-BA08-56C52DDAF7E5}">
      <dgm:prSet phldrT="[Text]"/>
      <dgm:spPr/>
      <dgm:t>
        <a:bodyPr/>
        <a:lstStyle/>
        <a:p>
          <a:pPr rtl="1"/>
          <a:r>
            <a:rPr lang="ar-SA" dirty="0" smtClean="0"/>
            <a:t>محرمات بالرضاع </a:t>
          </a:r>
          <a:endParaRPr lang="ar-SA" dirty="0"/>
        </a:p>
      </dgm:t>
    </dgm:pt>
    <dgm:pt modelId="{212F7DA3-31F0-4C7A-8AFA-952E0EA07B38}" type="parTrans" cxnId="{A24EC476-9692-4385-83BD-4B6158A0D4D5}">
      <dgm:prSet/>
      <dgm:spPr/>
      <dgm:t>
        <a:bodyPr/>
        <a:lstStyle/>
        <a:p>
          <a:pPr rtl="1"/>
          <a:endParaRPr lang="ar-SA"/>
        </a:p>
      </dgm:t>
    </dgm:pt>
    <dgm:pt modelId="{DFCD4A57-3602-4598-A1F2-C94377690091}" type="sibTrans" cxnId="{A24EC476-9692-4385-83BD-4B6158A0D4D5}">
      <dgm:prSet/>
      <dgm:spPr/>
      <dgm:t>
        <a:bodyPr/>
        <a:lstStyle/>
        <a:p>
          <a:pPr rtl="1"/>
          <a:endParaRPr lang="ar-SA"/>
        </a:p>
      </dgm:t>
    </dgm:pt>
    <dgm:pt modelId="{BCB7137A-9E44-4E7C-8040-397A0A54D64B}">
      <dgm:prSet phldrT="[Text]"/>
      <dgm:spPr/>
      <dgm:t>
        <a:bodyPr/>
        <a:lstStyle/>
        <a:p>
          <a:pPr rtl="1"/>
          <a:r>
            <a:rPr lang="ar-SA" dirty="0" smtClean="0"/>
            <a:t>محرمات بالمصاهرة </a:t>
          </a:r>
          <a:endParaRPr lang="ar-SA" dirty="0"/>
        </a:p>
      </dgm:t>
    </dgm:pt>
    <dgm:pt modelId="{D34F5770-4226-4BD1-BFDE-BB2CA66B92AD}" type="parTrans" cxnId="{C8B2BAE9-505F-48F9-95F5-33DF2856B71E}">
      <dgm:prSet/>
      <dgm:spPr/>
      <dgm:t>
        <a:bodyPr/>
        <a:lstStyle/>
        <a:p>
          <a:pPr rtl="1"/>
          <a:endParaRPr lang="ar-SA"/>
        </a:p>
      </dgm:t>
    </dgm:pt>
    <dgm:pt modelId="{1DFAE761-57D6-41C7-A636-A52A8479001B}" type="sibTrans" cxnId="{C8B2BAE9-505F-48F9-95F5-33DF2856B71E}">
      <dgm:prSet/>
      <dgm:spPr/>
      <dgm:t>
        <a:bodyPr/>
        <a:lstStyle/>
        <a:p>
          <a:pPr rtl="1"/>
          <a:endParaRPr lang="ar-SA"/>
        </a:p>
      </dgm:t>
    </dgm:pt>
    <dgm:pt modelId="{639A4308-6C0B-4C00-BA0D-EDD341D7B7DC}">
      <dgm:prSet phldrT="[Text]"/>
      <dgm:spPr/>
      <dgm:t>
        <a:bodyPr/>
        <a:lstStyle/>
        <a:p>
          <a:pPr rtl="1"/>
          <a:r>
            <a:rPr lang="ar-SA" dirty="0" smtClean="0"/>
            <a:t>محرمات بالنسب </a:t>
          </a:r>
        </a:p>
        <a:p>
          <a:pPr rtl="1"/>
          <a:endParaRPr lang="ar-SA" dirty="0"/>
        </a:p>
      </dgm:t>
    </dgm:pt>
    <dgm:pt modelId="{D4D49BE7-97A7-4501-BB75-AF81B751E8FA}" type="parTrans" cxnId="{F0B21CAA-35F9-46B4-881F-65564C62965D}">
      <dgm:prSet/>
      <dgm:spPr/>
      <dgm:t>
        <a:bodyPr/>
        <a:lstStyle/>
        <a:p>
          <a:pPr rtl="1"/>
          <a:endParaRPr lang="ar-SA"/>
        </a:p>
      </dgm:t>
    </dgm:pt>
    <dgm:pt modelId="{F15909E7-0ECC-44E4-B75F-1E39D88B6315}" type="sibTrans" cxnId="{F0B21CAA-35F9-46B4-881F-65564C62965D}">
      <dgm:prSet/>
      <dgm:spPr/>
      <dgm:t>
        <a:bodyPr/>
        <a:lstStyle/>
        <a:p>
          <a:pPr rtl="1"/>
          <a:endParaRPr lang="ar-SA"/>
        </a:p>
      </dgm:t>
    </dgm:pt>
    <dgm:pt modelId="{F9D1F8A7-EBAA-43F0-AD6D-A172487B8672}" type="pres">
      <dgm:prSet presAssocID="{C32323AB-89BD-4280-A05A-575B35797DF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FCDC50D-4195-4CA9-9387-FF34FB05DA0C}" type="pres">
      <dgm:prSet presAssocID="{E20D69EA-4F7F-4A70-BA08-56C52DDAF7E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8A78E04-2CDE-41A0-A598-5DD8A02DC4A6}" type="pres">
      <dgm:prSet presAssocID="{DFCD4A57-3602-4598-A1F2-C94377690091}" presName="sibTrans" presStyleCnt="0"/>
      <dgm:spPr/>
    </dgm:pt>
    <dgm:pt modelId="{FB8497D3-60A0-4030-8107-93EF0AF9D62F}" type="pres">
      <dgm:prSet presAssocID="{BCB7137A-9E44-4E7C-8040-397A0A54D64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EE83931-32EE-4668-8D8D-F8884377164F}" type="pres">
      <dgm:prSet presAssocID="{1DFAE761-57D6-41C7-A636-A52A8479001B}" presName="sibTrans" presStyleCnt="0"/>
      <dgm:spPr/>
    </dgm:pt>
    <dgm:pt modelId="{D863CC75-28F8-4E7B-8071-3BD395A0ADA6}" type="pres">
      <dgm:prSet presAssocID="{639A4308-6C0B-4C00-BA0D-EDD341D7B7D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0B21CAA-35F9-46B4-881F-65564C62965D}" srcId="{C32323AB-89BD-4280-A05A-575B35797DFB}" destId="{639A4308-6C0B-4C00-BA0D-EDD341D7B7DC}" srcOrd="2" destOrd="0" parTransId="{D4D49BE7-97A7-4501-BB75-AF81B751E8FA}" sibTransId="{F15909E7-0ECC-44E4-B75F-1E39D88B6315}"/>
    <dgm:cxn modelId="{CA915B63-E50E-4F55-8671-98249681F8C7}" type="presOf" srcId="{C32323AB-89BD-4280-A05A-575B35797DFB}" destId="{F9D1F8A7-EBAA-43F0-AD6D-A172487B8672}" srcOrd="0" destOrd="0" presId="urn:microsoft.com/office/officeart/2005/8/layout/hList6"/>
    <dgm:cxn modelId="{0AD8D430-78BC-4D45-8D17-E93F75AA46F9}" type="presOf" srcId="{E20D69EA-4F7F-4A70-BA08-56C52DDAF7E5}" destId="{4FCDC50D-4195-4CA9-9387-FF34FB05DA0C}" srcOrd="0" destOrd="0" presId="urn:microsoft.com/office/officeart/2005/8/layout/hList6"/>
    <dgm:cxn modelId="{A24EC476-9692-4385-83BD-4B6158A0D4D5}" srcId="{C32323AB-89BD-4280-A05A-575B35797DFB}" destId="{E20D69EA-4F7F-4A70-BA08-56C52DDAF7E5}" srcOrd="0" destOrd="0" parTransId="{212F7DA3-31F0-4C7A-8AFA-952E0EA07B38}" sibTransId="{DFCD4A57-3602-4598-A1F2-C94377690091}"/>
    <dgm:cxn modelId="{C8B2BAE9-505F-48F9-95F5-33DF2856B71E}" srcId="{C32323AB-89BD-4280-A05A-575B35797DFB}" destId="{BCB7137A-9E44-4E7C-8040-397A0A54D64B}" srcOrd="1" destOrd="0" parTransId="{D34F5770-4226-4BD1-BFDE-BB2CA66B92AD}" sibTransId="{1DFAE761-57D6-41C7-A636-A52A8479001B}"/>
    <dgm:cxn modelId="{AF8BDC21-17DB-4C7D-AC39-B0BF136862B2}" type="presOf" srcId="{639A4308-6C0B-4C00-BA0D-EDD341D7B7DC}" destId="{D863CC75-28F8-4E7B-8071-3BD395A0ADA6}" srcOrd="0" destOrd="0" presId="urn:microsoft.com/office/officeart/2005/8/layout/hList6"/>
    <dgm:cxn modelId="{84175154-7642-4E2B-9B56-12475282910B}" type="presOf" srcId="{BCB7137A-9E44-4E7C-8040-397A0A54D64B}" destId="{FB8497D3-60A0-4030-8107-93EF0AF9D62F}" srcOrd="0" destOrd="0" presId="urn:microsoft.com/office/officeart/2005/8/layout/hList6"/>
    <dgm:cxn modelId="{F9E8BFC1-7D2D-47B0-8465-1945537F336B}" type="presParOf" srcId="{F9D1F8A7-EBAA-43F0-AD6D-A172487B8672}" destId="{4FCDC50D-4195-4CA9-9387-FF34FB05DA0C}" srcOrd="0" destOrd="0" presId="urn:microsoft.com/office/officeart/2005/8/layout/hList6"/>
    <dgm:cxn modelId="{29E176F9-4B5D-4151-A1BB-69A38FBF5953}" type="presParOf" srcId="{F9D1F8A7-EBAA-43F0-AD6D-A172487B8672}" destId="{F8A78E04-2CDE-41A0-A598-5DD8A02DC4A6}" srcOrd="1" destOrd="0" presId="urn:microsoft.com/office/officeart/2005/8/layout/hList6"/>
    <dgm:cxn modelId="{F0667E3E-9E03-4EA7-AF59-25379E14A47F}" type="presParOf" srcId="{F9D1F8A7-EBAA-43F0-AD6D-A172487B8672}" destId="{FB8497D3-60A0-4030-8107-93EF0AF9D62F}" srcOrd="2" destOrd="0" presId="urn:microsoft.com/office/officeart/2005/8/layout/hList6"/>
    <dgm:cxn modelId="{25D98507-A0A6-4590-A9E7-41F3BB79021F}" type="presParOf" srcId="{F9D1F8A7-EBAA-43F0-AD6D-A172487B8672}" destId="{FEE83931-32EE-4668-8D8D-F8884377164F}" srcOrd="3" destOrd="0" presId="urn:microsoft.com/office/officeart/2005/8/layout/hList6"/>
    <dgm:cxn modelId="{1845349B-2919-4A56-8608-20D4AE3421CE}" type="presParOf" srcId="{F9D1F8A7-EBAA-43F0-AD6D-A172487B8672}" destId="{D863CC75-28F8-4E7B-8071-3BD395A0ADA6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A2DF99A-5CA3-48EF-9BF9-BC1CA51E114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CDA2B951-76A0-4B62-A7F9-BF024DD58243}">
      <dgm:prSet phldrT="[Text]"/>
      <dgm:spPr/>
      <dgm:t>
        <a:bodyPr/>
        <a:lstStyle/>
        <a:p>
          <a:pPr rtl="1"/>
          <a:r>
            <a:rPr lang="ar-SA" dirty="0" smtClean="0"/>
            <a:t>المخطوبة </a:t>
          </a:r>
          <a:endParaRPr lang="ar-SA" dirty="0"/>
        </a:p>
      </dgm:t>
    </dgm:pt>
    <dgm:pt modelId="{055707E9-A017-490A-833F-20DF53D518E7}" type="parTrans" cxnId="{33816D68-2FAF-40C9-AA8D-7D1B9FDC51DD}">
      <dgm:prSet/>
      <dgm:spPr/>
      <dgm:t>
        <a:bodyPr/>
        <a:lstStyle/>
        <a:p>
          <a:pPr rtl="1"/>
          <a:endParaRPr lang="ar-SA"/>
        </a:p>
      </dgm:t>
    </dgm:pt>
    <dgm:pt modelId="{0752A44A-B970-4517-AA80-111402AA0E62}" type="sibTrans" cxnId="{33816D68-2FAF-40C9-AA8D-7D1B9FDC51DD}">
      <dgm:prSet/>
      <dgm:spPr/>
      <dgm:t>
        <a:bodyPr/>
        <a:lstStyle/>
        <a:p>
          <a:pPr rtl="1"/>
          <a:endParaRPr lang="ar-SA"/>
        </a:p>
      </dgm:t>
    </dgm:pt>
    <dgm:pt modelId="{ADBC9FB0-6DEA-442E-8249-CF813EA33E68}">
      <dgm:prSet phldrT="[Text]" custT="1"/>
      <dgm:spPr/>
      <dgm:t>
        <a:bodyPr/>
        <a:lstStyle/>
        <a:p>
          <a:pPr rtl="1"/>
          <a:r>
            <a:rPr lang="ar-SA" sz="1600" dirty="0" smtClean="0"/>
            <a:t>بسبب الجمع </a:t>
          </a:r>
          <a:endParaRPr lang="ar-SA" sz="1600" dirty="0"/>
        </a:p>
      </dgm:t>
    </dgm:pt>
    <dgm:pt modelId="{C871CF4F-DF16-499A-B7FE-D3513374C6B3}" type="parTrans" cxnId="{1EF52C94-8CDA-4D80-81C0-CCA3A3C14151}">
      <dgm:prSet/>
      <dgm:spPr/>
      <dgm:t>
        <a:bodyPr/>
        <a:lstStyle/>
        <a:p>
          <a:pPr rtl="1"/>
          <a:endParaRPr lang="ar-SA"/>
        </a:p>
      </dgm:t>
    </dgm:pt>
    <dgm:pt modelId="{A8B91C79-7268-47DD-B304-24AB2B2AFEBA}" type="sibTrans" cxnId="{1EF52C94-8CDA-4D80-81C0-CCA3A3C14151}">
      <dgm:prSet/>
      <dgm:spPr/>
      <dgm:t>
        <a:bodyPr/>
        <a:lstStyle/>
        <a:p>
          <a:pPr rtl="1"/>
          <a:endParaRPr lang="ar-SA"/>
        </a:p>
      </dgm:t>
    </dgm:pt>
    <dgm:pt modelId="{65FB1010-7B7D-44C1-9C01-BB638E61A861}">
      <dgm:prSet custT="1"/>
      <dgm:spPr/>
      <dgm:t>
        <a:bodyPr/>
        <a:lstStyle/>
        <a:p>
          <a:pPr rtl="1"/>
          <a:r>
            <a:rPr lang="ar-SA" sz="1600" dirty="0" smtClean="0"/>
            <a:t>زوجة الغير</a:t>
          </a:r>
          <a:endParaRPr lang="ar-SA" sz="1600" dirty="0"/>
        </a:p>
      </dgm:t>
    </dgm:pt>
    <dgm:pt modelId="{30234414-1CF9-4E2F-AD0F-34C88C925C50}" type="parTrans" cxnId="{FB8574E5-4216-46A0-A834-BCB50A60CF66}">
      <dgm:prSet/>
      <dgm:spPr/>
      <dgm:t>
        <a:bodyPr/>
        <a:lstStyle/>
        <a:p>
          <a:pPr rtl="1"/>
          <a:endParaRPr lang="ar-SA"/>
        </a:p>
      </dgm:t>
    </dgm:pt>
    <dgm:pt modelId="{6453EF3A-ED1C-4E46-9B10-ABCD30D94318}" type="sibTrans" cxnId="{FB8574E5-4216-46A0-A834-BCB50A60CF66}">
      <dgm:prSet/>
      <dgm:spPr/>
      <dgm:t>
        <a:bodyPr/>
        <a:lstStyle/>
        <a:p>
          <a:pPr rtl="1"/>
          <a:endParaRPr lang="ar-SA"/>
        </a:p>
      </dgm:t>
    </dgm:pt>
    <dgm:pt modelId="{E0B7DDEA-6DCA-4E89-99BB-F44C8475C020}">
      <dgm:prSet custT="1"/>
      <dgm:spPr/>
      <dgm:t>
        <a:bodyPr/>
        <a:lstStyle/>
        <a:p>
          <a:pPr rtl="1"/>
          <a:r>
            <a:rPr lang="ar-SA" sz="1200" dirty="0" smtClean="0"/>
            <a:t>المطلقة البائن بينونة كبرى </a:t>
          </a:r>
          <a:endParaRPr lang="ar-SA" sz="1200" dirty="0"/>
        </a:p>
      </dgm:t>
    </dgm:pt>
    <dgm:pt modelId="{AB34591B-5CEB-4182-9851-769EB2238357}" type="parTrans" cxnId="{B57F17F3-ECEB-4702-88DF-1D94D0590769}">
      <dgm:prSet/>
      <dgm:spPr/>
      <dgm:t>
        <a:bodyPr/>
        <a:lstStyle/>
        <a:p>
          <a:pPr rtl="1"/>
          <a:endParaRPr lang="ar-SA"/>
        </a:p>
      </dgm:t>
    </dgm:pt>
    <dgm:pt modelId="{AB189AAA-FCFC-4C0B-89C1-E3902200AF85}" type="sibTrans" cxnId="{B57F17F3-ECEB-4702-88DF-1D94D0590769}">
      <dgm:prSet/>
      <dgm:spPr/>
      <dgm:t>
        <a:bodyPr/>
        <a:lstStyle/>
        <a:p>
          <a:pPr rtl="1"/>
          <a:endParaRPr lang="ar-SA"/>
        </a:p>
      </dgm:t>
    </dgm:pt>
    <dgm:pt modelId="{4DE9F678-DA6C-4CBD-A6C4-150BFBF13C3B}">
      <dgm:prSet/>
      <dgm:spPr/>
      <dgm:t>
        <a:bodyPr/>
        <a:lstStyle/>
        <a:p>
          <a:pPr rtl="1"/>
          <a:r>
            <a:rPr lang="ar-SA" dirty="0" smtClean="0"/>
            <a:t>اختلاف الدين </a:t>
          </a:r>
          <a:endParaRPr lang="ar-SA" dirty="0"/>
        </a:p>
      </dgm:t>
    </dgm:pt>
    <dgm:pt modelId="{3B647902-CCD6-4898-8211-DB3993C59A8F}" type="parTrans" cxnId="{AFA28335-CEFE-4A16-B5F1-2EFEE293F155}">
      <dgm:prSet/>
      <dgm:spPr/>
      <dgm:t>
        <a:bodyPr/>
        <a:lstStyle/>
        <a:p>
          <a:pPr rtl="1"/>
          <a:endParaRPr lang="ar-SA"/>
        </a:p>
      </dgm:t>
    </dgm:pt>
    <dgm:pt modelId="{82B4782A-1EAA-461B-8D6D-F91A13037AB8}" type="sibTrans" cxnId="{AFA28335-CEFE-4A16-B5F1-2EFEE293F155}">
      <dgm:prSet/>
      <dgm:spPr/>
      <dgm:t>
        <a:bodyPr/>
        <a:lstStyle/>
        <a:p>
          <a:pPr rtl="1"/>
          <a:endParaRPr lang="ar-SA"/>
        </a:p>
      </dgm:t>
    </dgm:pt>
    <dgm:pt modelId="{1AD837F0-E472-4FA7-B04D-D235ABBB6EC7}">
      <dgm:prSet/>
      <dgm:spPr/>
      <dgm:t>
        <a:bodyPr/>
        <a:lstStyle/>
        <a:p>
          <a:pPr rtl="1"/>
          <a:r>
            <a:rPr lang="ar-SA" dirty="0" smtClean="0"/>
            <a:t>بسبب الاحرام</a:t>
          </a:r>
          <a:endParaRPr lang="ar-SA" dirty="0"/>
        </a:p>
      </dgm:t>
    </dgm:pt>
    <dgm:pt modelId="{872224F5-C8D5-46D7-884A-2812AA6324D7}" type="parTrans" cxnId="{117C7B60-5F22-4D65-BD58-F4B5A406AA8C}">
      <dgm:prSet/>
      <dgm:spPr/>
      <dgm:t>
        <a:bodyPr/>
        <a:lstStyle/>
        <a:p>
          <a:pPr rtl="1"/>
          <a:endParaRPr lang="ar-SA"/>
        </a:p>
      </dgm:t>
    </dgm:pt>
    <dgm:pt modelId="{2F69DB6F-66EB-4FAF-8621-9CF3BA329DC9}" type="sibTrans" cxnId="{117C7B60-5F22-4D65-BD58-F4B5A406AA8C}">
      <dgm:prSet/>
      <dgm:spPr/>
      <dgm:t>
        <a:bodyPr/>
        <a:lstStyle/>
        <a:p>
          <a:pPr rtl="1"/>
          <a:endParaRPr lang="ar-SA"/>
        </a:p>
      </dgm:t>
    </dgm:pt>
    <dgm:pt modelId="{B3E3C996-6F5E-4DF4-A7C5-5B5713439813}">
      <dgm:prSet/>
      <dgm:spPr/>
      <dgm:t>
        <a:bodyPr/>
        <a:lstStyle/>
        <a:p>
          <a:pPr rtl="1"/>
          <a:r>
            <a:rPr lang="ar-SA" dirty="0" smtClean="0"/>
            <a:t>الزانية </a:t>
          </a:r>
          <a:endParaRPr lang="ar-SA" dirty="0"/>
        </a:p>
      </dgm:t>
    </dgm:pt>
    <dgm:pt modelId="{113D2D56-4A31-4C8D-9DE0-F235333721EF}" type="parTrans" cxnId="{36D2597E-B1CD-48E7-96E6-457C4C3A88DD}">
      <dgm:prSet/>
      <dgm:spPr/>
      <dgm:t>
        <a:bodyPr/>
        <a:lstStyle/>
        <a:p>
          <a:pPr rtl="1"/>
          <a:endParaRPr lang="ar-SA"/>
        </a:p>
      </dgm:t>
    </dgm:pt>
    <dgm:pt modelId="{F5650280-D731-4995-9E1F-81177FC6CDAE}" type="sibTrans" cxnId="{36D2597E-B1CD-48E7-96E6-457C4C3A88DD}">
      <dgm:prSet/>
      <dgm:spPr/>
      <dgm:t>
        <a:bodyPr/>
        <a:lstStyle/>
        <a:p>
          <a:pPr rtl="1"/>
          <a:endParaRPr lang="ar-SA"/>
        </a:p>
      </dgm:t>
    </dgm:pt>
    <dgm:pt modelId="{D154B8C3-DD2B-4D90-989C-666C53D2390D}">
      <dgm:prSet phldrT="[Text]" phldr="1"/>
      <dgm:spPr>
        <a:noFill/>
        <a:ln>
          <a:noFill/>
        </a:ln>
      </dgm:spPr>
      <dgm:t>
        <a:bodyPr/>
        <a:lstStyle/>
        <a:p>
          <a:pPr rtl="1"/>
          <a:endParaRPr lang="ar-SA" dirty="0"/>
        </a:p>
      </dgm:t>
    </dgm:pt>
    <dgm:pt modelId="{52FAD226-E53C-4558-9A09-84476B95C273}" type="sibTrans" cxnId="{4C7487D5-63BB-4038-B547-5EAB52E39A24}">
      <dgm:prSet/>
      <dgm:spPr/>
      <dgm:t>
        <a:bodyPr/>
        <a:lstStyle/>
        <a:p>
          <a:pPr rtl="1"/>
          <a:endParaRPr lang="ar-SA"/>
        </a:p>
      </dgm:t>
    </dgm:pt>
    <dgm:pt modelId="{F1967461-60BA-474E-9F7B-D07035EEAD0E}" type="parTrans" cxnId="{4C7487D5-63BB-4038-B547-5EAB52E39A24}">
      <dgm:prSet/>
      <dgm:spPr/>
      <dgm:t>
        <a:bodyPr/>
        <a:lstStyle/>
        <a:p>
          <a:pPr rtl="1"/>
          <a:endParaRPr lang="ar-SA"/>
        </a:p>
      </dgm:t>
    </dgm:pt>
    <dgm:pt modelId="{AF57A56B-881A-48D5-A3DA-94DDC92ADB17}" type="pres">
      <dgm:prSet presAssocID="{1A2DF99A-5CA3-48EF-9BF9-BC1CA51E114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908C98B3-BBCA-48D6-A9A6-E752830DBF0C}" type="pres">
      <dgm:prSet presAssocID="{D154B8C3-DD2B-4D90-989C-666C53D2390D}" presName="hierRoot1" presStyleCnt="0">
        <dgm:presLayoutVars>
          <dgm:hierBranch val="init"/>
        </dgm:presLayoutVars>
      </dgm:prSet>
      <dgm:spPr/>
    </dgm:pt>
    <dgm:pt modelId="{21A85EBD-9225-4859-90C3-EC7046F91668}" type="pres">
      <dgm:prSet presAssocID="{D154B8C3-DD2B-4D90-989C-666C53D2390D}" presName="rootComposite1" presStyleCnt="0"/>
      <dgm:spPr/>
    </dgm:pt>
    <dgm:pt modelId="{D22CD5A5-4427-429E-9F86-E374AC53BA04}" type="pres">
      <dgm:prSet presAssocID="{D154B8C3-DD2B-4D90-989C-666C53D2390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1655FA0-FE96-4FE2-8AED-C15467B9A18B}" type="pres">
      <dgm:prSet presAssocID="{D154B8C3-DD2B-4D90-989C-666C53D2390D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9BAD931A-F4D9-4091-9649-618DA6A7379C}" type="pres">
      <dgm:prSet presAssocID="{D154B8C3-DD2B-4D90-989C-666C53D2390D}" presName="hierChild2" presStyleCnt="0"/>
      <dgm:spPr/>
    </dgm:pt>
    <dgm:pt modelId="{14EDA3D3-99A1-4428-9543-BC6FF7E6063A}" type="pres">
      <dgm:prSet presAssocID="{055707E9-A017-490A-833F-20DF53D518E7}" presName="Name37" presStyleLbl="parChTrans1D2" presStyleIdx="0" presStyleCnt="7"/>
      <dgm:spPr/>
      <dgm:t>
        <a:bodyPr/>
        <a:lstStyle/>
        <a:p>
          <a:pPr rtl="1"/>
          <a:endParaRPr lang="ar-SA"/>
        </a:p>
      </dgm:t>
    </dgm:pt>
    <dgm:pt modelId="{A781E176-EF7D-4AC0-9740-0578AE13845E}" type="pres">
      <dgm:prSet presAssocID="{CDA2B951-76A0-4B62-A7F9-BF024DD58243}" presName="hierRoot2" presStyleCnt="0">
        <dgm:presLayoutVars>
          <dgm:hierBranch val="init"/>
        </dgm:presLayoutVars>
      </dgm:prSet>
      <dgm:spPr/>
    </dgm:pt>
    <dgm:pt modelId="{0BDEF699-23C1-455B-86F2-DDA979498E7B}" type="pres">
      <dgm:prSet presAssocID="{CDA2B951-76A0-4B62-A7F9-BF024DD58243}" presName="rootComposite" presStyleCnt="0"/>
      <dgm:spPr/>
    </dgm:pt>
    <dgm:pt modelId="{695E34E5-C7C2-4462-8F21-CD9E0C34537B}" type="pres">
      <dgm:prSet presAssocID="{CDA2B951-76A0-4B62-A7F9-BF024DD58243}" presName="rootText" presStyleLbl="node2" presStyleIdx="0" presStyleCnt="7" custLinFactNeighborX="2990" custLinFactNeighborY="-150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07FD901-8C5F-41BF-AFF6-2B2FE0156258}" type="pres">
      <dgm:prSet presAssocID="{CDA2B951-76A0-4B62-A7F9-BF024DD58243}" presName="rootConnector" presStyleLbl="node2" presStyleIdx="0" presStyleCnt="7"/>
      <dgm:spPr/>
      <dgm:t>
        <a:bodyPr/>
        <a:lstStyle/>
        <a:p>
          <a:pPr rtl="1"/>
          <a:endParaRPr lang="ar-SA"/>
        </a:p>
      </dgm:t>
    </dgm:pt>
    <dgm:pt modelId="{74DBEDF9-A7B3-4AC3-9ADC-05909B098A05}" type="pres">
      <dgm:prSet presAssocID="{CDA2B951-76A0-4B62-A7F9-BF024DD58243}" presName="hierChild4" presStyleCnt="0"/>
      <dgm:spPr/>
    </dgm:pt>
    <dgm:pt modelId="{F206F423-DCC1-49DA-866D-30CEAF4447B4}" type="pres">
      <dgm:prSet presAssocID="{CDA2B951-76A0-4B62-A7F9-BF024DD58243}" presName="hierChild5" presStyleCnt="0"/>
      <dgm:spPr/>
    </dgm:pt>
    <dgm:pt modelId="{50B84535-269C-4ABD-94E2-91EB4CB613BE}" type="pres">
      <dgm:prSet presAssocID="{113D2D56-4A31-4C8D-9DE0-F235333721EF}" presName="Name37" presStyleLbl="parChTrans1D2" presStyleIdx="1" presStyleCnt="7"/>
      <dgm:spPr/>
      <dgm:t>
        <a:bodyPr/>
        <a:lstStyle/>
        <a:p>
          <a:pPr rtl="1"/>
          <a:endParaRPr lang="ar-SA"/>
        </a:p>
      </dgm:t>
    </dgm:pt>
    <dgm:pt modelId="{8AE81900-7A1D-44F7-86AF-7219444C0767}" type="pres">
      <dgm:prSet presAssocID="{B3E3C996-6F5E-4DF4-A7C5-5B5713439813}" presName="hierRoot2" presStyleCnt="0">
        <dgm:presLayoutVars>
          <dgm:hierBranch val="init"/>
        </dgm:presLayoutVars>
      </dgm:prSet>
      <dgm:spPr/>
    </dgm:pt>
    <dgm:pt modelId="{0D0D262E-6FE3-48D1-BA7E-218619B4B48F}" type="pres">
      <dgm:prSet presAssocID="{B3E3C996-6F5E-4DF4-A7C5-5B5713439813}" presName="rootComposite" presStyleCnt="0"/>
      <dgm:spPr/>
    </dgm:pt>
    <dgm:pt modelId="{81163C55-7053-412F-86A2-A127813D2DC1}" type="pres">
      <dgm:prSet presAssocID="{B3E3C996-6F5E-4DF4-A7C5-5B5713439813}" presName="rootText" presStyleLbl="node2" presStyleIdx="1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4AB8193-9769-4BD2-A18E-85EBF5760CFA}" type="pres">
      <dgm:prSet presAssocID="{B3E3C996-6F5E-4DF4-A7C5-5B5713439813}" presName="rootConnector" presStyleLbl="node2" presStyleIdx="1" presStyleCnt="7"/>
      <dgm:spPr/>
      <dgm:t>
        <a:bodyPr/>
        <a:lstStyle/>
        <a:p>
          <a:pPr rtl="1"/>
          <a:endParaRPr lang="ar-SA"/>
        </a:p>
      </dgm:t>
    </dgm:pt>
    <dgm:pt modelId="{426C8035-7535-43D8-887A-69C3C8437EF8}" type="pres">
      <dgm:prSet presAssocID="{B3E3C996-6F5E-4DF4-A7C5-5B5713439813}" presName="hierChild4" presStyleCnt="0"/>
      <dgm:spPr/>
    </dgm:pt>
    <dgm:pt modelId="{BAC4EF55-C23B-41A9-B3D6-FB4D36C4D5FE}" type="pres">
      <dgm:prSet presAssocID="{B3E3C996-6F5E-4DF4-A7C5-5B5713439813}" presName="hierChild5" presStyleCnt="0"/>
      <dgm:spPr/>
    </dgm:pt>
    <dgm:pt modelId="{6FDA138C-E2F0-40F2-AD81-02BDEE0236C0}" type="pres">
      <dgm:prSet presAssocID="{872224F5-C8D5-46D7-884A-2812AA6324D7}" presName="Name37" presStyleLbl="parChTrans1D2" presStyleIdx="2" presStyleCnt="7"/>
      <dgm:spPr/>
      <dgm:t>
        <a:bodyPr/>
        <a:lstStyle/>
        <a:p>
          <a:pPr rtl="1"/>
          <a:endParaRPr lang="ar-SA"/>
        </a:p>
      </dgm:t>
    </dgm:pt>
    <dgm:pt modelId="{B3884D40-22AC-43B1-A425-9DB35CA8742B}" type="pres">
      <dgm:prSet presAssocID="{1AD837F0-E472-4FA7-B04D-D235ABBB6EC7}" presName="hierRoot2" presStyleCnt="0">
        <dgm:presLayoutVars>
          <dgm:hierBranch val="init"/>
        </dgm:presLayoutVars>
      </dgm:prSet>
      <dgm:spPr/>
    </dgm:pt>
    <dgm:pt modelId="{17856864-E991-49CA-99DC-79646AD68832}" type="pres">
      <dgm:prSet presAssocID="{1AD837F0-E472-4FA7-B04D-D235ABBB6EC7}" presName="rootComposite" presStyleCnt="0"/>
      <dgm:spPr/>
    </dgm:pt>
    <dgm:pt modelId="{96269519-F916-44B9-8C94-3E7F35C9400F}" type="pres">
      <dgm:prSet presAssocID="{1AD837F0-E472-4FA7-B04D-D235ABBB6EC7}" presName="rootText" presStyleLbl="node2" presStyleIdx="2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9CF14A4-BAA1-4ACE-8111-9B419B069405}" type="pres">
      <dgm:prSet presAssocID="{1AD837F0-E472-4FA7-B04D-D235ABBB6EC7}" presName="rootConnector" presStyleLbl="node2" presStyleIdx="2" presStyleCnt="7"/>
      <dgm:spPr/>
      <dgm:t>
        <a:bodyPr/>
        <a:lstStyle/>
        <a:p>
          <a:pPr rtl="1"/>
          <a:endParaRPr lang="ar-SA"/>
        </a:p>
      </dgm:t>
    </dgm:pt>
    <dgm:pt modelId="{F9181D05-5623-4534-AB18-C66D0674048C}" type="pres">
      <dgm:prSet presAssocID="{1AD837F0-E472-4FA7-B04D-D235ABBB6EC7}" presName="hierChild4" presStyleCnt="0"/>
      <dgm:spPr/>
    </dgm:pt>
    <dgm:pt modelId="{32EE99B9-5EBF-4AE8-9E70-94022700C5A8}" type="pres">
      <dgm:prSet presAssocID="{1AD837F0-E472-4FA7-B04D-D235ABBB6EC7}" presName="hierChild5" presStyleCnt="0"/>
      <dgm:spPr/>
    </dgm:pt>
    <dgm:pt modelId="{714A00F6-7CBC-4B08-B5BC-0653D38B44EC}" type="pres">
      <dgm:prSet presAssocID="{3B647902-CCD6-4898-8211-DB3993C59A8F}" presName="Name37" presStyleLbl="parChTrans1D2" presStyleIdx="3" presStyleCnt="7"/>
      <dgm:spPr/>
      <dgm:t>
        <a:bodyPr/>
        <a:lstStyle/>
        <a:p>
          <a:pPr rtl="1"/>
          <a:endParaRPr lang="ar-SA"/>
        </a:p>
      </dgm:t>
    </dgm:pt>
    <dgm:pt modelId="{6D2BEA6E-177C-44BC-AFE2-589FC5FFA1B5}" type="pres">
      <dgm:prSet presAssocID="{4DE9F678-DA6C-4CBD-A6C4-150BFBF13C3B}" presName="hierRoot2" presStyleCnt="0">
        <dgm:presLayoutVars>
          <dgm:hierBranch val="init"/>
        </dgm:presLayoutVars>
      </dgm:prSet>
      <dgm:spPr/>
    </dgm:pt>
    <dgm:pt modelId="{47542796-AFF3-4DDD-AF13-34035A6E3659}" type="pres">
      <dgm:prSet presAssocID="{4DE9F678-DA6C-4CBD-A6C4-150BFBF13C3B}" presName="rootComposite" presStyleCnt="0"/>
      <dgm:spPr/>
    </dgm:pt>
    <dgm:pt modelId="{0BBD70FA-5BEF-4D72-AFB7-1161F580A2A0}" type="pres">
      <dgm:prSet presAssocID="{4DE9F678-DA6C-4CBD-A6C4-150BFBF13C3B}" presName="rootText" presStyleLbl="node2" presStyleIdx="3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DF26052-6562-468D-805B-870AFEDAD57F}" type="pres">
      <dgm:prSet presAssocID="{4DE9F678-DA6C-4CBD-A6C4-150BFBF13C3B}" presName="rootConnector" presStyleLbl="node2" presStyleIdx="3" presStyleCnt="7"/>
      <dgm:spPr/>
      <dgm:t>
        <a:bodyPr/>
        <a:lstStyle/>
        <a:p>
          <a:pPr rtl="1"/>
          <a:endParaRPr lang="ar-SA"/>
        </a:p>
      </dgm:t>
    </dgm:pt>
    <dgm:pt modelId="{B9FB78B2-F7D6-43E3-A000-53B54F528E02}" type="pres">
      <dgm:prSet presAssocID="{4DE9F678-DA6C-4CBD-A6C4-150BFBF13C3B}" presName="hierChild4" presStyleCnt="0"/>
      <dgm:spPr/>
    </dgm:pt>
    <dgm:pt modelId="{2FCEDBFF-4A49-4836-8B7F-D8AB170D13A4}" type="pres">
      <dgm:prSet presAssocID="{4DE9F678-DA6C-4CBD-A6C4-150BFBF13C3B}" presName="hierChild5" presStyleCnt="0"/>
      <dgm:spPr/>
    </dgm:pt>
    <dgm:pt modelId="{6E5F61DF-30AD-43A6-BD6B-5E67C5D67C1C}" type="pres">
      <dgm:prSet presAssocID="{AB34591B-5CEB-4182-9851-769EB2238357}" presName="Name37" presStyleLbl="parChTrans1D2" presStyleIdx="4" presStyleCnt="7"/>
      <dgm:spPr/>
      <dgm:t>
        <a:bodyPr/>
        <a:lstStyle/>
        <a:p>
          <a:pPr rtl="1"/>
          <a:endParaRPr lang="ar-SA"/>
        </a:p>
      </dgm:t>
    </dgm:pt>
    <dgm:pt modelId="{5EE47325-6C2B-4259-94DF-1AA0AB355DDB}" type="pres">
      <dgm:prSet presAssocID="{E0B7DDEA-6DCA-4E89-99BB-F44C8475C020}" presName="hierRoot2" presStyleCnt="0">
        <dgm:presLayoutVars>
          <dgm:hierBranch val="init"/>
        </dgm:presLayoutVars>
      </dgm:prSet>
      <dgm:spPr/>
    </dgm:pt>
    <dgm:pt modelId="{08A45E5C-B25A-4DAC-A144-FD54194B64FF}" type="pres">
      <dgm:prSet presAssocID="{E0B7DDEA-6DCA-4E89-99BB-F44C8475C020}" presName="rootComposite" presStyleCnt="0"/>
      <dgm:spPr/>
    </dgm:pt>
    <dgm:pt modelId="{64ABC758-A5C5-410F-9FF1-529B1DF5ED2B}" type="pres">
      <dgm:prSet presAssocID="{E0B7DDEA-6DCA-4E89-99BB-F44C8475C020}" presName="rootText" presStyleLbl="node2" presStyleIdx="4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3AE1568-97B1-4571-814D-D9C0E1A67141}" type="pres">
      <dgm:prSet presAssocID="{E0B7DDEA-6DCA-4E89-99BB-F44C8475C020}" presName="rootConnector" presStyleLbl="node2" presStyleIdx="4" presStyleCnt="7"/>
      <dgm:spPr/>
      <dgm:t>
        <a:bodyPr/>
        <a:lstStyle/>
        <a:p>
          <a:pPr rtl="1"/>
          <a:endParaRPr lang="ar-SA"/>
        </a:p>
      </dgm:t>
    </dgm:pt>
    <dgm:pt modelId="{E462EDA2-13FF-4409-A7C4-407B77E21CFC}" type="pres">
      <dgm:prSet presAssocID="{E0B7DDEA-6DCA-4E89-99BB-F44C8475C020}" presName="hierChild4" presStyleCnt="0"/>
      <dgm:spPr/>
    </dgm:pt>
    <dgm:pt modelId="{9B3901C4-FA63-4F52-80A8-AA913DDF3972}" type="pres">
      <dgm:prSet presAssocID="{E0B7DDEA-6DCA-4E89-99BB-F44C8475C020}" presName="hierChild5" presStyleCnt="0"/>
      <dgm:spPr/>
    </dgm:pt>
    <dgm:pt modelId="{F6FAE3C8-5530-4291-960F-5745F21D8372}" type="pres">
      <dgm:prSet presAssocID="{30234414-1CF9-4E2F-AD0F-34C88C925C50}" presName="Name37" presStyleLbl="parChTrans1D2" presStyleIdx="5" presStyleCnt="7"/>
      <dgm:spPr/>
      <dgm:t>
        <a:bodyPr/>
        <a:lstStyle/>
        <a:p>
          <a:pPr rtl="1"/>
          <a:endParaRPr lang="ar-SA"/>
        </a:p>
      </dgm:t>
    </dgm:pt>
    <dgm:pt modelId="{19C80EED-8E15-46F7-968C-A78A61A86A87}" type="pres">
      <dgm:prSet presAssocID="{65FB1010-7B7D-44C1-9C01-BB638E61A861}" presName="hierRoot2" presStyleCnt="0">
        <dgm:presLayoutVars>
          <dgm:hierBranch val="init"/>
        </dgm:presLayoutVars>
      </dgm:prSet>
      <dgm:spPr/>
    </dgm:pt>
    <dgm:pt modelId="{BE390E19-F7A5-452A-B26F-0C3E532BF42E}" type="pres">
      <dgm:prSet presAssocID="{65FB1010-7B7D-44C1-9C01-BB638E61A861}" presName="rootComposite" presStyleCnt="0"/>
      <dgm:spPr/>
    </dgm:pt>
    <dgm:pt modelId="{4E50CDA4-79D4-4A0F-BD97-CEDB3EB3FBE3}" type="pres">
      <dgm:prSet presAssocID="{65FB1010-7B7D-44C1-9C01-BB638E61A861}" presName="rootText" presStyleLbl="node2" presStyleIdx="5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3F963A4-24EE-48E0-BBBB-D752AF8ECA17}" type="pres">
      <dgm:prSet presAssocID="{65FB1010-7B7D-44C1-9C01-BB638E61A861}" presName="rootConnector" presStyleLbl="node2" presStyleIdx="5" presStyleCnt="7"/>
      <dgm:spPr/>
      <dgm:t>
        <a:bodyPr/>
        <a:lstStyle/>
        <a:p>
          <a:pPr rtl="1"/>
          <a:endParaRPr lang="ar-SA"/>
        </a:p>
      </dgm:t>
    </dgm:pt>
    <dgm:pt modelId="{A50CF28B-0E4E-437B-8C0A-1CD8899F768C}" type="pres">
      <dgm:prSet presAssocID="{65FB1010-7B7D-44C1-9C01-BB638E61A861}" presName="hierChild4" presStyleCnt="0"/>
      <dgm:spPr/>
    </dgm:pt>
    <dgm:pt modelId="{0CBE587F-E37F-4982-9548-BD5E13D7CD59}" type="pres">
      <dgm:prSet presAssocID="{65FB1010-7B7D-44C1-9C01-BB638E61A861}" presName="hierChild5" presStyleCnt="0"/>
      <dgm:spPr/>
    </dgm:pt>
    <dgm:pt modelId="{3453D6B7-598A-425D-8919-9049CFCB6970}" type="pres">
      <dgm:prSet presAssocID="{C871CF4F-DF16-499A-B7FE-D3513374C6B3}" presName="Name37" presStyleLbl="parChTrans1D2" presStyleIdx="6" presStyleCnt="7"/>
      <dgm:spPr/>
      <dgm:t>
        <a:bodyPr/>
        <a:lstStyle/>
        <a:p>
          <a:pPr rtl="1"/>
          <a:endParaRPr lang="ar-SA"/>
        </a:p>
      </dgm:t>
    </dgm:pt>
    <dgm:pt modelId="{EC9246D9-9C50-47E8-9E43-5F7F71E308D1}" type="pres">
      <dgm:prSet presAssocID="{ADBC9FB0-6DEA-442E-8249-CF813EA33E68}" presName="hierRoot2" presStyleCnt="0">
        <dgm:presLayoutVars>
          <dgm:hierBranch val="init"/>
        </dgm:presLayoutVars>
      </dgm:prSet>
      <dgm:spPr/>
    </dgm:pt>
    <dgm:pt modelId="{4B886D72-48BA-41BF-9337-AF8BF59B7C05}" type="pres">
      <dgm:prSet presAssocID="{ADBC9FB0-6DEA-442E-8249-CF813EA33E68}" presName="rootComposite" presStyleCnt="0"/>
      <dgm:spPr/>
    </dgm:pt>
    <dgm:pt modelId="{47779D2E-D922-4F42-B50D-CAF2580093BF}" type="pres">
      <dgm:prSet presAssocID="{ADBC9FB0-6DEA-442E-8249-CF813EA33E68}" presName="rootText" presStyleLbl="node2" presStyleIdx="6" presStyleCnt="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7F5381E-B129-4EF0-81DA-05C5DE418405}" type="pres">
      <dgm:prSet presAssocID="{ADBC9FB0-6DEA-442E-8249-CF813EA33E68}" presName="rootConnector" presStyleLbl="node2" presStyleIdx="6" presStyleCnt="7"/>
      <dgm:spPr/>
      <dgm:t>
        <a:bodyPr/>
        <a:lstStyle/>
        <a:p>
          <a:pPr rtl="1"/>
          <a:endParaRPr lang="ar-SA"/>
        </a:p>
      </dgm:t>
    </dgm:pt>
    <dgm:pt modelId="{68983F08-DDF4-4E29-9813-6CD8DF4E4EFF}" type="pres">
      <dgm:prSet presAssocID="{ADBC9FB0-6DEA-442E-8249-CF813EA33E68}" presName="hierChild4" presStyleCnt="0"/>
      <dgm:spPr/>
    </dgm:pt>
    <dgm:pt modelId="{8147E99D-B548-46DA-BB19-ED9E50AD2BBB}" type="pres">
      <dgm:prSet presAssocID="{ADBC9FB0-6DEA-442E-8249-CF813EA33E68}" presName="hierChild5" presStyleCnt="0"/>
      <dgm:spPr/>
    </dgm:pt>
    <dgm:pt modelId="{AACE431D-481E-4FCD-A346-8626139205B4}" type="pres">
      <dgm:prSet presAssocID="{D154B8C3-DD2B-4D90-989C-666C53D2390D}" presName="hierChild3" presStyleCnt="0"/>
      <dgm:spPr/>
    </dgm:pt>
  </dgm:ptLst>
  <dgm:cxnLst>
    <dgm:cxn modelId="{2BCACA19-F19E-40FE-97DC-2B88C791B86F}" type="presOf" srcId="{C871CF4F-DF16-499A-B7FE-D3513374C6B3}" destId="{3453D6B7-598A-425D-8919-9049CFCB6970}" srcOrd="0" destOrd="0" presId="urn:microsoft.com/office/officeart/2005/8/layout/orgChart1"/>
    <dgm:cxn modelId="{5443C606-0CC0-4B81-88CF-7F7708BA15A8}" type="presOf" srcId="{E0B7DDEA-6DCA-4E89-99BB-F44C8475C020}" destId="{63AE1568-97B1-4571-814D-D9C0E1A67141}" srcOrd="1" destOrd="0" presId="urn:microsoft.com/office/officeart/2005/8/layout/orgChart1"/>
    <dgm:cxn modelId="{117C7B60-5F22-4D65-BD58-F4B5A406AA8C}" srcId="{D154B8C3-DD2B-4D90-989C-666C53D2390D}" destId="{1AD837F0-E472-4FA7-B04D-D235ABBB6EC7}" srcOrd="2" destOrd="0" parTransId="{872224F5-C8D5-46D7-884A-2812AA6324D7}" sibTransId="{2F69DB6F-66EB-4FAF-8621-9CF3BA329DC9}"/>
    <dgm:cxn modelId="{33816D68-2FAF-40C9-AA8D-7D1B9FDC51DD}" srcId="{D154B8C3-DD2B-4D90-989C-666C53D2390D}" destId="{CDA2B951-76A0-4B62-A7F9-BF024DD58243}" srcOrd="0" destOrd="0" parTransId="{055707E9-A017-490A-833F-20DF53D518E7}" sibTransId="{0752A44A-B970-4517-AA80-111402AA0E62}"/>
    <dgm:cxn modelId="{54DDF42E-9834-4A1D-BB47-1709840B5EEB}" type="presOf" srcId="{1A2DF99A-5CA3-48EF-9BF9-BC1CA51E1145}" destId="{AF57A56B-881A-48D5-A3DA-94DDC92ADB17}" srcOrd="0" destOrd="0" presId="urn:microsoft.com/office/officeart/2005/8/layout/orgChart1"/>
    <dgm:cxn modelId="{A1409169-B86B-42F8-B8E6-EBD215AF8CBC}" type="presOf" srcId="{872224F5-C8D5-46D7-884A-2812AA6324D7}" destId="{6FDA138C-E2F0-40F2-AD81-02BDEE0236C0}" srcOrd="0" destOrd="0" presId="urn:microsoft.com/office/officeart/2005/8/layout/orgChart1"/>
    <dgm:cxn modelId="{74F6DAF9-00E4-4396-A64F-E28EBAE274E6}" type="presOf" srcId="{D154B8C3-DD2B-4D90-989C-666C53D2390D}" destId="{91655FA0-FE96-4FE2-8AED-C15467B9A18B}" srcOrd="1" destOrd="0" presId="urn:microsoft.com/office/officeart/2005/8/layout/orgChart1"/>
    <dgm:cxn modelId="{0A4989E5-E5EB-469C-B4BB-89062D4B2001}" type="presOf" srcId="{65FB1010-7B7D-44C1-9C01-BB638E61A861}" destId="{C3F963A4-24EE-48E0-BBBB-D752AF8ECA17}" srcOrd="1" destOrd="0" presId="urn:microsoft.com/office/officeart/2005/8/layout/orgChart1"/>
    <dgm:cxn modelId="{0147648B-AF14-42EE-AAFB-AE3C7227C239}" type="presOf" srcId="{4DE9F678-DA6C-4CBD-A6C4-150BFBF13C3B}" destId="{0BBD70FA-5BEF-4D72-AFB7-1161F580A2A0}" srcOrd="0" destOrd="0" presId="urn:microsoft.com/office/officeart/2005/8/layout/orgChart1"/>
    <dgm:cxn modelId="{AE20E8B0-158E-4477-92D0-CC68D0DB6D0E}" type="presOf" srcId="{CDA2B951-76A0-4B62-A7F9-BF024DD58243}" destId="{695E34E5-C7C2-4462-8F21-CD9E0C34537B}" srcOrd="0" destOrd="0" presId="urn:microsoft.com/office/officeart/2005/8/layout/orgChart1"/>
    <dgm:cxn modelId="{A216651F-9D1B-4810-8C8F-8D2989DBA746}" type="presOf" srcId="{D154B8C3-DD2B-4D90-989C-666C53D2390D}" destId="{D22CD5A5-4427-429E-9F86-E374AC53BA04}" srcOrd="0" destOrd="0" presId="urn:microsoft.com/office/officeart/2005/8/layout/orgChart1"/>
    <dgm:cxn modelId="{A3320A3C-CD43-4170-BB5A-25F568BB39CF}" type="presOf" srcId="{ADBC9FB0-6DEA-442E-8249-CF813EA33E68}" destId="{47779D2E-D922-4F42-B50D-CAF2580093BF}" srcOrd="0" destOrd="0" presId="urn:microsoft.com/office/officeart/2005/8/layout/orgChart1"/>
    <dgm:cxn modelId="{EE264909-1FFA-4857-B152-EC663950BD17}" type="presOf" srcId="{65FB1010-7B7D-44C1-9C01-BB638E61A861}" destId="{4E50CDA4-79D4-4A0F-BD97-CEDB3EB3FBE3}" srcOrd="0" destOrd="0" presId="urn:microsoft.com/office/officeart/2005/8/layout/orgChart1"/>
    <dgm:cxn modelId="{4D3149AE-A0D3-468A-9D56-3CC69ECC2830}" type="presOf" srcId="{4DE9F678-DA6C-4CBD-A6C4-150BFBF13C3B}" destId="{ADF26052-6562-468D-805B-870AFEDAD57F}" srcOrd="1" destOrd="0" presId="urn:microsoft.com/office/officeart/2005/8/layout/orgChart1"/>
    <dgm:cxn modelId="{86595F4D-1888-46EA-BC1E-EB2B4567E86B}" type="presOf" srcId="{AB34591B-5CEB-4182-9851-769EB2238357}" destId="{6E5F61DF-30AD-43A6-BD6B-5E67C5D67C1C}" srcOrd="0" destOrd="0" presId="urn:microsoft.com/office/officeart/2005/8/layout/orgChart1"/>
    <dgm:cxn modelId="{1EF52C94-8CDA-4D80-81C0-CCA3A3C14151}" srcId="{D154B8C3-DD2B-4D90-989C-666C53D2390D}" destId="{ADBC9FB0-6DEA-442E-8249-CF813EA33E68}" srcOrd="6" destOrd="0" parTransId="{C871CF4F-DF16-499A-B7FE-D3513374C6B3}" sibTransId="{A8B91C79-7268-47DD-B304-24AB2B2AFEBA}"/>
    <dgm:cxn modelId="{362CF922-DC9F-44BA-932B-7718CF6D579D}" type="presOf" srcId="{1AD837F0-E472-4FA7-B04D-D235ABBB6EC7}" destId="{96269519-F916-44B9-8C94-3E7F35C9400F}" srcOrd="0" destOrd="0" presId="urn:microsoft.com/office/officeart/2005/8/layout/orgChart1"/>
    <dgm:cxn modelId="{A62EB44B-2969-4C6D-9B4A-395A61A89DBE}" type="presOf" srcId="{B3E3C996-6F5E-4DF4-A7C5-5B5713439813}" destId="{94AB8193-9769-4BD2-A18E-85EBF5760CFA}" srcOrd="1" destOrd="0" presId="urn:microsoft.com/office/officeart/2005/8/layout/orgChart1"/>
    <dgm:cxn modelId="{104E12AB-37D9-4E4F-9E93-EC8C06F245B2}" type="presOf" srcId="{30234414-1CF9-4E2F-AD0F-34C88C925C50}" destId="{F6FAE3C8-5530-4291-960F-5745F21D8372}" srcOrd="0" destOrd="0" presId="urn:microsoft.com/office/officeart/2005/8/layout/orgChart1"/>
    <dgm:cxn modelId="{B57F17F3-ECEB-4702-88DF-1D94D0590769}" srcId="{D154B8C3-DD2B-4D90-989C-666C53D2390D}" destId="{E0B7DDEA-6DCA-4E89-99BB-F44C8475C020}" srcOrd="4" destOrd="0" parTransId="{AB34591B-5CEB-4182-9851-769EB2238357}" sibTransId="{AB189AAA-FCFC-4C0B-89C1-E3902200AF85}"/>
    <dgm:cxn modelId="{410EB81A-E686-4947-B408-80A9EDA796F4}" type="presOf" srcId="{E0B7DDEA-6DCA-4E89-99BB-F44C8475C020}" destId="{64ABC758-A5C5-410F-9FF1-529B1DF5ED2B}" srcOrd="0" destOrd="0" presId="urn:microsoft.com/office/officeart/2005/8/layout/orgChart1"/>
    <dgm:cxn modelId="{FB8574E5-4216-46A0-A834-BCB50A60CF66}" srcId="{D154B8C3-DD2B-4D90-989C-666C53D2390D}" destId="{65FB1010-7B7D-44C1-9C01-BB638E61A861}" srcOrd="5" destOrd="0" parTransId="{30234414-1CF9-4E2F-AD0F-34C88C925C50}" sibTransId="{6453EF3A-ED1C-4E46-9B10-ABCD30D94318}"/>
    <dgm:cxn modelId="{00823D76-11B5-4AD9-BFF0-852153F1A145}" type="presOf" srcId="{3B647902-CCD6-4898-8211-DB3993C59A8F}" destId="{714A00F6-7CBC-4B08-B5BC-0653D38B44EC}" srcOrd="0" destOrd="0" presId="urn:microsoft.com/office/officeart/2005/8/layout/orgChart1"/>
    <dgm:cxn modelId="{AFA28335-CEFE-4A16-B5F1-2EFEE293F155}" srcId="{D154B8C3-DD2B-4D90-989C-666C53D2390D}" destId="{4DE9F678-DA6C-4CBD-A6C4-150BFBF13C3B}" srcOrd="3" destOrd="0" parTransId="{3B647902-CCD6-4898-8211-DB3993C59A8F}" sibTransId="{82B4782A-1EAA-461B-8D6D-F91A13037AB8}"/>
    <dgm:cxn modelId="{DC5006B0-E4A9-42F9-86FA-8DEF6F3589A6}" type="presOf" srcId="{1AD837F0-E472-4FA7-B04D-D235ABBB6EC7}" destId="{E9CF14A4-BAA1-4ACE-8111-9B419B069405}" srcOrd="1" destOrd="0" presId="urn:microsoft.com/office/officeart/2005/8/layout/orgChart1"/>
    <dgm:cxn modelId="{524EE71C-9714-4DFA-A426-54BC7BCC2FFA}" type="presOf" srcId="{B3E3C996-6F5E-4DF4-A7C5-5B5713439813}" destId="{81163C55-7053-412F-86A2-A127813D2DC1}" srcOrd="0" destOrd="0" presId="urn:microsoft.com/office/officeart/2005/8/layout/orgChart1"/>
    <dgm:cxn modelId="{0782C455-07BF-482B-BA5B-424602A9B14F}" type="presOf" srcId="{CDA2B951-76A0-4B62-A7F9-BF024DD58243}" destId="{507FD901-8C5F-41BF-AFF6-2B2FE0156258}" srcOrd="1" destOrd="0" presId="urn:microsoft.com/office/officeart/2005/8/layout/orgChart1"/>
    <dgm:cxn modelId="{B3229E7E-BAF4-48F5-A1D6-D03D2E001E70}" type="presOf" srcId="{055707E9-A017-490A-833F-20DF53D518E7}" destId="{14EDA3D3-99A1-4428-9543-BC6FF7E6063A}" srcOrd="0" destOrd="0" presId="urn:microsoft.com/office/officeart/2005/8/layout/orgChart1"/>
    <dgm:cxn modelId="{4C7487D5-63BB-4038-B547-5EAB52E39A24}" srcId="{1A2DF99A-5CA3-48EF-9BF9-BC1CA51E1145}" destId="{D154B8C3-DD2B-4D90-989C-666C53D2390D}" srcOrd="0" destOrd="0" parTransId="{F1967461-60BA-474E-9F7B-D07035EEAD0E}" sibTransId="{52FAD226-E53C-4558-9A09-84476B95C273}"/>
    <dgm:cxn modelId="{ECE98F61-B886-4886-8134-49702C26D753}" type="presOf" srcId="{113D2D56-4A31-4C8D-9DE0-F235333721EF}" destId="{50B84535-269C-4ABD-94E2-91EB4CB613BE}" srcOrd="0" destOrd="0" presId="urn:microsoft.com/office/officeart/2005/8/layout/orgChart1"/>
    <dgm:cxn modelId="{36D2597E-B1CD-48E7-96E6-457C4C3A88DD}" srcId="{D154B8C3-DD2B-4D90-989C-666C53D2390D}" destId="{B3E3C996-6F5E-4DF4-A7C5-5B5713439813}" srcOrd="1" destOrd="0" parTransId="{113D2D56-4A31-4C8D-9DE0-F235333721EF}" sibTransId="{F5650280-D731-4995-9E1F-81177FC6CDAE}"/>
    <dgm:cxn modelId="{7233696F-86C9-4E9D-8988-641866E21F4D}" type="presOf" srcId="{ADBC9FB0-6DEA-442E-8249-CF813EA33E68}" destId="{17F5381E-B129-4EF0-81DA-05C5DE418405}" srcOrd="1" destOrd="0" presId="urn:microsoft.com/office/officeart/2005/8/layout/orgChart1"/>
    <dgm:cxn modelId="{F9000B10-4EED-4926-8066-82ADAA5610C3}" type="presParOf" srcId="{AF57A56B-881A-48D5-A3DA-94DDC92ADB17}" destId="{908C98B3-BBCA-48D6-A9A6-E752830DBF0C}" srcOrd="0" destOrd="0" presId="urn:microsoft.com/office/officeart/2005/8/layout/orgChart1"/>
    <dgm:cxn modelId="{A565F9CF-4C9D-466F-B981-BD04C550EB8A}" type="presParOf" srcId="{908C98B3-BBCA-48D6-A9A6-E752830DBF0C}" destId="{21A85EBD-9225-4859-90C3-EC7046F91668}" srcOrd="0" destOrd="0" presId="urn:microsoft.com/office/officeart/2005/8/layout/orgChart1"/>
    <dgm:cxn modelId="{9C3904E7-86CE-4C32-99B1-84D8B2F863A1}" type="presParOf" srcId="{21A85EBD-9225-4859-90C3-EC7046F91668}" destId="{D22CD5A5-4427-429E-9F86-E374AC53BA04}" srcOrd="0" destOrd="0" presId="urn:microsoft.com/office/officeart/2005/8/layout/orgChart1"/>
    <dgm:cxn modelId="{A7FA38C6-9CC7-4AF2-9ED2-00B40AB054C9}" type="presParOf" srcId="{21A85EBD-9225-4859-90C3-EC7046F91668}" destId="{91655FA0-FE96-4FE2-8AED-C15467B9A18B}" srcOrd="1" destOrd="0" presId="urn:microsoft.com/office/officeart/2005/8/layout/orgChart1"/>
    <dgm:cxn modelId="{B2BFA89F-EE25-4489-8365-C2FFC11680D3}" type="presParOf" srcId="{908C98B3-BBCA-48D6-A9A6-E752830DBF0C}" destId="{9BAD931A-F4D9-4091-9649-618DA6A7379C}" srcOrd="1" destOrd="0" presId="urn:microsoft.com/office/officeart/2005/8/layout/orgChart1"/>
    <dgm:cxn modelId="{659322CF-AEF0-4356-94BC-A87E91D31F26}" type="presParOf" srcId="{9BAD931A-F4D9-4091-9649-618DA6A7379C}" destId="{14EDA3D3-99A1-4428-9543-BC6FF7E6063A}" srcOrd="0" destOrd="0" presId="urn:microsoft.com/office/officeart/2005/8/layout/orgChart1"/>
    <dgm:cxn modelId="{C875DF3E-83CC-4530-8B9B-CC97C6C3A817}" type="presParOf" srcId="{9BAD931A-F4D9-4091-9649-618DA6A7379C}" destId="{A781E176-EF7D-4AC0-9740-0578AE13845E}" srcOrd="1" destOrd="0" presId="urn:microsoft.com/office/officeart/2005/8/layout/orgChart1"/>
    <dgm:cxn modelId="{DD2E3903-B5AE-402E-B55D-A186FFD63D05}" type="presParOf" srcId="{A781E176-EF7D-4AC0-9740-0578AE13845E}" destId="{0BDEF699-23C1-455B-86F2-DDA979498E7B}" srcOrd="0" destOrd="0" presId="urn:microsoft.com/office/officeart/2005/8/layout/orgChart1"/>
    <dgm:cxn modelId="{C93DDCF6-0F4A-4C19-85B9-EA5D21CDEC07}" type="presParOf" srcId="{0BDEF699-23C1-455B-86F2-DDA979498E7B}" destId="{695E34E5-C7C2-4462-8F21-CD9E0C34537B}" srcOrd="0" destOrd="0" presId="urn:microsoft.com/office/officeart/2005/8/layout/orgChart1"/>
    <dgm:cxn modelId="{39074872-669A-4BE4-8CF6-52CD4E443D5C}" type="presParOf" srcId="{0BDEF699-23C1-455B-86F2-DDA979498E7B}" destId="{507FD901-8C5F-41BF-AFF6-2B2FE0156258}" srcOrd="1" destOrd="0" presId="urn:microsoft.com/office/officeart/2005/8/layout/orgChart1"/>
    <dgm:cxn modelId="{21DB0513-5E4F-4729-9152-7DB3E9322173}" type="presParOf" srcId="{A781E176-EF7D-4AC0-9740-0578AE13845E}" destId="{74DBEDF9-A7B3-4AC3-9ADC-05909B098A05}" srcOrd="1" destOrd="0" presId="urn:microsoft.com/office/officeart/2005/8/layout/orgChart1"/>
    <dgm:cxn modelId="{D45E52FD-A7B7-4F2D-9CA1-7F46458EB302}" type="presParOf" srcId="{A781E176-EF7D-4AC0-9740-0578AE13845E}" destId="{F206F423-DCC1-49DA-866D-30CEAF4447B4}" srcOrd="2" destOrd="0" presId="urn:microsoft.com/office/officeart/2005/8/layout/orgChart1"/>
    <dgm:cxn modelId="{40667370-929F-4913-BAB4-52B71A796F21}" type="presParOf" srcId="{9BAD931A-F4D9-4091-9649-618DA6A7379C}" destId="{50B84535-269C-4ABD-94E2-91EB4CB613BE}" srcOrd="2" destOrd="0" presId="urn:microsoft.com/office/officeart/2005/8/layout/orgChart1"/>
    <dgm:cxn modelId="{E4443B4F-70C2-4242-83F0-31F0B7C4C17A}" type="presParOf" srcId="{9BAD931A-F4D9-4091-9649-618DA6A7379C}" destId="{8AE81900-7A1D-44F7-86AF-7219444C0767}" srcOrd="3" destOrd="0" presId="urn:microsoft.com/office/officeart/2005/8/layout/orgChart1"/>
    <dgm:cxn modelId="{B5319903-E326-4661-B038-ADF7BC52571E}" type="presParOf" srcId="{8AE81900-7A1D-44F7-86AF-7219444C0767}" destId="{0D0D262E-6FE3-48D1-BA7E-218619B4B48F}" srcOrd="0" destOrd="0" presId="urn:microsoft.com/office/officeart/2005/8/layout/orgChart1"/>
    <dgm:cxn modelId="{72D4B012-C25C-43A5-AEFA-E0D915BB55C2}" type="presParOf" srcId="{0D0D262E-6FE3-48D1-BA7E-218619B4B48F}" destId="{81163C55-7053-412F-86A2-A127813D2DC1}" srcOrd="0" destOrd="0" presId="urn:microsoft.com/office/officeart/2005/8/layout/orgChart1"/>
    <dgm:cxn modelId="{4C55EB32-3D27-47CC-94B0-99FC446087D0}" type="presParOf" srcId="{0D0D262E-6FE3-48D1-BA7E-218619B4B48F}" destId="{94AB8193-9769-4BD2-A18E-85EBF5760CFA}" srcOrd="1" destOrd="0" presId="urn:microsoft.com/office/officeart/2005/8/layout/orgChart1"/>
    <dgm:cxn modelId="{343068BB-AFAF-4DD9-9F65-4F347415F6BB}" type="presParOf" srcId="{8AE81900-7A1D-44F7-86AF-7219444C0767}" destId="{426C8035-7535-43D8-887A-69C3C8437EF8}" srcOrd="1" destOrd="0" presId="urn:microsoft.com/office/officeart/2005/8/layout/orgChart1"/>
    <dgm:cxn modelId="{0E362D7F-47CF-46E1-9ECE-C4190A4CC8A5}" type="presParOf" srcId="{8AE81900-7A1D-44F7-86AF-7219444C0767}" destId="{BAC4EF55-C23B-41A9-B3D6-FB4D36C4D5FE}" srcOrd="2" destOrd="0" presId="urn:microsoft.com/office/officeart/2005/8/layout/orgChart1"/>
    <dgm:cxn modelId="{4542097D-8FE2-42DA-B2E9-306BD688727A}" type="presParOf" srcId="{9BAD931A-F4D9-4091-9649-618DA6A7379C}" destId="{6FDA138C-E2F0-40F2-AD81-02BDEE0236C0}" srcOrd="4" destOrd="0" presId="urn:microsoft.com/office/officeart/2005/8/layout/orgChart1"/>
    <dgm:cxn modelId="{96975DF9-CDAA-4A94-9BC8-A259369715B2}" type="presParOf" srcId="{9BAD931A-F4D9-4091-9649-618DA6A7379C}" destId="{B3884D40-22AC-43B1-A425-9DB35CA8742B}" srcOrd="5" destOrd="0" presId="urn:microsoft.com/office/officeart/2005/8/layout/orgChart1"/>
    <dgm:cxn modelId="{FEF9D491-D5F2-4F90-AD40-6DEA6897D497}" type="presParOf" srcId="{B3884D40-22AC-43B1-A425-9DB35CA8742B}" destId="{17856864-E991-49CA-99DC-79646AD68832}" srcOrd="0" destOrd="0" presId="urn:microsoft.com/office/officeart/2005/8/layout/orgChart1"/>
    <dgm:cxn modelId="{2545224F-E29A-4B34-AAAC-25BC2A1643F5}" type="presParOf" srcId="{17856864-E991-49CA-99DC-79646AD68832}" destId="{96269519-F916-44B9-8C94-3E7F35C9400F}" srcOrd="0" destOrd="0" presId="urn:microsoft.com/office/officeart/2005/8/layout/orgChart1"/>
    <dgm:cxn modelId="{08DC3C28-FBDE-42C3-BD37-9E2E34A9CD90}" type="presParOf" srcId="{17856864-E991-49CA-99DC-79646AD68832}" destId="{E9CF14A4-BAA1-4ACE-8111-9B419B069405}" srcOrd="1" destOrd="0" presId="urn:microsoft.com/office/officeart/2005/8/layout/orgChart1"/>
    <dgm:cxn modelId="{E1A35E01-0E1A-4977-B804-3EE3A22745E4}" type="presParOf" srcId="{B3884D40-22AC-43B1-A425-9DB35CA8742B}" destId="{F9181D05-5623-4534-AB18-C66D0674048C}" srcOrd="1" destOrd="0" presId="urn:microsoft.com/office/officeart/2005/8/layout/orgChart1"/>
    <dgm:cxn modelId="{12187481-AF2F-4518-B8D6-EE5F58B56232}" type="presParOf" srcId="{B3884D40-22AC-43B1-A425-9DB35CA8742B}" destId="{32EE99B9-5EBF-4AE8-9E70-94022700C5A8}" srcOrd="2" destOrd="0" presId="urn:microsoft.com/office/officeart/2005/8/layout/orgChart1"/>
    <dgm:cxn modelId="{E8F5FBBA-83A1-4730-88CF-3C27248BE66D}" type="presParOf" srcId="{9BAD931A-F4D9-4091-9649-618DA6A7379C}" destId="{714A00F6-7CBC-4B08-B5BC-0653D38B44EC}" srcOrd="6" destOrd="0" presId="urn:microsoft.com/office/officeart/2005/8/layout/orgChart1"/>
    <dgm:cxn modelId="{A4BFF0E2-5406-44F3-BFA0-29D5E737DEEC}" type="presParOf" srcId="{9BAD931A-F4D9-4091-9649-618DA6A7379C}" destId="{6D2BEA6E-177C-44BC-AFE2-589FC5FFA1B5}" srcOrd="7" destOrd="0" presId="urn:microsoft.com/office/officeart/2005/8/layout/orgChart1"/>
    <dgm:cxn modelId="{148ACA80-43E0-420F-9A7A-222F46DD9568}" type="presParOf" srcId="{6D2BEA6E-177C-44BC-AFE2-589FC5FFA1B5}" destId="{47542796-AFF3-4DDD-AF13-34035A6E3659}" srcOrd="0" destOrd="0" presId="urn:microsoft.com/office/officeart/2005/8/layout/orgChart1"/>
    <dgm:cxn modelId="{EF28FB54-7B0D-4960-AEE9-D3C480F25161}" type="presParOf" srcId="{47542796-AFF3-4DDD-AF13-34035A6E3659}" destId="{0BBD70FA-5BEF-4D72-AFB7-1161F580A2A0}" srcOrd="0" destOrd="0" presId="urn:microsoft.com/office/officeart/2005/8/layout/orgChart1"/>
    <dgm:cxn modelId="{8713BA95-B581-4C83-B3DF-16FDFA795DBB}" type="presParOf" srcId="{47542796-AFF3-4DDD-AF13-34035A6E3659}" destId="{ADF26052-6562-468D-805B-870AFEDAD57F}" srcOrd="1" destOrd="0" presId="urn:microsoft.com/office/officeart/2005/8/layout/orgChart1"/>
    <dgm:cxn modelId="{593CADF9-24D2-4937-84BB-E9BA0E618325}" type="presParOf" srcId="{6D2BEA6E-177C-44BC-AFE2-589FC5FFA1B5}" destId="{B9FB78B2-F7D6-43E3-A000-53B54F528E02}" srcOrd="1" destOrd="0" presId="urn:microsoft.com/office/officeart/2005/8/layout/orgChart1"/>
    <dgm:cxn modelId="{48D113A8-B584-46CE-920D-90EAC80D7359}" type="presParOf" srcId="{6D2BEA6E-177C-44BC-AFE2-589FC5FFA1B5}" destId="{2FCEDBFF-4A49-4836-8B7F-D8AB170D13A4}" srcOrd="2" destOrd="0" presId="urn:microsoft.com/office/officeart/2005/8/layout/orgChart1"/>
    <dgm:cxn modelId="{2B41BBBD-0014-4412-9134-DD706BA1BE4A}" type="presParOf" srcId="{9BAD931A-F4D9-4091-9649-618DA6A7379C}" destId="{6E5F61DF-30AD-43A6-BD6B-5E67C5D67C1C}" srcOrd="8" destOrd="0" presId="urn:microsoft.com/office/officeart/2005/8/layout/orgChart1"/>
    <dgm:cxn modelId="{BA50BDD4-1DE7-4C72-A014-9BCD6FEF5052}" type="presParOf" srcId="{9BAD931A-F4D9-4091-9649-618DA6A7379C}" destId="{5EE47325-6C2B-4259-94DF-1AA0AB355DDB}" srcOrd="9" destOrd="0" presId="urn:microsoft.com/office/officeart/2005/8/layout/orgChart1"/>
    <dgm:cxn modelId="{35676E80-CE4C-4377-B98F-263754F061D3}" type="presParOf" srcId="{5EE47325-6C2B-4259-94DF-1AA0AB355DDB}" destId="{08A45E5C-B25A-4DAC-A144-FD54194B64FF}" srcOrd="0" destOrd="0" presId="urn:microsoft.com/office/officeart/2005/8/layout/orgChart1"/>
    <dgm:cxn modelId="{21FA25D0-E214-41AD-8492-141D82746817}" type="presParOf" srcId="{08A45E5C-B25A-4DAC-A144-FD54194B64FF}" destId="{64ABC758-A5C5-410F-9FF1-529B1DF5ED2B}" srcOrd="0" destOrd="0" presId="urn:microsoft.com/office/officeart/2005/8/layout/orgChart1"/>
    <dgm:cxn modelId="{8C0EB172-44E9-45F7-892B-EE3924A768C7}" type="presParOf" srcId="{08A45E5C-B25A-4DAC-A144-FD54194B64FF}" destId="{63AE1568-97B1-4571-814D-D9C0E1A67141}" srcOrd="1" destOrd="0" presId="urn:microsoft.com/office/officeart/2005/8/layout/orgChart1"/>
    <dgm:cxn modelId="{A548156A-ECBA-41EC-901A-60900A45AC00}" type="presParOf" srcId="{5EE47325-6C2B-4259-94DF-1AA0AB355DDB}" destId="{E462EDA2-13FF-4409-A7C4-407B77E21CFC}" srcOrd="1" destOrd="0" presId="urn:microsoft.com/office/officeart/2005/8/layout/orgChart1"/>
    <dgm:cxn modelId="{C1BA5DBE-A328-420D-AEDB-AF69327B7ACC}" type="presParOf" srcId="{5EE47325-6C2B-4259-94DF-1AA0AB355DDB}" destId="{9B3901C4-FA63-4F52-80A8-AA913DDF3972}" srcOrd="2" destOrd="0" presId="urn:microsoft.com/office/officeart/2005/8/layout/orgChart1"/>
    <dgm:cxn modelId="{31264169-55F8-40B6-B518-6DB7516AF883}" type="presParOf" srcId="{9BAD931A-F4D9-4091-9649-618DA6A7379C}" destId="{F6FAE3C8-5530-4291-960F-5745F21D8372}" srcOrd="10" destOrd="0" presId="urn:microsoft.com/office/officeart/2005/8/layout/orgChart1"/>
    <dgm:cxn modelId="{6A91774C-F3A2-4441-8971-1C4DAE1DC084}" type="presParOf" srcId="{9BAD931A-F4D9-4091-9649-618DA6A7379C}" destId="{19C80EED-8E15-46F7-968C-A78A61A86A87}" srcOrd="11" destOrd="0" presId="urn:microsoft.com/office/officeart/2005/8/layout/orgChart1"/>
    <dgm:cxn modelId="{28E12C02-09E7-4B02-AD80-F0784AF9A59D}" type="presParOf" srcId="{19C80EED-8E15-46F7-968C-A78A61A86A87}" destId="{BE390E19-F7A5-452A-B26F-0C3E532BF42E}" srcOrd="0" destOrd="0" presId="urn:microsoft.com/office/officeart/2005/8/layout/orgChart1"/>
    <dgm:cxn modelId="{8ED37F49-4A56-4139-95BD-B504E2508F96}" type="presParOf" srcId="{BE390E19-F7A5-452A-B26F-0C3E532BF42E}" destId="{4E50CDA4-79D4-4A0F-BD97-CEDB3EB3FBE3}" srcOrd="0" destOrd="0" presId="urn:microsoft.com/office/officeart/2005/8/layout/orgChart1"/>
    <dgm:cxn modelId="{4052EE30-8F2E-414B-BEC8-08049F790C42}" type="presParOf" srcId="{BE390E19-F7A5-452A-B26F-0C3E532BF42E}" destId="{C3F963A4-24EE-48E0-BBBB-D752AF8ECA17}" srcOrd="1" destOrd="0" presId="urn:microsoft.com/office/officeart/2005/8/layout/orgChart1"/>
    <dgm:cxn modelId="{E92A25C0-941D-4AC0-88D1-60B4E29B1E21}" type="presParOf" srcId="{19C80EED-8E15-46F7-968C-A78A61A86A87}" destId="{A50CF28B-0E4E-437B-8C0A-1CD8899F768C}" srcOrd="1" destOrd="0" presId="urn:microsoft.com/office/officeart/2005/8/layout/orgChart1"/>
    <dgm:cxn modelId="{A8ACF581-F32F-4DC1-8EE4-E12BA6911695}" type="presParOf" srcId="{19C80EED-8E15-46F7-968C-A78A61A86A87}" destId="{0CBE587F-E37F-4982-9548-BD5E13D7CD59}" srcOrd="2" destOrd="0" presId="urn:microsoft.com/office/officeart/2005/8/layout/orgChart1"/>
    <dgm:cxn modelId="{542B6F33-E673-41EC-94A3-213DF7908FD6}" type="presParOf" srcId="{9BAD931A-F4D9-4091-9649-618DA6A7379C}" destId="{3453D6B7-598A-425D-8919-9049CFCB6970}" srcOrd="12" destOrd="0" presId="urn:microsoft.com/office/officeart/2005/8/layout/orgChart1"/>
    <dgm:cxn modelId="{064EB027-EE3B-438B-8F2A-BD59C3E86837}" type="presParOf" srcId="{9BAD931A-F4D9-4091-9649-618DA6A7379C}" destId="{EC9246D9-9C50-47E8-9E43-5F7F71E308D1}" srcOrd="13" destOrd="0" presId="urn:microsoft.com/office/officeart/2005/8/layout/orgChart1"/>
    <dgm:cxn modelId="{7F1934F0-9FF1-4C5B-9B7A-75EAE7F1F9E7}" type="presParOf" srcId="{EC9246D9-9C50-47E8-9E43-5F7F71E308D1}" destId="{4B886D72-48BA-41BF-9337-AF8BF59B7C05}" srcOrd="0" destOrd="0" presId="urn:microsoft.com/office/officeart/2005/8/layout/orgChart1"/>
    <dgm:cxn modelId="{242B0298-5A23-432C-BB61-A2E11DFC77EC}" type="presParOf" srcId="{4B886D72-48BA-41BF-9337-AF8BF59B7C05}" destId="{47779D2E-D922-4F42-B50D-CAF2580093BF}" srcOrd="0" destOrd="0" presId="urn:microsoft.com/office/officeart/2005/8/layout/orgChart1"/>
    <dgm:cxn modelId="{F94EC160-2C9C-4C1B-B02E-D4D5A6C68101}" type="presParOf" srcId="{4B886D72-48BA-41BF-9337-AF8BF59B7C05}" destId="{17F5381E-B129-4EF0-81DA-05C5DE418405}" srcOrd="1" destOrd="0" presId="urn:microsoft.com/office/officeart/2005/8/layout/orgChart1"/>
    <dgm:cxn modelId="{98E04054-AB6A-423A-A35E-2B8970C1A543}" type="presParOf" srcId="{EC9246D9-9C50-47E8-9E43-5F7F71E308D1}" destId="{68983F08-DDF4-4E29-9813-6CD8DF4E4EFF}" srcOrd="1" destOrd="0" presId="urn:microsoft.com/office/officeart/2005/8/layout/orgChart1"/>
    <dgm:cxn modelId="{858A11EA-9016-49E0-A8EE-19E4CA4B4BBB}" type="presParOf" srcId="{EC9246D9-9C50-47E8-9E43-5F7F71E308D1}" destId="{8147E99D-B548-46DA-BB19-ED9E50AD2BBB}" srcOrd="2" destOrd="0" presId="urn:microsoft.com/office/officeart/2005/8/layout/orgChart1"/>
    <dgm:cxn modelId="{947055ED-73FC-4395-B8A1-C3E0235425E2}" type="presParOf" srcId="{908C98B3-BBCA-48D6-A9A6-E752830DBF0C}" destId="{AACE431D-481E-4FCD-A346-8626139205B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randomBar dir="vert"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randomBar dir="vert"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ar-S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randomBar dir="vert"/>
  </p:transition>
  <p:txStyles>
    <p:titleStyle>
      <a:lvl1pPr algn="l" rtl="1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r" rtl="1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r" rtl="1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r" rtl="1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r" rtl="1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 spd="slow">
    <p:randomBar dir="vert"/>
  </p:transition>
  <p:txStyles>
    <p:titleStyle>
      <a:lvl1pPr marL="54864" algn="r" rtl="1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r" rtl="1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rtl="1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r" rtl="1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rtl="1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r" rtl="1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ransition spd="slow">
    <p:randomBar dir="vert"/>
  </p:transition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 spd="slow">
    <p:randomBar dir="vert"/>
  </p:transition>
  <p:txStyles>
    <p:titleStyle>
      <a:lvl1pPr algn="l" rtl="1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r" rtl="1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 spd="slow">
    <p:randomBar dir="vert"/>
  </p:transition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ransition spd="slow">
    <p:randomBar dir="vert"/>
  </p:transition>
  <p:txStyles>
    <p:titleStyle>
      <a:lvl1pPr algn="l" rtl="1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r" rtl="1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r" rtl="1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r" rtl="1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r" rtl="1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>
    <p:randomBar dir="vert"/>
  </p:transition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>
    <p:randomBar dir="vert"/>
  </p:transition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>
    <p:randomBar dir="vert"/>
  </p:transition>
  <p:txStyles>
    <p:titleStyle>
      <a:lvl1pPr algn="ctr" rtl="1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r" rtl="1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r" rtl="1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r" rtl="1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r" rtl="1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r" rtl="1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slow">
    <p:randomBar dir="vert"/>
  </p:transition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spd="slow">
    <p:randomBar dir="vert"/>
  </p:transition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 spd="slow">
    <p:randomBar dir="vert"/>
  </p:transition>
  <p:txStyles>
    <p:titleStyle>
      <a:lvl1pPr marL="484632" algn="l" rtl="1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r" rtl="1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 spd="slow">
    <p:randomBar dir="vert"/>
  </p:transition>
  <p:txStyles>
    <p:titleStyle>
      <a:lvl1pPr algn="l" rtl="1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r" rtl="1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r" rtl="1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r" rtl="1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r" rtl="1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5D45109-B351-41C5-9EAB-0DB5028E0788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9B9A255-9208-4C18-93F6-74E1CA63638E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 spd="slow">
    <p:randomBar dir="vert"/>
  </p:transition>
  <p:txStyles>
    <p:titleStyle>
      <a:lvl1pPr algn="l" rtl="1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sz="6000" dirty="0" smtClean="0">
                <a:latin typeface="Andalus" pitchFamily="18" charset="-78"/>
                <a:cs typeface="Andalus" pitchFamily="18" charset="-78"/>
              </a:rPr>
              <a:t>الاسلام وبناء المجتمع </a:t>
            </a:r>
            <a:endParaRPr lang="ar-SA" sz="60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/>
          </a:p>
          <a:p>
            <a:pPr>
              <a:buNone/>
            </a:pPr>
            <a:endParaRPr lang="ar-SA" dirty="0" smtClean="0"/>
          </a:p>
          <a:p>
            <a:pPr algn="ctr">
              <a:buNone/>
            </a:pPr>
            <a:r>
              <a:rPr lang="ar-SA" sz="60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عوامل حماية الاسرة </a:t>
            </a:r>
            <a:endParaRPr lang="ar-SA" sz="6000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ar-SA" sz="60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ثانياً : مشروعيتها </a:t>
            </a:r>
            <a:endParaRPr lang="ar-SA" sz="6000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ar-SA" sz="54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ثالثاً : أهداف الخطبة </a:t>
            </a:r>
            <a:endParaRPr lang="ar-SA" sz="5400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ar-SA" sz="48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رابعاً : معايير الاختيار في الزوجين </a:t>
            </a:r>
            <a:endParaRPr lang="ar-SA" sz="4800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ar-SA" sz="6000" b="1" dirty="0" smtClean="0"/>
              <a:t>كيف تختار زوجتك ؟! </a:t>
            </a:r>
            <a:endParaRPr lang="ar-SA" sz="60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ransition spd="slow">
    <p:randomBa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ar-SA" sz="48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من هي المرآة التي يحل خطبتها ؟ </a:t>
            </a:r>
            <a:endParaRPr lang="ar-SA" sz="4800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المحرمات من النساء 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randomBa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5400" dirty="0" smtClean="0">
                <a:latin typeface="Andalus" pitchFamily="18" charset="-78"/>
                <a:cs typeface="Andalus" pitchFamily="18" charset="-78"/>
              </a:rPr>
              <a:t>المحرمات حرمة مؤبدة </a:t>
            </a:r>
            <a:endParaRPr lang="ar-SA" sz="5400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7200" dirty="0" smtClean="0">
                <a:latin typeface="Andalus" pitchFamily="18" charset="-78"/>
                <a:cs typeface="Andalus" pitchFamily="18" charset="-78"/>
              </a:rPr>
              <a:t>المحرمات حرمة مؤقت</a:t>
            </a:r>
            <a:endParaRPr lang="ar-SA" sz="7200" dirty="0">
              <a:latin typeface="Andalus" pitchFamily="18" charset="-78"/>
              <a:cs typeface="Andalus" pitchFamily="18" charset="-78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randomBar dir="vert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5400" dirty="0" smtClean="0"/>
              <a:t>احكام الخطبة </a:t>
            </a:r>
            <a:endParaRPr lang="ar-SA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ar-SA" sz="6600" dirty="0" smtClean="0">
              <a:latin typeface="Andalus" pitchFamily="18" charset="-78"/>
              <a:cs typeface="Andalus" pitchFamily="18" charset="-78"/>
            </a:endParaRPr>
          </a:p>
          <a:p>
            <a:pPr algn="ctr">
              <a:buNone/>
            </a:pPr>
            <a:r>
              <a:rPr lang="ar-SA" sz="6600" dirty="0" smtClean="0">
                <a:latin typeface="Andalus" pitchFamily="18" charset="-78"/>
                <a:cs typeface="Andalus" pitchFamily="18" charset="-78"/>
              </a:rPr>
              <a:t>النظر إلى المخطوبة </a:t>
            </a:r>
            <a:endParaRPr lang="ar-SA" sz="6600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ar-SA" sz="60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أولاً : غض البصر </a:t>
            </a:r>
          </a:p>
          <a:p>
            <a:pPr>
              <a:buNone/>
            </a:pPr>
            <a:endParaRPr lang="ar-SA" dirty="0"/>
          </a:p>
          <a:p>
            <a:pPr>
              <a:buNone/>
            </a:pP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ar-SA" sz="54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ثانياً: الاستئذان لدخول البيت </a:t>
            </a:r>
            <a:endParaRPr lang="ar-SA" sz="5400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ar-SA" sz="80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ثالثاً : الخلوة </a:t>
            </a:r>
          </a:p>
          <a:p>
            <a:pPr algn="ctr">
              <a:buNone/>
            </a:pPr>
            <a:endParaRPr lang="ar-SA" sz="8000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algn="ctr">
              <a:buNone/>
            </a:pPr>
            <a:endParaRPr lang="ar-SA" sz="8000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ar-SA" sz="48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رابعاً  : قرار النساء في البيوت </a:t>
            </a:r>
            <a:endParaRPr lang="ar-SA" sz="4800" b="1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ar-SA" sz="54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خامساً : الغيرة على المحارم </a:t>
            </a:r>
            <a:endParaRPr lang="ar-SA" sz="5400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ar-SA" sz="54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سادساً : عقوبة الزنا والقذف </a:t>
            </a:r>
            <a:endParaRPr lang="ar-SA" sz="5400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الاسلام وبناء المجتمع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ar-SA" sz="4800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algn="ctr">
              <a:buNone/>
            </a:pPr>
            <a:r>
              <a:rPr lang="ar-SA" sz="48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الخطبة وأحكامها العامة </a:t>
            </a:r>
            <a:endParaRPr lang="ar-SA" sz="4800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ar-SA" sz="60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أولاً : معنى الخطبة </a:t>
            </a:r>
            <a:endParaRPr lang="ar-SA" sz="6000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eg"/></Relationships>
</file>

<file path=ppt/theme/_rels/them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_rels/them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_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_Aspec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ncours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مستند" ma:contentTypeID="0x010100C13ADE45C40BF04F94463A55316ECC3B" ma:contentTypeVersion="1" ma:contentTypeDescription="إنشاء مستند جديد." ma:contentTypeScope="" ma:versionID="6c4b55ce737b9ef9d93c98e6beacd5a5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5b0644a7e13efc998d0e8f4d0158f56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جدولة تاريخ البدء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جدولة تاريخ الانتهاء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نوع المحتوى"/>
        <xsd:element ref="dc:title" minOccurs="0" maxOccurs="1" ma:index="4" ma:displayName="العنوان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66D5506-8884-4471-BD43-806CB3ED417D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AB69A6E7-B3E1-4AA0-8F61-9FC9B2F595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8767BF6-8EC4-4173-9540-3F982C7E7E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34</TotalTime>
  <Words>108</Words>
  <Application>Microsoft Office PowerPoint</Application>
  <PresentationFormat>عرض على الشاشة (3:4)‏</PresentationFormat>
  <Paragraphs>38</Paragraphs>
  <Slides>18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14</vt:i4>
      </vt:variant>
      <vt:variant>
        <vt:lpstr>عناوين الشرائح</vt:lpstr>
      </vt:variant>
      <vt:variant>
        <vt:i4>18</vt:i4>
      </vt:variant>
    </vt:vector>
  </HeadingPairs>
  <TitlesOfParts>
    <vt:vector size="32" baseType="lpstr">
      <vt:lpstr>Module</vt:lpstr>
      <vt:lpstr>Median</vt:lpstr>
      <vt:lpstr>Concourse</vt:lpstr>
      <vt:lpstr>Apex</vt:lpstr>
      <vt:lpstr>Opulent</vt:lpstr>
      <vt:lpstr>Civic</vt:lpstr>
      <vt:lpstr>Verve</vt:lpstr>
      <vt:lpstr>Aspect</vt:lpstr>
      <vt:lpstr>Trek</vt:lpstr>
      <vt:lpstr>Foundry</vt:lpstr>
      <vt:lpstr>Flow</vt:lpstr>
      <vt:lpstr>Paper</vt:lpstr>
      <vt:lpstr>1_Opulent</vt:lpstr>
      <vt:lpstr>1_Aspect</vt:lpstr>
      <vt:lpstr>الاسلام وبناء المجتمع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الاسلام وبناء المجتمع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المحرمات من النساء </vt:lpstr>
      <vt:lpstr>المحرمات حرمة مؤبدة </vt:lpstr>
      <vt:lpstr>المحرمات حرمة مؤقت</vt:lpstr>
      <vt:lpstr>احكام الخطبة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الاسلام وبناء المجتمع</dc:title>
  <dc:creator>DELL N5010</dc:creator>
  <cp:lastModifiedBy>HAPPY</cp:lastModifiedBy>
  <cp:revision>4</cp:revision>
  <dcterms:created xsi:type="dcterms:W3CDTF">2011-05-16T22:01:41Z</dcterms:created>
  <dcterms:modified xsi:type="dcterms:W3CDTF">2015-10-11T21:32:48Z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0x010100C13ADE45C40BF04F94463A55316ECC3B</vt:lpwstr>
  </property>
</Properties>
</file>