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09/05/35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1000" y="2780929"/>
            <a:ext cx="8458200" cy="3294858"/>
          </a:xfrm>
        </p:spPr>
        <p:txBody>
          <a:bodyPr/>
          <a:lstStyle/>
          <a:p>
            <a:pPr algn="r"/>
            <a:r>
              <a:rPr lang="ar-SA" dirty="0" smtClean="0"/>
              <a:t>اشراف </a:t>
            </a:r>
            <a:r>
              <a:rPr lang="ar-SA" dirty="0" err="1" smtClean="0"/>
              <a:t>الدكتور </a:t>
            </a:r>
            <a:r>
              <a:rPr lang="ar-SA" dirty="0" smtClean="0"/>
              <a:t>/ أشرف عبده</a:t>
            </a:r>
            <a:br>
              <a:rPr lang="ar-SA" dirty="0" smtClean="0"/>
            </a:br>
            <a:r>
              <a:rPr lang="ar-SA" dirty="0" smtClean="0"/>
              <a:t>اعداد الطالبــــان/ علي قاسم الشهري</a:t>
            </a:r>
            <a:br>
              <a:rPr lang="ar-SA" dirty="0" smtClean="0"/>
            </a:br>
            <a:r>
              <a:rPr lang="ar-SA" dirty="0" smtClean="0"/>
              <a:t>	</a:t>
            </a:r>
            <a:r>
              <a:rPr lang="ar-SA" dirty="0" smtClean="0"/>
              <a:t>               أسامه </a:t>
            </a:r>
            <a:r>
              <a:rPr lang="ar-SA" dirty="0" err="1" smtClean="0"/>
              <a:t>دغيثر</a:t>
            </a:r>
            <a:r>
              <a:rPr lang="ar-SA" dirty="0" smtClean="0"/>
              <a:t> </a:t>
            </a:r>
            <a:r>
              <a:rPr lang="ar-SA" dirty="0" err="1" smtClean="0"/>
              <a:t>الزهراني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458200" cy="867544"/>
          </a:xfrm>
        </p:spPr>
        <p:txBody>
          <a:bodyPr/>
          <a:lstStyle/>
          <a:p>
            <a:pPr algn="ctr"/>
            <a:r>
              <a:rPr lang="ar-SA" dirty="0" smtClean="0"/>
              <a:t>بسم الله الرحمن الرحمن الرحيم</a:t>
            </a:r>
            <a:endParaRPr lang="ar-SA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1835696" y="2348880"/>
            <a:ext cx="4838700" cy="1714500"/>
          </a:xfrm>
          <a:prstGeom prst="flowChartPredefined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2483768" y="2852936"/>
            <a:ext cx="3384376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/>
              <a:t>SPECIAL </a:t>
            </a:r>
            <a:r>
              <a:rPr lang="en-US" sz="2800" b="1" dirty="0" smtClean="0"/>
              <a:t>ENGLISH</a:t>
            </a:r>
            <a:r>
              <a:rPr lang="en-US" sz="2000" dirty="0" smtClean="0"/>
              <a:t> FOR </a:t>
            </a:r>
            <a:r>
              <a:rPr lang="en-US" sz="2400" b="1" dirty="0" smtClean="0"/>
              <a:t>EDUCATION</a:t>
            </a:r>
            <a:endParaRPr lang="ar-SA" sz="2000" b="1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475656" y="1772816"/>
          <a:ext cx="5874088" cy="4267200"/>
        </p:xfrm>
        <a:graphic>
          <a:graphicData uri="http://schemas.openxmlformats.org/drawingml/2006/table">
            <a:tbl>
              <a:tblPr rtl="1"/>
              <a:tblGrid>
                <a:gridCol w="2937044"/>
                <a:gridCol w="2937044"/>
              </a:tblGrid>
              <a:tr h="3440400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خفض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مبلغ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كرس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المسائل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مباشرة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ذات الصلة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عمل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كسب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لغة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اختصاص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تخطيط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أساسي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ناجح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تدريس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Reduce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Amount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Devoted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Matters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Directly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Related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Business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Acquiring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Language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Competence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Planning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Essential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Successful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Teaching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835696" y="1052736"/>
          <a:ext cx="5411470" cy="5486400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0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endParaRPr lang="ar-SA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حدد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تربوي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اختر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نشاطات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المساهمة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تحقيق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أهداف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الأنشطة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وفقا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قدرات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قلق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تحديد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خطط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درس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الأهداف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مسار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أعربت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endParaRPr lang="ar-SA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Determine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Educational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Select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Arial"/>
                        </a:rPr>
                        <a:t>Activites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Contribute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Realization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Aims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Activities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According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Abilities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Concerned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Determining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Plans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Lesson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Goals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Course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Expressed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763688" y="1124744"/>
          <a:ext cx="5411470" cy="4572000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0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صرح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حيث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سلوك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قادر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نتيجة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تعليمات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استأجرت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الأساسية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برنامج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مختار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خاصة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معطيات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تحديد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نتيجة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Arial"/>
                        </a:rPr>
                        <a:t>سلوك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Stated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Terms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Behavior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Able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Result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Instruction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Hired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Basic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Program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Selected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Particular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Data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Specify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Result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Behavior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835696" y="1196752"/>
          <a:ext cx="5411470" cy="4876800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0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مثال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قادر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مرة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مصمم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يختار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مناسب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الأنشطة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طبيعي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أنفسهم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متوقع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بين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شرطي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دلالي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الأفعال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مثل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تزود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أنواع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ممارسة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طبيعي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Times New Roman"/>
                          <a:ea typeface="Times New Roman"/>
                          <a:cs typeface="Arial"/>
                        </a:rPr>
                        <a:t>تطابق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Example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Able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Once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Determined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Selects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Appropriate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Activities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Natural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Themselves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Expected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Between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Subjunctive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Indicative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Verbs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Instance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Provide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Types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Practice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Natural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Correspond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979712" y="1124744"/>
          <a:ext cx="5411470" cy="4937760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0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سن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المصالح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قدرات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أحيانا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ضروري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اختصر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درس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خطة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مسار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درس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نشاطات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يعد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المتوقع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ربما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حفر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متاح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فئة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ial"/>
                        </a:rPr>
                        <a:t>وقت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age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Interests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Abilities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Sometimes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Necessary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Abridge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Lesson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Plan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Course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Lesson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  <a:cs typeface="Arial"/>
                        </a:rPr>
                        <a:t>Activites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Longer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Anticipated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Perhaps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Drill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Available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Class</a:t>
                      </a: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time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183</Words>
  <Application>Microsoft Office PowerPoint</Application>
  <PresentationFormat>عرض على الشاشة (3:4)‏</PresentationFormat>
  <Paragraphs>173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رحلة</vt:lpstr>
      <vt:lpstr>اشراف الدكتور / أشرف عبده اعداد الطالبــــان/ علي قاسم الشهري                 أسامه دغيثر الزهراني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اشراف الدكتور / أشرف عبده اعداد الطالبــــان/ علي قاسم الشهري                 أسامه دغيثر الزهراني</dc:title>
  <dc:creator>lilo-cafe</dc:creator>
  <cp:lastModifiedBy>lilo-cafe</cp:lastModifiedBy>
  <cp:revision>1</cp:revision>
  <dcterms:created xsi:type="dcterms:W3CDTF">2014-03-10T13:59:14Z</dcterms:created>
  <dcterms:modified xsi:type="dcterms:W3CDTF">2014-03-10T14:09:00Z</dcterms:modified>
</cp:coreProperties>
</file>