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diagrams/drawing2.xml" ContentType="application/vnd.ms-office.drawingml.diagramDrawing+xml"/>
  <Override PartName="/ppt/diagrams/quickStyle4.xml" ContentType="application/vnd.openxmlformats-officedocument.drawingml.diagramStyl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diagrams/quickStyle2.xml" ContentType="application/vnd.openxmlformats-officedocument.drawingml.diagramStyl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diagrams/layout5.xml" ContentType="application/vnd.openxmlformats-officedocument.drawingml.diagramLayout+xml"/>
  <Override PartName="/ppt/ink/ink2.xml" ContentType="application/inkml+xml"/>
  <Override PartName="/ppt/diagrams/layout3.xml" ContentType="application/vnd.openxmlformats-officedocument.drawingml.diagramLayout+xml"/>
  <Override PartName="/ppt/diagrams/data4.xml" ContentType="application/vnd.openxmlformats-officedocument.drawingml.diagramData+xml"/>
  <Override PartName="/ppt/diagrams/layout1.xml" ContentType="application/vnd.openxmlformats-officedocument.drawingml.diagramLayout+xml"/>
  <Override PartName="/ppt/diagrams/data2.xml" ContentType="application/vnd.openxmlformats-officedocument.drawingml.diagramData+xml"/>
  <Override PartName="/ppt/diagrams/data3.xml" ContentType="application/vnd.openxmlformats-officedocument.drawingml.diagramData+xml"/>
  <Override PartName="/ppt/diagrams/colors5.xml" ContentType="application/vnd.openxmlformats-officedocument.drawingml.diagramColors+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ppt/diagrams/colors3.xml" ContentType="application/vnd.openxmlformats-officedocument.drawingml.diagramColors+xml"/>
  <Override PartName="/ppt/diagrams/colors4.xml" ContentType="application/vnd.openxmlformats-officedocument.drawingml.diagramColors+xml"/>
  <Override PartName="/ppt/diagrams/drawing4.xml" ContentType="application/vnd.ms-office.drawingml.diagramDrawing+xml"/>
  <Override PartName="/ppt/diagrams/drawing5.xml" ContentType="application/vnd.ms-office.drawingml.diagramDrawing+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diagrams/colors2.xml" ContentType="application/vnd.openxmlformats-officedocument.drawingml.diagramColors+xml"/>
  <Override PartName="/ppt/diagrams/drawing3.xml" ContentType="application/vnd.ms-office.drawingml.diagramDrawing+xml"/>
  <Override PartName="/ppt/diagrams/quickStyle5.xml" ContentType="application/vnd.openxmlformats-officedocument.drawingml.diagramStyl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diagrams/drawing1.xml" ContentType="application/vnd.ms-office.drawingml.diagramDrawing+xml"/>
  <Override PartName="/ppt/diagrams/quickStyle3.xml" ContentType="application/vnd.openxmlformats-officedocument.drawingml.diagramStyl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Override PartName="/ppt/diagrams/quickStyle1.xml" ContentType="application/vnd.openxmlformats-officedocument.drawingml.diagramStyle+xml"/>
  <Default Extension="emf" ContentType="image/x-emf"/>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ink/ink3.xml" ContentType="application/inkml+xml"/>
  <Override PartName="/ppt/slides/slide11.xml" ContentType="application/vnd.openxmlformats-officedocument.presentationml.slide+xml"/>
  <Override PartName="/ppt/slides/slide20.xml" ContentType="application/vnd.openxmlformats-officedocument.presentationml.slide+xml"/>
  <Override PartName="/ppt/diagrams/layout4.xml" ContentType="application/vnd.openxmlformats-officedocument.drawingml.diagramLayout+xml"/>
  <Override PartName="/ppt/ink/ink1.xml" ContentType="application/inkml+xml"/>
  <Override PartName="/ppt/slideLayouts/slideLayout10.xml" ContentType="application/vnd.openxmlformats-officedocument.presentationml.slideLayout+xml"/>
  <Override PartName="/ppt/diagrams/layout2.xml" ContentType="application/vnd.openxmlformats-officedocument.drawingml.diagramLayout+xml"/>
  <Override PartName="/ppt/diagrams/data5.xml" ContentType="application/vnd.openxmlformats-officedocument.drawingml.diagramData+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61" r:id="rId4"/>
    <p:sldId id="260" r:id="rId5"/>
    <p:sldId id="259" r:id="rId6"/>
    <p:sldId id="258" r:id="rId7"/>
    <p:sldId id="263" r:id="rId8"/>
    <p:sldId id="262"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87" r:id="rId23"/>
    <p:sldId id="288" r:id="rId24"/>
    <p:sldId id="292" r:id="rId25"/>
    <p:sldId id="289" r:id="rId26"/>
    <p:sldId id="290" r:id="rId27"/>
    <p:sldId id="280" r:id="rId28"/>
    <p:sldId id="281" r:id="rId29"/>
    <p:sldId id="282" r:id="rId30"/>
    <p:sldId id="284" r:id="rId3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814" autoAdjust="0"/>
    <p:restoredTop sz="94660"/>
  </p:normalViewPr>
  <p:slideViewPr>
    <p:cSldViewPr snapToGrid="0">
      <p:cViewPr varScale="1">
        <p:scale>
          <a:sx n="89" d="100"/>
          <a:sy n="89" d="100"/>
        </p:scale>
        <p:origin x="-126" y="-12"/>
      </p:cViewPr>
      <p:guideLst>
        <p:guide orient="horz" pos="2160"/>
        <p:guide pos="3840"/>
      </p:guideLst>
    </p:cSldViewPr>
  </p:slideViewPr>
  <p:notesTextViewPr>
    <p:cViewPr>
      <p:scale>
        <a:sx n="1" d="1"/>
        <a:sy n="1" d="1"/>
      </p:scale>
      <p:origin x="0" y="0"/>
    </p:cViewPr>
  </p:notesTextViewPr>
  <p:sorterViewPr>
    <p:cViewPr>
      <p:scale>
        <a:sx n="100" d="100"/>
        <a:sy n="100"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3">
  <dgm:title val=""/>
  <dgm:desc val=""/>
  <dgm:catLst>
    <dgm:cat type="accent1" pri="11300"/>
  </dgm:catLst>
  <dgm:styleLbl name="node0">
    <dgm:fillClrLst meth="repeat">
      <a:schemeClr val="accent1">
        <a:shade val="80000"/>
      </a:schemeClr>
    </dgm:fillClrLst>
    <dgm:linClrLst meth="repeat">
      <a:schemeClr val="lt1"/>
    </dgm:linClrLst>
    <dgm:effectClrLst/>
    <dgm:txLinClrLst/>
    <dgm:txFillClrLst/>
    <dgm:txEffectClrLst/>
  </dgm:styleLbl>
  <dgm:styleLbl name="alignNode1">
    <dgm:fillClrLst>
      <a:schemeClr val="accent1">
        <a:shade val="80000"/>
      </a:schemeClr>
      <a:schemeClr val="accent1">
        <a:tint val="70000"/>
      </a:schemeClr>
    </dgm:fillClrLst>
    <dgm:linClrLst>
      <a:schemeClr val="accent1">
        <a:shade val="80000"/>
      </a:schemeClr>
      <a:schemeClr val="accent1">
        <a:tint val="70000"/>
      </a:schemeClr>
    </dgm:linClrLst>
    <dgm:effectClrLst/>
    <dgm:txLinClrLst/>
    <dgm:txFillClrLst/>
    <dgm:txEffectClrLst/>
  </dgm:styleLbl>
  <dgm:styleLbl name="node1">
    <dgm:fillClrLst>
      <a:schemeClr val="accent1">
        <a:shade val="80000"/>
      </a:schemeClr>
      <a:schemeClr val="accent1">
        <a:tint val="70000"/>
      </a:schemeClr>
    </dgm:fillClrLst>
    <dgm:linClrLst meth="repeat">
      <a:schemeClr val="lt1"/>
    </dgm:linClrLst>
    <dgm:effectClrLst/>
    <dgm:txLinClrLst/>
    <dgm:txFillClrLst/>
    <dgm:txEffectClrLst/>
  </dgm:styleLbl>
  <dgm:styleLbl name="lnNode1">
    <dgm:fillClrLst>
      <a:schemeClr val="accent1">
        <a:shade val="80000"/>
      </a:schemeClr>
      <a:schemeClr val="accent1">
        <a:tint val="70000"/>
      </a:schemeClr>
    </dgm:fillClrLst>
    <dgm:linClrLst meth="repeat">
      <a:schemeClr val="lt1"/>
    </dgm:linClrLst>
    <dgm:effectClrLst/>
    <dgm:txLinClrLst/>
    <dgm:txFillClrLst/>
    <dgm:txEffectClrLst/>
  </dgm:styleLbl>
  <dgm:styleLbl name="vennNode1">
    <dgm:fillClrLst>
      <a:schemeClr val="accent1">
        <a:shade val="80000"/>
        <a:alpha val="50000"/>
      </a:schemeClr>
      <a:schemeClr val="accent1">
        <a:tint val="70000"/>
        <a:alpha val="50000"/>
      </a:schemeClr>
    </dgm:fillClrLst>
    <dgm:linClrLst meth="repeat">
      <a:schemeClr val="lt1"/>
    </dgm:linClrLst>
    <dgm:effectClrLst/>
    <dgm:txLinClrLst/>
    <dgm:txFillClrLst/>
    <dgm:txEffectClrLst/>
  </dgm:styleLbl>
  <dgm:styleLbl name="node2">
    <dgm:fillClrLst>
      <a:schemeClr val="accent1">
        <a:tint val="99000"/>
      </a:schemeClr>
    </dgm:fillClrLst>
    <dgm:linClrLst meth="repeat">
      <a:schemeClr val="lt1"/>
    </dgm:linClrLst>
    <dgm:effectClrLst/>
    <dgm:txLinClrLst/>
    <dgm:txFillClrLst/>
    <dgm:txEffectClrLst/>
  </dgm:styleLbl>
  <dgm:styleLbl name="node3">
    <dgm:fillClrLst>
      <a:schemeClr val="accent1">
        <a:tint val="80000"/>
      </a:schemeClr>
    </dgm:fillClrLst>
    <dgm:linClrLst meth="repeat">
      <a:schemeClr val="lt1"/>
    </dgm:linClrLst>
    <dgm:effectClrLst/>
    <dgm:txLinClrLst/>
    <dgm:txFillClrLst/>
    <dgm:txEffectClrLst/>
  </dgm:styleLbl>
  <dgm:styleLbl name="node4">
    <dgm:fillClrLst>
      <a:schemeClr val="accent1">
        <a:tint val="70000"/>
      </a:schemeClr>
    </dgm:fillClrLst>
    <dgm:linClrLst meth="repeat">
      <a:schemeClr val="lt1"/>
    </dgm:linClrLst>
    <dgm:effectClrLst/>
    <dgm:txLinClrLst/>
    <dgm:txFillClrLst/>
    <dgm:txEffectClrLst/>
  </dgm:styleLbl>
  <dgm:styleLbl name="f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dgm:txEffectClrLst/>
  </dgm:styleLbl>
  <dgm:styleLbl name="f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b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sibTrans1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shade val="80000"/>
      </a:schemeClr>
    </dgm:fillClrLst>
    <dgm:linClrLst meth="repeat">
      <a:schemeClr val="lt1"/>
    </dgm:linClrLst>
    <dgm:effectClrLst/>
    <dgm:txLinClrLst/>
    <dgm:txFillClrLst/>
    <dgm:txEffectClrLst/>
  </dgm:styleLbl>
  <dgm:styleLbl name="asst1">
    <dgm:fillClrLst meth="repeat">
      <a:schemeClr val="accent1">
        <a:shade val="80000"/>
      </a:schemeClr>
    </dgm:fillClrLst>
    <dgm:linClrLst meth="repeat">
      <a:schemeClr val="lt1"/>
    </dgm:linClrLst>
    <dgm:effectClrLst/>
    <dgm:txLinClrLst/>
    <dgm:txFillClrLst/>
    <dgm:txEffectClrLst/>
  </dgm:styleLbl>
  <dgm:styleLbl name="asst2">
    <dgm:fillClrLst>
      <a:schemeClr val="accent1">
        <a:tint val="99000"/>
      </a:schemeClr>
    </dgm:fillClrLst>
    <dgm:linClrLst meth="repeat">
      <a:schemeClr val="lt1"/>
    </dgm:linClrLst>
    <dgm:effectClrLst/>
    <dgm:txLinClrLst/>
    <dgm:txFillClrLst/>
    <dgm:txEffectClrLst/>
  </dgm:styleLbl>
  <dgm:styleLbl name="asst3">
    <dgm:fillClrLst>
      <a:schemeClr val="accent1">
        <a:tint val="80000"/>
      </a:schemeClr>
    </dgm:fillClrLst>
    <dgm:linClrLst meth="repeat">
      <a:schemeClr val="lt1"/>
    </dgm:linClrLst>
    <dgm:effectClrLst/>
    <dgm:txLinClrLst/>
    <dgm:txFillClrLst/>
    <dgm:txEffectClrLst/>
  </dgm:styleLbl>
  <dgm:styleLbl name="asst4">
    <dgm:fillClrLst>
      <a:schemeClr val="accent1">
        <a:tint val="70000"/>
      </a:schemeClr>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lt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9000"/>
      </a:schemeClr>
    </dgm:fillClrLst>
    <dgm:linClrLst meth="repeat">
      <a:schemeClr val="accent1">
        <a:tint val="99000"/>
      </a:schemeClr>
    </dgm:linClrLst>
    <dgm:effectClrLst/>
    <dgm:txLinClrLst/>
    <dgm:txFillClrLst meth="repeat">
      <a:schemeClr val="tx1"/>
    </dgm:txFillClrLst>
    <dgm:txEffectClrLst/>
  </dgm:styleLbl>
  <dgm:styleLbl name="parChTrans1D3">
    <dgm:fillClrLst meth="repeat">
      <a:schemeClr val="accent1">
        <a:tint val="80000"/>
      </a:schemeClr>
    </dgm:fillClrLst>
    <dgm:linClrLst meth="repeat">
      <a:schemeClr val="accent1">
        <a:tint val="80000"/>
      </a:schemeClr>
    </dgm:linClrLst>
    <dgm:effectClrLst/>
    <dgm:txLinClrLst/>
    <dgm:txFillClrLst meth="repeat">
      <a:schemeClr val="tx1"/>
    </dgm:txFillClrLst>
    <dgm:txEffectClrLst/>
  </dgm:styleLbl>
  <dgm:styleLbl name="parChTrans1D4">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2_1">
  <dgm:title val=""/>
  <dgm:desc val=""/>
  <dgm:catLst>
    <dgm:cat type="accent2" pri="11100"/>
  </dgm:catLst>
  <dgm:styleLbl name="node0">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accent2">
        <a:shade val="80000"/>
      </a:schemeClr>
    </dgm:linClrLst>
    <dgm:effectClrLst/>
    <dgm:txLinClrLst/>
    <dgm:txFillClrLst/>
    <dgm:txEffectClrLst/>
  </dgm:styleLbl>
  <dgm:styleLbl name="node2">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fgImgPlace1">
    <dgm:fillClrLst meth="repeat">
      <a:schemeClr val="accent2">
        <a:tint val="40000"/>
      </a:schemeClr>
    </dgm:fillClrLst>
    <dgm:linClrLst meth="repeat">
      <a:schemeClr val="accent2">
        <a:shade val="80000"/>
      </a:schemeClr>
    </dgm:linClrLst>
    <dgm:effectClrLst/>
    <dgm:txLinClrLst/>
    <dgm:txFillClrLst meth="repeat">
      <a:schemeClr val="lt1"/>
    </dgm:txFillClrLst>
    <dgm:txEffectClrLst/>
  </dgm:styleLbl>
  <dgm:styleLbl name="alignImgPlace1">
    <dgm:fillClrLst meth="repeat">
      <a:schemeClr val="accent2">
        <a:tint val="40000"/>
      </a:schemeClr>
    </dgm:fillClrLst>
    <dgm:linClrLst meth="repeat">
      <a:schemeClr val="accent2">
        <a:shade val="80000"/>
      </a:schemeClr>
    </dgm:linClrLst>
    <dgm:effectClrLst/>
    <dgm:txLinClrLst/>
    <dgm:txFillClrLst meth="repeat">
      <a:schemeClr val="lt1"/>
    </dgm:txFillClrLst>
    <dgm:txEffectClrLst/>
  </dgm:styleLbl>
  <dgm:styleLbl name="bgImgPlace1">
    <dgm:fillClrLst meth="repeat">
      <a:schemeClr val="accent2">
        <a:tint val="40000"/>
      </a:schemeClr>
    </dgm:fillClrLst>
    <dgm:linClrLst meth="repeat">
      <a:schemeClr val="accent2">
        <a:shade val="80000"/>
      </a:schemeClr>
    </dgm:linClrLst>
    <dgm:effectClrLst/>
    <dgm:txLinClrLst/>
    <dgm:txFillClrLst meth="repeat">
      <a:schemeClr val="lt1"/>
    </dgm:txFillClrLst>
    <dgm:txEffectClrLst/>
  </dgm:styleLbl>
  <dgm:styleLbl name="sibTrans2D1">
    <dgm:fillClrLst meth="repeat">
      <a:schemeClr val="accent2">
        <a:tint val="60000"/>
      </a:schemeClr>
    </dgm:fillClrLst>
    <dgm:linClrLst meth="repeat">
      <a:schemeClr val="accent2">
        <a:tint val="60000"/>
      </a:schemeClr>
    </dgm:linClrLst>
    <dgm:effectClrLst/>
    <dgm:txLinClrLst/>
    <dgm:txFillClrLst meth="repeat">
      <a:schemeClr val="dk1"/>
    </dgm:txFillClrLst>
    <dgm:txEffectClrLst/>
  </dgm:styleLbl>
  <dgm:styleLbl name="fgSibTrans2D1">
    <dgm:fillClrLst meth="repeat">
      <a:schemeClr val="accent2">
        <a:tint val="60000"/>
      </a:schemeClr>
    </dgm:fillClrLst>
    <dgm:linClrLst meth="repeat">
      <a:schemeClr val="accent2">
        <a:tint val="60000"/>
      </a:schemeClr>
    </dgm:linClrLst>
    <dgm:effectClrLst/>
    <dgm:txLinClrLst/>
    <dgm:txFillClrLst meth="repeat">
      <a:schemeClr val="dk1"/>
    </dgm:txFillClrLst>
    <dgm:txEffectClrLst/>
  </dgm:styleLbl>
  <dgm:styleLbl name="bgSibTrans2D1">
    <dgm:fillClrLst meth="repeat">
      <a:schemeClr val="accent2">
        <a:tint val="60000"/>
      </a:schemeClr>
    </dgm:fillClrLst>
    <dgm:linClrLst meth="repeat">
      <a:schemeClr val="accent2">
        <a:tint val="60000"/>
      </a:schemeClr>
    </dgm:linClrLst>
    <dgm:effectClrLst/>
    <dgm:txLinClrLst/>
    <dgm:txFillClrLst meth="repeat">
      <a:schemeClr val="dk1"/>
    </dgm:txFillClrLst>
    <dgm:txEffectClrLst/>
  </dgm:styleLbl>
  <dgm:styleLbl name="sibTrans1D1">
    <dgm:fillClrLst meth="repeat">
      <a:schemeClr val="accent2"/>
    </dgm:fillClrLst>
    <dgm:linClrLst meth="repeat">
      <a:schemeClr val="accent2"/>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accent2">
        <a:shade val="80000"/>
      </a:schemeClr>
    </dgm:linClrLst>
    <dgm:effectClrLst/>
    <dgm:txLinClrLst/>
    <dgm:txFillClrLst meth="repeat">
      <a:schemeClr val="dk1"/>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dgm:txEffectClrLst/>
  </dgm:styleLbl>
  <dgm:styleLbl name="parChTrans2D2">
    <dgm:fillClrLst meth="repeat">
      <a:schemeClr val="accent2"/>
    </dgm:fillClrLst>
    <dgm:linClrLst meth="repeat">
      <a:schemeClr val="accent2"/>
    </dgm:linClrLst>
    <dgm:effectClrLst/>
    <dgm:txLinClrLst/>
    <dgm:txFillClrLst/>
    <dgm:txEffectClrLst/>
  </dgm:styleLbl>
  <dgm:styleLbl name="parChTrans2D3">
    <dgm:fillClrLst meth="repeat">
      <a:schemeClr val="accent2"/>
    </dgm:fillClrLst>
    <dgm:linClrLst meth="repeat">
      <a:schemeClr val="accent2"/>
    </dgm:linClrLst>
    <dgm:effectClrLst/>
    <dgm:txLinClrLst/>
    <dgm:txFillClrLst/>
    <dgm:txEffectClrLst/>
  </dgm:styleLbl>
  <dgm:styleLbl name="parChTrans2D4">
    <dgm:fillClrLst meth="repeat">
      <a:schemeClr val="accent2"/>
    </dgm:fillClrLst>
    <dgm:linClrLst meth="repeat">
      <a:schemeClr val="accent2"/>
    </dgm:linClrLst>
    <dgm:effectClrLst/>
    <dgm:txLinClrLst/>
    <dgm:txFillClrLst meth="repeat">
      <a:schemeClr val="lt1"/>
    </dgm:txFillClrLst>
    <dgm:txEffectClrLst/>
  </dgm:styleLbl>
  <dgm:styleLbl name="parChTrans1D1">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2">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3">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parChTrans1D4">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fgAcc1">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conFgAcc1">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alignAcc1">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trAlignAcc1">
    <dgm:fillClrLst meth="repeat">
      <a:schemeClr val="accent2">
        <a:alpha val="40000"/>
        <a:tint val="40000"/>
      </a:schemeClr>
    </dgm:fillClrLst>
    <dgm:linClrLst meth="repeat">
      <a:schemeClr val="accent2"/>
    </dgm:linClrLst>
    <dgm:effectClrLst/>
    <dgm:txLinClrLst/>
    <dgm:txFillClrLst meth="repeat">
      <a:schemeClr val="dk1"/>
    </dgm:txFillClrLst>
    <dgm:txEffectClrLst/>
  </dgm:styleLbl>
  <dgm:styleLbl name="bgAcc1">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solidFgAcc1">
    <dgm:fillClrLst meth="repeat">
      <a:schemeClr val="lt1"/>
    </dgm:fillClrLst>
    <dgm:linClrLst meth="repeat">
      <a:schemeClr val="accent2"/>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accent2">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accent2">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accent2">
        <a:alpha val="90000"/>
      </a:schemeClr>
    </dgm:linClrLst>
    <dgm:effectClrLst/>
    <dgm:txLinClrLst/>
    <dgm:txFillClrLst meth="repeat">
      <a:schemeClr val="dk1"/>
    </dgm:txFillClrLst>
    <dgm:txEffectClrLst/>
  </dgm:styleLbl>
  <dgm:styleLbl name="fgAcc0">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fgAcc2">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fgAcc3">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fgAcc4">
    <dgm:fillClrLst meth="repeat">
      <a:schemeClr val="accent2">
        <a:alpha val="90000"/>
        <a:tint val="40000"/>
      </a:schemeClr>
    </dgm:fillClrLst>
    <dgm:linClrLst meth="repeat">
      <a:schemeClr val="accent2"/>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accent2"/>
    </dgm:linClrLst>
    <dgm:effectClrLst/>
    <dgm:txLinClrLst/>
    <dgm:txFillClrLst meth="repeat">
      <a:schemeClr val="dk1"/>
    </dgm:txFillClrLst>
    <dgm:txEffectClrLst/>
  </dgm:styleLbl>
  <dgm:styleLbl name="dkBgShp">
    <dgm:fillClrLst meth="repeat">
      <a:schemeClr val="accent2">
        <a:shade val="80000"/>
      </a:schemeClr>
    </dgm:fillClrLst>
    <dgm:linClrLst meth="repeat">
      <a:schemeClr val="accent2"/>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84F14D1F-21D3-44C6-B318-926C527E17C0}" type="doc">
      <dgm:prSet loTypeId="urn:microsoft.com/office/officeart/2005/8/layout/hierarchy3" loCatId="hierarchy" qsTypeId="urn:microsoft.com/office/officeart/2005/8/quickstyle/simple1" qsCatId="simple" csTypeId="urn:microsoft.com/office/officeart/2005/8/colors/accent1_2" csCatId="accent1" phldr="1"/>
      <dgm:spPr/>
      <dgm:t>
        <a:bodyPr/>
        <a:lstStyle/>
        <a:p>
          <a:endParaRPr lang="en-US"/>
        </a:p>
      </dgm:t>
    </dgm:pt>
    <dgm:pt modelId="{FF3E832F-73FF-48AB-BEFD-0790D738DDBB}">
      <dgm:prSet phldrT="[Text]"/>
      <dgm:spPr/>
      <dgm:t>
        <a:bodyPr/>
        <a:lstStyle/>
        <a:p>
          <a:pPr rtl="1"/>
          <a:r>
            <a:rPr lang="ar-SA" dirty="0" smtClean="0"/>
            <a:t>* الغرائز الاجتماعية</a:t>
          </a:r>
          <a:endParaRPr lang="en-US" dirty="0"/>
        </a:p>
      </dgm:t>
    </dgm:pt>
    <dgm:pt modelId="{5044EC97-EACB-489F-B878-2CB725391766}" type="parTrans" cxnId="{70C51E6A-F48E-4EB7-BC39-0590F966772C}">
      <dgm:prSet/>
      <dgm:spPr/>
      <dgm:t>
        <a:bodyPr/>
        <a:lstStyle/>
        <a:p>
          <a:endParaRPr lang="en-US"/>
        </a:p>
      </dgm:t>
    </dgm:pt>
    <dgm:pt modelId="{132B29AE-64D8-4763-BD65-37944A80E11A}" type="sibTrans" cxnId="{70C51E6A-F48E-4EB7-BC39-0590F966772C}">
      <dgm:prSet/>
      <dgm:spPr/>
      <dgm:t>
        <a:bodyPr/>
        <a:lstStyle/>
        <a:p>
          <a:endParaRPr lang="en-US"/>
        </a:p>
      </dgm:t>
    </dgm:pt>
    <dgm:pt modelId="{4343CB02-8B72-4643-AE24-D543A4F75DE5}">
      <dgm:prSet phldrT="[Text]"/>
      <dgm:spPr/>
      <dgm:t>
        <a:bodyPr/>
        <a:lstStyle/>
        <a:p>
          <a:r>
            <a:rPr lang="ar-SA" dirty="0" smtClean="0"/>
            <a:t>غريزة المقاتلة وانفعالها الغضب</a:t>
          </a:r>
          <a:endParaRPr lang="en-US" dirty="0"/>
        </a:p>
      </dgm:t>
    </dgm:pt>
    <dgm:pt modelId="{5F859B85-CFFE-4833-AA59-A2864E4A635A}" type="parTrans" cxnId="{BCF51FCF-61ED-4F9D-B222-C4E81ACFA2EE}">
      <dgm:prSet/>
      <dgm:spPr/>
      <dgm:t>
        <a:bodyPr/>
        <a:lstStyle/>
        <a:p>
          <a:endParaRPr lang="en-US"/>
        </a:p>
      </dgm:t>
    </dgm:pt>
    <dgm:pt modelId="{335D3C6F-D012-4DDF-BD01-CDB1EE0030B7}" type="sibTrans" cxnId="{BCF51FCF-61ED-4F9D-B222-C4E81ACFA2EE}">
      <dgm:prSet/>
      <dgm:spPr/>
      <dgm:t>
        <a:bodyPr/>
        <a:lstStyle/>
        <a:p>
          <a:endParaRPr lang="en-US"/>
        </a:p>
      </dgm:t>
    </dgm:pt>
    <dgm:pt modelId="{CE0BEDAE-A844-4569-AC1C-E36F8BF48B4E}">
      <dgm:prSet phldrT="[Text]"/>
      <dgm:spPr/>
      <dgm:t>
        <a:bodyPr/>
        <a:lstStyle/>
        <a:p>
          <a:r>
            <a:rPr lang="ar-SA" dirty="0" smtClean="0"/>
            <a:t>غريزة التجمع وانفعالها الشعور بالوحدة</a:t>
          </a:r>
          <a:endParaRPr lang="en-US" dirty="0"/>
        </a:p>
      </dgm:t>
    </dgm:pt>
    <dgm:pt modelId="{DCAEC941-BB4A-4DA1-B327-65E34667CAA7}" type="parTrans" cxnId="{3BDEFC8A-A50C-41FA-AF28-8715564E0FD7}">
      <dgm:prSet/>
      <dgm:spPr/>
      <dgm:t>
        <a:bodyPr/>
        <a:lstStyle/>
        <a:p>
          <a:endParaRPr lang="en-US"/>
        </a:p>
      </dgm:t>
    </dgm:pt>
    <dgm:pt modelId="{4475A67C-A8FB-4CF3-89FD-AE7522E6E5CC}" type="sibTrans" cxnId="{3BDEFC8A-A50C-41FA-AF28-8715564E0FD7}">
      <dgm:prSet/>
      <dgm:spPr/>
      <dgm:t>
        <a:bodyPr/>
        <a:lstStyle/>
        <a:p>
          <a:endParaRPr lang="en-US"/>
        </a:p>
      </dgm:t>
    </dgm:pt>
    <dgm:pt modelId="{1DED09D4-992A-449A-BE15-30A2A438384B}">
      <dgm:prSet phldrT="[Text]"/>
      <dgm:spPr/>
      <dgm:t>
        <a:bodyPr/>
        <a:lstStyle/>
        <a:p>
          <a:pPr rtl="1"/>
          <a:r>
            <a:rPr lang="ar-SA" dirty="0" smtClean="0"/>
            <a:t>* الغرائز الفردية</a:t>
          </a:r>
          <a:endParaRPr lang="en-US" dirty="0"/>
        </a:p>
      </dgm:t>
    </dgm:pt>
    <dgm:pt modelId="{B2A63932-719F-428A-82F0-7F7011961866}" type="parTrans" cxnId="{954A4355-B1C7-4436-8104-0F22FCE0D1B1}">
      <dgm:prSet/>
      <dgm:spPr/>
      <dgm:t>
        <a:bodyPr/>
        <a:lstStyle/>
        <a:p>
          <a:endParaRPr lang="en-US"/>
        </a:p>
      </dgm:t>
    </dgm:pt>
    <dgm:pt modelId="{1A2F23B6-07C9-4688-85F1-5966F996BAAD}" type="sibTrans" cxnId="{954A4355-B1C7-4436-8104-0F22FCE0D1B1}">
      <dgm:prSet/>
      <dgm:spPr/>
      <dgm:t>
        <a:bodyPr/>
        <a:lstStyle/>
        <a:p>
          <a:endParaRPr lang="en-US"/>
        </a:p>
      </dgm:t>
    </dgm:pt>
    <dgm:pt modelId="{BA0D4ECF-384E-4DCF-9BF2-7C935A3C3116}">
      <dgm:prSet phldrT="[Text]"/>
      <dgm:spPr/>
      <dgm:t>
        <a:bodyPr/>
        <a:lstStyle/>
        <a:p>
          <a:r>
            <a:rPr lang="ar-SA" dirty="0" smtClean="0"/>
            <a:t>غريزة البحث عن الطعام وانفعالها الجوع</a:t>
          </a:r>
          <a:endParaRPr lang="en-US" dirty="0"/>
        </a:p>
      </dgm:t>
    </dgm:pt>
    <dgm:pt modelId="{68DE34BD-4D83-4CCE-908A-E21D043EDE2A}" type="parTrans" cxnId="{73460E88-08F3-48F4-86E4-097DB6F128CB}">
      <dgm:prSet/>
      <dgm:spPr/>
      <dgm:t>
        <a:bodyPr/>
        <a:lstStyle/>
        <a:p>
          <a:endParaRPr lang="en-US"/>
        </a:p>
      </dgm:t>
    </dgm:pt>
    <dgm:pt modelId="{09F6EE41-D7AA-4300-BABB-A4B3C35547A9}" type="sibTrans" cxnId="{73460E88-08F3-48F4-86E4-097DB6F128CB}">
      <dgm:prSet/>
      <dgm:spPr/>
      <dgm:t>
        <a:bodyPr/>
        <a:lstStyle/>
        <a:p>
          <a:endParaRPr lang="en-US"/>
        </a:p>
      </dgm:t>
    </dgm:pt>
    <dgm:pt modelId="{59BF8E4A-9F73-4069-AC7A-95D8351C0035}">
      <dgm:prSet phldrT="[Text]"/>
      <dgm:spPr/>
      <dgm:t>
        <a:bodyPr/>
        <a:lstStyle/>
        <a:p>
          <a:r>
            <a:rPr lang="ar-SA" dirty="0" smtClean="0"/>
            <a:t>غريزة الهرب وانفعالها الخوف</a:t>
          </a:r>
          <a:endParaRPr lang="en-US" dirty="0"/>
        </a:p>
      </dgm:t>
    </dgm:pt>
    <dgm:pt modelId="{3D2DABAE-8553-4C0D-AFC0-00F2CACC1D27}" type="parTrans" cxnId="{681AB484-5225-4FA6-A75E-3AA72157595B}">
      <dgm:prSet/>
      <dgm:spPr/>
      <dgm:t>
        <a:bodyPr/>
        <a:lstStyle/>
        <a:p>
          <a:endParaRPr lang="en-US"/>
        </a:p>
      </dgm:t>
    </dgm:pt>
    <dgm:pt modelId="{F54B10A4-1695-40F0-8E71-2B9DD3F08FEC}" type="sibTrans" cxnId="{681AB484-5225-4FA6-A75E-3AA72157595B}">
      <dgm:prSet/>
      <dgm:spPr/>
      <dgm:t>
        <a:bodyPr/>
        <a:lstStyle/>
        <a:p>
          <a:endParaRPr lang="en-US"/>
        </a:p>
      </dgm:t>
    </dgm:pt>
    <dgm:pt modelId="{34BAC262-2837-4850-954F-E192DC265D44}" type="pres">
      <dgm:prSet presAssocID="{84F14D1F-21D3-44C6-B318-926C527E17C0}" presName="diagram" presStyleCnt="0">
        <dgm:presLayoutVars>
          <dgm:chPref val="1"/>
          <dgm:dir/>
          <dgm:animOne val="branch"/>
          <dgm:animLvl val="lvl"/>
          <dgm:resizeHandles/>
        </dgm:presLayoutVars>
      </dgm:prSet>
      <dgm:spPr/>
      <dgm:t>
        <a:bodyPr/>
        <a:lstStyle/>
        <a:p>
          <a:endParaRPr lang="en-US"/>
        </a:p>
      </dgm:t>
    </dgm:pt>
    <dgm:pt modelId="{AB9B513E-2AEB-46B9-B853-CE5D91308421}" type="pres">
      <dgm:prSet presAssocID="{FF3E832F-73FF-48AB-BEFD-0790D738DDBB}" presName="root" presStyleCnt="0"/>
      <dgm:spPr/>
    </dgm:pt>
    <dgm:pt modelId="{D87E7C6E-0FE7-46B1-A029-5068B2A9B244}" type="pres">
      <dgm:prSet presAssocID="{FF3E832F-73FF-48AB-BEFD-0790D738DDBB}" presName="rootComposite" presStyleCnt="0"/>
      <dgm:spPr/>
    </dgm:pt>
    <dgm:pt modelId="{01D042FA-E312-4D3E-A5F2-32E7DEB9DD14}" type="pres">
      <dgm:prSet presAssocID="{FF3E832F-73FF-48AB-BEFD-0790D738DDBB}" presName="rootText" presStyleLbl="node1" presStyleIdx="0" presStyleCnt="2"/>
      <dgm:spPr/>
      <dgm:t>
        <a:bodyPr/>
        <a:lstStyle/>
        <a:p>
          <a:endParaRPr lang="en-US"/>
        </a:p>
      </dgm:t>
    </dgm:pt>
    <dgm:pt modelId="{A46BE531-936F-46C9-B56E-6F354CE40502}" type="pres">
      <dgm:prSet presAssocID="{FF3E832F-73FF-48AB-BEFD-0790D738DDBB}" presName="rootConnector" presStyleLbl="node1" presStyleIdx="0" presStyleCnt="2"/>
      <dgm:spPr/>
      <dgm:t>
        <a:bodyPr/>
        <a:lstStyle/>
        <a:p>
          <a:endParaRPr lang="en-US"/>
        </a:p>
      </dgm:t>
    </dgm:pt>
    <dgm:pt modelId="{BCDBC0F7-CBE9-4DCD-912C-82D4286557D8}" type="pres">
      <dgm:prSet presAssocID="{FF3E832F-73FF-48AB-BEFD-0790D738DDBB}" presName="childShape" presStyleCnt="0"/>
      <dgm:spPr/>
    </dgm:pt>
    <dgm:pt modelId="{145D2B9D-FB97-4B5B-A569-ECA5E2522C59}" type="pres">
      <dgm:prSet presAssocID="{5F859B85-CFFE-4833-AA59-A2864E4A635A}" presName="Name13" presStyleLbl="parChTrans1D2" presStyleIdx="0" presStyleCnt="4"/>
      <dgm:spPr/>
      <dgm:t>
        <a:bodyPr/>
        <a:lstStyle/>
        <a:p>
          <a:endParaRPr lang="en-US"/>
        </a:p>
      </dgm:t>
    </dgm:pt>
    <dgm:pt modelId="{81657BCA-C210-45DC-AAAA-742D9BBAA382}" type="pres">
      <dgm:prSet presAssocID="{4343CB02-8B72-4643-AE24-D543A4F75DE5}" presName="childText" presStyleLbl="bgAcc1" presStyleIdx="0" presStyleCnt="4">
        <dgm:presLayoutVars>
          <dgm:bulletEnabled val="1"/>
        </dgm:presLayoutVars>
      </dgm:prSet>
      <dgm:spPr/>
      <dgm:t>
        <a:bodyPr/>
        <a:lstStyle/>
        <a:p>
          <a:endParaRPr lang="en-US"/>
        </a:p>
      </dgm:t>
    </dgm:pt>
    <dgm:pt modelId="{15F3E568-EE7A-4B67-8D38-FC3A33FE4F0A}" type="pres">
      <dgm:prSet presAssocID="{DCAEC941-BB4A-4DA1-B327-65E34667CAA7}" presName="Name13" presStyleLbl="parChTrans1D2" presStyleIdx="1" presStyleCnt="4"/>
      <dgm:spPr/>
      <dgm:t>
        <a:bodyPr/>
        <a:lstStyle/>
        <a:p>
          <a:endParaRPr lang="en-US"/>
        </a:p>
      </dgm:t>
    </dgm:pt>
    <dgm:pt modelId="{C8BFD1EC-FA3C-4CDB-96C4-29DCE4E0868C}" type="pres">
      <dgm:prSet presAssocID="{CE0BEDAE-A844-4569-AC1C-E36F8BF48B4E}" presName="childText" presStyleLbl="bgAcc1" presStyleIdx="1" presStyleCnt="4">
        <dgm:presLayoutVars>
          <dgm:bulletEnabled val="1"/>
        </dgm:presLayoutVars>
      </dgm:prSet>
      <dgm:spPr/>
      <dgm:t>
        <a:bodyPr/>
        <a:lstStyle/>
        <a:p>
          <a:endParaRPr lang="en-US"/>
        </a:p>
      </dgm:t>
    </dgm:pt>
    <dgm:pt modelId="{FD759980-FC56-4708-888C-BA5900F7AFBE}" type="pres">
      <dgm:prSet presAssocID="{1DED09D4-992A-449A-BE15-30A2A438384B}" presName="root" presStyleCnt="0"/>
      <dgm:spPr/>
    </dgm:pt>
    <dgm:pt modelId="{000E88F5-FFCB-47C2-82AB-ECDB2666E7C2}" type="pres">
      <dgm:prSet presAssocID="{1DED09D4-992A-449A-BE15-30A2A438384B}" presName="rootComposite" presStyleCnt="0"/>
      <dgm:spPr/>
    </dgm:pt>
    <dgm:pt modelId="{9BFBAA99-CC21-4761-A680-FB02F8B6A930}" type="pres">
      <dgm:prSet presAssocID="{1DED09D4-992A-449A-BE15-30A2A438384B}" presName="rootText" presStyleLbl="node1" presStyleIdx="1" presStyleCnt="2"/>
      <dgm:spPr/>
      <dgm:t>
        <a:bodyPr/>
        <a:lstStyle/>
        <a:p>
          <a:endParaRPr lang="en-US"/>
        </a:p>
      </dgm:t>
    </dgm:pt>
    <dgm:pt modelId="{A403FC50-582A-453B-9AAF-2C036CE01531}" type="pres">
      <dgm:prSet presAssocID="{1DED09D4-992A-449A-BE15-30A2A438384B}" presName="rootConnector" presStyleLbl="node1" presStyleIdx="1" presStyleCnt="2"/>
      <dgm:spPr/>
      <dgm:t>
        <a:bodyPr/>
        <a:lstStyle/>
        <a:p>
          <a:endParaRPr lang="en-US"/>
        </a:p>
      </dgm:t>
    </dgm:pt>
    <dgm:pt modelId="{008CAB60-6CC2-4C90-B379-05DF7355B15C}" type="pres">
      <dgm:prSet presAssocID="{1DED09D4-992A-449A-BE15-30A2A438384B}" presName="childShape" presStyleCnt="0"/>
      <dgm:spPr/>
    </dgm:pt>
    <dgm:pt modelId="{7A3981C2-9FE6-4907-98DA-EA2590918357}" type="pres">
      <dgm:prSet presAssocID="{68DE34BD-4D83-4CCE-908A-E21D043EDE2A}" presName="Name13" presStyleLbl="parChTrans1D2" presStyleIdx="2" presStyleCnt="4"/>
      <dgm:spPr/>
      <dgm:t>
        <a:bodyPr/>
        <a:lstStyle/>
        <a:p>
          <a:endParaRPr lang="en-US"/>
        </a:p>
      </dgm:t>
    </dgm:pt>
    <dgm:pt modelId="{6112A796-7D2A-4046-9303-B08770889C59}" type="pres">
      <dgm:prSet presAssocID="{BA0D4ECF-384E-4DCF-9BF2-7C935A3C3116}" presName="childText" presStyleLbl="bgAcc1" presStyleIdx="2" presStyleCnt="4">
        <dgm:presLayoutVars>
          <dgm:bulletEnabled val="1"/>
        </dgm:presLayoutVars>
      </dgm:prSet>
      <dgm:spPr/>
      <dgm:t>
        <a:bodyPr/>
        <a:lstStyle/>
        <a:p>
          <a:endParaRPr lang="en-US"/>
        </a:p>
      </dgm:t>
    </dgm:pt>
    <dgm:pt modelId="{1A868B3F-8ED2-4228-BA92-A97D48B93C89}" type="pres">
      <dgm:prSet presAssocID="{3D2DABAE-8553-4C0D-AFC0-00F2CACC1D27}" presName="Name13" presStyleLbl="parChTrans1D2" presStyleIdx="3" presStyleCnt="4"/>
      <dgm:spPr/>
      <dgm:t>
        <a:bodyPr/>
        <a:lstStyle/>
        <a:p>
          <a:endParaRPr lang="en-US"/>
        </a:p>
      </dgm:t>
    </dgm:pt>
    <dgm:pt modelId="{A1CCC5F4-3D9A-4167-B3CE-6CA047DB7399}" type="pres">
      <dgm:prSet presAssocID="{59BF8E4A-9F73-4069-AC7A-95D8351C0035}" presName="childText" presStyleLbl="bgAcc1" presStyleIdx="3" presStyleCnt="4">
        <dgm:presLayoutVars>
          <dgm:bulletEnabled val="1"/>
        </dgm:presLayoutVars>
      </dgm:prSet>
      <dgm:spPr/>
      <dgm:t>
        <a:bodyPr/>
        <a:lstStyle/>
        <a:p>
          <a:endParaRPr lang="en-US"/>
        </a:p>
      </dgm:t>
    </dgm:pt>
  </dgm:ptLst>
  <dgm:cxnLst>
    <dgm:cxn modelId="{954A4355-B1C7-4436-8104-0F22FCE0D1B1}" srcId="{84F14D1F-21D3-44C6-B318-926C527E17C0}" destId="{1DED09D4-992A-449A-BE15-30A2A438384B}" srcOrd="1" destOrd="0" parTransId="{B2A63932-719F-428A-82F0-7F7011961866}" sibTransId="{1A2F23B6-07C9-4688-85F1-5966F996BAAD}"/>
    <dgm:cxn modelId="{04168EAD-BBC3-44E2-9CAB-0B0ACD9727F2}" type="presOf" srcId="{59BF8E4A-9F73-4069-AC7A-95D8351C0035}" destId="{A1CCC5F4-3D9A-4167-B3CE-6CA047DB7399}" srcOrd="0" destOrd="0" presId="urn:microsoft.com/office/officeart/2005/8/layout/hierarchy3"/>
    <dgm:cxn modelId="{70C51E6A-F48E-4EB7-BC39-0590F966772C}" srcId="{84F14D1F-21D3-44C6-B318-926C527E17C0}" destId="{FF3E832F-73FF-48AB-BEFD-0790D738DDBB}" srcOrd="0" destOrd="0" parTransId="{5044EC97-EACB-489F-B878-2CB725391766}" sibTransId="{132B29AE-64D8-4763-BD65-37944A80E11A}"/>
    <dgm:cxn modelId="{681AB484-5225-4FA6-A75E-3AA72157595B}" srcId="{1DED09D4-992A-449A-BE15-30A2A438384B}" destId="{59BF8E4A-9F73-4069-AC7A-95D8351C0035}" srcOrd="1" destOrd="0" parTransId="{3D2DABAE-8553-4C0D-AFC0-00F2CACC1D27}" sibTransId="{F54B10A4-1695-40F0-8E71-2B9DD3F08FEC}"/>
    <dgm:cxn modelId="{5FE746E9-750D-49E8-AA38-2BD07BAD2D67}" type="presOf" srcId="{DCAEC941-BB4A-4DA1-B327-65E34667CAA7}" destId="{15F3E568-EE7A-4B67-8D38-FC3A33FE4F0A}" srcOrd="0" destOrd="0" presId="urn:microsoft.com/office/officeart/2005/8/layout/hierarchy3"/>
    <dgm:cxn modelId="{3BDEFC8A-A50C-41FA-AF28-8715564E0FD7}" srcId="{FF3E832F-73FF-48AB-BEFD-0790D738DDBB}" destId="{CE0BEDAE-A844-4569-AC1C-E36F8BF48B4E}" srcOrd="1" destOrd="0" parTransId="{DCAEC941-BB4A-4DA1-B327-65E34667CAA7}" sibTransId="{4475A67C-A8FB-4CF3-89FD-AE7522E6E5CC}"/>
    <dgm:cxn modelId="{73460E88-08F3-48F4-86E4-097DB6F128CB}" srcId="{1DED09D4-992A-449A-BE15-30A2A438384B}" destId="{BA0D4ECF-384E-4DCF-9BF2-7C935A3C3116}" srcOrd="0" destOrd="0" parTransId="{68DE34BD-4D83-4CCE-908A-E21D043EDE2A}" sibTransId="{09F6EE41-D7AA-4300-BABB-A4B3C35547A9}"/>
    <dgm:cxn modelId="{7D29FBB5-5ED7-4C9C-8974-2D0F4C18B110}" type="presOf" srcId="{5F859B85-CFFE-4833-AA59-A2864E4A635A}" destId="{145D2B9D-FB97-4B5B-A569-ECA5E2522C59}" srcOrd="0" destOrd="0" presId="urn:microsoft.com/office/officeart/2005/8/layout/hierarchy3"/>
    <dgm:cxn modelId="{BCF51FCF-61ED-4F9D-B222-C4E81ACFA2EE}" srcId="{FF3E832F-73FF-48AB-BEFD-0790D738DDBB}" destId="{4343CB02-8B72-4643-AE24-D543A4F75DE5}" srcOrd="0" destOrd="0" parTransId="{5F859B85-CFFE-4833-AA59-A2864E4A635A}" sibTransId="{335D3C6F-D012-4DDF-BD01-CDB1EE0030B7}"/>
    <dgm:cxn modelId="{9FC5CB15-5C17-4530-9024-C452A910B52A}" type="presOf" srcId="{BA0D4ECF-384E-4DCF-9BF2-7C935A3C3116}" destId="{6112A796-7D2A-4046-9303-B08770889C59}" srcOrd="0" destOrd="0" presId="urn:microsoft.com/office/officeart/2005/8/layout/hierarchy3"/>
    <dgm:cxn modelId="{3BD38FA6-4056-41CA-9917-78E5ECDB1351}" type="presOf" srcId="{1DED09D4-992A-449A-BE15-30A2A438384B}" destId="{A403FC50-582A-453B-9AAF-2C036CE01531}" srcOrd="1" destOrd="0" presId="urn:microsoft.com/office/officeart/2005/8/layout/hierarchy3"/>
    <dgm:cxn modelId="{178A2488-CEB1-43E4-9137-3F34C6A0C017}" type="presOf" srcId="{4343CB02-8B72-4643-AE24-D543A4F75DE5}" destId="{81657BCA-C210-45DC-AAAA-742D9BBAA382}" srcOrd="0" destOrd="0" presId="urn:microsoft.com/office/officeart/2005/8/layout/hierarchy3"/>
    <dgm:cxn modelId="{473A16D4-0977-47C2-A9AB-65278CD04F85}" type="presOf" srcId="{68DE34BD-4D83-4CCE-908A-E21D043EDE2A}" destId="{7A3981C2-9FE6-4907-98DA-EA2590918357}" srcOrd="0" destOrd="0" presId="urn:microsoft.com/office/officeart/2005/8/layout/hierarchy3"/>
    <dgm:cxn modelId="{FD29FA7C-5263-40DB-8DF5-F01E99B209A8}" type="presOf" srcId="{3D2DABAE-8553-4C0D-AFC0-00F2CACC1D27}" destId="{1A868B3F-8ED2-4228-BA92-A97D48B93C89}" srcOrd="0" destOrd="0" presId="urn:microsoft.com/office/officeart/2005/8/layout/hierarchy3"/>
    <dgm:cxn modelId="{9B49EF4E-621A-4660-B584-FC4239A68593}" type="presOf" srcId="{1DED09D4-992A-449A-BE15-30A2A438384B}" destId="{9BFBAA99-CC21-4761-A680-FB02F8B6A930}" srcOrd="0" destOrd="0" presId="urn:microsoft.com/office/officeart/2005/8/layout/hierarchy3"/>
    <dgm:cxn modelId="{DEDA17C6-ADEC-4E63-B33C-D417A3059A96}" type="presOf" srcId="{FF3E832F-73FF-48AB-BEFD-0790D738DDBB}" destId="{A46BE531-936F-46C9-B56E-6F354CE40502}" srcOrd="1" destOrd="0" presId="urn:microsoft.com/office/officeart/2005/8/layout/hierarchy3"/>
    <dgm:cxn modelId="{CFE6ED84-10A6-4915-A36B-F8A1D561040C}" type="presOf" srcId="{CE0BEDAE-A844-4569-AC1C-E36F8BF48B4E}" destId="{C8BFD1EC-FA3C-4CDB-96C4-29DCE4E0868C}" srcOrd="0" destOrd="0" presId="urn:microsoft.com/office/officeart/2005/8/layout/hierarchy3"/>
    <dgm:cxn modelId="{C7871ABE-D363-451D-83BD-F94FFDF12136}" type="presOf" srcId="{FF3E832F-73FF-48AB-BEFD-0790D738DDBB}" destId="{01D042FA-E312-4D3E-A5F2-32E7DEB9DD14}" srcOrd="0" destOrd="0" presId="urn:microsoft.com/office/officeart/2005/8/layout/hierarchy3"/>
    <dgm:cxn modelId="{41B647DB-E78C-43A3-9D4F-6231B2268573}" type="presOf" srcId="{84F14D1F-21D3-44C6-B318-926C527E17C0}" destId="{34BAC262-2837-4850-954F-E192DC265D44}" srcOrd="0" destOrd="0" presId="urn:microsoft.com/office/officeart/2005/8/layout/hierarchy3"/>
    <dgm:cxn modelId="{87BE7929-13B9-4BB2-9A05-AB6CFB7D1D83}" type="presParOf" srcId="{34BAC262-2837-4850-954F-E192DC265D44}" destId="{AB9B513E-2AEB-46B9-B853-CE5D91308421}" srcOrd="0" destOrd="0" presId="urn:microsoft.com/office/officeart/2005/8/layout/hierarchy3"/>
    <dgm:cxn modelId="{FE72A28C-AE2B-42C0-B741-CD6E2BB08050}" type="presParOf" srcId="{AB9B513E-2AEB-46B9-B853-CE5D91308421}" destId="{D87E7C6E-0FE7-46B1-A029-5068B2A9B244}" srcOrd="0" destOrd="0" presId="urn:microsoft.com/office/officeart/2005/8/layout/hierarchy3"/>
    <dgm:cxn modelId="{11D51994-A20F-4968-B7F5-E3D2311A8D2D}" type="presParOf" srcId="{D87E7C6E-0FE7-46B1-A029-5068B2A9B244}" destId="{01D042FA-E312-4D3E-A5F2-32E7DEB9DD14}" srcOrd="0" destOrd="0" presId="urn:microsoft.com/office/officeart/2005/8/layout/hierarchy3"/>
    <dgm:cxn modelId="{F0761CD2-1DD7-4277-B7DE-39983931A8F3}" type="presParOf" srcId="{D87E7C6E-0FE7-46B1-A029-5068B2A9B244}" destId="{A46BE531-936F-46C9-B56E-6F354CE40502}" srcOrd="1" destOrd="0" presId="urn:microsoft.com/office/officeart/2005/8/layout/hierarchy3"/>
    <dgm:cxn modelId="{921321F0-43AC-47E4-AD47-DA9174B4E20C}" type="presParOf" srcId="{AB9B513E-2AEB-46B9-B853-CE5D91308421}" destId="{BCDBC0F7-CBE9-4DCD-912C-82D4286557D8}" srcOrd="1" destOrd="0" presId="urn:microsoft.com/office/officeart/2005/8/layout/hierarchy3"/>
    <dgm:cxn modelId="{53ED241F-1D09-4A92-A1C6-314AE3EA85EA}" type="presParOf" srcId="{BCDBC0F7-CBE9-4DCD-912C-82D4286557D8}" destId="{145D2B9D-FB97-4B5B-A569-ECA5E2522C59}" srcOrd="0" destOrd="0" presId="urn:microsoft.com/office/officeart/2005/8/layout/hierarchy3"/>
    <dgm:cxn modelId="{4544D3C6-6D23-4022-A3F2-59626B6B622D}" type="presParOf" srcId="{BCDBC0F7-CBE9-4DCD-912C-82D4286557D8}" destId="{81657BCA-C210-45DC-AAAA-742D9BBAA382}" srcOrd="1" destOrd="0" presId="urn:microsoft.com/office/officeart/2005/8/layout/hierarchy3"/>
    <dgm:cxn modelId="{7B883532-B5E3-4502-A6DA-D4CCF426AC9F}" type="presParOf" srcId="{BCDBC0F7-CBE9-4DCD-912C-82D4286557D8}" destId="{15F3E568-EE7A-4B67-8D38-FC3A33FE4F0A}" srcOrd="2" destOrd="0" presId="urn:microsoft.com/office/officeart/2005/8/layout/hierarchy3"/>
    <dgm:cxn modelId="{5C4C8868-4590-4C77-9819-D1CE9251A982}" type="presParOf" srcId="{BCDBC0F7-CBE9-4DCD-912C-82D4286557D8}" destId="{C8BFD1EC-FA3C-4CDB-96C4-29DCE4E0868C}" srcOrd="3" destOrd="0" presId="urn:microsoft.com/office/officeart/2005/8/layout/hierarchy3"/>
    <dgm:cxn modelId="{55C36C9B-4F7D-45F9-A7B1-AE52F1F86D8E}" type="presParOf" srcId="{34BAC262-2837-4850-954F-E192DC265D44}" destId="{FD759980-FC56-4708-888C-BA5900F7AFBE}" srcOrd="1" destOrd="0" presId="urn:microsoft.com/office/officeart/2005/8/layout/hierarchy3"/>
    <dgm:cxn modelId="{1DF40385-31B9-4BDC-910D-7192FCD8372D}" type="presParOf" srcId="{FD759980-FC56-4708-888C-BA5900F7AFBE}" destId="{000E88F5-FFCB-47C2-82AB-ECDB2666E7C2}" srcOrd="0" destOrd="0" presId="urn:microsoft.com/office/officeart/2005/8/layout/hierarchy3"/>
    <dgm:cxn modelId="{4CDBD2ED-D52E-4EA8-ABAE-1C960344572F}" type="presParOf" srcId="{000E88F5-FFCB-47C2-82AB-ECDB2666E7C2}" destId="{9BFBAA99-CC21-4761-A680-FB02F8B6A930}" srcOrd="0" destOrd="0" presId="urn:microsoft.com/office/officeart/2005/8/layout/hierarchy3"/>
    <dgm:cxn modelId="{88EA7D0C-14B9-40D0-8AF7-B6B4949BE189}" type="presParOf" srcId="{000E88F5-FFCB-47C2-82AB-ECDB2666E7C2}" destId="{A403FC50-582A-453B-9AAF-2C036CE01531}" srcOrd="1" destOrd="0" presId="urn:microsoft.com/office/officeart/2005/8/layout/hierarchy3"/>
    <dgm:cxn modelId="{78F6D19F-84D8-469B-AC40-7F0396D145CD}" type="presParOf" srcId="{FD759980-FC56-4708-888C-BA5900F7AFBE}" destId="{008CAB60-6CC2-4C90-B379-05DF7355B15C}" srcOrd="1" destOrd="0" presId="urn:microsoft.com/office/officeart/2005/8/layout/hierarchy3"/>
    <dgm:cxn modelId="{B500DDFD-B0F9-439D-B01F-9509E0BF4407}" type="presParOf" srcId="{008CAB60-6CC2-4C90-B379-05DF7355B15C}" destId="{7A3981C2-9FE6-4907-98DA-EA2590918357}" srcOrd="0" destOrd="0" presId="urn:microsoft.com/office/officeart/2005/8/layout/hierarchy3"/>
    <dgm:cxn modelId="{8ACF901C-2693-434A-87E5-A7405C34602E}" type="presParOf" srcId="{008CAB60-6CC2-4C90-B379-05DF7355B15C}" destId="{6112A796-7D2A-4046-9303-B08770889C59}" srcOrd="1" destOrd="0" presId="urn:microsoft.com/office/officeart/2005/8/layout/hierarchy3"/>
    <dgm:cxn modelId="{3A80B5CD-D195-41FF-83AF-3915D05775D3}" type="presParOf" srcId="{008CAB60-6CC2-4C90-B379-05DF7355B15C}" destId="{1A868B3F-8ED2-4228-BA92-A97D48B93C89}" srcOrd="2" destOrd="0" presId="urn:microsoft.com/office/officeart/2005/8/layout/hierarchy3"/>
    <dgm:cxn modelId="{48C13A9E-1B10-4F47-8208-20DF415E0B0C}" type="presParOf" srcId="{008CAB60-6CC2-4C90-B379-05DF7355B15C}" destId="{A1CCC5F4-3D9A-4167-B3CE-6CA047DB7399}" srcOrd="3" destOrd="0" presId="urn:microsoft.com/office/officeart/2005/8/layout/hierarchy3"/>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19CAE560-D601-4AF7-B7D6-B3E024BE7ED1}" type="doc">
      <dgm:prSet loTypeId="urn:microsoft.com/office/officeart/2005/8/layout/hList9" loCatId="list" qsTypeId="urn:microsoft.com/office/officeart/2005/8/quickstyle/simple1" qsCatId="simple" csTypeId="urn:microsoft.com/office/officeart/2005/8/colors/accent1_2" csCatId="accent1" phldr="1"/>
      <dgm:spPr/>
      <dgm:t>
        <a:bodyPr/>
        <a:lstStyle/>
        <a:p>
          <a:endParaRPr lang="en-US"/>
        </a:p>
      </dgm:t>
    </dgm:pt>
    <dgm:pt modelId="{EE8A391F-C963-4BDB-B6A7-D35BA47FAF34}">
      <dgm:prSet phldrT="[Text]" custT="1"/>
      <dgm:spPr/>
      <dgm:t>
        <a:bodyPr/>
        <a:lstStyle/>
        <a:p>
          <a:r>
            <a:rPr lang="ar-SA" sz="2800" dirty="0" smtClean="0"/>
            <a:t>أهم الحاجات </a:t>
          </a:r>
          <a:r>
            <a:rPr lang="ar-SA" sz="2800" dirty="0" err="1" smtClean="0"/>
            <a:t>الفسيلوجية</a:t>
          </a:r>
          <a:endParaRPr lang="en-US" sz="2800" dirty="0"/>
        </a:p>
      </dgm:t>
    </dgm:pt>
    <dgm:pt modelId="{DAB5E353-0CF4-4F40-9549-CCADDCBE4A15}" type="parTrans" cxnId="{9662FEE5-C4FD-43E1-81CB-449B2F720551}">
      <dgm:prSet/>
      <dgm:spPr/>
      <dgm:t>
        <a:bodyPr/>
        <a:lstStyle/>
        <a:p>
          <a:endParaRPr lang="en-US"/>
        </a:p>
      </dgm:t>
    </dgm:pt>
    <dgm:pt modelId="{D21BF0E2-B791-4B5D-95D6-C41057C9D0C9}" type="sibTrans" cxnId="{9662FEE5-C4FD-43E1-81CB-449B2F720551}">
      <dgm:prSet/>
      <dgm:spPr/>
      <dgm:t>
        <a:bodyPr/>
        <a:lstStyle/>
        <a:p>
          <a:endParaRPr lang="en-US"/>
        </a:p>
      </dgm:t>
    </dgm:pt>
    <dgm:pt modelId="{A1DC65DF-E027-4838-BD30-96023B4D2956}">
      <dgm:prSet phldrT="[Text]"/>
      <dgm:spPr/>
      <dgm:t>
        <a:bodyPr/>
        <a:lstStyle/>
        <a:p>
          <a:pPr algn="ctr"/>
          <a:r>
            <a:rPr lang="ar-SA" dirty="0" smtClean="0"/>
            <a:t>الهواء</a:t>
          </a:r>
          <a:endParaRPr lang="en-US" dirty="0"/>
        </a:p>
      </dgm:t>
    </dgm:pt>
    <dgm:pt modelId="{6870AB2A-EBAC-4BE0-8A9D-B60DDE5DCD58}" type="parTrans" cxnId="{A46E7AFC-74D0-4596-92A0-4A2FBFEF9AFF}">
      <dgm:prSet/>
      <dgm:spPr/>
      <dgm:t>
        <a:bodyPr/>
        <a:lstStyle/>
        <a:p>
          <a:endParaRPr lang="en-US"/>
        </a:p>
      </dgm:t>
    </dgm:pt>
    <dgm:pt modelId="{E679E42C-6BB5-4A92-BB46-771A46394986}" type="sibTrans" cxnId="{A46E7AFC-74D0-4596-92A0-4A2FBFEF9AFF}">
      <dgm:prSet/>
      <dgm:spPr/>
      <dgm:t>
        <a:bodyPr/>
        <a:lstStyle/>
        <a:p>
          <a:endParaRPr lang="en-US"/>
        </a:p>
      </dgm:t>
    </dgm:pt>
    <dgm:pt modelId="{B250B809-C09A-4134-9B1D-BCF5DA963AF2}">
      <dgm:prSet phldrT="[Text]"/>
      <dgm:spPr/>
      <dgm:t>
        <a:bodyPr/>
        <a:lstStyle/>
        <a:p>
          <a:pPr algn="ctr"/>
          <a:r>
            <a:rPr lang="ar-SA" dirty="0" smtClean="0"/>
            <a:t>الغذاء والماء</a:t>
          </a:r>
          <a:endParaRPr lang="en-US" dirty="0"/>
        </a:p>
      </dgm:t>
    </dgm:pt>
    <dgm:pt modelId="{4FFAC649-35A2-4F43-8835-78BBED55B433}" type="parTrans" cxnId="{99D680C7-B61B-48BD-9762-9ED7E4336C3F}">
      <dgm:prSet/>
      <dgm:spPr/>
      <dgm:t>
        <a:bodyPr/>
        <a:lstStyle/>
        <a:p>
          <a:endParaRPr lang="en-US"/>
        </a:p>
      </dgm:t>
    </dgm:pt>
    <dgm:pt modelId="{4FE512C0-9C47-44B0-8AA5-BA6CFDFC7D4D}" type="sibTrans" cxnId="{99D680C7-B61B-48BD-9762-9ED7E4336C3F}">
      <dgm:prSet/>
      <dgm:spPr/>
      <dgm:t>
        <a:bodyPr/>
        <a:lstStyle/>
        <a:p>
          <a:endParaRPr lang="en-US"/>
        </a:p>
      </dgm:t>
    </dgm:pt>
    <dgm:pt modelId="{E08EC71C-9064-49D0-B5AA-E7703F55CECE}">
      <dgm:prSet phldrT="[Text]"/>
      <dgm:spPr/>
      <dgm:t>
        <a:bodyPr/>
        <a:lstStyle/>
        <a:p>
          <a:r>
            <a:rPr lang="ar-SA" dirty="0" smtClean="0"/>
            <a:t>أهم الحاجات النفسية الأساسية</a:t>
          </a:r>
          <a:endParaRPr lang="en-US" dirty="0"/>
        </a:p>
      </dgm:t>
    </dgm:pt>
    <dgm:pt modelId="{0DA5DC90-C8A1-4169-A987-1AA4C851A803}" type="parTrans" cxnId="{C0359430-D970-4BF5-ABA1-EC1986591F61}">
      <dgm:prSet/>
      <dgm:spPr/>
      <dgm:t>
        <a:bodyPr/>
        <a:lstStyle/>
        <a:p>
          <a:endParaRPr lang="en-US"/>
        </a:p>
      </dgm:t>
    </dgm:pt>
    <dgm:pt modelId="{E60FE538-6A72-4E03-8ECA-E08A0BE995AC}" type="sibTrans" cxnId="{C0359430-D970-4BF5-ABA1-EC1986591F61}">
      <dgm:prSet/>
      <dgm:spPr/>
      <dgm:t>
        <a:bodyPr/>
        <a:lstStyle/>
        <a:p>
          <a:endParaRPr lang="en-US"/>
        </a:p>
      </dgm:t>
    </dgm:pt>
    <dgm:pt modelId="{AB6EA02C-F451-4B59-961B-A69800BC4356}">
      <dgm:prSet phldrT="[Text]"/>
      <dgm:spPr/>
      <dgm:t>
        <a:bodyPr/>
        <a:lstStyle/>
        <a:p>
          <a:pPr algn="ctr"/>
          <a:r>
            <a:rPr lang="ar-SA" dirty="0" smtClean="0"/>
            <a:t>الأمن</a:t>
          </a:r>
          <a:endParaRPr lang="en-US" dirty="0"/>
        </a:p>
      </dgm:t>
    </dgm:pt>
    <dgm:pt modelId="{0CCF838A-612E-4278-B35D-27549D638B5B}" type="parTrans" cxnId="{34D73648-5EEB-4A72-BF3B-AE7CF53743B6}">
      <dgm:prSet/>
      <dgm:spPr/>
      <dgm:t>
        <a:bodyPr/>
        <a:lstStyle/>
        <a:p>
          <a:endParaRPr lang="en-US"/>
        </a:p>
      </dgm:t>
    </dgm:pt>
    <dgm:pt modelId="{7D807B8F-5D8A-422E-8231-59C379441D46}" type="sibTrans" cxnId="{34D73648-5EEB-4A72-BF3B-AE7CF53743B6}">
      <dgm:prSet/>
      <dgm:spPr/>
      <dgm:t>
        <a:bodyPr/>
        <a:lstStyle/>
        <a:p>
          <a:endParaRPr lang="en-US"/>
        </a:p>
      </dgm:t>
    </dgm:pt>
    <dgm:pt modelId="{B15BE7E0-4414-4B5F-978F-32FEE3FC7062}">
      <dgm:prSet phldrT="[Text]"/>
      <dgm:spPr/>
      <dgm:t>
        <a:bodyPr/>
        <a:lstStyle/>
        <a:p>
          <a:pPr algn="ctr"/>
          <a:r>
            <a:rPr lang="ar-SA" dirty="0" smtClean="0"/>
            <a:t>الحب واحترام الذات</a:t>
          </a:r>
          <a:endParaRPr lang="en-US" dirty="0"/>
        </a:p>
      </dgm:t>
    </dgm:pt>
    <dgm:pt modelId="{2647AC6E-5623-470A-AFE5-F3D53D6D5346}" type="parTrans" cxnId="{CCF56693-600F-49FF-82D5-C5626906E497}">
      <dgm:prSet/>
      <dgm:spPr/>
      <dgm:t>
        <a:bodyPr/>
        <a:lstStyle/>
        <a:p>
          <a:endParaRPr lang="en-US"/>
        </a:p>
      </dgm:t>
    </dgm:pt>
    <dgm:pt modelId="{A9976D0B-6227-4068-AEF7-F0E98CC1A030}" type="sibTrans" cxnId="{CCF56693-600F-49FF-82D5-C5626906E497}">
      <dgm:prSet/>
      <dgm:spPr/>
      <dgm:t>
        <a:bodyPr/>
        <a:lstStyle/>
        <a:p>
          <a:endParaRPr lang="en-US"/>
        </a:p>
      </dgm:t>
    </dgm:pt>
    <dgm:pt modelId="{647925E4-66A2-413C-BAA7-2DCFA47E8BE4}" type="pres">
      <dgm:prSet presAssocID="{19CAE560-D601-4AF7-B7D6-B3E024BE7ED1}" presName="list" presStyleCnt="0">
        <dgm:presLayoutVars>
          <dgm:dir val="rev"/>
          <dgm:animLvl val="lvl"/>
        </dgm:presLayoutVars>
      </dgm:prSet>
      <dgm:spPr/>
      <dgm:t>
        <a:bodyPr/>
        <a:lstStyle/>
        <a:p>
          <a:endParaRPr lang="en-US"/>
        </a:p>
      </dgm:t>
    </dgm:pt>
    <dgm:pt modelId="{825F723E-ECD8-4D40-BFC4-AD4B7673D2EE}" type="pres">
      <dgm:prSet presAssocID="{EE8A391F-C963-4BDB-B6A7-D35BA47FAF34}" presName="posSpace" presStyleCnt="0"/>
      <dgm:spPr/>
    </dgm:pt>
    <dgm:pt modelId="{49615043-2CA5-40D8-90F1-372BEC7DC8E1}" type="pres">
      <dgm:prSet presAssocID="{EE8A391F-C963-4BDB-B6A7-D35BA47FAF34}" presName="vertFlow" presStyleCnt="0"/>
      <dgm:spPr/>
    </dgm:pt>
    <dgm:pt modelId="{E465D835-BCA1-40CF-AF3C-FF01AC97C710}" type="pres">
      <dgm:prSet presAssocID="{EE8A391F-C963-4BDB-B6A7-D35BA47FAF34}" presName="topSpace" presStyleCnt="0"/>
      <dgm:spPr/>
    </dgm:pt>
    <dgm:pt modelId="{C925CE72-3ECB-4401-A701-DAC1E986160F}" type="pres">
      <dgm:prSet presAssocID="{EE8A391F-C963-4BDB-B6A7-D35BA47FAF34}" presName="firstComp" presStyleCnt="0"/>
      <dgm:spPr/>
    </dgm:pt>
    <dgm:pt modelId="{AA20B41C-DB56-4B6E-8653-E2E363AE068C}" type="pres">
      <dgm:prSet presAssocID="{EE8A391F-C963-4BDB-B6A7-D35BA47FAF34}" presName="firstChild" presStyleLbl="bgAccFollowNode1" presStyleIdx="0" presStyleCnt="4"/>
      <dgm:spPr/>
      <dgm:t>
        <a:bodyPr/>
        <a:lstStyle/>
        <a:p>
          <a:endParaRPr lang="en-US"/>
        </a:p>
      </dgm:t>
    </dgm:pt>
    <dgm:pt modelId="{9A5EE2EC-2CDD-46F9-AAF0-8E27989A3A28}" type="pres">
      <dgm:prSet presAssocID="{EE8A391F-C963-4BDB-B6A7-D35BA47FAF34}" presName="firstChildTx" presStyleLbl="bgAccFollowNode1" presStyleIdx="0" presStyleCnt="4">
        <dgm:presLayoutVars>
          <dgm:bulletEnabled val="1"/>
        </dgm:presLayoutVars>
      </dgm:prSet>
      <dgm:spPr/>
      <dgm:t>
        <a:bodyPr/>
        <a:lstStyle/>
        <a:p>
          <a:endParaRPr lang="en-US"/>
        </a:p>
      </dgm:t>
    </dgm:pt>
    <dgm:pt modelId="{ADE7C524-AA4E-4797-B6D9-A8CCBAB85865}" type="pres">
      <dgm:prSet presAssocID="{B250B809-C09A-4134-9B1D-BCF5DA963AF2}" presName="comp" presStyleCnt="0"/>
      <dgm:spPr/>
    </dgm:pt>
    <dgm:pt modelId="{D9562590-BAE9-470D-B02E-7197A7F8F993}" type="pres">
      <dgm:prSet presAssocID="{B250B809-C09A-4134-9B1D-BCF5DA963AF2}" presName="child" presStyleLbl="bgAccFollowNode1" presStyleIdx="1" presStyleCnt="4"/>
      <dgm:spPr/>
      <dgm:t>
        <a:bodyPr/>
        <a:lstStyle/>
        <a:p>
          <a:endParaRPr lang="en-US"/>
        </a:p>
      </dgm:t>
    </dgm:pt>
    <dgm:pt modelId="{AF9FE125-66E3-473E-9538-1634202E7371}" type="pres">
      <dgm:prSet presAssocID="{B250B809-C09A-4134-9B1D-BCF5DA963AF2}" presName="childTx" presStyleLbl="bgAccFollowNode1" presStyleIdx="1" presStyleCnt="4">
        <dgm:presLayoutVars>
          <dgm:bulletEnabled val="1"/>
        </dgm:presLayoutVars>
      </dgm:prSet>
      <dgm:spPr/>
      <dgm:t>
        <a:bodyPr/>
        <a:lstStyle/>
        <a:p>
          <a:endParaRPr lang="en-US"/>
        </a:p>
      </dgm:t>
    </dgm:pt>
    <dgm:pt modelId="{3A230C22-8133-48B9-8B49-91ED32122A85}" type="pres">
      <dgm:prSet presAssocID="{EE8A391F-C963-4BDB-B6A7-D35BA47FAF34}" presName="negSpace" presStyleCnt="0"/>
      <dgm:spPr/>
    </dgm:pt>
    <dgm:pt modelId="{A48AFEF6-5C45-4D2C-89EE-87A21D5B126C}" type="pres">
      <dgm:prSet presAssocID="{EE8A391F-C963-4BDB-B6A7-D35BA47FAF34}" presName="circle" presStyleLbl="node1" presStyleIdx="0" presStyleCnt="2"/>
      <dgm:spPr/>
      <dgm:t>
        <a:bodyPr/>
        <a:lstStyle/>
        <a:p>
          <a:endParaRPr lang="en-US"/>
        </a:p>
      </dgm:t>
    </dgm:pt>
    <dgm:pt modelId="{6031D114-DA38-4FA9-A9A3-9D96D31C58FD}" type="pres">
      <dgm:prSet presAssocID="{D21BF0E2-B791-4B5D-95D6-C41057C9D0C9}" presName="transSpace" presStyleCnt="0"/>
      <dgm:spPr/>
    </dgm:pt>
    <dgm:pt modelId="{D4681DFC-7238-47C6-B79B-E749732ED1BE}" type="pres">
      <dgm:prSet presAssocID="{E08EC71C-9064-49D0-B5AA-E7703F55CECE}" presName="posSpace" presStyleCnt="0"/>
      <dgm:spPr/>
    </dgm:pt>
    <dgm:pt modelId="{80AA523C-9402-482F-8E17-20F19C9818BE}" type="pres">
      <dgm:prSet presAssocID="{E08EC71C-9064-49D0-B5AA-E7703F55CECE}" presName="vertFlow" presStyleCnt="0"/>
      <dgm:spPr/>
    </dgm:pt>
    <dgm:pt modelId="{AD4ED700-5276-402E-9400-D9F09F50611D}" type="pres">
      <dgm:prSet presAssocID="{E08EC71C-9064-49D0-B5AA-E7703F55CECE}" presName="topSpace" presStyleCnt="0"/>
      <dgm:spPr/>
    </dgm:pt>
    <dgm:pt modelId="{78A941CB-2781-43C5-9A7F-0141A37FF63B}" type="pres">
      <dgm:prSet presAssocID="{E08EC71C-9064-49D0-B5AA-E7703F55CECE}" presName="firstComp" presStyleCnt="0"/>
      <dgm:spPr/>
    </dgm:pt>
    <dgm:pt modelId="{FCA98719-B36A-49FB-8169-E8AB21DB0688}" type="pres">
      <dgm:prSet presAssocID="{E08EC71C-9064-49D0-B5AA-E7703F55CECE}" presName="firstChild" presStyleLbl="bgAccFollowNode1" presStyleIdx="2" presStyleCnt="4"/>
      <dgm:spPr/>
      <dgm:t>
        <a:bodyPr/>
        <a:lstStyle/>
        <a:p>
          <a:endParaRPr lang="en-US"/>
        </a:p>
      </dgm:t>
    </dgm:pt>
    <dgm:pt modelId="{F45EE4D9-E4DD-46FB-A144-4F25474471A6}" type="pres">
      <dgm:prSet presAssocID="{E08EC71C-9064-49D0-B5AA-E7703F55CECE}" presName="firstChildTx" presStyleLbl="bgAccFollowNode1" presStyleIdx="2" presStyleCnt="4">
        <dgm:presLayoutVars>
          <dgm:bulletEnabled val="1"/>
        </dgm:presLayoutVars>
      </dgm:prSet>
      <dgm:spPr/>
      <dgm:t>
        <a:bodyPr/>
        <a:lstStyle/>
        <a:p>
          <a:endParaRPr lang="en-US"/>
        </a:p>
      </dgm:t>
    </dgm:pt>
    <dgm:pt modelId="{C407A6D5-54D0-4D2F-ABC8-F3A73D264486}" type="pres">
      <dgm:prSet presAssocID="{B15BE7E0-4414-4B5F-978F-32FEE3FC7062}" presName="comp" presStyleCnt="0"/>
      <dgm:spPr/>
    </dgm:pt>
    <dgm:pt modelId="{92D422F1-342B-4A91-A2AE-E56357171218}" type="pres">
      <dgm:prSet presAssocID="{B15BE7E0-4414-4B5F-978F-32FEE3FC7062}" presName="child" presStyleLbl="bgAccFollowNode1" presStyleIdx="3" presStyleCnt="4"/>
      <dgm:spPr/>
      <dgm:t>
        <a:bodyPr/>
        <a:lstStyle/>
        <a:p>
          <a:endParaRPr lang="en-US"/>
        </a:p>
      </dgm:t>
    </dgm:pt>
    <dgm:pt modelId="{A833A935-24EA-41D8-8BAD-BE1F53D7C220}" type="pres">
      <dgm:prSet presAssocID="{B15BE7E0-4414-4B5F-978F-32FEE3FC7062}" presName="childTx" presStyleLbl="bgAccFollowNode1" presStyleIdx="3" presStyleCnt="4">
        <dgm:presLayoutVars>
          <dgm:bulletEnabled val="1"/>
        </dgm:presLayoutVars>
      </dgm:prSet>
      <dgm:spPr/>
      <dgm:t>
        <a:bodyPr/>
        <a:lstStyle/>
        <a:p>
          <a:endParaRPr lang="en-US"/>
        </a:p>
      </dgm:t>
    </dgm:pt>
    <dgm:pt modelId="{478E919B-C04A-419C-93AE-343FA6464D02}" type="pres">
      <dgm:prSet presAssocID="{E08EC71C-9064-49D0-B5AA-E7703F55CECE}" presName="negSpace" presStyleCnt="0"/>
      <dgm:spPr/>
    </dgm:pt>
    <dgm:pt modelId="{6F13056D-521E-4B5B-B06A-14F521F06AF1}" type="pres">
      <dgm:prSet presAssocID="{E08EC71C-9064-49D0-B5AA-E7703F55CECE}" presName="circle" presStyleLbl="node1" presStyleIdx="1" presStyleCnt="2"/>
      <dgm:spPr/>
      <dgm:t>
        <a:bodyPr/>
        <a:lstStyle/>
        <a:p>
          <a:endParaRPr lang="en-US"/>
        </a:p>
      </dgm:t>
    </dgm:pt>
  </dgm:ptLst>
  <dgm:cxnLst>
    <dgm:cxn modelId="{541ABF0C-6512-4E27-8B32-DB65B141A9A6}" type="presOf" srcId="{B250B809-C09A-4134-9B1D-BCF5DA963AF2}" destId="{AF9FE125-66E3-473E-9538-1634202E7371}" srcOrd="1" destOrd="0" presId="urn:microsoft.com/office/officeart/2005/8/layout/hList9"/>
    <dgm:cxn modelId="{9662FEE5-C4FD-43E1-81CB-449B2F720551}" srcId="{19CAE560-D601-4AF7-B7D6-B3E024BE7ED1}" destId="{EE8A391F-C963-4BDB-B6A7-D35BA47FAF34}" srcOrd="0" destOrd="0" parTransId="{DAB5E353-0CF4-4F40-9549-CCADDCBE4A15}" sibTransId="{D21BF0E2-B791-4B5D-95D6-C41057C9D0C9}"/>
    <dgm:cxn modelId="{40FBA451-7272-4439-822A-18F6A9E1F1DD}" type="presOf" srcId="{B15BE7E0-4414-4B5F-978F-32FEE3FC7062}" destId="{92D422F1-342B-4A91-A2AE-E56357171218}" srcOrd="0" destOrd="0" presId="urn:microsoft.com/office/officeart/2005/8/layout/hList9"/>
    <dgm:cxn modelId="{A46E7AFC-74D0-4596-92A0-4A2FBFEF9AFF}" srcId="{EE8A391F-C963-4BDB-B6A7-D35BA47FAF34}" destId="{A1DC65DF-E027-4838-BD30-96023B4D2956}" srcOrd="0" destOrd="0" parTransId="{6870AB2A-EBAC-4BE0-8A9D-B60DDE5DCD58}" sibTransId="{E679E42C-6BB5-4A92-BB46-771A46394986}"/>
    <dgm:cxn modelId="{40CAA03F-6AC4-48ED-B3D8-A5578FFAECE2}" type="presOf" srcId="{B250B809-C09A-4134-9B1D-BCF5DA963AF2}" destId="{D9562590-BAE9-470D-B02E-7197A7F8F993}" srcOrd="0" destOrd="0" presId="urn:microsoft.com/office/officeart/2005/8/layout/hList9"/>
    <dgm:cxn modelId="{18F2D618-217D-4748-822A-235339200C99}" type="presOf" srcId="{E08EC71C-9064-49D0-B5AA-E7703F55CECE}" destId="{6F13056D-521E-4B5B-B06A-14F521F06AF1}" srcOrd="0" destOrd="0" presId="urn:microsoft.com/office/officeart/2005/8/layout/hList9"/>
    <dgm:cxn modelId="{C0359430-D970-4BF5-ABA1-EC1986591F61}" srcId="{19CAE560-D601-4AF7-B7D6-B3E024BE7ED1}" destId="{E08EC71C-9064-49D0-B5AA-E7703F55CECE}" srcOrd="1" destOrd="0" parTransId="{0DA5DC90-C8A1-4169-A987-1AA4C851A803}" sibTransId="{E60FE538-6A72-4E03-8ECA-E08A0BE995AC}"/>
    <dgm:cxn modelId="{A794FAB5-15CA-4DAD-AC99-1AA2227E4F6E}" type="presOf" srcId="{B15BE7E0-4414-4B5F-978F-32FEE3FC7062}" destId="{A833A935-24EA-41D8-8BAD-BE1F53D7C220}" srcOrd="1" destOrd="0" presId="urn:microsoft.com/office/officeart/2005/8/layout/hList9"/>
    <dgm:cxn modelId="{34D73648-5EEB-4A72-BF3B-AE7CF53743B6}" srcId="{E08EC71C-9064-49D0-B5AA-E7703F55CECE}" destId="{AB6EA02C-F451-4B59-961B-A69800BC4356}" srcOrd="0" destOrd="0" parTransId="{0CCF838A-612E-4278-B35D-27549D638B5B}" sibTransId="{7D807B8F-5D8A-422E-8231-59C379441D46}"/>
    <dgm:cxn modelId="{CCF56693-600F-49FF-82D5-C5626906E497}" srcId="{E08EC71C-9064-49D0-B5AA-E7703F55CECE}" destId="{B15BE7E0-4414-4B5F-978F-32FEE3FC7062}" srcOrd="1" destOrd="0" parTransId="{2647AC6E-5623-470A-AFE5-F3D53D6D5346}" sibTransId="{A9976D0B-6227-4068-AEF7-F0E98CC1A030}"/>
    <dgm:cxn modelId="{ACB9ABE8-D7B3-4EC6-9C14-30BF1C5AE100}" type="presOf" srcId="{A1DC65DF-E027-4838-BD30-96023B4D2956}" destId="{9A5EE2EC-2CDD-46F9-AAF0-8E27989A3A28}" srcOrd="1" destOrd="0" presId="urn:microsoft.com/office/officeart/2005/8/layout/hList9"/>
    <dgm:cxn modelId="{99D680C7-B61B-48BD-9762-9ED7E4336C3F}" srcId="{EE8A391F-C963-4BDB-B6A7-D35BA47FAF34}" destId="{B250B809-C09A-4134-9B1D-BCF5DA963AF2}" srcOrd="1" destOrd="0" parTransId="{4FFAC649-35A2-4F43-8835-78BBED55B433}" sibTransId="{4FE512C0-9C47-44B0-8AA5-BA6CFDFC7D4D}"/>
    <dgm:cxn modelId="{9080BA00-F347-46F4-9E07-B99BED123A33}" type="presOf" srcId="{EE8A391F-C963-4BDB-B6A7-D35BA47FAF34}" destId="{A48AFEF6-5C45-4D2C-89EE-87A21D5B126C}" srcOrd="0" destOrd="0" presId="urn:microsoft.com/office/officeart/2005/8/layout/hList9"/>
    <dgm:cxn modelId="{F3A7ADE3-B0E5-49DF-9E40-B9278D8B3E9B}" type="presOf" srcId="{19CAE560-D601-4AF7-B7D6-B3E024BE7ED1}" destId="{647925E4-66A2-413C-BAA7-2DCFA47E8BE4}" srcOrd="0" destOrd="0" presId="urn:microsoft.com/office/officeart/2005/8/layout/hList9"/>
    <dgm:cxn modelId="{D542BC7A-F38F-4E06-89A3-F0900CB2C0B5}" type="presOf" srcId="{AB6EA02C-F451-4B59-961B-A69800BC4356}" destId="{FCA98719-B36A-49FB-8169-E8AB21DB0688}" srcOrd="0" destOrd="0" presId="urn:microsoft.com/office/officeart/2005/8/layout/hList9"/>
    <dgm:cxn modelId="{B6BB750C-994C-436D-90E3-117E0C9347E5}" type="presOf" srcId="{A1DC65DF-E027-4838-BD30-96023B4D2956}" destId="{AA20B41C-DB56-4B6E-8653-E2E363AE068C}" srcOrd="0" destOrd="0" presId="urn:microsoft.com/office/officeart/2005/8/layout/hList9"/>
    <dgm:cxn modelId="{B72B94BC-8555-4CDF-AC97-69E7C79FC694}" type="presOf" srcId="{AB6EA02C-F451-4B59-961B-A69800BC4356}" destId="{F45EE4D9-E4DD-46FB-A144-4F25474471A6}" srcOrd="1" destOrd="0" presId="urn:microsoft.com/office/officeart/2005/8/layout/hList9"/>
    <dgm:cxn modelId="{06E68310-1315-4418-AADD-74829A98006A}" type="presParOf" srcId="{647925E4-66A2-413C-BAA7-2DCFA47E8BE4}" destId="{825F723E-ECD8-4D40-BFC4-AD4B7673D2EE}" srcOrd="0" destOrd="0" presId="urn:microsoft.com/office/officeart/2005/8/layout/hList9"/>
    <dgm:cxn modelId="{9D9FC97F-3D77-40C5-B7AB-2911721A349E}" type="presParOf" srcId="{647925E4-66A2-413C-BAA7-2DCFA47E8BE4}" destId="{49615043-2CA5-40D8-90F1-372BEC7DC8E1}" srcOrd="1" destOrd="0" presId="urn:microsoft.com/office/officeart/2005/8/layout/hList9"/>
    <dgm:cxn modelId="{17C2BDDB-521B-4027-AEA6-4BF22177C536}" type="presParOf" srcId="{49615043-2CA5-40D8-90F1-372BEC7DC8E1}" destId="{E465D835-BCA1-40CF-AF3C-FF01AC97C710}" srcOrd="0" destOrd="0" presId="urn:microsoft.com/office/officeart/2005/8/layout/hList9"/>
    <dgm:cxn modelId="{7D2DEFA9-F56A-46A7-9B53-43AE5264C7F5}" type="presParOf" srcId="{49615043-2CA5-40D8-90F1-372BEC7DC8E1}" destId="{C925CE72-3ECB-4401-A701-DAC1E986160F}" srcOrd="1" destOrd="0" presId="urn:microsoft.com/office/officeart/2005/8/layout/hList9"/>
    <dgm:cxn modelId="{FF25EDBA-2638-4303-8977-6C230F274637}" type="presParOf" srcId="{C925CE72-3ECB-4401-A701-DAC1E986160F}" destId="{AA20B41C-DB56-4B6E-8653-E2E363AE068C}" srcOrd="0" destOrd="0" presId="urn:microsoft.com/office/officeart/2005/8/layout/hList9"/>
    <dgm:cxn modelId="{BE5D9934-2C78-4AA5-B32C-C6F0A55C7912}" type="presParOf" srcId="{C925CE72-3ECB-4401-A701-DAC1E986160F}" destId="{9A5EE2EC-2CDD-46F9-AAF0-8E27989A3A28}" srcOrd="1" destOrd="0" presId="urn:microsoft.com/office/officeart/2005/8/layout/hList9"/>
    <dgm:cxn modelId="{E72FA773-7C36-4B49-B150-21ACC7C0C65E}" type="presParOf" srcId="{49615043-2CA5-40D8-90F1-372BEC7DC8E1}" destId="{ADE7C524-AA4E-4797-B6D9-A8CCBAB85865}" srcOrd="2" destOrd="0" presId="urn:microsoft.com/office/officeart/2005/8/layout/hList9"/>
    <dgm:cxn modelId="{3DAE0AC4-1159-48C3-9A46-16D7DC480FE9}" type="presParOf" srcId="{ADE7C524-AA4E-4797-B6D9-A8CCBAB85865}" destId="{D9562590-BAE9-470D-B02E-7197A7F8F993}" srcOrd="0" destOrd="0" presId="urn:microsoft.com/office/officeart/2005/8/layout/hList9"/>
    <dgm:cxn modelId="{9CBDFCC4-A2BF-43CC-8924-6FF8BAB2CAA8}" type="presParOf" srcId="{ADE7C524-AA4E-4797-B6D9-A8CCBAB85865}" destId="{AF9FE125-66E3-473E-9538-1634202E7371}" srcOrd="1" destOrd="0" presId="urn:microsoft.com/office/officeart/2005/8/layout/hList9"/>
    <dgm:cxn modelId="{24F39377-E48E-4D3D-A6D6-247E96CFA72E}" type="presParOf" srcId="{647925E4-66A2-413C-BAA7-2DCFA47E8BE4}" destId="{3A230C22-8133-48B9-8B49-91ED32122A85}" srcOrd="2" destOrd="0" presId="urn:microsoft.com/office/officeart/2005/8/layout/hList9"/>
    <dgm:cxn modelId="{54E2380A-4809-4A76-9314-1CB342F7EF0C}" type="presParOf" srcId="{647925E4-66A2-413C-BAA7-2DCFA47E8BE4}" destId="{A48AFEF6-5C45-4D2C-89EE-87A21D5B126C}" srcOrd="3" destOrd="0" presId="urn:microsoft.com/office/officeart/2005/8/layout/hList9"/>
    <dgm:cxn modelId="{873FC305-ABD3-4E35-AE40-9B289841EFD7}" type="presParOf" srcId="{647925E4-66A2-413C-BAA7-2DCFA47E8BE4}" destId="{6031D114-DA38-4FA9-A9A3-9D96D31C58FD}" srcOrd="4" destOrd="0" presId="urn:microsoft.com/office/officeart/2005/8/layout/hList9"/>
    <dgm:cxn modelId="{630688D4-0EF0-4947-8521-ADCC9A9FB327}" type="presParOf" srcId="{647925E4-66A2-413C-BAA7-2DCFA47E8BE4}" destId="{D4681DFC-7238-47C6-B79B-E749732ED1BE}" srcOrd="5" destOrd="0" presId="urn:microsoft.com/office/officeart/2005/8/layout/hList9"/>
    <dgm:cxn modelId="{2DDC6F7D-C73E-4431-9E67-38293252B9B1}" type="presParOf" srcId="{647925E4-66A2-413C-BAA7-2DCFA47E8BE4}" destId="{80AA523C-9402-482F-8E17-20F19C9818BE}" srcOrd="6" destOrd="0" presId="urn:microsoft.com/office/officeart/2005/8/layout/hList9"/>
    <dgm:cxn modelId="{E74C875C-05EB-4427-82B6-09D017085151}" type="presParOf" srcId="{80AA523C-9402-482F-8E17-20F19C9818BE}" destId="{AD4ED700-5276-402E-9400-D9F09F50611D}" srcOrd="0" destOrd="0" presId="urn:microsoft.com/office/officeart/2005/8/layout/hList9"/>
    <dgm:cxn modelId="{0E59E251-1480-4EA9-BC3E-C930CEAA0207}" type="presParOf" srcId="{80AA523C-9402-482F-8E17-20F19C9818BE}" destId="{78A941CB-2781-43C5-9A7F-0141A37FF63B}" srcOrd="1" destOrd="0" presId="urn:microsoft.com/office/officeart/2005/8/layout/hList9"/>
    <dgm:cxn modelId="{33791765-C031-4D2B-A6E3-D9A89B957782}" type="presParOf" srcId="{78A941CB-2781-43C5-9A7F-0141A37FF63B}" destId="{FCA98719-B36A-49FB-8169-E8AB21DB0688}" srcOrd="0" destOrd="0" presId="urn:microsoft.com/office/officeart/2005/8/layout/hList9"/>
    <dgm:cxn modelId="{2D86DDD6-AEC2-4AAA-9F9A-2934726560C4}" type="presParOf" srcId="{78A941CB-2781-43C5-9A7F-0141A37FF63B}" destId="{F45EE4D9-E4DD-46FB-A144-4F25474471A6}" srcOrd="1" destOrd="0" presId="urn:microsoft.com/office/officeart/2005/8/layout/hList9"/>
    <dgm:cxn modelId="{9F4B7468-88BD-48A9-9B0B-191C2FA92160}" type="presParOf" srcId="{80AA523C-9402-482F-8E17-20F19C9818BE}" destId="{C407A6D5-54D0-4D2F-ABC8-F3A73D264486}" srcOrd="2" destOrd="0" presId="urn:microsoft.com/office/officeart/2005/8/layout/hList9"/>
    <dgm:cxn modelId="{1772CDCC-C91E-4B71-8905-0804D86DEE44}" type="presParOf" srcId="{C407A6D5-54D0-4D2F-ABC8-F3A73D264486}" destId="{92D422F1-342B-4A91-A2AE-E56357171218}" srcOrd="0" destOrd="0" presId="urn:microsoft.com/office/officeart/2005/8/layout/hList9"/>
    <dgm:cxn modelId="{73FA28A1-01CD-42F2-A366-FC1F939A9221}" type="presParOf" srcId="{C407A6D5-54D0-4D2F-ABC8-F3A73D264486}" destId="{A833A935-24EA-41D8-8BAD-BE1F53D7C220}" srcOrd="1" destOrd="0" presId="urn:microsoft.com/office/officeart/2005/8/layout/hList9"/>
    <dgm:cxn modelId="{69C76EA8-26D8-4C18-94EC-0EE04CD76E51}" type="presParOf" srcId="{647925E4-66A2-413C-BAA7-2DCFA47E8BE4}" destId="{478E919B-C04A-419C-93AE-343FA6464D02}" srcOrd="7" destOrd="0" presId="urn:microsoft.com/office/officeart/2005/8/layout/hList9"/>
    <dgm:cxn modelId="{EF4E8450-B95C-45CD-9370-6C8D2235D38A}" type="presParOf" srcId="{647925E4-66A2-413C-BAA7-2DCFA47E8BE4}" destId="{6F13056D-521E-4B5B-B06A-14F521F06AF1}" srcOrd="8" destOrd="0" presId="urn:microsoft.com/office/officeart/2005/8/layout/hList9"/>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E5C24682-DE8A-49D1-B609-FFBF7DCA078E}" type="doc">
      <dgm:prSet loTypeId="urn:microsoft.com/office/officeart/2005/8/layout/hList1" loCatId="list" qsTypeId="urn:microsoft.com/office/officeart/2005/8/quickstyle/simple1" qsCatId="simple" csTypeId="urn:microsoft.com/office/officeart/2005/8/colors/colorful3" csCatId="colorful" phldr="1"/>
      <dgm:spPr/>
      <dgm:t>
        <a:bodyPr/>
        <a:lstStyle/>
        <a:p>
          <a:endParaRPr lang="en-US"/>
        </a:p>
      </dgm:t>
    </dgm:pt>
    <dgm:pt modelId="{AF88DBE8-7803-4B90-A609-4246D1C0EC5A}">
      <dgm:prSet phldrT="[Text]"/>
      <dgm:spPr/>
      <dgm:t>
        <a:bodyPr/>
        <a:lstStyle/>
        <a:p>
          <a:r>
            <a:rPr lang="ar-SA" dirty="0" smtClean="0"/>
            <a:t>أ- الدوافع الأولية أو الفطرية</a:t>
          </a:r>
          <a:endParaRPr lang="en-US" dirty="0"/>
        </a:p>
      </dgm:t>
    </dgm:pt>
    <dgm:pt modelId="{7B1F1CFD-91F7-4DE1-B419-BDAA09DE895C}" type="parTrans" cxnId="{1A35CBAD-5A2B-4AA3-80C8-004B3D1224B0}">
      <dgm:prSet/>
      <dgm:spPr/>
      <dgm:t>
        <a:bodyPr/>
        <a:lstStyle/>
        <a:p>
          <a:endParaRPr lang="en-US"/>
        </a:p>
      </dgm:t>
    </dgm:pt>
    <dgm:pt modelId="{62223C90-FA20-476D-84EB-03BA6688681C}" type="sibTrans" cxnId="{1A35CBAD-5A2B-4AA3-80C8-004B3D1224B0}">
      <dgm:prSet/>
      <dgm:spPr/>
      <dgm:t>
        <a:bodyPr/>
        <a:lstStyle/>
        <a:p>
          <a:endParaRPr lang="en-US"/>
        </a:p>
      </dgm:t>
    </dgm:pt>
    <dgm:pt modelId="{8C704376-4519-43D9-A4F6-0332E02BAF55}">
      <dgm:prSet phldrT="[Text]" custT="1"/>
      <dgm:spPr/>
      <dgm:t>
        <a:bodyPr/>
        <a:lstStyle/>
        <a:p>
          <a:pPr rtl="1"/>
          <a:r>
            <a:rPr lang="ar-SA" sz="2400" dirty="0" smtClean="0"/>
            <a:t>يولد الفرد مزود بها.</a:t>
          </a:r>
          <a:endParaRPr lang="en-US" sz="2400" dirty="0"/>
        </a:p>
      </dgm:t>
    </dgm:pt>
    <dgm:pt modelId="{75CEF7C3-E7B5-4E67-A236-DE58760315B0}" type="parTrans" cxnId="{1CBAE827-346F-4D9C-9113-3E85E7DF2189}">
      <dgm:prSet/>
      <dgm:spPr/>
      <dgm:t>
        <a:bodyPr/>
        <a:lstStyle/>
        <a:p>
          <a:endParaRPr lang="en-US"/>
        </a:p>
      </dgm:t>
    </dgm:pt>
    <dgm:pt modelId="{2E565552-71D6-4E37-B730-FBAB58FB6210}" type="sibTrans" cxnId="{1CBAE827-346F-4D9C-9113-3E85E7DF2189}">
      <dgm:prSet/>
      <dgm:spPr/>
      <dgm:t>
        <a:bodyPr/>
        <a:lstStyle/>
        <a:p>
          <a:endParaRPr lang="en-US"/>
        </a:p>
      </dgm:t>
    </dgm:pt>
    <dgm:pt modelId="{509CB621-DF8B-49AF-9B42-9973A41C7FA8}">
      <dgm:prSet phldrT="[Text]" custT="1"/>
      <dgm:spPr/>
      <dgm:t>
        <a:bodyPr/>
        <a:lstStyle/>
        <a:p>
          <a:pPr rtl="1"/>
          <a:r>
            <a:rPr lang="ar-SA" sz="2400" dirty="0" smtClean="0"/>
            <a:t>يلزم تحقيقها لحفظ بقاء الكائن الحي.</a:t>
          </a:r>
          <a:endParaRPr lang="en-US" sz="2400" dirty="0"/>
        </a:p>
      </dgm:t>
    </dgm:pt>
    <dgm:pt modelId="{0D92899E-42BE-42B1-827C-B7FB3581CABB}" type="parTrans" cxnId="{523D0BD8-AF72-4EA5-9A8B-6317F5DB2085}">
      <dgm:prSet/>
      <dgm:spPr/>
      <dgm:t>
        <a:bodyPr/>
        <a:lstStyle/>
        <a:p>
          <a:endParaRPr lang="en-US"/>
        </a:p>
      </dgm:t>
    </dgm:pt>
    <dgm:pt modelId="{1F2E5CDB-C154-4D3D-A8F0-EEA222701F0A}" type="sibTrans" cxnId="{523D0BD8-AF72-4EA5-9A8B-6317F5DB2085}">
      <dgm:prSet/>
      <dgm:spPr/>
      <dgm:t>
        <a:bodyPr/>
        <a:lstStyle/>
        <a:p>
          <a:endParaRPr lang="en-US"/>
        </a:p>
      </dgm:t>
    </dgm:pt>
    <dgm:pt modelId="{85162E23-F5C8-4185-8527-DA0A48FB5CA3}">
      <dgm:prSet phldrT="[Text]"/>
      <dgm:spPr/>
      <dgm:t>
        <a:bodyPr/>
        <a:lstStyle/>
        <a:p>
          <a:r>
            <a:rPr lang="ar-SA" dirty="0" smtClean="0"/>
            <a:t>الدوافع الثانوية أو المكتسبة</a:t>
          </a:r>
          <a:endParaRPr lang="en-US" dirty="0"/>
        </a:p>
      </dgm:t>
    </dgm:pt>
    <dgm:pt modelId="{FD472830-05BA-4ABB-A7F9-6BF3D45455C8}" type="parTrans" cxnId="{C22E7E89-C008-4319-8ACC-76588146A48B}">
      <dgm:prSet/>
      <dgm:spPr/>
      <dgm:t>
        <a:bodyPr/>
        <a:lstStyle/>
        <a:p>
          <a:endParaRPr lang="en-US"/>
        </a:p>
      </dgm:t>
    </dgm:pt>
    <dgm:pt modelId="{539699E7-4977-4008-9824-38E3E565215E}" type="sibTrans" cxnId="{C22E7E89-C008-4319-8ACC-76588146A48B}">
      <dgm:prSet/>
      <dgm:spPr/>
      <dgm:t>
        <a:bodyPr/>
        <a:lstStyle/>
        <a:p>
          <a:endParaRPr lang="en-US"/>
        </a:p>
      </dgm:t>
    </dgm:pt>
    <dgm:pt modelId="{96AB73F6-CF56-4EAD-A9CD-EFE6B14EFA48}">
      <dgm:prSet phldrT="[Text]" custT="1"/>
      <dgm:spPr/>
      <dgm:t>
        <a:bodyPr/>
        <a:lstStyle/>
        <a:p>
          <a:pPr rtl="1"/>
          <a:r>
            <a:rPr lang="ar-SA" sz="2800" dirty="0" smtClean="0"/>
            <a:t>تضبط سلوكنا الاجتماعي.</a:t>
          </a:r>
          <a:endParaRPr lang="en-US" sz="2800" dirty="0"/>
        </a:p>
      </dgm:t>
    </dgm:pt>
    <dgm:pt modelId="{8254D6F8-6D8F-4B84-A66C-C50DDC71F4A2}" type="parTrans" cxnId="{50CD93C6-469B-474D-B04B-D21D49D01359}">
      <dgm:prSet/>
      <dgm:spPr/>
      <dgm:t>
        <a:bodyPr/>
        <a:lstStyle/>
        <a:p>
          <a:endParaRPr lang="en-US"/>
        </a:p>
      </dgm:t>
    </dgm:pt>
    <dgm:pt modelId="{911235BB-2C07-4FF1-878E-294472DC385B}" type="sibTrans" cxnId="{50CD93C6-469B-474D-B04B-D21D49D01359}">
      <dgm:prSet/>
      <dgm:spPr/>
      <dgm:t>
        <a:bodyPr/>
        <a:lstStyle/>
        <a:p>
          <a:endParaRPr lang="en-US"/>
        </a:p>
      </dgm:t>
    </dgm:pt>
    <dgm:pt modelId="{474600F5-7DC8-4CE7-9ABD-5A5DADFE255D}">
      <dgm:prSet phldrT="[Text]" custT="1"/>
      <dgm:spPr/>
      <dgm:t>
        <a:bodyPr/>
        <a:lstStyle/>
        <a:p>
          <a:pPr rtl="1"/>
          <a:r>
            <a:rPr lang="ar-SA" sz="2800" dirty="0" smtClean="0"/>
            <a:t>وهي مكتسبة ومتعلمة.</a:t>
          </a:r>
          <a:endParaRPr lang="en-US" sz="2800" dirty="0"/>
        </a:p>
      </dgm:t>
    </dgm:pt>
    <dgm:pt modelId="{AD7AFF48-7871-4A35-9980-768C858C3A6E}" type="parTrans" cxnId="{7EC5B12B-EFB3-48AC-AC47-B06BCBBCAC9B}">
      <dgm:prSet/>
      <dgm:spPr/>
      <dgm:t>
        <a:bodyPr/>
        <a:lstStyle/>
        <a:p>
          <a:endParaRPr lang="en-US"/>
        </a:p>
      </dgm:t>
    </dgm:pt>
    <dgm:pt modelId="{991F8760-8F81-4B7E-A1B3-4BB6E0F1FD7F}" type="sibTrans" cxnId="{7EC5B12B-EFB3-48AC-AC47-B06BCBBCAC9B}">
      <dgm:prSet/>
      <dgm:spPr/>
      <dgm:t>
        <a:bodyPr/>
        <a:lstStyle/>
        <a:p>
          <a:endParaRPr lang="en-US"/>
        </a:p>
      </dgm:t>
    </dgm:pt>
    <dgm:pt modelId="{EF8F8461-7114-4F5C-A3FA-81E6C7286102}" type="pres">
      <dgm:prSet presAssocID="{E5C24682-DE8A-49D1-B609-FFBF7DCA078E}" presName="Name0" presStyleCnt="0">
        <dgm:presLayoutVars>
          <dgm:dir val="rev"/>
          <dgm:animLvl val="lvl"/>
          <dgm:resizeHandles val="exact"/>
        </dgm:presLayoutVars>
      </dgm:prSet>
      <dgm:spPr/>
      <dgm:t>
        <a:bodyPr/>
        <a:lstStyle/>
        <a:p>
          <a:endParaRPr lang="en-US"/>
        </a:p>
      </dgm:t>
    </dgm:pt>
    <dgm:pt modelId="{10F75A68-316F-4F60-83F3-EDE1B4351A7C}" type="pres">
      <dgm:prSet presAssocID="{AF88DBE8-7803-4B90-A609-4246D1C0EC5A}" presName="composite" presStyleCnt="0"/>
      <dgm:spPr/>
    </dgm:pt>
    <dgm:pt modelId="{FFA8DFBB-64D2-4434-AAB8-DACD167A8B5A}" type="pres">
      <dgm:prSet presAssocID="{AF88DBE8-7803-4B90-A609-4246D1C0EC5A}" presName="parTx" presStyleLbl="alignNode1" presStyleIdx="0" presStyleCnt="2">
        <dgm:presLayoutVars>
          <dgm:chMax val="0"/>
          <dgm:chPref val="0"/>
          <dgm:bulletEnabled val="1"/>
        </dgm:presLayoutVars>
      </dgm:prSet>
      <dgm:spPr/>
      <dgm:t>
        <a:bodyPr/>
        <a:lstStyle/>
        <a:p>
          <a:endParaRPr lang="en-US"/>
        </a:p>
      </dgm:t>
    </dgm:pt>
    <dgm:pt modelId="{A94CD41E-DEE8-45A8-9A46-00DF55D4D511}" type="pres">
      <dgm:prSet presAssocID="{AF88DBE8-7803-4B90-A609-4246D1C0EC5A}" presName="desTx" presStyleLbl="alignAccFollowNode1" presStyleIdx="0" presStyleCnt="2">
        <dgm:presLayoutVars>
          <dgm:bulletEnabled val="1"/>
        </dgm:presLayoutVars>
      </dgm:prSet>
      <dgm:spPr/>
      <dgm:t>
        <a:bodyPr/>
        <a:lstStyle/>
        <a:p>
          <a:endParaRPr lang="en-US"/>
        </a:p>
      </dgm:t>
    </dgm:pt>
    <dgm:pt modelId="{3575801B-533A-40C0-93D6-C919D7A6AFCE}" type="pres">
      <dgm:prSet presAssocID="{62223C90-FA20-476D-84EB-03BA6688681C}" presName="space" presStyleCnt="0"/>
      <dgm:spPr/>
    </dgm:pt>
    <dgm:pt modelId="{6D7CA060-6E76-4D48-A594-7D042A5D7ED9}" type="pres">
      <dgm:prSet presAssocID="{85162E23-F5C8-4185-8527-DA0A48FB5CA3}" presName="composite" presStyleCnt="0"/>
      <dgm:spPr/>
    </dgm:pt>
    <dgm:pt modelId="{BAC355D8-A8EA-4197-85F5-83E7302EB195}" type="pres">
      <dgm:prSet presAssocID="{85162E23-F5C8-4185-8527-DA0A48FB5CA3}" presName="parTx" presStyleLbl="alignNode1" presStyleIdx="1" presStyleCnt="2">
        <dgm:presLayoutVars>
          <dgm:chMax val="0"/>
          <dgm:chPref val="0"/>
          <dgm:bulletEnabled val="1"/>
        </dgm:presLayoutVars>
      </dgm:prSet>
      <dgm:spPr/>
      <dgm:t>
        <a:bodyPr/>
        <a:lstStyle/>
        <a:p>
          <a:endParaRPr lang="en-US"/>
        </a:p>
      </dgm:t>
    </dgm:pt>
    <dgm:pt modelId="{106973A2-812B-42C1-8509-50CA615C35AB}" type="pres">
      <dgm:prSet presAssocID="{85162E23-F5C8-4185-8527-DA0A48FB5CA3}" presName="desTx" presStyleLbl="alignAccFollowNode1" presStyleIdx="1" presStyleCnt="2">
        <dgm:presLayoutVars>
          <dgm:bulletEnabled val="1"/>
        </dgm:presLayoutVars>
      </dgm:prSet>
      <dgm:spPr/>
      <dgm:t>
        <a:bodyPr/>
        <a:lstStyle/>
        <a:p>
          <a:endParaRPr lang="en-US"/>
        </a:p>
      </dgm:t>
    </dgm:pt>
  </dgm:ptLst>
  <dgm:cxnLst>
    <dgm:cxn modelId="{ED542309-CC2E-40DD-AF3B-61B87B3CF25A}" type="presOf" srcId="{AF88DBE8-7803-4B90-A609-4246D1C0EC5A}" destId="{FFA8DFBB-64D2-4434-AAB8-DACD167A8B5A}" srcOrd="0" destOrd="0" presId="urn:microsoft.com/office/officeart/2005/8/layout/hList1"/>
    <dgm:cxn modelId="{AB7D4030-771E-4B29-9216-9DE29FA44587}" type="presOf" srcId="{509CB621-DF8B-49AF-9B42-9973A41C7FA8}" destId="{A94CD41E-DEE8-45A8-9A46-00DF55D4D511}" srcOrd="0" destOrd="1" presId="urn:microsoft.com/office/officeart/2005/8/layout/hList1"/>
    <dgm:cxn modelId="{C22E7E89-C008-4319-8ACC-76588146A48B}" srcId="{E5C24682-DE8A-49D1-B609-FFBF7DCA078E}" destId="{85162E23-F5C8-4185-8527-DA0A48FB5CA3}" srcOrd="1" destOrd="0" parTransId="{FD472830-05BA-4ABB-A7F9-6BF3D45455C8}" sibTransId="{539699E7-4977-4008-9824-38E3E565215E}"/>
    <dgm:cxn modelId="{DF25936D-276F-41F4-9E47-8A42FA8E4905}" type="presOf" srcId="{85162E23-F5C8-4185-8527-DA0A48FB5CA3}" destId="{BAC355D8-A8EA-4197-85F5-83E7302EB195}" srcOrd="0" destOrd="0" presId="urn:microsoft.com/office/officeart/2005/8/layout/hList1"/>
    <dgm:cxn modelId="{0980B922-5206-4356-B4D0-F9495EEE27A2}" type="presOf" srcId="{474600F5-7DC8-4CE7-9ABD-5A5DADFE255D}" destId="{106973A2-812B-42C1-8509-50CA615C35AB}" srcOrd="0" destOrd="1" presId="urn:microsoft.com/office/officeart/2005/8/layout/hList1"/>
    <dgm:cxn modelId="{1A35CBAD-5A2B-4AA3-80C8-004B3D1224B0}" srcId="{E5C24682-DE8A-49D1-B609-FFBF7DCA078E}" destId="{AF88DBE8-7803-4B90-A609-4246D1C0EC5A}" srcOrd="0" destOrd="0" parTransId="{7B1F1CFD-91F7-4DE1-B419-BDAA09DE895C}" sibTransId="{62223C90-FA20-476D-84EB-03BA6688681C}"/>
    <dgm:cxn modelId="{14F51802-6B0E-48BA-B0B4-2640A9410BEC}" type="presOf" srcId="{E5C24682-DE8A-49D1-B609-FFBF7DCA078E}" destId="{EF8F8461-7114-4F5C-A3FA-81E6C7286102}" srcOrd="0" destOrd="0" presId="urn:microsoft.com/office/officeart/2005/8/layout/hList1"/>
    <dgm:cxn modelId="{1CBAE827-346F-4D9C-9113-3E85E7DF2189}" srcId="{AF88DBE8-7803-4B90-A609-4246D1C0EC5A}" destId="{8C704376-4519-43D9-A4F6-0332E02BAF55}" srcOrd="0" destOrd="0" parTransId="{75CEF7C3-E7B5-4E67-A236-DE58760315B0}" sibTransId="{2E565552-71D6-4E37-B730-FBAB58FB6210}"/>
    <dgm:cxn modelId="{DFE19734-C883-435A-B35D-5B5FAC81517F}" type="presOf" srcId="{8C704376-4519-43D9-A4F6-0332E02BAF55}" destId="{A94CD41E-DEE8-45A8-9A46-00DF55D4D511}" srcOrd="0" destOrd="0" presId="urn:microsoft.com/office/officeart/2005/8/layout/hList1"/>
    <dgm:cxn modelId="{9FE9C7FD-D29E-4D1D-9540-A83B43ACF7B5}" type="presOf" srcId="{96AB73F6-CF56-4EAD-A9CD-EFE6B14EFA48}" destId="{106973A2-812B-42C1-8509-50CA615C35AB}" srcOrd="0" destOrd="0" presId="urn:microsoft.com/office/officeart/2005/8/layout/hList1"/>
    <dgm:cxn modelId="{50CD93C6-469B-474D-B04B-D21D49D01359}" srcId="{85162E23-F5C8-4185-8527-DA0A48FB5CA3}" destId="{96AB73F6-CF56-4EAD-A9CD-EFE6B14EFA48}" srcOrd="0" destOrd="0" parTransId="{8254D6F8-6D8F-4B84-A66C-C50DDC71F4A2}" sibTransId="{911235BB-2C07-4FF1-878E-294472DC385B}"/>
    <dgm:cxn modelId="{7EC5B12B-EFB3-48AC-AC47-B06BCBBCAC9B}" srcId="{85162E23-F5C8-4185-8527-DA0A48FB5CA3}" destId="{474600F5-7DC8-4CE7-9ABD-5A5DADFE255D}" srcOrd="1" destOrd="0" parTransId="{AD7AFF48-7871-4A35-9980-768C858C3A6E}" sibTransId="{991F8760-8F81-4B7E-A1B3-4BB6E0F1FD7F}"/>
    <dgm:cxn modelId="{523D0BD8-AF72-4EA5-9A8B-6317F5DB2085}" srcId="{AF88DBE8-7803-4B90-A609-4246D1C0EC5A}" destId="{509CB621-DF8B-49AF-9B42-9973A41C7FA8}" srcOrd="1" destOrd="0" parTransId="{0D92899E-42BE-42B1-827C-B7FB3581CABB}" sibTransId="{1F2E5CDB-C154-4D3D-A8F0-EEA222701F0A}"/>
    <dgm:cxn modelId="{E602B4DB-4950-471B-B216-C47C3DF3B389}" type="presParOf" srcId="{EF8F8461-7114-4F5C-A3FA-81E6C7286102}" destId="{10F75A68-316F-4F60-83F3-EDE1B4351A7C}" srcOrd="0" destOrd="0" presId="urn:microsoft.com/office/officeart/2005/8/layout/hList1"/>
    <dgm:cxn modelId="{6F130AFD-E79F-41CB-993F-EFA8A0E05521}" type="presParOf" srcId="{10F75A68-316F-4F60-83F3-EDE1B4351A7C}" destId="{FFA8DFBB-64D2-4434-AAB8-DACD167A8B5A}" srcOrd="0" destOrd="0" presId="urn:microsoft.com/office/officeart/2005/8/layout/hList1"/>
    <dgm:cxn modelId="{A4CEB902-4693-4A20-B949-54B926D204B4}" type="presParOf" srcId="{10F75A68-316F-4F60-83F3-EDE1B4351A7C}" destId="{A94CD41E-DEE8-45A8-9A46-00DF55D4D511}" srcOrd="1" destOrd="0" presId="urn:microsoft.com/office/officeart/2005/8/layout/hList1"/>
    <dgm:cxn modelId="{A60F31A7-E8EE-4763-8B35-AD5FC3393A89}" type="presParOf" srcId="{EF8F8461-7114-4F5C-A3FA-81E6C7286102}" destId="{3575801B-533A-40C0-93D6-C919D7A6AFCE}" srcOrd="1" destOrd="0" presId="urn:microsoft.com/office/officeart/2005/8/layout/hList1"/>
    <dgm:cxn modelId="{4B698235-969B-4F13-AC6D-2A8CAD69CB8C}" type="presParOf" srcId="{EF8F8461-7114-4F5C-A3FA-81E6C7286102}" destId="{6D7CA060-6E76-4D48-A594-7D042A5D7ED9}" srcOrd="2" destOrd="0" presId="urn:microsoft.com/office/officeart/2005/8/layout/hList1"/>
    <dgm:cxn modelId="{9CABEC06-E3F2-45EB-8008-8B0D2987C6D2}" type="presParOf" srcId="{6D7CA060-6E76-4D48-A594-7D042A5D7ED9}" destId="{BAC355D8-A8EA-4197-85F5-83E7302EB195}" srcOrd="0" destOrd="0" presId="urn:microsoft.com/office/officeart/2005/8/layout/hList1"/>
    <dgm:cxn modelId="{99DB7A23-F906-4CC2-940F-4F86291D405A}" type="presParOf" srcId="{6D7CA060-6E76-4D48-A594-7D042A5D7ED9}" destId="{106973A2-812B-42C1-8509-50CA615C35AB}" srcOrd="1" destOrd="0" presId="urn:microsoft.com/office/officeart/2005/8/layout/h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7A1E7E17-5F57-4F78-AB69-0B5EC2AF9429}" type="doc">
      <dgm:prSet loTypeId="urn:microsoft.com/office/officeart/2005/8/layout/hProcess7#1" loCatId="list" qsTypeId="urn:microsoft.com/office/officeart/2005/8/quickstyle/simple1" qsCatId="simple" csTypeId="urn:microsoft.com/office/officeart/2005/8/colors/accent1_3" csCatId="accent1" phldr="1"/>
      <dgm:spPr/>
      <dgm:t>
        <a:bodyPr/>
        <a:lstStyle/>
        <a:p>
          <a:endParaRPr lang="en-US"/>
        </a:p>
      </dgm:t>
    </dgm:pt>
    <dgm:pt modelId="{F264D59C-9703-44B0-A3AE-97BE49858F0B}">
      <dgm:prSet custT="1"/>
      <dgm:spPr/>
      <dgm:t>
        <a:bodyPr/>
        <a:lstStyle/>
        <a:p>
          <a:pPr algn="ctr" rtl="1"/>
          <a:r>
            <a:rPr lang="ar-SA" sz="3600" b="1" dirty="0" smtClean="0"/>
            <a:t>المقابلة مع أعضاء الجماعة ومعرفة أفكارهم الشعورية</a:t>
          </a:r>
          <a:endParaRPr lang="en-US" sz="3600" dirty="0"/>
        </a:p>
      </dgm:t>
    </dgm:pt>
    <dgm:pt modelId="{6BCD139A-7620-4DC9-85C3-F04EC75785C2}" type="parTrans" cxnId="{6F914316-73BA-4A01-A09F-D245F5824352}">
      <dgm:prSet/>
      <dgm:spPr/>
      <dgm:t>
        <a:bodyPr/>
        <a:lstStyle/>
        <a:p>
          <a:endParaRPr lang="en-US"/>
        </a:p>
      </dgm:t>
    </dgm:pt>
    <dgm:pt modelId="{8FB7CF93-4EA6-4076-BBAB-A0B4DC3978C9}" type="sibTrans" cxnId="{6F914316-73BA-4A01-A09F-D245F5824352}">
      <dgm:prSet/>
      <dgm:spPr/>
      <dgm:t>
        <a:bodyPr/>
        <a:lstStyle/>
        <a:p>
          <a:endParaRPr lang="en-US"/>
        </a:p>
      </dgm:t>
    </dgm:pt>
    <dgm:pt modelId="{447E3BD4-BD45-4F1E-930D-66CFA0BEF554}">
      <dgm:prSet custT="1"/>
      <dgm:spPr/>
      <dgm:t>
        <a:bodyPr/>
        <a:lstStyle/>
        <a:p>
          <a:pPr algn="ctr" rtl="1"/>
          <a:r>
            <a:rPr lang="ar-SA" sz="3600" b="1" dirty="0" smtClean="0"/>
            <a:t>ملاحظة سلوك الجماعة نفسها أثناء عملية التفاعل الاجتماعية </a:t>
          </a:r>
          <a:endParaRPr lang="en-US" sz="3600" dirty="0"/>
        </a:p>
      </dgm:t>
    </dgm:pt>
    <dgm:pt modelId="{3652AC36-23B6-4254-A778-1DBBF930846B}" type="parTrans" cxnId="{BA198E8B-42C6-4B8E-9DB5-1E4F242252F6}">
      <dgm:prSet/>
      <dgm:spPr/>
      <dgm:t>
        <a:bodyPr/>
        <a:lstStyle/>
        <a:p>
          <a:endParaRPr lang="en-US"/>
        </a:p>
      </dgm:t>
    </dgm:pt>
    <dgm:pt modelId="{5EB7F3A8-B128-4273-8917-CE075D914B79}" type="sibTrans" cxnId="{BA198E8B-42C6-4B8E-9DB5-1E4F242252F6}">
      <dgm:prSet/>
      <dgm:spPr/>
      <dgm:t>
        <a:bodyPr/>
        <a:lstStyle/>
        <a:p>
          <a:endParaRPr lang="en-US"/>
        </a:p>
      </dgm:t>
    </dgm:pt>
    <dgm:pt modelId="{E641728B-8A4E-4B3C-80DF-8E0F673BBB3E}">
      <dgm:prSet custT="1"/>
      <dgm:spPr/>
      <dgm:t>
        <a:bodyPr/>
        <a:lstStyle/>
        <a:p>
          <a:pPr algn="ctr" rtl="1"/>
          <a:r>
            <a:rPr lang="ar-SA" sz="3600" b="1" dirty="0" smtClean="0"/>
            <a:t>دراسة القواعد والأحكام والقوانين المكتوبة </a:t>
          </a:r>
          <a:endParaRPr lang="en-US" sz="3600" dirty="0"/>
        </a:p>
      </dgm:t>
    </dgm:pt>
    <dgm:pt modelId="{479A4EF4-C435-45AD-BEF6-3ADE9EDC4F11}" type="parTrans" cxnId="{1131282A-3118-4CB7-A380-66FFB482A3A5}">
      <dgm:prSet/>
      <dgm:spPr/>
      <dgm:t>
        <a:bodyPr/>
        <a:lstStyle/>
        <a:p>
          <a:endParaRPr lang="en-US"/>
        </a:p>
      </dgm:t>
    </dgm:pt>
    <dgm:pt modelId="{3CBE28DF-EB14-48D0-B82F-A93891B92B33}" type="sibTrans" cxnId="{1131282A-3118-4CB7-A380-66FFB482A3A5}">
      <dgm:prSet/>
      <dgm:spPr/>
      <dgm:t>
        <a:bodyPr/>
        <a:lstStyle/>
        <a:p>
          <a:endParaRPr lang="en-US"/>
        </a:p>
      </dgm:t>
    </dgm:pt>
    <dgm:pt modelId="{3CD2DDDE-B0F0-4C98-8D97-978F2D130CD7}" type="pres">
      <dgm:prSet presAssocID="{7A1E7E17-5F57-4F78-AB69-0B5EC2AF9429}" presName="Name0" presStyleCnt="0">
        <dgm:presLayoutVars>
          <dgm:dir/>
          <dgm:animLvl val="lvl"/>
          <dgm:resizeHandles val="exact"/>
        </dgm:presLayoutVars>
      </dgm:prSet>
      <dgm:spPr/>
      <dgm:t>
        <a:bodyPr/>
        <a:lstStyle/>
        <a:p>
          <a:endParaRPr lang="en-US"/>
        </a:p>
      </dgm:t>
    </dgm:pt>
    <dgm:pt modelId="{F28EFB0D-BA7E-4E76-A3E5-757BD46B6E67}" type="pres">
      <dgm:prSet presAssocID="{E641728B-8A4E-4B3C-80DF-8E0F673BBB3E}" presName="compositeNode" presStyleCnt="0">
        <dgm:presLayoutVars>
          <dgm:bulletEnabled val="1"/>
        </dgm:presLayoutVars>
      </dgm:prSet>
      <dgm:spPr/>
    </dgm:pt>
    <dgm:pt modelId="{23F06736-939A-4D0D-8FEF-71858DD503CB}" type="pres">
      <dgm:prSet presAssocID="{E641728B-8A4E-4B3C-80DF-8E0F673BBB3E}" presName="bgRect" presStyleLbl="node1" presStyleIdx="0" presStyleCnt="3" custAng="4847147"/>
      <dgm:spPr/>
      <dgm:t>
        <a:bodyPr/>
        <a:lstStyle/>
        <a:p>
          <a:endParaRPr lang="en-US"/>
        </a:p>
      </dgm:t>
    </dgm:pt>
    <dgm:pt modelId="{3153BB24-08CF-45F8-AC2C-63C2777CD234}" type="pres">
      <dgm:prSet presAssocID="{E641728B-8A4E-4B3C-80DF-8E0F673BBB3E}" presName="parentNode" presStyleLbl="node1" presStyleIdx="0" presStyleCnt="3">
        <dgm:presLayoutVars>
          <dgm:chMax val="0"/>
          <dgm:bulletEnabled val="1"/>
        </dgm:presLayoutVars>
      </dgm:prSet>
      <dgm:spPr/>
      <dgm:t>
        <a:bodyPr/>
        <a:lstStyle/>
        <a:p>
          <a:endParaRPr lang="en-US"/>
        </a:p>
      </dgm:t>
    </dgm:pt>
    <dgm:pt modelId="{51932AD9-63EE-4067-8EA0-3FD528D77D69}" type="pres">
      <dgm:prSet presAssocID="{3CBE28DF-EB14-48D0-B82F-A93891B92B33}" presName="hSp" presStyleCnt="0"/>
      <dgm:spPr/>
    </dgm:pt>
    <dgm:pt modelId="{ECBFCC38-41B2-42C1-8AD0-09B0D9A22E2B}" type="pres">
      <dgm:prSet presAssocID="{3CBE28DF-EB14-48D0-B82F-A93891B92B33}" presName="vProcSp" presStyleCnt="0"/>
      <dgm:spPr/>
    </dgm:pt>
    <dgm:pt modelId="{A22FB750-7223-4F68-8C1F-C5FF866D9BBF}" type="pres">
      <dgm:prSet presAssocID="{3CBE28DF-EB14-48D0-B82F-A93891B92B33}" presName="vSp1" presStyleCnt="0"/>
      <dgm:spPr/>
    </dgm:pt>
    <dgm:pt modelId="{875E8AB2-CCD2-4B37-AF13-8F74F08949F0}" type="pres">
      <dgm:prSet presAssocID="{3CBE28DF-EB14-48D0-B82F-A93891B92B33}" presName="simulatedConn" presStyleLbl="solidFgAcc1" presStyleIdx="0" presStyleCnt="2" custAng="21047147"/>
      <dgm:spPr/>
    </dgm:pt>
    <dgm:pt modelId="{72970185-EFBA-4225-896A-8A835FD4D52A}" type="pres">
      <dgm:prSet presAssocID="{3CBE28DF-EB14-48D0-B82F-A93891B92B33}" presName="vSp2" presStyleCnt="0"/>
      <dgm:spPr/>
    </dgm:pt>
    <dgm:pt modelId="{A5D41ABD-31A4-4C9F-912D-DE8F37EE4B56}" type="pres">
      <dgm:prSet presAssocID="{3CBE28DF-EB14-48D0-B82F-A93891B92B33}" presName="sibTrans" presStyleCnt="0"/>
      <dgm:spPr/>
    </dgm:pt>
    <dgm:pt modelId="{F5894958-152F-4A68-A82E-53227259100A}" type="pres">
      <dgm:prSet presAssocID="{447E3BD4-BD45-4F1E-930D-66CFA0BEF554}" presName="compositeNode" presStyleCnt="0">
        <dgm:presLayoutVars>
          <dgm:bulletEnabled val="1"/>
        </dgm:presLayoutVars>
      </dgm:prSet>
      <dgm:spPr/>
    </dgm:pt>
    <dgm:pt modelId="{D3DB9072-4052-480B-BE57-22F6AE3BC09C}" type="pres">
      <dgm:prSet presAssocID="{447E3BD4-BD45-4F1E-930D-66CFA0BEF554}" presName="bgRect" presStyleLbl="node1" presStyleIdx="1" presStyleCnt="3" custAng="4847147"/>
      <dgm:spPr/>
      <dgm:t>
        <a:bodyPr/>
        <a:lstStyle/>
        <a:p>
          <a:endParaRPr lang="en-US"/>
        </a:p>
      </dgm:t>
    </dgm:pt>
    <dgm:pt modelId="{3C063458-991D-4322-A61B-C0CD076B0421}" type="pres">
      <dgm:prSet presAssocID="{447E3BD4-BD45-4F1E-930D-66CFA0BEF554}" presName="parentNode" presStyleLbl="node1" presStyleIdx="1" presStyleCnt="3">
        <dgm:presLayoutVars>
          <dgm:chMax val="0"/>
          <dgm:bulletEnabled val="1"/>
        </dgm:presLayoutVars>
      </dgm:prSet>
      <dgm:spPr/>
      <dgm:t>
        <a:bodyPr/>
        <a:lstStyle/>
        <a:p>
          <a:endParaRPr lang="en-US"/>
        </a:p>
      </dgm:t>
    </dgm:pt>
    <dgm:pt modelId="{6252020E-B685-47CF-82BA-F1BA94FBBAB1}" type="pres">
      <dgm:prSet presAssocID="{5EB7F3A8-B128-4273-8917-CE075D914B79}" presName="hSp" presStyleCnt="0"/>
      <dgm:spPr/>
    </dgm:pt>
    <dgm:pt modelId="{1C293AC4-C436-4605-ABB4-48DF9AE5FEBA}" type="pres">
      <dgm:prSet presAssocID="{5EB7F3A8-B128-4273-8917-CE075D914B79}" presName="vProcSp" presStyleCnt="0"/>
      <dgm:spPr/>
    </dgm:pt>
    <dgm:pt modelId="{506A3825-B523-4D73-857A-3E7169C9E0DB}" type="pres">
      <dgm:prSet presAssocID="{5EB7F3A8-B128-4273-8917-CE075D914B79}" presName="vSp1" presStyleCnt="0"/>
      <dgm:spPr/>
    </dgm:pt>
    <dgm:pt modelId="{6B0C7383-3BE0-46B7-8FA4-D97FD3F3262E}" type="pres">
      <dgm:prSet presAssocID="{5EB7F3A8-B128-4273-8917-CE075D914B79}" presName="simulatedConn" presStyleLbl="solidFgAcc1" presStyleIdx="1" presStyleCnt="2" custAng="21047147"/>
      <dgm:spPr/>
    </dgm:pt>
    <dgm:pt modelId="{F4AFFC58-C25F-4082-95DC-E575D70550ED}" type="pres">
      <dgm:prSet presAssocID="{5EB7F3A8-B128-4273-8917-CE075D914B79}" presName="vSp2" presStyleCnt="0"/>
      <dgm:spPr/>
    </dgm:pt>
    <dgm:pt modelId="{120063DC-FF2F-4F60-9F60-B5E2AD2F197D}" type="pres">
      <dgm:prSet presAssocID="{5EB7F3A8-B128-4273-8917-CE075D914B79}" presName="sibTrans" presStyleCnt="0"/>
      <dgm:spPr/>
    </dgm:pt>
    <dgm:pt modelId="{E6151610-6727-41EB-8988-5152517933E3}" type="pres">
      <dgm:prSet presAssocID="{F264D59C-9703-44B0-A3AE-97BE49858F0B}" presName="compositeNode" presStyleCnt="0">
        <dgm:presLayoutVars>
          <dgm:bulletEnabled val="1"/>
        </dgm:presLayoutVars>
      </dgm:prSet>
      <dgm:spPr/>
    </dgm:pt>
    <dgm:pt modelId="{1215ADB7-91C8-4A00-865A-76F36954FC03}" type="pres">
      <dgm:prSet presAssocID="{F264D59C-9703-44B0-A3AE-97BE49858F0B}" presName="bgRect" presStyleLbl="node1" presStyleIdx="2" presStyleCnt="3" custAng="4847147"/>
      <dgm:spPr/>
      <dgm:t>
        <a:bodyPr/>
        <a:lstStyle/>
        <a:p>
          <a:endParaRPr lang="en-US"/>
        </a:p>
      </dgm:t>
    </dgm:pt>
    <dgm:pt modelId="{77F3791B-FCC2-4012-9D20-2C9FEF71B96B}" type="pres">
      <dgm:prSet presAssocID="{F264D59C-9703-44B0-A3AE-97BE49858F0B}" presName="parentNode" presStyleLbl="node1" presStyleIdx="2" presStyleCnt="3">
        <dgm:presLayoutVars>
          <dgm:chMax val="0"/>
          <dgm:bulletEnabled val="1"/>
        </dgm:presLayoutVars>
      </dgm:prSet>
      <dgm:spPr/>
      <dgm:t>
        <a:bodyPr/>
        <a:lstStyle/>
        <a:p>
          <a:endParaRPr lang="en-US"/>
        </a:p>
      </dgm:t>
    </dgm:pt>
  </dgm:ptLst>
  <dgm:cxnLst>
    <dgm:cxn modelId="{813B631B-8B75-4B60-B178-B0471E3EBE97}" type="presOf" srcId="{E641728B-8A4E-4B3C-80DF-8E0F673BBB3E}" destId="{23F06736-939A-4D0D-8FEF-71858DD503CB}" srcOrd="0" destOrd="0" presId="urn:microsoft.com/office/officeart/2005/8/layout/hProcess7#1"/>
    <dgm:cxn modelId="{BA198E8B-42C6-4B8E-9DB5-1E4F242252F6}" srcId="{7A1E7E17-5F57-4F78-AB69-0B5EC2AF9429}" destId="{447E3BD4-BD45-4F1E-930D-66CFA0BEF554}" srcOrd="1" destOrd="0" parTransId="{3652AC36-23B6-4254-A778-1DBBF930846B}" sibTransId="{5EB7F3A8-B128-4273-8917-CE075D914B79}"/>
    <dgm:cxn modelId="{20292B6D-BD1C-4AC6-8D04-D2587F08D269}" type="presOf" srcId="{F264D59C-9703-44B0-A3AE-97BE49858F0B}" destId="{77F3791B-FCC2-4012-9D20-2C9FEF71B96B}" srcOrd="1" destOrd="0" presId="urn:microsoft.com/office/officeart/2005/8/layout/hProcess7#1"/>
    <dgm:cxn modelId="{93BFA48D-429F-4A0A-A4E4-E3DDDCA832B2}" type="presOf" srcId="{447E3BD4-BD45-4F1E-930D-66CFA0BEF554}" destId="{D3DB9072-4052-480B-BE57-22F6AE3BC09C}" srcOrd="0" destOrd="0" presId="urn:microsoft.com/office/officeart/2005/8/layout/hProcess7#1"/>
    <dgm:cxn modelId="{6358C300-F84C-4D52-8A79-D4199736AAF9}" type="presOf" srcId="{E641728B-8A4E-4B3C-80DF-8E0F673BBB3E}" destId="{3153BB24-08CF-45F8-AC2C-63C2777CD234}" srcOrd="1" destOrd="0" presId="urn:microsoft.com/office/officeart/2005/8/layout/hProcess7#1"/>
    <dgm:cxn modelId="{56892DAA-FD9E-4552-86D5-B92C3A9DD6FD}" type="presOf" srcId="{447E3BD4-BD45-4F1E-930D-66CFA0BEF554}" destId="{3C063458-991D-4322-A61B-C0CD076B0421}" srcOrd="1" destOrd="0" presId="urn:microsoft.com/office/officeart/2005/8/layout/hProcess7#1"/>
    <dgm:cxn modelId="{6F266D33-BED0-4683-9FE2-9C5841A80DD5}" type="presOf" srcId="{F264D59C-9703-44B0-A3AE-97BE49858F0B}" destId="{1215ADB7-91C8-4A00-865A-76F36954FC03}" srcOrd="0" destOrd="0" presId="urn:microsoft.com/office/officeart/2005/8/layout/hProcess7#1"/>
    <dgm:cxn modelId="{6F914316-73BA-4A01-A09F-D245F5824352}" srcId="{7A1E7E17-5F57-4F78-AB69-0B5EC2AF9429}" destId="{F264D59C-9703-44B0-A3AE-97BE49858F0B}" srcOrd="2" destOrd="0" parTransId="{6BCD139A-7620-4DC9-85C3-F04EC75785C2}" sibTransId="{8FB7CF93-4EA6-4076-BBAB-A0B4DC3978C9}"/>
    <dgm:cxn modelId="{1131282A-3118-4CB7-A380-66FFB482A3A5}" srcId="{7A1E7E17-5F57-4F78-AB69-0B5EC2AF9429}" destId="{E641728B-8A4E-4B3C-80DF-8E0F673BBB3E}" srcOrd="0" destOrd="0" parTransId="{479A4EF4-C435-45AD-BEF6-3ADE9EDC4F11}" sibTransId="{3CBE28DF-EB14-48D0-B82F-A93891B92B33}"/>
    <dgm:cxn modelId="{7FB27570-783D-46D6-AEBC-E5612201B016}" type="presOf" srcId="{7A1E7E17-5F57-4F78-AB69-0B5EC2AF9429}" destId="{3CD2DDDE-B0F0-4C98-8D97-978F2D130CD7}" srcOrd="0" destOrd="0" presId="urn:microsoft.com/office/officeart/2005/8/layout/hProcess7#1"/>
    <dgm:cxn modelId="{BEB2025E-574A-4AD7-92AE-7B75987C35AC}" type="presParOf" srcId="{3CD2DDDE-B0F0-4C98-8D97-978F2D130CD7}" destId="{F28EFB0D-BA7E-4E76-A3E5-757BD46B6E67}" srcOrd="0" destOrd="0" presId="urn:microsoft.com/office/officeart/2005/8/layout/hProcess7#1"/>
    <dgm:cxn modelId="{E312294A-6D47-4F5C-A9B1-D45889A8E3D6}" type="presParOf" srcId="{F28EFB0D-BA7E-4E76-A3E5-757BD46B6E67}" destId="{23F06736-939A-4D0D-8FEF-71858DD503CB}" srcOrd="0" destOrd="0" presId="urn:microsoft.com/office/officeart/2005/8/layout/hProcess7#1"/>
    <dgm:cxn modelId="{608D41C7-3450-43A1-9F21-7D1A3134EE6D}" type="presParOf" srcId="{F28EFB0D-BA7E-4E76-A3E5-757BD46B6E67}" destId="{3153BB24-08CF-45F8-AC2C-63C2777CD234}" srcOrd="1" destOrd="0" presId="urn:microsoft.com/office/officeart/2005/8/layout/hProcess7#1"/>
    <dgm:cxn modelId="{15F7D1F7-AB10-4F6F-B299-D926148888E4}" type="presParOf" srcId="{3CD2DDDE-B0F0-4C98-8D97-978F2D130CD7}" destId="{51932AD9-63EE-4067-8EA0-3FD528D77D69}" srcOrd="1" destOrd="0" presId="urn:microsoft.com/office/officeart/2005/8/layout/hProcess7#1"/>
    <dgm:cxn modelId="{682C407C-36C2-435D-A59E-CA790D20F983}" type="presParOf" srcId="{3CD2DDDE-B0F0-4C98-8D97-978F2D130CD7}" destId="{ECBFCC38-41B2-42C1-8AD0-09B0D9A22E2B}" srcOrd="2" destOrd="0" presId="urn:microsoft.com/office/officeart/2005/8/layout/hProcess7#1"/>
    <dgm:cxn modelId="{FB923A87-0F0B-4E7E-8FCF-750F96F5A678}" type="presParOf" srcId="{ECBFCC38-41B2-42C1-8AD0-09B0D9A22E2B}" destId="{A22FB750-7223-4F68-8C1F-C5FF866D9BBF}" srcOrd="0" destOrd="0" presId="urn:microsoft.com/office/officeart/2005/8/layout/hProcess7#1"/>
    <dgm:cxn modelId="{7AB4149C-6511-419F-8089-79A8A591E940}" type="presParOf" srcId="{ECBFCC38-41B2-42C1-8AD0-09B0D9A22E2B}" destId="{875E8AB2-CCD2-4B37-AF13-8F74F08949F0}" srcOrd="1" destOrd="0" presId="urn:microsoft.com/office/officeart/2005/8/layout/hProcess7#1"/>
    <dgm:cxn modelId="{3E493E92-1DC8-4DB6-9B0A-2A7C593A0818}" type="presParOf" srcId="{ECBFCC38-41B2-42C1-8AD0-09B0D9A22E2B}" destId="{72970185-EFBA-4225-896A-8A835FD4D52A}" srcOrd="2" destOrd="0" presId="urn:microsoft.com/office/officeart/2005/8/layout/hProcess7#1"/>
    <dgm:cxn modelId="{86C47EBB-7121-4FB7-BDCB-94CBE1F4C62F}" type="presParOf" srcId="{3CD2DDDE-B0F0-4C98-8D97-978F2D130CD7}" destId="{A5D41ABD-31A4-4C9F-912D-DE8F37EE4B56}" srcOrd="3" destOrd="0" presId="urn:microsoft.com/office/officeart/2005/8/layout/hProcess7#1"/>
    <dgm:cxn modelId="{8DA779AD-1803-4462-BD89-8F1DBC341D0B}" type="presParOf" srcId="{3CD2DDDE-B0F0-4C98-8D97-978F2D130CD7}" destId="{F5894958-152F-4A68-A82E-53227259100A}" srcOrd="4" destOrd="0" presId="urn:microsoft.com/office/officeart/2005/8/layout/hProcess7#1"/>
    <dgm:cxn modelId="{2D269C88-8FEF-4544-BFA4-0936DCBDBA78}" type="presParOf" srcId="{F5894958-152F-4A68-A82E-53227259100A}" destId="{D3DB9072-4052-480B-BE57-22F6AE3BC09C}" srcOrd="0" destOrd="0" presId="urn:microsoft.com/office/officeart/2005/8/layout/hProcess7#1"/>
    <dgm:cxn modelId="{74BF9EE1-EA67-4B24-95D8-858317EDA7B3}" type="presParOf" srcId="{F5894958-152F-4A68-A82E-53227259100A}" destId="{3C063458-991D-4322-A61B-C0CD076B0421}" srcOrd="1" destOrd="0" presId="urn:microsoft.com/office/officeart/2005/8/layout/hProcess7#1"/>
    <dgm:cxn modelId="{22F19EE5-E892-4978-AB83-6F14F11ABEEE}" type="presParOf" srcId="{3CD2DDDE-B0F0-4C98-8D97-978F2D130CD7}" destId="{6252020E-B685-47CF-82BA-F1BA94FBBAB1}" srcOrd="5" destOrd="0" presId="urn:microsoft.com/office/officeart/2005/8/layout/hProcess7#1"/>
    <dgm:cxn modelId="{18161B4C-7842-4C0E-BCE8-30E21A79D925}" type="presParOf" srcId="{3CD2DDDE-B0F0-4C98-8D97-978F2D130CD7}" destId="{1C293AC4-C436-4605-ABB4-48DF9AE5FEBA}" srcOrd="6" destOrd="0" presId="urn:microsoft.com/office/officeart/2005/8/layout/hProcess7#1"/>
    <dgm:cxn modelId="{7B2CF946-A493-495D-9D96-1A3A7E7B1F0E}" type="presParOf" srcId="{1C293AC4-C436-4605-ABB4-48DF9AE5FEBA}" destId="{506A3825-B523-4D73-857A-3E7169C9E0DB}" srcOrd="0" destOrd="0" presId="urn:microsoft.com/office/officeart/2005/8/layout/hProcess7#1"/>
    <dgm:cxn modelId="{FA490DC4-8E6E-4F16-823F-3CE34FA418A2}" type="presParOf" srcId="{1C293AC4-C436-4605-ABB4-48DF9AE5FEBA}" destId="{6B0C7383-3BE0-46B7-8FA4-D97FD3F3262E}" srcOrd="1" destOrd="0" presId="urn:microsoft.com/office/officeart/2005/8/layout/hProcess7#1"/>
    <dgm:cxn modelId="{2C23D987-05A5-454D-9AA7-B80C0B92B28A}" type="presParOf" srcId="{1C293AC4-C436-4605-ABB4-48DF9AE5FEBA}" destId="{F4AFFC58-C25F-4082-95DC-E575D70550ED}" srcOrd="2" destOrd="0" presId="urn:microsoft.com/office/officeart/2005/8/layout/hProcess7#1"/>
    <dgm:cxn modelId="{C78DB78E-52E5-4EBF-8C64-20805E7E12F6}" type="presParOf" srcId="{3CD2DDDE-B0F0-4C98-8D97-978F2D130CD7}" destId="{120063DC-FF2F-4F60-9F60-B5E2AD2F197D}" srcOrd="7" destOrd="0" presId="urn:microsoft.com/office/officeart/2005/8/layout/hProcess7#1"/>
    <dgm:cxn modelId="{A57DD9E6-CA94-4523-BFA9-942DA1B20E41}" type="presParOf" srcId="{3CD2DDDE-B0F0-4C98-8D97-978F2D130CD7}" destId="{E6151610-6727-41EB-8988-5152517933E3}" srcOrd="8" destOrd="0" presId="urn:microsoft.com/office/officeart/2005/8/layout/hProcess7#1"/>
    <dgm:cxn modelId="{86DE0AB0-3311-451E-A143-399FCC4AF18C}" type="presParOf" srcId="{E6151610-6727-41EB-8988-5152517933E3}" destId="{1215ADB7-91C8-4A00-865A-76F36954FC03}" srcOrd="0" destOrd="0" presId="urn:microsoft.com/office/officeart/2005/8/layout/hProcess7#1"/>
    <dgm:cxn modelId="{D9CA3F97-EAC2-4703-9B00-FEF3DCC04FC3}" type="presParOf" srcId="{E6151610-6727-41EB-8988-5152517933E3}" destId="{77F3791B-FCC2-4012-9D20-2C9FEF71B96B}" srcOrd="1" destOrd="0" presId="urn:microsoft.com/office/officeart/2005/8/layout/hProcess7#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9CACE9EA-E3F5-41E5-BCF0-CF5E5EA34405}" type="doc">
      <dgm:prSet loTypeId="urn:microsoft.com/office/officeart/2008/layout/HalfCircleOrganizationChart" loCatId="hierarchy" qsTypeId="urn:microsoft.com/office/officeart/2005/8/quickstyle/simple1" qsCatId="simple" csTypeId="urn:microsoft.com/office/officeart/2005/8/colors/accent2_1" csCatId="accent2" phldr="1"/>
      <dgm:spPr/>
      <dgm:t>
        <a:bodyPr/>
        <a:lstStyle/>
        <a:p>
          <a:endParaRPr lang="en-US"/>
        </a:p>
      </dgm:t>
    </dgm:pt>
    <dgm:pt modelId="{A749883C-9DD7-4128-BEF6-A2A4D9AA8065}">
      <dgm:prSet phldrT="[Text]"/>
      <dgm:spPr/>
      <dgm:t>
        <a:bodyPr/>
        <a:lstStyle/>
        <a:p>
          <a:pPr rtl="1"/>
          <a:r>
            <a:rPr lang="ar-SA" b="1" dirty="0">
              <a:solidFill>
                <a:schemeClr val="accent3">
                  <a:lumMod val="75000"/>
                </a:schemeClr>
              </a:solidFill>
            </a:rPr>
            <a:t>وهناك نوعان من الضغوط التي تساعد على مسايرة الفرد لمعايير الجماعة </a:t>
          </a:r>
          <a:endParaRPr lang="en-US" dirty="0">
            <a:solidFill>
              <a:schemeClr val="accent3">
                <a:lumMod val="75000"/>
              </a:schemeClr>
            </a:solidFill>
          </a:endParaRPr>
        </a:p>
      </dgm:t>
    </dgm:pt>
    <dgm:pt modelId="{458FB4EE-ED2A-402C-84F8-ACD9AFB61ACC}" type="parTrans" cxnId="{82994812-15F8-4CD7-8D1F-65AD93B618BE}">
      <dgm:prSet/>
      <dgm:spPr/>
      <dgm:t>
        <a:bodyPr/>
        <a:lstStyle/>
        <a:p>
          <a:endParaRPr lang="en-US"/>
        </a:p>
      </dgm:t>
    </dgm:pt>
    <dgm:pt modelId="{AC0DA05D-EF9B-4773-9F2F-B2109B1E1BEF}" type="sibTrans" cxnId="{82994812-15F8-4CD7-8D1F-65AD93B618BE}">
      <dgm:prSet/>
      <dgm:spPr/>
      <dgm:t>
        <a:bodyPr/>
        <a:lstStyle/>
        <a:p>
          <a:endParaRPr lang="en-US"/>
        </a:p>
      </dgm:t>
    </dgm:pt>
    <dgm:pt modelId="{56F14268-B7EB-409E-BA6B-B9E59699F956}">
      <dgm:prSet phldrT="[Text]"/>
      <dgm:spPr/>
      <dgm:t>
        <a:bodyPr/>
        <a:lstStyle/>
        <a:p>
          <a:r>
            <a:rPr lang="ar-SA" dirty="0"/>
            <a:t>ضغط الجماعة على الأعضاء</a:t>
          </a:r>
          <a:endParaRPr lang="en-US" dirty="0"/>
        </a:p>
      </dgm:t>
    </dgm:pt>
    <dgm:pt modelId="{E3C5F175-068A-4944-8A3A-90C45D44C9BF}" type="parTrans" cxnId="{EAA7B2C1-389A-4EEE-8066-657B826B85FB}">
      <dgm:prSet/>
      <dgm:spPr/>
      <dgm:t>
        <a:bodyPr/>
        <a:lstStyle/>
        <a:p>
          <a:endParaRPr lang="en-US"/>
        </a:p>
      </dgm:t>
    </dgm:pt>
    <dgm:pt modelId="{3A857D22-0F15-4A5B-823D-704A1E39E9E9}" type="sibTrans" cxnId="{EAA7B2C1-389A-4EEE-8066-657B826B85FB}">
      <dgm:prSet/>
      <dgm:spPr/>
      <dgm:t>
        <a:bodyPr/>
        <a:lstStyle/>
        <a:p>
          <a:endParaRPr lang="en-US"/>
        </a:p>
      </dgm:t>
    </dgm:pt>
    <dgm:pt modelId="{10FAAF70-1E51-4559-8D23-986CA3F40BB7}">
      <dgm:prSet phldrT="[Text]"/>
      <dgm:spPr/>
      <dgm:t>
        <a:bodyPr/>
        <a:lstStyle/>
        <a:p>
          <a:r>
            <a:rPr lang="ar-SA" dirty="0"/>
            <a:t>ضغوط تنشأ من الصراع داخل الشخص حين يلاحظ أن آراءه أو سلوكه يختلف عن الآخرين</a:t>
          </a:r>
          <a:endParaRPr lang="en-US" dirty="0"/>
        </a:p>
      </dgm:t>
    </dgm:pt>
    <dgm:pt modelId="{82F0A073-B6BA-417E-919E-8DE366C45ACA}" type="parTrans" cxnId="{97D5E094-270C-471E-AF7E-5DEC5D59D351}">
      <dgm:prSet/>
      <dgm:spPr/>
      <dgm:t>
        <a:bodyPr/>
        <a:lstStyle/>
        <a:p>
          <a:endParaRPr lang="en-US"/>
        </a:p>
      </dgm:t>
    </dgm:pt>
    <dgm:pt modelId="{C938E181-5687-4FB2-9E8C-D9DB29923CD5}" type="sibTrans" cxnId="{97D5E094-270C-471E-AF7E-5DEC5D59D351}">
      <dgm:prSet/>
      <dgm:spPr/>
      <dgm:t>
        <a:bodyPr/>
        <a:lstStyle/>
        <a:p>
          <a:endParaRPr lang="en-US"/>
        </a:p>
      </dgm:t>
    </dgm:pt>
    <dgm:pt modelId="{DFE562A0-2945-4798-B8B2-8198BC1168DF}" type="pres">
      <dgm:prSet presAssocID="{9CACE9EA-E3F5-41E5-BCF0-CF5E5EA34405}" presName="Name0" presStyleCnt="0">
        <dgm:presLayoutVars>
          <dgm:orgChart val="1"/>
          <dgm:chPref val="1"/>
          <dgm:dir/>
          <dgm:animOne val="branch"/>
          <dgm:animLvl val="lvl"/>
          <dgm:resizeHandles/>
        </dgm:presLayoutVars>
      </dgm:prSet>
      <dgm:spPr/>
      <dgm:t>
        <a:bodyPr/>
        <a:lstStyle/>
        <a:p>
          <a:endParaRPr lang="en-US"/>
        </a:p>
      </dgm:t>
    </dgm:pt>
    <dgm:pt modelId="{08E63EBD-8473-4974-95B0-9F48BBDF6850}" type="pres">
      <dgm:prSet presAssocID="{A749883C-9DD7-4128-BEF6-A2A4D9AA8065}" presName="hierRoot1" presStyleCnt="0">
        <dgm:presLayoutVars>
          <dgm:hierBranch val="init"/>
        </dgm:presLayoutVars>
      </dgm:prSet>
      <dgm:spPr/>
    </dgm:pt>
    <dgm:pt modelId="{CA88F608-C8EE-4CE2-9E92-8A8AD7D9FDDB}" type="pres">
      <dgm:prSet presAssocID="{A749883C-9DD7-4128-BEF6-A2A4D9AA8065}" presName="rootComposite1" presStyleCnt="0"/>
      <dgm:spPr/>
    </dgm:pt>
    <dgm:pt modelId="{53288209-20BD-4F97-83A6-0E84CC5537CC}" type="pres">
      <dgm:prSet presAssocID="{A749883C-9DD7-4128-BEF6-A2A4D9AA8065}" presName="rootText1" presStyleLbl="alignAcc1" presStyleIdx="0" presStyleCnt="0">
        <dgm:presLayoutVars>
          <dgm:chPref val="3"/>
        </dgm:presLayoutVars>
      </dgm:prSet>
      <dgm:spPr/>
      <dgm:t>
        <a:bodyPr/>
        <a:lstStyle/>
        <a:p>
          <a:endParaRPr lang="en-US"/>
        </a:p>
      </dgm:t>
    </dgm:pt>
    <dgm:pt modelId="{B642E9B9-A1E3-4725-9565-77AB751081D3}" type="pres">
      <dgm:prSet presAssocID="{A749883C-9DD7-4128-BEF6-A2A4D9AA8065}" presName="topArc1" presStyleLbl="parChTrans1D1" presStyleIdx="0" presStyleCnt="6"/>
      <dgm:spPr/>
    </dgm:pt>
    <dgm:pt modelId="{783C8625-E04A-4156-B26D-39EEBAA197AF}" type="pres">
      <dgm:prSet presAssocID="{A749883C-9DD7-4128-BEF6-A2A4D9AA8065}" presName="bottomArc1" presStyleLbl="parChTrans1D1" presStyleIdx="1" presStyleCnt="6"/>
      <dgm:spPr/>
    </dgm:pt>
    <dgm:pt modelId="{DCEA6313-572C-4454-B9A9-2962E299B112}" type="pres">
      <dgm:prSet presAssocID="{A749883C-9DD7-4128-BEF6-A2A4D9AA8065}" presName="topConnNode1" presStyleLbl="node1" presStyleIdx="0" presStyleCnt="0"/>
      <dgm:spPr/>
      <dgm:t>
        <a:bodyPr/>
        <a:lstStyle/>
        <a:p>
          <a:endParaRPr lang="en-US"/>
        </a:p>
      </dgm:t>
    </dgm:pt>
    <dgm:pt modelId="{041D2AA8-ADB6-4900-A874-3AC86B51D451}" type="pres">
      <dgm:prSet presAssocID="{A749883C-9DD7-4128-BEF6-A2A4D9AA8065}" presName="hierChild2" presStyleCnt="0"/>
      <dgm:spPr/>
    </dgm:pt>
    <dgm:pt modelId="{804DCBF4-ACE2-4494-9F24-AC66913A8A5D}" type="pres">
      <dgm:prSet presAssocID="{E3C5F175-068A-4944-8A3A-90C45D44C9BF}" presName="Name28" presStyleLbl="parChTrans1D2" presStyleIdx="0" presStyleCnt="2"/>
      <dgm:spPr/>
      <dgm:t>
        <a:bodyPr/>
        <a:lstStyle/>
        <a:p>
          <a:endParaRPr lang="en-US"/>
        </a:p>
      </dgm:t>
    </dgm:pt>
    <dgm:pt modelId="{0D416017-4EB4-4240-8EAD-0DC7C8752A58}" type="pres">
      <dgm:prSet presAssocID="{56F14268-B7EB-409E-BA6B-B9E59699F956}" presName="hierRoot2" presStyleCnt="0">
        <dgm:presLayoutVars>
          <dgm:hierBranch val="init"/>
        </dgm:presLayoutVars>
      </dgm:prSet>
      <dgm:spPr/>
    </dgm:pt>
    <dgm:pt modelId="{391D8C81-CC49-4C60-8647-67AAD11AE309}" type="pres">
      <dgm:prSet presAssocID="{56F14268-B7EB-409E-BA6B-B9E59699F956}" presName="rootComposite2" presStyleCnt="0"/>
      <dgm:spPr/>
    </dgm:pt>
    <dgm:pt modelId="{FC13FA64-1BDB-47DF-8926-15F9366BE5F7}" type="pres">
      <dgm:prSet presAssocID="{56F14268-B7EB-409E-BA6B-B9E59699F956}" presName="rootText2" presStyleLbl="alignAcc1" presStyleIdx="0" presStyleCnt="0">
        <dgm:presLayoutVars>
          <dgm:chPref val="3"/>
        </dgm:presLayoutVars>
      </dgm:prSet>
      <dgm:spPr/>
      <dgm:t>
        <a:bodyPr/>
        <a:lstStyle/>
        <a:p>
          <a:endParaRPr lang="en-US"/>
        </a:p>
      </dgm:t>
    </dgm:pt>
    <dgm:pt modelId="{8EA63DB6-EEF6-4852-8F30-2FDA2845A25A}" type="pres">
      <dgm:prSet presAssocID="{56F14268-B7EB-409E-BA6B-B9E59699F956}" presName="topArc2" presStyleLbl="parChTrans1D1" presStyleIdx="2" presStyleCnt="6"/>
      <dgm:spPr/>
    </dgm:pt>
    <dgm:pt modelId="{1B088982-5CE4-4CD7-8DC1-BBA589ADD609}" type="pres">
      <dgm:prSet presAssocID="{56F14268-B7EB-409E-BA6B-B9E59699F956}" presName="bottomArc2" presStyleLbl="parChTrans1D1" presStyleIdx="3" presStyleCnt="6"/>
      <dgm:spPr/>
    </dgm:pt>
    <dgm:pt modelId="{8157A7CC-CFEC-40C4-BC1B-795ADC18E33D}" type="pres">
      <dgm:prSet presAssocID="{56F14268-B7EB-409E-BA6B-B9E59699F956}" presName="topConnNode2" presStyleLbl="node2" presStyleIdx="0" presStyleCnt="0"/>
      <dgm:spPr/>
      <dgm:t>
        <a:bodyPr/>
        <a:lstStyle/>
        <a:p>
          <a:endParaRPr lang="en-US"/>
        </a:p>
      </dgm:t>
    </dgm:pt>
    <dgm:pt modelId="{9B1B1013-4097-4596-92B8-6EA6FD627DCC}" type="pres">
      <dgm:prSet presAssocID="{56F14268-B7EB-409E-BA6B-B9E59699F956}" presName="hierChild4" presStyleCnt="0"/>
      <dgm:spPr/>
    </dgm:pt>
    <dgm:pt modelId="{BF251F0B-5120-4D04-B7F6-9F828BB59A92}" type="pres">
      <dgm:prSet presAssocID="{56F14268-B7EB-409E-BA6B-B9E59699F956}" presName="hierChild5" presStyleCnt="0"/>
      <dgm:spPr/>
    </dgm:pt>
    <dgm:pt modelId="{85DC89BB-662A-4C51-AA94-5C0473F70CFB}" type="pres">
      <dgm:prSet presAssocID="{82F0A073-B6BA-417E-919E-8DE366C45ACA}" presName="Name28" presStyleLbl="parChTrans1D2" presStyleIdx="1" presStyleCnt="2"/>
      <dgm:spPr/>
      <dgm:t>
        <a:bodyPr/>
        <a:lstStyle/>
        <a:p>
          <a:endParaRPr lang="en-US"/>
        </a:p>
      </dgm:t>
    </dgm:pt>
    <dgm:pt modelId="{C0B5F7F6-0E92-4B05-A0C4-0B2FD5DB07DB}" type="pres">
      <dgm:prSet presAssocID="{10FAAF70-1E51-4559-8D23-986CA3F40BB7}" presName="hierRoot2" presStyleCnt="0">
        <dgm:presLayoutVars>
          <dgm:hierBranch val="init"/>
        </dgm:presLayoutVars>
      </dgm:prSet>
      <dgm:spPr/>
    </dgm:pt>
    <dgm:pt modelId="{F1612848-DD25-46C3-97CD-93CCE80C1C1C}" type="pres">
      <dgm:prSet presAssocID="{10FAAF70-1E51-4559-8D23-986CA3F40BB7}" presName="rootComposite2" presStyleCnt="0"/>
      <dgm:spPr/>
    </dgm:pt>
    <dgm:pt modelId="{0D2D0847-0E82-455B-9896-4079D086FA5C}" type="pres">
      <dgm:prSet presAssocID="{10FAAF70-1E51-4559-8D23-986CA3F40BB7}" presName="rootText2" presStyleLbl="alignAcc1" presStyleIdx="0" presStyleCnt="0">
        <dgm:presLayoutVars>
          <dgm:chPref val="3"/>
        </dgm:presLayoutVars>
      </dgm:prSet>
      <dgm:spPr/>
      <dgm:t>
        <a:bodyPr/>
        <a:lstStyle/>
        <a:p>
          <a:endParaRPr lang="en-US"/>
        </a:p>
      </dgm:t>
    </dgm:pt>
    <dgm:pt modelId="{F36ECFF3-648F-4BBA-8915-DD9960AB3A08}" type="pres">
      <dgm:prSet presAssocID="{10FAAF70-1E51-4559-8D23-986CA3F40BB7}" presName="topArc2" presStyleLbl="parChTrans1D1" presStyleIdx="4" presStyleCnt="6"/>
      <dgm:spPr/>
    </dgm:pt>
    <dgm:pt modelId="{5E041345-5F17-44D9-8554-6F1F14CE5179}" type="pres">
      <dgm:prSet presAssocID="{10FAAF70-1E51-4559-8D23-986CA3F40BB7}" presName="bottomArc2" presStyleLbl="parChTrans1D1" presStyleIdx="5" presStyleCnt="6"/>
      <dgm:spPr/>
    </dgm:pt>
    <dgm:pt modelId="{E214BAFA-2695-4EFD-911D-3206CDC4B794}" type="pres">
      <dgm:prSet presAssocID="{10FAAF70-1E51-4559-8D23-986CA3F40BB7}" presName="topConnNode2" presStyleLbl="node2" presStyleIdx="0" presStyleCnt="0"/>
      <dgm:spPr/>
      <dgm:t>
        <a:bodyPr/>
        <a:lstStyle/>
        <a:p>
          <a:endParaRPr lang="en-US"/>
        </a:p>
      </dgm:t>
    </dgm:pt>
    <dgm:pt modelId="{B2932C23-B416-4C3C-BB87-A116C11C74F2}" type="pres">
      <dgm:prSet presAssocID="{10FAAF70-1E51-4559-8D23-986CA3F40BB7}" presName="hierChild4" presStyleCnt="0"/>
      <dgm:spPr/>
    </dgm:pt>
    <dgm:pt modelId="{2F56AF10-771E-44FA-96E5-3FFE16006FB5}" type="pres">
      <dgm:prSet presAssocID="{10FAAF70-1E51-4559-8D23-986CA3F40BB7}" presName="hierChild5" presStyleCnt="0"/>
      <dgm:spPr/>
    </dgm:pt>
    <dgm:pt modelId="{264D0097-42CD-44FB-9A05-52CE78F5A1E7}" type="pres">
      <dgm:prSet presAssocID="{A749883C-9DD7-4128-BEF6-A2A4D9AA8065}" presName="hierChild3" presStyleCnt="0"/>
      <dgm:spPr/>
    </dgm:pt>
  </dgm:ptLst>
  <dgm:cxnLst>
    <dgm:cxn modelId="{9376AC28-6167-4543-8A1F-80924330633B}" type="presOf" srcId="{56F14268-B7EB-409E-BA6B-B9E59699F956}" destId="{8157A7CC-CFEC-40C4-BC1B-795ADC18E33D}" srcOrd="1" destOrd="0" presId="urn:microsoft.com/office/officeart/2008/layout/HalfCircleOrganizationChart"/>
    <dgm:cxn modelId="{873639EE-2EDA-4E24-9B0E-391DF80308B0}" type="presOf" srcId="{A749883C-9DD7-4128-BEF6-A2A4D9AA8065}" destId="{53288209-20BD-4F97-83A6-0E84CC5537CC}" srcOrd="0" destOrd="0" presId="urn:microsoft.com/office/officeart/2008/layout/HalfCircleOrganizationChart"/>
    <dgm:cxn modelId="{EBAA83C7-A63F-4134-BD25-BC94F34126D6}" type="presOf" srcId="{10FAAF70-1E51-4559-8D23-986CA3F40BB7}" destId="{E214BAFA-2695-4EFD-911D-3206CDC4B794}" srcOrd="1" destOrd="0" presId="urn:microsoft.com/office/officeart/2008/layout/HalfCircleOrganizationChart"/>
    <dgm:cxn modelId="{8004BBCA-1C45-4298-9AA4-ACBEDFA88A02}" type="presOf" srcId="{10FAAF70-1E51-4559-8D23-986CA3F40BB7}" destId="{0D2D0847-0E82-455B-9896-4079D086FA5C}" srcOrd="0" destOrd="0" presId="urn:microsoft.com/office/officeart/2008/layout/HalfCircleOrganizationChart"/>
    <dgm:cxn modelId="{4EFD8F24-40EA-4102-A65C-B11676D32522}" type="presOf" srcId="{A749883C-9DD7-4128-BEF6-A2A4D9AA8065}" destId="{DCEA6313-572C-4454-B9A9-2962E299B112}" srcOrd="1" destOrd="0" presId="urn:microsoft.com/office/officeart/2008/layout/HalfCircleOrganizationChart"/>
    <dgm:cxn modelId="{BEAF7F64-7417-4EFE-B446-AE303D45E1A1}" type="presOf" srcId="{E3C5F175-068A-4944-8A3A-90C45D44C9BF}" destId="{804DCBF4-ACE2-4494-9F24-AC66913A8A5D}" srcOrd="0" destOrd="0" presId="urn:microsoft.com/office/officeart/2008/layout/HalfCircleOrganizationChart"/>
    <dgm:cxn modelId="{97D5E094-270C-471E-AF7E-5DEC5D59D351}" srcId="{A749883C-9DD7-4128-BEF6-A2A4D9AA8065}" destId="{10FAAF70-1E51-4559-8D23-986CA3F40BB7}" srcOrd="1" destOrd="0" parTransId="{82F0A073-B6BA-417E-919E-8DE366C45ACA}" sibTransId="{C938E181-5687-4FB2-9E8C-D9DB29923CD5}"/>
    <dgm:cxn modelId="{422CD850-F259-42E0-83A9-397916EF4924}" type="presOf" srcId="{56F14268-B7EB-409E-BA6B-B9E59699F956}" destId="{FC13FA64-1BDB-47DF-8926-15F9366BE5F7}" srcOrd="0" destOrd="0" presId="urn:microsoft.com/office/officeart/2008/layout/HalfCircleOrganizationChart"/>
    <dgm:cxn modelId="{37BE333B-E0EF-4FD9-8275-8C4DE1350277}" type="presOf" srcId="{82F0A073-B6BA-417E-919E-8DE366C45ACA}" destId="{85DC89BB-662A-4C51-AA94-5C0473F70CFB}" srcOrd="0" destOrd="0" presId="urn:microsoft.com/office/officeart/2008/layout/HalfCircleOrganizationChart"/>
    <dgm:cxn modelId="{EAA7B2C1-389A-4EEE-8066-657B826B85FB}" srcId="{A749883C-9DD7-4128-BEF6-A2A4D9AA8065}" destId="{56F14268-B7EB-409E-BA6B-B9E59699F956}" srcOrd="0" destOrd="0" parTransId="{E3C5F175-068A-4944-8A3A-90C45D44C9BF}" sibTransId="{3A857D22-0F15-4A5B-823D-704A1E39E9E9}"/>
    <dgm:cxn modelId="{A92131B6-9325-43F6-9D24-78222B8C2477}" type="presOf" srcId="{9CACE9EA-E3F5-41E5-BCF0-CF5E5EA34405}" destId="{DFE562A0-2945-4798-B8B2-8198BC1168DF}" srcOrd="0" destOrd="0" presId="urn:microsoft.com/office/officeart/2008/layout/HalfCircleOrganizationChart"/>
    <dgm:cxn modelId="{82994812-15F8-4CD7-8D1F-65AD93B618BE}" srcId="{9CACE9EA-E3F5-41E5-BCF0-CF5E5EA34405}" destId="{A749883C-9DD7-4128-BEF6-A2A4D9AA8065}" srcOrd="0" destOrd="0" parTransId="{458FB4EE-ED2A-402C-84F8-ACD9AFB61ACC}" sibTransId="{AC0DA05D-EF9B-4773-9F2F-B2109B1E1BEF}"/>
    <dgm:cxn modelId="{D2F95088-D26C-4A53-BC5D-A341D3F853CC}" type="presParOf" srcId="{DFE562A0-2945-4798-B8B2-8198BC1168DF}" destId="{08E63EBD-8473-4974-95B0-9F48BBDF6850}" srcOrd="0" destOrd="0" presId="urn:microsoft.com/office/officeart/2008/layout/HalfCircleOrganizationChart"/>
    <dgm:cxn modelId="{13772FE8-FFD2-476D-A60D-D5B10B521D45}" type="presParOf" srcId="{08E63EBD-8473-4974-95B0-9F48BBDF6850}" destId="{CA88F608-C8EE-4CE2-9E92-8A8AD7D9FDDB}" srcOrd="0" destOrd="0" presId="urn:microsoft.com/office/officeart/2008/layout/HalfCircleOrganizationChart"/>
    <dgm:cxn modelId="{3C2CC35D-61D8-494F-BAC6-C0C6BD951C0F}" type="presParOf" srcId="{CA88F608-C8EE-4CE2-9E92-8A8AD7D9FDDB}" destId="{53288209-20BD-4F97-83A6-0E84CC5537CC}" srcOrd="0" destOrd="0" presId="urn:microsoft.com/office/officeart/2008/layout/HalfCircleOrganizationChart"/>
    <dgm:cxn modelId="{B3A8AD81-C38C-4F91-8337-039831F8D669}" type="presParOf" srcId="{CA88F608-C8EE-4CE2-9E92-8A8AD7D9FDDB}" destId="{B642E9B9-A1E3-4725-9565-77AB751081D3}" srcOrd="1" destOrd="0" presId="urn:microsoft.com/office/officeart/2008/layout/HalfCircleOrganizationChart"/>
    <dgm:cxn modelId="{0CAED120-359F-469A-8D36-9A97D43EAD6B}" type="presParOf" srcId="{CA88F608-C8EE-4CE2-9E92-8A8AD7D9FDDB}" destId="{783C8625-E04A-4156-B26D-39EEBAA197AF}" srcOrd="2" destOrd="0" presId="urn:microsoft.com/office/officeart/2008/layout/HalfCircleOrganizationChart"/>
    <dgm:cxn modelId="{4EE6385A-D7A4-44DF-B438-E6CB45F1F87B}" type="presParOf" srcId="{CA88F608-C8EE-4CE2-9E92-8A8AD7D9FDDB}" destId="{DCEA6313-572C-4454-B9A9-2962E299B112}" srcOrd="3" destOrd="0" presId="urn:microsoft.com/office/officeart/2008/layout/HalfCircleOrganizationChart"/>
    <dgm:cxn modelId="{2F359525-36CB-4A1A-950D-4FDC5274F00A}" type="presParOf" srcId="{08E63EBD-8473-4974-95B0-9F48BBDF6850}" destId="{041D2AA8-ADB6-4900-A874-3AC86B51D451}" srcOrd="1" destOrd="0" presId="urn:microsoft.com/office/officeart/2008/layout/HalfCircleOrganizationChart"/>
    <dgm:cxn modelId="{9A0FAF7B-C668-4410-9F9D-FB2E36FEFE4B}" type="presParOf" srcId="{041D2AA8-ADB6-4900-A874-3AC86B51D451}" destId="{804DCBF4-ACE2-4494-9F24-AC66913A8A5D}" srcOrd="0" destOrd="0" presId="urn:microsoft.com/office/officeart/2008/layout/HalfCircleOrganizationChart"/>
    <dgm:cxn modelId="{A742AA51-805A-461A-8013-8D849A76543E}" type="presParOf" srcId="{041D2AA8-ADB6-4900-A874-3AC86B51D451}" destId="{0D416017-4EB4-4240-8EAD-0DC7C8752A58}" srcOrd="1" destOrd="0" presId="urn:microsoft.com/office/officeart/2008/layout/HalfCircleOrganizationChart"/>
    <dgm:cxn modelId="{BCAD5FF2-615D-49AB-A8DC-BA7550BABDB9}" type="presParOf" srcId="{0D416017-4EB4-4240-8EAD-0DC7C8752A58}" destId="{391D8C81-CC49-4C60-8647-67AAD11AE309}" srcOrd="0" destOrd="0" presId="urn:microsoft.com/office/officeart/2008/layout/HalfCircleOrganizationChart"/>
    <dgm:cxn modelId="{957A02C9-105C-4EE8-AFEA-FF8C003419E5}" type="presParOf" srcId="{391D8C81-CC49-4C60-8647-67AAD11AE309}" destId="{FC13FA64-1BDB-47DF-8926-15F9366BE5F7}" srcOrd="0" destOrd="0" presId="urn:microsoft.com/office/officeart/2008/layout/HalfCircleOrganizationChart"/>
    <dgm:cxn modelId="{1DAF6547-F7BE-4910-B68A-2DA701526203}" type="presParOf" srcId="{391D8C81-CC49-4C60-8647-67AAD11AE309}" destId="{8EA63DB6-EEF6-4852-8F30-2FDA2845A25A}" srcOrd="1" destOrd="0" presId="urn:microsoft.com/office/officeart/2008/layout/HalfCircleOrganizationChart"/>
    <dgm:cxn modelId="{4A4A3FE6-58B6-4D09-BB64-7C0B14D16A29}" type="presParOf" srcId="{391D8C81-CC49-4C60-8647-67AAD11AE309}" destId="{1B088982-5CE4-4CD7-8DC1-BBA589ADD609}" srcOrd="2" destOrd="0" presId="urn:microsoft.com/office/officeart/2008/layout/HalfCircleOrganizationChart"/>
    <dgm:cxn modelId="{AA17F1AF-79BA-4164-87E7-97B6BD14434B}" type="presParOf" srcId="{391D8C81-CC49-4C60-8647-67AAD11AE309}" destId="{8157A7CC-CFEC-40C4-BC1B-795ADC18E33D}" srcOrd="3" destOrd="0" presId="urn:microsoft.com/office/officeart/2008/layout/HalfCircleOrganizationChart"/>
    <dgm:cxn modelId="{F0F66E09-2D48-4056-848C-F6C186D6BBBA}" type="presParOf" srcId="{0D416017-4EB4-4240-8EAD-0DC7C8752A58}" destId="{9B1B1013-4097-4596-92B8-6EA6FD627DCC}" srcOrd="1" destOrd="0" presId="urn:microsoft.com/office/officeart/2008/layout/HalfCircleOrganizationChart"/>
    <dgm:cxn modelId="{B4DBD890-2FC2-42ED-868D-3B32B54BB857}" type="presParOf" srcId="{0D416017-4EB4-4240-8EAD-0DC7C8752A58}" destId="{BF251F0B-5120-4D04-B7F6-9F828BB59A92}" srcOrd="2" destOrd="0" presId="urn:microsoft.com/office/officeart/2008/layout/HalfCircleOrganizationChart"/>
    <dgm:cxn modelId="{9BE7E9B9-1D98-4DA2-AB11-C449FF5F313E}" type="presParOf" srcId="{041D2AA8-ADB6-4900-A874-3AC86B51D451}" destId="{85DC89BB-662A-4C51-AA94-5C0473F70CFB}" srcOrd="2" destOrd="0" presId="urn:microsoft.com/office/officeart/2008/layout/HalfCircleOrganizationChart"/>
    <dgm:cxn modelId="{8B827A7B-2DE1-497D-B17C-1C200318099D}" type="presParOf" srcId="{041D2AA8-ADB6-4900-A874-3AC86B51D451}" destId="{C0B5F7F6-0E92-4B05-A0C4-0B2FD5DB07DB}" srcOrd="3" destOrd="0" presId="urn:microsoft.com/office/officeart/2008/layout/HalfCircleOrganizationChart"/>
    <dgm:cxn modelId="{56A5B448-43EB-4126-87B3-60276B1AEDF0}" type="presParOf" srcId="{C0B5F7F6-0E92-4B05-A0C4-0B2FD5DB07DB}" destId="{F1612848-DD25-46C3-97CD-93CCE80C1C1C}" srcOrd="0" destOrd="0" presId="urn:microsoft.com/office/officeart/2008/layout/HalfCircleOrganizationChart"/>
    <dgm:cxn modelId="{8D9FCC36-8551-4560-A23A-09548EF02927}" type="presParOf" srcId="{F1612848-DD25-46C3-97CD-93CCE80C1C1C}" destId="{0D2D0847-0E82-455B-9896-4079D086FA5C}" srcOrd="0" destOrd="0" presId="urn:microsoft.com/office/officeart/2008/layout/HalfCircleOrganizationChart"/>
    <dgm:cxn modelId="{0BBEC6AE-8A10-43C0-93DB-152F8FBBC777}" type="presParOf" srcId="{F1612848-DD25-46C3-97CD-93CCE80C1C1C}" destId="{F36ECFF3-648F-4BBA-8915-DD9960AB3A08}" srcOrd="1" destOrd="0" presId="urn:microsoft.com/office/officeart/2008/layout/HalfCircleOrganizationChart"/>
    <dgm:cxn modelId="{DBB4B11A-EC39-4E53-9F45-74ED98BEDC74}" type="presParOf" srcId="{F1612848-DD25-46C3-97CD-93CCE80C1C1C}" destId="{5E041345-5F17-44D9-8554-6F1F14CE5179}" srcOrd="2" destOrd="0" presId="urn:microsoft.com/office/officeart/2008/layout/HalfCircleOrganizationChart"/>
    <dgm:cxn modelId="{8124D6D5-4DED-4B84-878A-1CF21A1B21B9}" type="presParOf" srcId="{F1612848-DD25-46C3-97CD-93CCE80C1C1C}" destId="{E214BAFA-2695-4EFD-911D-3206CDC4B794}" srcOrd="3" destOrd="0" presId="urn:microsoft.com/office/officeart/2008/layout/HalfCircleOrganizationChart"/>
    <dgm:cxn modelId="{C70ADDBC-2A21-439B-84E2-B62A741197A2}" type="presParOf" srcId="{C0B5F7F6-0E92-4B05-A0C4-0B2FD5DB07DB}" destId="{B2932C23-B416-4C3C-BB87-A116C11C74F2}" srcOrd="1" destOrd="0" presId="urn:microsoft.com/office/officeart/2008/layout/HalfCircleOrganizationChart"/>
    <dgm:cxn modelId="{279BF8D9-8A21-4165-9432-77B182CEC06B}" type="presParOf" srcId="{C0B5F7F6-0E92-4B05-A0C4-0B2FD5DB07DB}" destId="{2F56AF10-771E-44FA-96E5-3FFE16006FB5}" srcOrd="2" destOrd="0" presId="urn:microsoft.com/office/officeart/2008/layout/HalfCircleOrganizationChart"/>
    <dgm:cxn modelId="{7ABCE72C-670E-4C67-8F9F-044A96F54A4C}" type="presParOf" srcId="{08E63EBD-8473-4974-95B0-9F48BBDF6850}" destId="{264D0097-42CD-44FB-9A05-52CE78F5A1E7}" srcOrd="2" destOrd="0" presId="urn:microsoft.com/office/officeart/2008/layout/HalfCircleOrganizationChart"/>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01D042FA-E312-4D3E-A5F2-32E7DEB9DD14}">
      <dsp:nvSpPr>
        <dsp:cNvPr id="0" name=""/>
        <dsp:cNvSpPr/>
      </dsp:nvSpPr>
      <dsp:spPr>
        <a:xfrm>
          <a:off x="751492" y="1228"/>
          <a:ext cx="2266164" cy="1133082"/>
        </a:xfrm>
        <a:prstGeom prst="roundRect">
          <a:avLst>
            <a:gd name="adj" fmla="val 10000"/>
          </a:avLst>
        </a:prstGeom>
        <a:solidFill>
          <a:schemeClr val="accent1">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45720" rIns="68580" bIns="45720" numCol="1" spcCol="1270" anchor="ctr" anchorCtr="0">
          <a:noAutofit/>
        </a:bodyPr>
        <a:lstStyle/>
        <a:p>
          <a:pPr lvl="0" algn="ctr" defTabSz="1600200" rtl="1">
            <a:lnSpc>
              <a:spcPct val="90000"/>
            </a:lnSpc>
            <a:spcBef>
              <a:spcPct val="0"/>
            </a:spcBef>
            <a:spcAft>
              <a:spcPct val="35000"/>
            </a:spcAft>
          </a:pPr>
          <a:r>
            <a:rPr lang="ar-SA" sz="3600" kern="1200" dirty="0" smtClean="0"/>
            <a:t>* الغرائز الاجتماعية</a:t>
          </a:r>
          <a:endParaRPr lang="en-US" sz="3600" kern="1200" dirty="0"/>
        </a:p>
      </dsp:txBody>
      <dsp:txXfrm>
        <a:off x="751492" y="1228"/>
        <a:ext cx="2266164" cy="1133082"/>
      </dsp:txXfrm>
    </dsp:sp>
    <dsp:sp modelId="{145D2B9D-FB97-4B5B-A569-ECA5E2522C59}">
      <dsp:nvSpPr>
        <dsp:cNvPr id="0" name=""/>
        <dsp:cNvSpPr/>
      </dsp:nvSpPr>
      <dsp:spPr>
        <a:xfrm>
          <a:off x="978109" y="1134310"/>
          <a:ext cx="226616" cy="849811"/>
        </a:xfrm>
        <a:custGeom>
          <a:avLst/>
          <a:gdLst/>
          <a:ahLst/>
          <a:cxnLst/>
          <a:rect l="0" t="0" r="0" b="0"/>
          <a:pathLst>
            <a:path>
              <a:moveTo>
                <a:pt x="0" y="0"/>
              </a:moveTo>
              <a:lnTo>
                <a:pt x="0" y="849811"/>
              </a:lnTo>
              <a:lnTo>
                <a:pt x="226616" y="849811"/>
              </a:lnTo>
            </a:path>
          </a:pathLst>
        </a:custGeom>
        <a:noFill/>
        <a:ln w="22225" cap="rnd"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81657BCA-C210-45DC-AAAA-742D9BBAA382}">
      <dsp:nvSpPr>
        <dsp:cNvPr id="0" name=""/>
        <dsp:cNvSpPr/>
      </dsp:nvSpPr>
      <dsp:spPr>
        <a:xfrm>
          <a:off x="1204725" y="1417580"/>
          <a:ext cx="1812931" cy="1133082"/>
        </a:xfrm>
        <a:prstGeom prst="roundRect">
          <a:avLst>
            <a:gd name="adj" fmla="val 10000"/>
          </a:avLst>
        </a:prstGeom>
        <a:solidFill>
          <a:schemeClr val="lt1">
            <a:alpha val="90000"/>
            <a:hueOff val="0"/>
            <a:satOff val="0"/>
            <a:lumOff val="0"/>
            <a:alphaOff val="0"/>
          </a:schemeClr>
        </a:solidFill>
        <a:ln w="2222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47625" tIns="31750" rIns="47625" bIns="31750" numCol="1" spcCol="1270" anchor="ctr" anchorCtr="0">
          <a:noAutofit/>
        </a:bodyPr>
        <a:lstStyle/>
        <a:p>
          <a:pPr lvl="0" algn="ctr" defTabSz="1111250">
            <a:lnSpc>
              <a:spcPct val="90000"/>
            </a:lnSpc>
            <a:spcBef>
              <a:spcPct val="0"/>
            </a:spcBef>
            <a:spcAft>
              <a:spcPct val="35000"/>
            </a:spcAft>
          </a:pPr>
          <a:r>
            <a:rPr lang="ar-SA" sz="2500" kern="1200" dirty="0" smtClean="0"/>
            <a:t>غريزة المقاتلة وانفعالها الغضب</a:t>
          </a:r>
          <a:endParaRPr lang="en-US" sz="2500" kern="1200" dirty="0"/>
        </a:p>
      </dsp:txBody>
      <dsp:txXfrm>
        <a:off x="1204725" y="1417580"/>
        <a:ext cx="1812931" cy="1133082"/>
      </dsp:txXfrm>
    </dsp:sp>
    <dsp:sp modelId="{15F3E568-EE7A-4B67-8D38-FC3A33FE4F0A}">
      <dsp:nvSpPr>
        <dsp:cNvPr id="0" name=""/>
        <dsp:cNvSpPr/>
      </dsp:nvSpPr>
      <dsp:spPr>
        <a:xfrm>
          <a:off x="978109" y="1134310"/>
          <a:ext cx="226616" cy="2266164"/>
        </a:xfrm>
        <a:custGeom>
          <a:avLst/>
          <a:gdLst/>
          <a:ahLst/>
          <a:cxnLst/>
          <a:rect l="0" t="0" r="0" b="0"/>
          <a:pathLst>
            <a:path>
              <a:moveTo>
                <a:pt x="0" y="0"/>
              </a:moveTo>
              <a:lnTo>
                <a:pt x="0" y="2266164"/>
              </a:lnTo>
              <a:lnTo>
                <a:pt x="226616" y="2266164"/>
              </a:lnTo>
            </a:path>
          </a:pathLst>
        </a:custGeom>
        <a:noFill/>
        <a:ln w="22225" cap="rnd"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C8BFD1EC-FA3C-4CDB-96C4-29DCE4E0868C}">
      <dsp:nvSpPr>
        <dsp:cNvPr id="0" name=""/>
        <dsp:cNvSpPr/>
      </dsp:nvSpPr>
      <dsp:spPr>
        <a:xfrm>
          <a:off x="1204725" y="2833933"/>
          <a:ext cx="1812931" cy="1133082"/>
        </a:xfrm>
        <a:prstGeom prst="roundRect">
          <a:avLst>
            <a:gd name="adj" fmla="val 10000"/>
          </a:avLst>
        </a:prstGeom>
        <a:solidFill>
          <a:schemeClr val="lt1">
            <a:alpha val="90000"/>
            <a:hueOff val="0"/>
            <a:satOff val="0"/>
            <a:lumOff val="0"/>
            <a:alphaOff val="0"/>
          </a:schemeClr>
        </a:solidFill>
        <a:ln w="2222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47625" tIns="31750" rIns="47625" bIns="31750" numCol="1" spcCol="1270" anchor="ctr" anchorCtr="0">
          <a:noAutofit/>
        </a:bodyPr>
        <a:lstStyle/>
        <a:p>
          <a:pPr lvl="0" algn="ctr" defTabSz="1111250">
            <a:lnSpc>
              <a:spcPct val="90000"/>
            </a:lnSpc>
            <a:spcBef>
              <a:spcPct val="0"/>
            </a:spcBef>
            <a:spcAft>
              <a:spcPct val="35000"/>
            </a:spcAft>
          </a:pPr>
          <a:r>
            <a:rPr lang="ar-SA" sz="2500" kern="1200" dirty="0" smtClean="0"/>
            <a:t>غريزة التجمع وانفعالها الشعور بالوحدة</a:t>
          </a:r>
          <a:endParaRPr lang="en-US" sz="2500" kern="1200" dirty="0"/>
        </a:p>
      </dsp:txBody>
      <dsp:txXfrm>
        <a:off x="1204725" y="2833933"/>
        <a:ext cx="1812931" cy="1133082"/>
      </dsp:txXfrm>
    </dsp:sp>
    <dsp:sp modelId="{9BFBAA99-CC21-4761-A680-FB02F8B6A930}">
      <dsp:nvSpPr>
        <dsp:cNvPr id="0" name=""/>
        <dsp:cNvSpPr/>
      </dsp:nvSpPr>
      <dsp:spPr>
        <a:xfrm>
          <a:off x="3584198" y="1228"/>
          <a:ext cx="2266164" cy="1133082"/>
        </a:xfrm>
        <a:prstGeom prst="roundRect">
          <a:avLst>
            <a:gd name="adj" fmla="val 10000"/>
          </a:avLst>
        </a:prstGeom>
        <a:solidFill>
          <a:schemeClr val="accent1">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45720" rIns="68580" bIns="45720" numCol="1" spcCol="1270" anchor="ctr" anchorCtr="0">
          <a:noAutofit/>
        </a:bodyPr>
        <a:lstStyle/>
        <a:p>
          <a:pPr lvl="0" algn="ctr" defTabSz="1600200" rtl="1">
            <a:lnSpc>
              <a:spcPct val="90000"/>
            </a:lnSpc>
            <a:spcBef>
              <a:spcPct val="0"/>
            </a:spcBef>
            <a:spcAft>
              <a:spcPct val="35000"/>
            </a:spcAft>
          </a:pPr>
          <a:r>
            <a:rPr lang="ar-SA" sz="3600" kern="1200" dirty="0" smtClean="0"/>
            <a:t>* الغرائز الفردية</a:t>
          </a:r>
          <a:endParaRPr lang="en-US" sz="3600" kern="1200" dirty="0"/>
        </a:p>
      </dsp:txBody>
      <dsp:txXfrm>
        <a:off x="3584198" y="1228"/>
        <a:ext cx="2266164" cy="1133082"/>
      </dsp:txXfrm>
    </dsp:sp>
    <dsp:sp modelId="{7A3981C2-9FE6-4907-98DA-EA2590918357}">
      <dsp:nvSpPr>
        <dsp:cNvPr id="0" name=""/>
        <dsp:cNvSpPr/>
      </dsp:nvSpPr>
      <dsp:spPr>
        <a:xfrm>
          <a:off x="3810814" y="1134310"/>
          <a:ext cx="226616" cy="849811"/>
        </a:xfrm>
        <a:custGeom>
          <a:avLst/>
          <a:gdLst/>
          <a:ahLst/>
          <a:cxnLst/>
          <a:rect l="0" t="0" r="0" b="0"/>
          <a:pathLst>
            <a:path>
              <a:moveTo>
                <a:pt x="0" y="0"/>
              </a:moveTo>
              <a:lnTo>
                <a:pt x="0" y="849811"/>
              </a:lnTo>
              <a:lnTo>
                <a:pt x="226616" y="849811"/>
              </a:lnTo>
            </a:path>
          </a:pathLst>
        </a:custGeom>
        <a:noFill/>
        <a:ln w="22225" cap="rnd"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6112A796-7D2A-4046-9303-B08770889C59}">
      <dsp:nvSpPr>
        <dsp:cNvPr id="0" name=""/>
        <dsp:cNvSpPr/>
      </dsp:nvSpPr>
      <dsp:spPr>
        <a:xfrm>
          <a:off x="4037430" y="1417580"/>
          <a:ext cx="1812931" cy="1133082"/>
        </a:xfrm>
        <a:prstGeom prst="roundRect">
          <a:avLst>
            <a:gd name="adj" fmla="val 10000"/>
          </a:avLst>
        </a:prstGeom>
        <a:solidFill>
          <a:schemeClr val="lt1">
            <a:alpha val="90000"/>
            <a:hueOff val="0"/>
            <a:satOff val="0"/>
            <a:lumOff val="0"/>
            <a:alphaOff val="0"/>
          </a:schemeClr>
        </a:solidFill>
        <a:ln w="2222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47625" tIns="31750" rIns="47625" bIns="31750" numCol="1" spcCol="1270" anchor="ctr" anchorCtr="0">
          <a:noAutofit/>
        </a:bodyPr>
        <a:lstStyle/>
        <a:p>
          <a:pPr lvl="0" algn="ctr" defTabSz="1111250">
            <a:lnSpc>
              <a:spcPct val="90000"/>
            </a:lnSpc>
            <a:spcBef>
              <a:spcPct val="0"/>
            </a:spcBef>
            <a:spcAft>
              <a:spcPct val="35000"/>
            </a:spcAft>
          </a:pPr>
          <a:r>
            <a:rPr lang="ar-SA" sz="2500" kern="1200" dirty="0" smtClean="0"/>
            <a:t>غريزة البحث عن الطعام وانفعالها الجوع</a:t>
          </a:r>
          <a:endParaRPr lang="en-US" sz="2500" kern="1200" dirty="0"/>
        </a:p>
      </dsp:txBody>
      <dsp:txXfrm>
        <a:off x="4037430" y="1417580"/>
        <a:ext cx="1812931" cy="1133082"/>
      </dsp:txXfrm>
    </dsp:sp>
    <dsp:sp modelId="{1A868B3F-8ED2-4228-BA92-A97D48B93C89}">
      <dsp:nvSpPr>
        <dsp:cNvPr id="0" name=""/>
        <dsp:cNvSpPr/>
      </dsp:nvSpPr>
      <dsp:spPr>
        <a:xfrm>
          <a:off x="3810814" y="1134310"/>
          <a:ext cx="226616" cy="2266164"/>
        </a:xfrm>
        <a:custGeom>
          <a:avLst/>
          <a:gdLst/>
          <a:ahLst/>
          <a:cxnLst/>
          <a:rect l="0" t="0" r="0" b="0"/>
          <a:pathLst>
            <a:path>
              <a:moveTo>
                <a:pt x="0" y="0"/>
              </a:moveTo>
              <a:lnTo>
                <a:pt x="0" y="2266164"/>
              </a:lnTo>
              <a:lnTo>
                <a:pt x="226616" y="2266164"/>
              </a:lnTo>
            </a:path>
          </a:pathLst>
        </a:custGeom>
        <a:noFill/>
        <a:ln w="22225" cap="rnd"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A1CCC5F4-3D9A-4167-B3CE-6CA047DB7399}">
      <dsp:nvSpPr>
        <dsp:cNvPr id="0" name=""/>
        <dsp:cNvSpPr/>
      </dsp:nvSpPr>
      <dsp:spPr>
        <a:xfrm>
          <a:off x="4037430" y="2833933"/>
          <a:ext cx="1812931" cy="1133082"/>
        </a:xfrm>
        <a:prstGeom prst="roundRect">
          <a:avLst>
            <a:gd name="adj" fmla="val 10000"/>
          </a:avLst>
        </a:prstGeom>
        <a:solidFill>
          <a:schemeClr val="lt1">
            <a:alpha val="90000"/>
            <a:hueOff val="0"/>
            <a:satOff val="0"/>
            <a:lumOff val="0"/>
            <a:alphaOff val="0"/>
          </a:schemeClr>
        </a:solidFill>
        <a:ln w="2222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47625" tIns="31750" rIns="47625" bIns="31750" numCol="1" spcCol="1270" anchor="ctr" anchorCtr="0">
          <a:noAutofit/>
        </a:bodyPr>
        <a:lstStyle/>
        <a:p>
          <a:pPr lvl="0" algn="ctr" defTabSz="1111250">
            <a:lnSpc>
              <a:spcPct val="90000"/>
            </a:lnSpc>
            <a:spcBef>
              <a:spcPct val="0"/>
            </a:spcBef>
            <a:spcAft>
              <a:spcPct val="35000"/>
            </a:spcAft>
          </a:pPr>
          <a:r>
            <a:rPr lang="ar-SA" sz="2500" kern="1200" dirty="0" smtClean="0"/>
            <a:t>غريزة الهرب وانفعالها الخوف</a:t>
          </a:r>
          <a:endParaRPr lang="en-US" sz="2500" kern="1200" dirty="0"/>
        </a:p>
      </dsp:txBody>
      <dsp:txXfrm>
        <a:off x="4037430" y="2833933"/>
        <a:ext cx="1812931" cy="1133082"/>
      </dsp:txXfrm>
    </dsp:sp>
  </dsp:spTree>
</dsp:drawing>
</file>

<file path=ppt/diagrams/drawing2.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AA20B41C-DB56-4B6E-8653-E2E363AE068C}">
      <dsp:nvSpPr>
        <dsp:cNvPr id="0" name=""/>
        <dsp:cNvSpPr/>
      </dsp:nvSpPr>
      <dsp:spPr>
        <a:xfrm>
          <a:off x="4233267" y="1354349"/>
          <a:ext cx="2539007" cy="1693518"/>
        </a:xfrm>
        <a:prstGeom prst="rect">
          <a:avLst/>
        </a:prstGeom>
        <a:solidFill>
          <a:schemeClr val="accent1">
            <a:alpha val="90000"/>
            <a:tint val="40000"/>
            <a:hueOff val="0"/>
            <a:satOff val="0"/>
            <a:lumOff val="0"/>
            <a:alphaOff val="0"/>
          </a:schemeClr>
        </a:solidFill>
        <a:ln w="22225" cap="rnd"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34696" tIns="234696" rIns="0" bIns="234696" numCol="1" spcCol="1270" anchor="ctr" anchorCtr="0">
          <a:noAutofit/>
        </a:bodyPr>
        <a:lstStyle/>
        <a:p>
          <a:pPr lvl="0" algn="ctr" defTabSz="1466850">
            <a:lnSpc>
              <a:spcPct val="90000"/>
            </a:lnSpc>
            <a:spcBef>
              <a:spcPct val="0"/>
            </a:spcBef>
            <a:spcAft>
              <a:spcPct val="35000"/>
            </a:spcAft>
          </a:pPr>
          <a:r>
            <a:rPr lang="ar-SA" sz="3300" kern="1200" dirty="0" smtClean="0"/>
            <a:t>الهواء</a:t>
          </a:r>
          <a:endParaRPr lang="en-US" sz="3300" kern="1200" dirty="0"/>
        </a:p>
      </dsp:txBody>
      <dsp:txXfrm>
        <a:off x="4233267" y="1354349"/>
        <a:ext cx="2094681" cy="1693518"/>
      </dsp:txXfrm>
    </dsp:sp>
    <dsp:sp modelId="{D9562590-BAE9-470D-B02E-7197A7F8F993}">
      <dsp:nvSpPr>
        <dsp:cNvPr id="0" name=""/>
        <dsp:cNvSpPr/>
      </dsp:nvSpPr>
      <dsp:spPr>
        <a:xfrm>
          <a:off x="4233267" y="3047867"/>
          <a:ext cx="2539007" cy="1693518"/>
        </a:xfrm>
        <a:prstGeom prst="rect">
          <a:avLst/>
        </a:prstGeom>
        <a:solidFill>
          <a:schemeClr val="accent1">
            <a:alpha val="90000"/>
            <a:tint val="40000"/>
            <a:hueOff val="0"/>
            <a:satOff val="0"/>
            <a:lumOff val="0"/>
            <a:alphaOff val="0"/>
          </a:schemeClr>
        </a:solidFill>
        <a:ln w="22225" cap="rnd"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34696" tIns="234696" rIns="0" bIns="234696" numCol="1" spcCol="1270" anchor="ctr" anchorCtr="0">
          <a:noAutofit/>
        </a:bodyPr>
        <a:lstStyle/>
        <a:p>
          <a:pPr lvl="0" algn="ctr" defTabSz="1466850">
            <a:lnSpc>
              <a:spcPct val="90000"/>
            </a:lnSpc>
            <a:spcBef>
              <a:spcPct val="0"/>
            </a:spcBef>
            <a:spcAft>
              <a:spcPct val="35000"/>
            </a:spcAft>
          </a:pPr>
          <a:r>
            <a:rPr lang="ar-SA" sz="3300" kern="1200" dirty="0" smtClean="0"/>
            <a:t>الغذاء والماء</a:t>
          </a:r>
          <a:endParaRPr lang="en-US" sz="3300" kern="1200" dirty="0"/>
        </a:p>
      </dsp:txBody>
      <dsp:txXfrm>
        <a:off x="4233267" y="3047867"/>
        <a:ext cx="2094681" cy="1693518"/>
      </dsp:txXfrm>
    </dsp:sp>
    <dsp:sp modelId="{A48AFEF6-5C45-4D2C-89EE-87A21D5B126C}">
      <dsp:nvSpPr>
        <dsp:cNvPr id="0" name=""/>
        <dsp:cNvSpPr/>
      </dsp:nvSpPr>
      <dsp:spPr>
        <a:xfrm>
          <a:off x="6433740" y="677280"/>
          <a:ext cx="1692671" cy="1692671"/>
        </a:xfrm>
        <a:prstGeom prst="ellipse">
          <a:avLst/>
        </a:prstGeom>
        <a:solidFill>
          <a:schemeClr val="accent1">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1244600">
            <a:lnSpc>
              <a:spcPct val="90000"/>
            </a:lnSpc>
            <a:spcBef>
              <a:spcPct val="0"/>
            </a:spcBef>
            <a:spcAft>
              <a:spcPct val="35000"/>
            </a:spcAft>
          </a:pPr>
          <a:r>
            <a:rPr lang="ar-SA" sz="2800" kern="1200" dirty="0" smtClean="0"/>
            <a:t>أهم الحاجات </a:t>
          </a:r>
          <a:r>
            <a:rPr lang="ar-SA" sz="2800" kern="1200" dirty="0" err="1" smtClean="0"/>
            <a:t>الفسيلوجية</a:t>
          </a:r>
          <a:endParaRPr lang="en-US" sz="2800" kern="1200" dirty="0"/>
        </a:p>
      </dsp:txBody>
      <dsp:txXfrm>
        <a:off x="6433740" y="677280"/>
        <a:ext cx="1692671" cy="1692671"/>
      </dsp:txXfrm>
    </dsp:sp>
    <dsp:sp modelId="{FCA98719-B36A-49FB-8169-E8AB21DB0688}">
      <dsp:nvSpPr>
        <dsp:cNvPr id="0" name=""/>
        <dsp:cNvSpPr/>
      </dsp:nvSpPr>
      <dsp:spPr>
        <a:xfrm>
          <a:off x="1587" y="1354349"/>
          <a:ext cx="2539007" cy="1693518"/>
        </a:xfrm>
        <a:prstGeom prst="rect">
          <a:avLst/>
        </a:prstGeom>
        <a:solidFill>
          <a:schemeClr val="accent1">
            <a:alpha val="90000"/>
            <a:tint val="40000"/>
            <a:hueOff val="0"/>
            <a:satOff val="0"/>
            <a:lumOff val="0"/>
            <a:alphaOff val="0"/>
          </a:schemeClr>
        </a:solidFill>
        <a:ln w="22225" cap="rnd"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34696" tIns="234696" rIns="0" bIns="234696" numCol="1" spcCol="1270" anchor="ctr" anchorCtr="0">
          <a:noAutofit/>
        </a:bodyPr>
        <a:lstStyle/>
        <a:p>
          <a:pPr lvl="0" algn="ctr" defTabSz="1466850">
            <a:lnSpc>
              <a:spcPct val="90000"/>
            </a:lnSpc>
            <a:spcBef>
              <a:spcPct val="0"/>
            </a:spcBef>
            <a:spcAft>
              <a:spcPct val="35000"/>
            </a:spcAft>
          </a:pPr>
          <a:r>
            <a:rPr lang="ar-SA" sz="3300" kern="1200" dirty="0" smtClean="0"/>
            <a:t>الأمن</a:t>
          </a:r>
          <a:endParaRPr lang="en-US" sz="3300" kern="1200" dirty="0"/>
        </a:p>
      </dsp:txBody>
      <dsp:txXfrm>
        <a:off x="1587" y="1354349"/>
        <a:ext cx="2094681" cy="1693518"/>
      </dsp:txXfrm>
    </dsp:sp>
    <dsp:sp modelId="{92D422F1-342B-4A91-A2AE-E56357171218}">
      <dsp:nvSpPr>
        <dsp:cNvPr id="0" name=""/>
        <dsp:cNvSpPr/>
      </dsp:nvSpPr>
      <dsp:spPr>
        <a:xfrm>
          <a:off x="1587" y="3047867"/>
          <a:ext cx="2539007" cy="1693518"/>
        </a:xfrm>
        <a:prstGeom prst="rect">
          <a:avLst/>
        </a:prstGeom>
        <a:solidFill>
          <a:schemeClr val="accent1">
            <a:alpha val="90000"/>
            <a:tint val="40000"/>
            <a:hueOff val="0"/>
            <a:satOff val="0"/>
            <a:lumOff val="0"/>
            <a:alphaOff val="0"/>
          </a:schemeClr>
        </a:solidFill>
        <a:ln w="22225" cap="rnd" cmpd="sng"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34696" tIns="234696" rIns="0" bIns="234696" numCol="1" spcCol="1270" anchor="ctr" anchorCtr="0">
          <a:noAutofit/>
        </a:bodyPr>
        <a:lstStyle/>
        <a:p>
          <a:pPr lvl="0" algn="ctr" defTabSz="1466850">
            <a:lnSpc>
              <a:spcPct val="90000"/>
            </a:lnSpc>
            <a:spcBef>
              <a:spcPct val="0"/>
            </a:spcBef>
            <a:spcAft>
              <a:spcPct val="35000"/>
            </a:spcAft>
          </a:pPr>
          <a:r>
            <a:rPr lang="ar-SA" sz="3300" kern="1200" dirty="0" smtClean="0"/>
            <a:t>الحب واحترام الذات</a:t>
          </a:r>
          <a:endParaRPr lang="en-US" sz="3300" kern="1200" dirty="0"/>
        </a:p>
      </dsp:txBody>
      <dsp:txXfrm>
        <a:off x="1587" y="3047867"/>
        <a:ext cx="2094681" cy="1693518"/>
      </dsp:txXfrm>
    </dsp:sp>
    <dsp:sp modelId="{6F13056D-521E-4B5B-B06A-14F521F06AF1}">
      <dsp:nvSpPr>
        <dsp:cNvPr id="0" name=""/>
        <dsp:cNvSpPr/>
      </dsp:nvSpPr>
      <dsp:spPr>
        <a:xfrm>
          <a:off x="2202060" y="677280"/>
          <a:ext cx="1692671" cy="1692671"/>
        </a:xfrm>
        <a:prstGeom prst="ellipse">
          <a:avLst/>
        </a:prstGeom>
        <a:solidFill>
          <a:schemeClr val="accent1">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1066800">
            <a:lnSpc>
              <a:spcPct val="90000"/>
            </a:lnSpc>
            <a:spcBef>
              <a:spcPct val="0"/>
            </a:spcBef>
            <a:spcAft>
              <a:spcPct val="35000"/>
            </a:spcAft>
          </a:pPr>
          <a:r>
            <a:rPr lang="ar-SA" sz="2400" kern="1200" dirty="0" smtClean="0"/>
            <a:t>أهم الحاجات النفسية الأساسية</a:t>
          </a:r>
          <a:endParaRPr lang="en-US" sz="2400" kern="1200" dirty="0"/>
        </a:p>
      </dsp:txBody>
      <dsp:txXfrm>
        <a:off x="2202060" y="677280"/>
        <a:ext cx="1692671" cy="1692671"/>
      </dsp:txXfrm>
    </dsp:sp>
  </dsp:spTree>
</dsp:drawing>
</file>

<file path=ppt/diagrams/drawing3.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FFA8DFBB-64D2-4434-AAB8-DACD167A8B5A}">
      <dsp:nvSpPr>
        <dsp:cNvPr id="0" name=""/>
        <dsp:cNvSpPr/>
      </dsp:nvSpPr>
      <dsp:spPr>
        <a:xfrm>
          <a:off x="2887593" y="269379"/>
          <a:ext cx="2532953" cy="1007619"/>
        </a:xfrm>
        <a:prstGeom prst="rect">
          <a:avLst/>
        </a:prstGeom>
        <a:solidFill>
          <a:schemeClr val="accent3">
            <a:hueOff val="0"/>
            <a:satOff val="0"/>
            <a:lumOff val="0"/>
            <a:alphaOff val="0"/>
          </a:schemeClr>
        </a:solidFill>
        <a:ln w="22225" cap="rnd" cmpd="sng" algn="ctr">
          <a:solidFill>
            <a:schemeClr val="accent3">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6248" tIns="117856" rIns="206248" bIns="117856" numCol="1" spcCol="1270" anchor="ctr" anchorCtr="0">
          <a:noAutofit/>
        </a:bodyPr>
        <a:lstStyle/>
        <a:p>
          <a:pPr lvl="0" algn="ctr" defTabSz="1289050">
            <a:lnSpc>
              <a:spcPct val="90000"/>
            </a:lnSpc>
            <a:spcBef>
              <a:spcPct val="0"/>
            </a:spcBef>
            <a:spcAft>
              <a:spcPct val="35000"/>
            </a:spcAft>
          </a:pPr>
          <a:r>
            <a:rPr lang="ar-SA" sz="2900" kern="1200" dirty="0" smtClean="0"/>
            <a:t>أ- الدوافع الأولية أو الفطرية</a:t>
          </a:r>
          <a:endParaRPr lang="en-US" sz="2900" kern="1200" dirty="0"/>
        </a:p>
      </dsp:txBody>
      <dsp:txXfrm>
        <a:off x="2887593" y="269379"/>
        <a:ext cx="2532953" cy="1007619"/>
      </dsp:txXfrm>
    </dsp:sp>
    <dsp:sp modelId="{A94CD41E-DEE8-45A8-9A46-00DF55D4D511}">
      <dsp:nvSpPr>
        <dsp:cNvPr id="0" name=""/>
        <dsp:cNvSpPr/>
      </dsp:nvSpPr>
      <dsp:spPr>
        <a:xfrm>
          <a:off x="2887593" y="1276999"/>
          <a:ext cx="2532953" cy="1945347"/>
        </a:xfrm>
        <a:prstGeom prst="rect">
          <a:avLst/>
        </a:prstGeom>
        <a:solidFill>
          <a:schemeClr val="accent3">
            <a:tint val="40000"/>
            <a:alpha val="90000"/>
            <a:hueOff val="0"/>
            <a:satOff val="0"/>
            <a:lumOff val="0"/>
            <a:alphaOff val="0"/>
          </a:schemeClr>
        </a:solidFill>
        <a:ln w="22225" cap="rnd" cmpd="sng" algn="ctr">
          <a:solidFill>
            <a:schemeClr val="accent3">
              <a:tint val="40000"/>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28016" tIns="128016" rIns="170688" bIns="192024" numCol="1" spcCol="1270" anchor="t" anchorCtr="0">
          <a:noAutofit/>
        </a:bodyPr>
        <a:lstStyle/>
        <a:p>
          <a:pPr marL="228600" lvl="1" indent="-228600" algn="r" defTabSz="1066800" rtl="1">
            <a:lnSpc>
              <a:spcPct val="90000"/>
            </a:lnSpc>
            <a:spcBef>
              <a:spcPct val="0"/>
            </a:spcBef>
            <a:spcAft>
              <a:spcPct val="15000"/>
            </a:spcAft>
            <a:buChar char="••"/>
          </a:pPr>
          <a:r>
            <a:rPr lang="ar-SA" sz="2400" kern="1200" dirty="0" smtClean="0"/>
            <a:t>يولد الفرد مزود بها.</a:t>
          </a:r>
          <a:endParaRPr lang="en-US" sz="2400" kern="1200" dirty="0"/>
        </a:p>
        <a:p>
          <a:pPr marL="228600" lvl="1" indent="-228600" algn="r" defTabSz="1066800" rtl="1">
            <a:lnSpc>
              <a:spcPct val="90000"/>
            </a:lnSpc>
            <a:spcBef>
              <a:spcPct val="0"/>
            </a:spcBef>
            <a:spcAft>
              <a:spcPct val="15000"/>
            </a:spcAft>
            <a:buChar char="••"/>
          </a:pPr>
          <a:r>
            <a:rPr lang="ar-SA" sz="2400" kern="1200" dirty="0" smtClean="0"/>
            <a:t>يلزم تحقيقها لحفظ بقاء الكائن الحي.</a:t>
          </a:r>
          <a:endParaRPr lang="en-US" sz="2400" kern="1200" dirty="0"/>
        </a:p>
      </dsp:txBody>
      <dsp:txXfrm>
        <a:off x="2887593" y="1276999"/>
        <a:ext cx="2532953" cy="1945347"/>
      </dsp:txXfrm>
    </dsp:sp>
    <dsp:sp modelId="{BAC355D8-A8EA-4197-85F5-83E7302EB195}">
      <dsp:nvSpPr>
        <dsp:cNvPr id="0" name=""/>
        <dsp:cNvSpPr/>
      </dsp:nvSpPr>
      <dsp:spPr>
        <a:xfrm>
          <a:off x="26" y="269379"/>
          <a:ext cx="2532953" cy="1007619"/>
        </a:xfrm>
        <a:prstGeom prst="rect">
          <a:avLst/>
        </a:prstGeom>
        <a:solidFill>
          <a:schemeClr val="accent3">
            <a:hueOff val="-8402580"/>
            <a:satOff val="-47330"/>
            <a:lumOff val="17451"/>
            <a:alphaOff val="0"/>
          </a:schemeClr>
        </a:solidFill>
        <a:ln w="22225" cap="rnd" cmpd="sng" algn="ctr">
          <a:solidFill>
            <a:schemeClr val="accent3">
              <a:hueOff val="-8402580"/>
              <a:satOff val="-47330"/>
              <a:lumOff val="17451"/>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6248" tIns="117856" rIns="206248" bIns="117856" numCol="1" spcCol="1270" anchor="ctr" anchorCtr="0">
          <a:noAutofit/>
        </a:bodyPr>
        <a:lstStyle/>
        <a:p>
          <a:pPr lvl="0" algn="ctr" defTabSz="1289050">
            <a:lnSpc>
              <a:spcPct val="90000"/>
            </a:lnSpc>
            <a:spcBef>
              <a:spcPct val="0"/>
            </a:spcBef>
            <a:spcAft>
              <a:spcPct val="35000"/>
            </a:spcAft>
          </a:pPr>
          <a:r>
            <a:rPr lang="ar-SA" sz="2900" kern="1200" dirty="0" smtClean="0"/>
            <a:t>الدوافع الثانوية أو المكتسبة</a:t>
          </a:r>
          <a:endParaRPr lang="en-US" sz="2900" kern="1200" dirty="0"/>
        </a:p>
      </dsp:txBody>
      <dsp:txXfrm>
        <a:off x="26" y="269379"/>
        <a:ext cx="2532953" cy="1007619"/>
      </dsp:txXfrm>
    </dsp:sp>
    <dsp:sp modelId="{106973A2-812B-42C1-8509-50CA615C35AB}">
      <dsp:nvSpPr>
        <dsp:cNvPr id="0" name=""/>
        <dsp:cNvSpPr/>
      </dsp:nvSpPr>
      <dsp:spPr>
        <a:xfrm>
          <a:off x="26" y="1276999"/>
          <a:ext cx="2532953" cy="1945347"/>
        </a:xfrm>
        <a:prstGeom prst="rect">
          <a:avLst/>
        </a:prstGeom>
        <a:solidFill>
          <a:schemeClr val="accent3">
            <a:tint val="40000"/>
            <a:alpha val="90000"/>
            <a:hueOff val="-8698040"/>
            <a:satOff val="-23241"/>
            <a:lumOff val="2439"/>
            <a:alphaOff val="0"/>
          </a:schemeClr>
        </a:solidFill>
        <a:ln w="22225" cap="rnd" cmpd="sng" algn="ctr">
          <a:solidFill>
            <a:schemeClr val="accent3">
              <a:tint val="40000"/>
              <a:alpha val="90000"/>
              <a:hueOff val="-8698040"/>
              <a:satOff val="-23241"/>
              <a:lumOff val="2439"/>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49352" tIns="149352" rIns="199136" bIns="224028" numCol="1" spcCol="1270" anchor="t" anchorCtr="0">
          <a:noAutofit/>
        </a:bodyPr>
        <a:lstStyle/>
        <a:p>
          <a:pPr marL="285750" lvl="1" indent="-285750" algn="r" defTabSz="1244600" rtl="1">
            <a:lnSpc>
              <a:spcPct val="90000"/>
            </a:lnSpc>
            <a:spcBef>
              <a:spcPct val="0"/>
            </a:spcBef>
            <a:spcAft>
              <a:spcPct val="15000"/>
            </a:spcAft>
            <a:buChar char="••"/>
          </a:pPr>
          <a:r>
            <a:rPr lang="ar-SA" sz="2800" kern="1200" dirty="0" smtClean="0"/>
            <a:t>تضبط سلوكنا الاجتماعي.</a:t>
          </a:r>
          <a:endParaRPr lang="en-US" sz="2800" kern="1200" dirty="0"/>
        </a:p>
        <a:p>
          <a:pPr marL="285750" lvl="1" indent="-285750" algn="r" defTabSz="1244600" rtl="1">
            <a:lnSpc>
              <a:spcPct val="90000"/>
            </a:lnSpc>
            <a:spcBef>
              <a:spcPct val="0"/>
            </a:spcBef>
            <a:spcAft>
              <a:spcPct val="15000"/>
            </a:spcAft>
            <a:buChar char="••"/>
          </a:pPr>
          <a:r>
            <a:rPr lang="ar-SA" sz="2800" kern="1200" dirty="0" smtClean="0"/>
            <a:t>وهي مكتسبة ومتعلمة.</a:t>
          </a:r>
          <a:endParaRPr lang="en-US" sz="2800" kern="1200" dirty="0"/>
        </a:p>
      </dsp:txBody>
      <dsp:txXfrm>
        <a:off x="26" y="1276999"/>
        <a:ext cx="2532953" cy="1945347"/>
      </dsp:txXfrm>
    </dsp:sp>
  </dsp:spTree>
</dsp:drawing>
</file>

<file path=ppt/diagrams/drawing4.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23F06736-939A-4D0D-8FEF-71858DD503CB}">
      <dsp:nvSpPr>
        <dsp:cNvPr id="0" name=""/>
        <dsp:cNvSpPr/>
      </dsp:nvSpPr>
      <dsp:spPr>
        <a:xfrm rot="4847147">
          <a:off x="834" y="0"/>
          <a:ext cx="3592273" cy="2446193"/>
        </a:xfrm>
        <a:prstGeom prst="roundRect">
          <a:avLst>
            <a:gd name="adj" fmla="val 5000"/>
          </a:avLst>
        </a:prstGeom>
        <a:solidFill>
          <a:schemeClr val="accent1">
            <a:shade val="80000"/>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0" tIns="123444" rIns="160020" bIns="0" numCol="1" spcCol="1270" anchor="t" anchorCtr="0">
          <a:noAutofit/>
        </a:bodyPr>
        <a:lstStyle/>
        <a:p>
          <a:pPr lvl="0" algn="ctr" defTabSz="1600200" rtl="1">
            <a:lnSpc>
              <a:spcPct val="90000"/>
            </a:lnSpc>
            <a:spcBef>
              <a:spcPct val="0"/>
            </a:spcBef>
            <a:spcAft>
              <a:spcPct val="35000"/>
            </a:spcAft>
          </a:pPr>
          <a:r>
            <a:rPr lang="ar-SA" sz="3600" b="1" kern="1200" dirty="0" smtClean="0"/>
            <a:t>دراسة القواعد والأحكام والقوانين المكتوبة </a:t>
          </a:r>
          <a:endParaRPr lang="en-US" sz="3600" kern="1200" dirty="0"/>
        </a:p>
      </dsp:txBody>
      <dsp:txXfrm rot="21047147">
        <a:off x="-642876" y="643711"/>
        <a:ext cx="2005878" cy="718454"/>
      </dsp:txXfrm>
    </dsp:sp>
    <dsp:sp modelId="{D3DB9072-4052-480B-BE57-22F6AE3BC09C}">
      <dsp:nvSpPr>
        <dsp:cNvPr id="0" name=""/>
        <dsp:cNvSpPr/>
      </dsp:nvSpPr>
      <dsp:spPr>
        <a:xfrm rot="4847147">
          <a:off x="3718838" y="0"/>
          <a:ext cx="3592273" cy="2446193"/>
        </a:xfrm>
        <a:prstGeom prst="roundRect">
          <a:avLst>
            <a:gd name="adj" fmla="val 5000"/>
          </a:avLst>
        </a:prstGeom>
        <a:solidFill>
          <a:schemeClr val="accent1">
            <a:shade val="80000"/>
            <a:hueOff val="259811"/>
            <a:satOff val="-27698"/>
            <a:lumOff val="21977"/>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0" tIns="123444" rIns="160020" bIns="0" numCol="1" spcCol="1270" anchor="t" anchorCtr="0">
          <a:noAutofit/>
        </a:bodyPr>
        <a:lstStyle/>
        <a:p>
          <a:pPr lvl="0" algn="ctr" defTabSz="1600200" rtl="1">
            <a:lnSpc>
              <a:spcPct val="90000"/>
            </a:lnSpc>
            <a:spcBef>
              <a:spcPct val="0"/>
            </a:spcBef>
            <a:spcAft>
              <a:spcPct val="35000"/>
            </a:spcAft>
          </a:pPr>
          <a:r>
            <a:rPr lang="ar-SA" sz="3600" b="1" kern="1200" dirty="0" smtClean="0"/>
            <a:t>ملاحظة سلوك الجماعة نفسها أثناء عملية التفاعل الاجتماعية </a:t>
          </a:r>
          <a:endParaRPr lang="en-US" sz="3600" kern="1200" dirty="0"/>
        </a:p>
      </dsp:txBody>
      <dsp:txXfrm rot="21047147">
        <a:off x="3075126" y="643711"/>
        <a:ext cx="2005878" cy="718454"/>
      </dsp:txXfrm>
    </dsp:sp>
    <dsp:sp modelId="{875E8AB2-CCD2-4B37-AF13-8F74F08949F0}">
      <dsp:nvSpPr>
        <dsp:cNvPr id="0" name=""/>
        <dsp:cNvSpPr/>
      </dsp:nvSpPr>
      <dsp:spPr>
        <a:xfrm rot="4847147">
          <a:off x="3557051" y="1827643"/>
          <a:ext cx="359496" cy="538841"/>
        </a:xfrm>
        <a:prstGeom prst="flowChartExtract">
          <a:avLst/>
        </a:prstGeom>
        <a:solidFill>
          <a:schemeClr val="lt1">
            <a:hueOff val="0"/>
            <a:satOff val="0"/>
            <a:lumOff val="0"/>
            <a:alphaOff val="0"/>
          </a:schemeClr>
        </a:solidFill>
        <a:ln w="22225" cap="rnd"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1215ADB7-91C8-4A00-865A-76F36954FC03}">
      <dsp:nvSpPr>
        <dsp:cNvPr id="0" name=""/>
        <dsp:cNvSpPr/>
      </dsp:nvSpPr>
      <dsp:spPr>
        <a:xfrm rot="4847147">
          <a:off x="7436841" y="0"/>
          <a:ext cx="3592273" cy="2446193"/>
        </a:xfrm>
        <a:prstGeom prst="roundRect">
          <a:avLst>
            <a:gd name="adj" fmla="val 5000"/>
          </a:avLst>
        </a:prstGeom>
        <a:solidFill>
          <a:schemeClr val="accent1">
            <a:shade val="80000"/>
            <a:hueOff val="519622"/>
            <a:satOff val="-55397"/>
            <a:lumOff val="43953"/>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0" tIns="123444" rIns="160020" bIns="0" numCol="1" spcCol="1270" anchor="t" anchorCtr="0">
          <a:noAutofit/>
        </a:bodyPr>
        <a:lstStyle/>
        <a:p>
          <a:pPr lvl="0" algn="ctr" defTabSz="1600200" rtl="1">
            <a:lnSpc>
              <a:spcPct val="90000"/>
            </a:lnSpc>
            <a:spcBef>
              <a:spcPct val="0"/>
            </a:spcBef>
            <a:spcAft>
              <a:spcPct val="35000"/>
            </a:spcAft>
          </a:pPr>
          <a:r>
            <a:rPr lang="ar-SA" sz="3600" b="1" kern="1200" dirty="0" smtClean="0"/>
            <a:t>المقابلة مع أعضاء الجماعة ومعرفة أفكارهم الشعورية</a:t>
          </a:r>
          <a:endParaRPr lang="en-US" sz="3600" kern="1200" dirty="0"/>
        </a:p>
      </dsp:txBody>
      <dsp:txXfrm rot="21047147">
        <a:off x="6793129" y="643711"/>
        <a:ext cx="2005878" cy="718454"/>
      </dsp:txXfrm>
    </dsp:sp>
    <dsp:sp modelId="{6B0C7383-3BE0-46B7-8FA4-D97FD3F3262E}">
      <dsp:nvSpPr>
        <dsp:cNvPr id="0" name=""/>
        <dsp:cNvSpPr/>
      </dsp:nvSpPr>
      <dsp:spPr>
        <a:xfrm rot="4847147">
          <a:off x="7275054" y="1827643"/>
          <a:ext cx="359496" cy="538841"/>
        </a:xfrm>
        <a:prstGeom prst="flowChartExtract">
          <a:avLst/>
        </a:prstGeom>
        <a:solidFill>
          <a:schemeClr val="lt1">
            <a:hueOff val="0"/>
            <a:satOff val="0"/>
            <a:lumOff val="0"/>
            <a:alphaOff val="0"/>
          </a:schemeClr>
        </a:solidFill>
        <a:ln w="22225" cap="rnd" cmpd="sng" algn="ctr">
          <a:solidFill>
            <a:schemeClr val="accent1">
              <a:shade val="80000"/>
              <a:hueOff val="519622"/>
              <a:satOff val="-55397"/>
              <a:lumOff val="43953"/>
              <a:alphaOff val="0"/>
            </a:schemeClr>
          </a:solidFill>
          <a:prstDash val="solid"/>
        </a:ln>
        <a:effectLst/>
      </dsp:spPr>
      <dsp:style>
        <a:lnRef idx="2">
          <a:scrgbClr r="0" g="0" b="0"/>
        </a:lnRef>
        <a:fillRef idx="1">
          <a:scrgbClr r="0" g="0" b="0"/>
        </a:fillRef>
        <a:effectRef idx="0">
          <a:scrgbClr r="0" g="0" b="0"/>
        </a:effectRef>
        <a:fontRef idx="minor"/>
      </dsp:style>
    </dsp:sp>
  </dsp:spTree>
</dsp:drawing>
</file>

<file path=ppt/diagrams/drawing5.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85DC89BB-662A-4C51-AA94-5C0473F70CFB}">
      <dsp:nvSpPr>
        <dsp:cNvPr id="0" name=""/>
        <dsp:cNvSpPr/>
      </dsp:nvSpPr>
      <dsp:spPr>
        <a:xfrm>
          <a:off x="4094018" y="1597396"/>
          <a:ext cx="1932039" cy="670625"/>
        </a:xfrm>
        <a:custGeom>
          <a:avLst/>
          <a:gdLst/>
          <a:ahLst/>
          <a:cxnLst/>
          <a:rect l="0" t="0" r="0" b="0"/>
          <a:pathLst>
            <a:path>
              <a:moveTo>
                <a:pt x="0" y="0"/>
              </a:moveTo>
              <a:lnTo>
                <a:pt x="0" y="335312"/>
              </a:lnTo>
              <a:lnTo>
                <a:pt x="1932039" y="335312"/>
              </a:lnTo>
              <a:lnTo>
                <a:pt x="1932039" y="670625"/>
              </a:lnTo>
            </a:path>
          </a:pathLst>
        </a:custGeom>
        <a:noFill/>
        <a:ln w="22225" cap="rnd" cmpd="sng" algn="ctr">
          <a:solidFill>
            <a:schemeClr val="accent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804DCBF4-ACE2-4494-9F24-AC66913A8A5D}">
      <dsp:nvSpPr>
        <dsp:cNvPr id="0" name=""/>
        <dsp:cNvSpPr/>
      </dsp:nvSpPr>
      <dsp:spPr>
        <a:xfrm>
          <a:off x="2161978" y="1597396"/>
          <a:ext cx="1932039" cy="670625"/>
        </a:xfrm>
        <a:custGeom>
          <a:avLst/>
          <a:gdLst/>
          <a:ahLst/>
          <a:cxnLst/>
          <a:rect l="0" t="0" r="0" b="0"/>
          <a:pathLst>
            <a:path>
              <a:moveTo>
                <a:pt x="1932039" y="0"/>
              </a:moveTo>
              <a:lnTo>
                <a:pt x="1932039" y="335312"/>
              </a:lnTo>
              <a:lnTo>
                <a:pt x="0" y="335312"/>
              </a:lnTo>
              <a:lnTo>
                <a:pt x="0" y="670625"/>
              </a:lnTo>
            </a:path>
          </a:pathLst>
        </a:custGeom>
        <a:noFill/>
        <a:ln w="22225" cap="rnd" cmpd="sng" algn="ctr">
          <a:solidFill>
            <a:schemeClr val="accent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B642E9B9-A1E3-4725-9565-77AB751081D3}">
      <dsp:nvSpPr>
        <dsp:cNvPr id="0" name=""/>
        <dsp:cNvSpPr/>
      </dsp:nvSpPr>
      <dsp:spPr>
        <a:xfrm>
          <a:off x="3295654" y="669"/>
          <a:ext cx="1596726" cy="1596726"/>
        </a:xfrm>
        <a:prstGeom prst="arc">
          <a:avLst>
            <a:gd name="adj1" fmla="val 13200000"/>
            <a:gd name="adj2" fmla="val 19200000"/>
          </a:avLst>
        </a:prstGeom>
        <a:noFill/>
        <a:ln w="22225" cap="rnd" cmpd="sng" algn="ctr">
          <a:solidFill>
            <a:schemeClr val="accent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783C8625-E04A-4156-B26D-39EEBAA197AF}">
      <dsp:nvSpPr>
        <dsp:cNvPr id="0" name=""/>
        <dsp:cNvSpPr/>
      </dsp:nvSpPr>
      <dsp:spPr>
        <a:xfrm>
          <a:off x="3295654" y="669"/>
          <a:ext cx="1596726" cy="1596726"/>
        </a:xfrm>
        <a:prstGeom prst="arc">
          <a:avLst>
            <a:gd name="adj1" fmla="val 2400000"/>
            <a:gd name="adj2" fmla="val 8400000"/>
          </a:avLst>
        </a:prstGeom>
        <a:noFill/>
        <a:ln w="22225" cap="rnd" cmpd="sng" algn="ctr">
          <a:solidFill>
            <a:schemeClr val="accent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53288209-20BD-4F97-83A6-0E84CC5537CC}">
      <dsp:nvSpPr>
        <dsp:cNvPr id="0" name=""/>
        <dsp:cNvSpPr/>
      </dsp:nvSpPr>
      <dsp:spPr>
        <a:xfrm>
          <a:off x="2497291" y="288080"/>
          <a:ext cx="3193453" cy="1021905"/>
        </a:xfrm>
        <a:prstGeom prst="rect">
          <a:avLst/>
        </a:prstGeom>
        <a:noFill/>
        <a:ln w="22225" cap="rnd" cmpd="sng" algn="ctr">
          <a:noFill/>
          <a:prstDash val="solid"/>
        </a:ln>
        <a:effectLst/>
        <a:sp3d/>
      </dsp:spPr>
      <dsp:style>
        <a:lnRef idx="2">
          <a:scrgbClr r="0" g="0" b="0"/>
        </a:lnRef>
        <a:fillRef idx="1">
          <a:scrgbClr r="0" g="0" b="0"/>
        </a:fillRef>
        <a:effectRef idx="0">
          <a:scrgbClr r="0" g="0" b="0"/>
        </a:effectRef>
        <a:fontRef idx="minor"/>
      </dsp:style>
      <dsp:txBody>
        <a:bodyPr spcFirstLastPara="0" vert="horz" wrap="square" lIns="15240" tIns="15240" rIns="15240" bIns="15240" numCol="1" spcCol="1270" anchor="ctr" anchorCtr="0">
          <a:noAutofit/>
        </a:bodyPr>
        <a:lstStyle/>
        <a:p>
          <a:pPr lvl="0" algn="ctr" defTabSz="1066800" rtl="1">
            <a:lnSpc>
              <a:spcPct val="90000"/>
            </a:lnSpc>
            <a:spcBef>
              <a:spcPct val="0"/>
            </a:spcBef>
            <a:spcAft>
              <a:spcPct val="35000"/>
            </a:spcAft>
          </a:pPr>
          <a:r>
            <a:rPr lang="ar-SA" sz="2400" b="1" kern="1200" dirty="0">
              <a:solidFill>
                <a:schemeClr val="accent3">
                  <a:lumMod val="75000"/>
                </a:schemeClr>
              </a:solidFill>
            </a:rPr>
            <a:t>وهناك نوعان من الضغوط التي تساعد على مسايرة الفرد لمعايير الجماعة </a:t>
          </a:r>
          <a:endParaRPr lang="en-US" sz="2400" kern="1200" dirty="0">
            <a:solidFill>
              <a:schemeClr val="accent3">
                <a:lumMod val="75000"/>
              </a:schemeClr>
            </a:solidFill>
          </a:endParaRPr>
        </a:p>
      </dsp:txBody>
      <dsp:txXfrm>
        <a:off x="2497291" y="288080"/>
        <a:ext cx="3193453" cy="1021905"/>
      </dsp:txXfrm>
    </dsp:sp>
    <dsp:sp modelId="{8EA63DB6-EEF6-4852-8F30-2FDA2845A25A}">
      <dsp:nvSpPr>
        <dsp:cNvPr id="0" name=""/>
        <dsp:cNvSpPr/>
      </dsp:nvSpPr>
      <dsp:spPr>
        <a:xfrm>
          <a:off x="1363614" y="2268021"/>
          <a:ext cx="1596726" cy="1596726"/>
        </a:xfrm>
        <a:prstGeom prst="arc">
          <a:avLst>
            <a:gd name="adj1" fmla="val 13200000"/>
            <a:gd name="adj2" fmla="val 19200000"/>
          </a:avLst>
        </a:prstGeom>
        <a:noFill/>
        <a:ln w="22225" cap="rnd" cmpd="sng" algn="ctr">
          <a:solidFill>
            <a:schemeClr val="accent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1B088982-5CE4-4CD7-8DC1-BBA589ADD609}">
      <dsp:nvSpPr>
        <dsp:cNvPr id="0" name=""/>
        <dsp:cNvSpPr/>
      </dsp:nvSpPr>
      <dsp:spPr>
        <a:xfrm>
          <a:off x="1363614" y="2268021"/>
          <a:ext cx="1596726" cy="1596726"/>
        </a:xfrm>
        <a:prstGeom prst="arc">
          <a:avLst>
            <a:gd name="adj1" fmla="val 2400000"/>
            <a:gd name="adj2" fmla="val 8400000"/>
          </a:avLst>
        </a:prstGeom>
        <a:noFill/>
        <a:ln w="22225" cap="rnd" cmpd="sng" algn="ctr">
          <a:solidFill>
            <a:schemeClr val="accent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FC13FA64-1BDB-47DF-8926-15F9366BE5F7}">
      <dsp:nvSpPr>
        <dsp:cNvPr id="0" name=""/>
        <dsp:cNvSpPr/>
      </dsp:nvSpPr>
      <dsp:spPr>
        <a:xfrm>
          <a:off x="565251" y="2555432"/>
          <a:ext cx="3193453" cy="1021905"/>
        </a:xfrm>
        <a:prstGeom prst="rect">
          <a:avLst/>
        </a:prstGeom>
        <a:noFill/>
        <a:ln w="22225" cap="rnd" cmpd="sng" algn="ctr">
          <a:noFill/>
          <a:prstDash val="solid"/>
        </a:ln>
        <a:effectLst/>
        <a:sp3d/>
      </dsp:spPr>
      <dsp:style>
        <a:lnRef idx="2">
          <a:scrgbClr r="0" g="0" b="0"/>
        </a:lnRef>
        <a:fillRef idx="1">
          <a:scrgbClr r="0" g="0" b="0"/>
        </a:fillRef>
        <a:effectRef idx="0">
          <a:scrgbClr r="0" g="0" b="0"/>
        </a:effectRef>
        <a:fontRef idx="minor"/>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lang="ar-SA" sz="2400" kern="1200" dirty="0"/>
            <a:t>ضغط الجماعة على الأعضاء</a:t>
          </a:r>
          <a:endParaRPr lang="en-US" sz="2400" kern="1200" dirty="0"/>
        </a:p>
      </dsp:txBody>
      <dsp:txXfrm>
        <a:off x="565251" y="2555432"/>
        <a:ext cx="3193453" cy="1021905"/>
      </dsp:txXfrm>
    </dsp:sp>
    <dsp:sp modelId="{F36ECFF3-648F-4BBA-8915-DD9960AB3A08}">
      <dsp:nvSpPr>
        <dsp:cNvPr id="0" name=""/>
        <dsp:cNvSpPr/>
      </dsp:nvSpPr>
      <dsp:spPr>
        <a:xfrm>
          <a:off x="5227694" y="2268021"/>
          <a:ext cx="1596726" cy="1596726"/>
        </a:xfrm>
        <a:prstGeom prst="arc">
          <a:avLst>
            <a:gd name="adj1" fmla="val 13200000"/>
            <a:gd name="adj2" fmla="val 19200000"/>
          </a:avLst>
        </a:prstGeom>
        <a:noFill/>
        <a:ln w="22225" cap="rnd" cmpd="sng" algn="ctr">
          <a:solidFill>
            <a:schemeClr val="accent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5E041345-5F17-44D9-8554-6F1F14CE5179}">
      <dsp:nvSpPr>
        <dsp:cNvPr id="0" name=""/>
        <dsp:cNvSpPr/>
      </dsp:nvSpPr>
      <dsp:spPr>
        <a:xfrm>
          <a:off x="5227694" y="2268021"/>
          <a:ext cx="1596726" cy="1596726"/>
        </a:xfrm>
        <a:prstGeom prst="arc">
          <a:avLst>
            <a:gd name="adj1" fmla="val 2400000"/>
            <a:gd name="adj2" fmla="val 8400000"/>
          </a:avLst>
        </a:prstGeom>
        <a:noFill/>
        <a:ln w="22225" cap="rnd" cmpd="sng" algn="ctr">
          <a:solidFill>
            <a:schemeClr val="accent2">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0D2D0847-0E82-455B-9896-4079D086FA5C}">
      <dsp:nvSpPr>
        <dsp:cNvPr id="0" name=""/>
        <dsp:cNvSpPr/>
      </dsp:nvSpPr>
      <dsp:spPr>
        <a:xfrm>
          <a:off x="4429330" y="2555432"/>
          <a:ext cx="3193453" cy="1021905"/>
        </a:xfrm>
        <a:prstGeom prst="rect">
          <a:avLst/>
        </a:prstGeom>
        <a:noFill/>
        <a:ln w="22225" cap="rnd" cmpd="sng" algn="ctr">
          <a:noFill/>
          <a:prstDash val="solid"/>
        </a:ln>
        <a:effectLst/>
        <a:sp3d/>
      </dsp:spPr>
      <dsp:style>
        <a:lnRef idx="2">
          <a:scrgbClr r="0" g="0" b="0"/>
        </a:lnRef>
        <a:fillRef idx="1">
          <a:scrgbClr r="0" g="0" b="0"/>
        </a:fillRef>
        <a:effectRef idx="0">
          <a:scrgbClr r="0" g="0" b="0"/>
        </a:effectRef>
        <a:fontRef idx="minor"/>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lang="ar-SA" sz="2400" kern="1200" dirty="0"/>
            <a:t>ضغوط تنشأ من الصراع داخل الشخص حين يلاحظ أن آراءه أو سلوكه يختلف عن الآخرين</a:t>
          </a:r>
          <a:endParaRPr lang="en-US" sz="2400" kern="1200" dirty="0"/>
        </a:p>
      </dsp:txBody>
      <dsp:txXfrm>
        <a:off x="4429330" y="2555432"/>
        <a:ext cx="3193453" cy="1021905"/>
      </dsp:txXfrm>
    </dsp:sp>
  </dsp:spTree>
</dsp:drawing>
</file>

<file path=ppt/diagrams/layout1.xml><?xml version="1.0" encoding="utf-8"?>
<dgm:layoutDef xmlns:dgm="http://schemas.openxmlformats.org/drawingml/2006/diagram" xmlns:a="http://schemas.openxmlformats.org/drawingml/2006/main" uniqueId="urn:microsoft.com/office/officeart/2005/8/layout/hierarchy3">
  <dgm:title val=""/>
  <dgm:desc val=""/>
  <dgm:catLst>
    <dgm:cat type="hierarchy" pri="7000"/>
    <dgm:cat type="list" pri="23000"/>
    <dgm:cat type="relationship" pri="15000"/>
    <dgm:cat type="convert" pri="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1" destId="11" srcOrd="0" destOrd="0"/>
        <dgm:cxn modelId="6" srcId="1" destId="12" srcOrd="1" destOrd="0"/>
        <dgm:cxn modelId="7" srcId="0" destId="2" srcOrd="1" destOrd="0"/>
        <dgm:cxn modelId="8" srcId="2" destId="21" srcOrd="0" destOrd="0"/>
        <dgm:cxn modelId="9" srcId="2" destId="2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diagram">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forName="rootText" op="equ" val="65"/>
      <dgm:constr type="primFontSz" for="des" forName="childText" op="equ" val="65"/>
      <dgm:constr type="w" for="des" forName="rootComposite" refType="w"/>
      <dgm:constr type="h" for="des" forName="rootComposite" refType="w" fact="0.5"/>
      <dgm:constr type="w" for="des" forName="childText" refType="w" refFor="des" refForName="rootComposite" fact="0.8"/>
      <dgm:constr type="h" for="des" forName="childText" refType="h" refFor="des" refForName="rootComposite"/>
      <dgm:constr type="sibSp" refType="w" refFor="des" refForName="rootComposite" fact="0.25"/>
      <dgm:constr type="sibSp" for="des" forName="childShape" refType="h" refFor="des" refForName="childText" fact="0.25"/>
      <dgm:constr type="sp" for="des" forName="root" refType="h" refFor="des" refForName="childText" fact="0.25"/>
    </dgm:constrLst>
    <dgm:ruleLst/>
    <dgm:forEach name="Name3" axis="ch">
      <dgm:forEach name="Name4" axis="self" ptType="node" cnt="1">
        <dgm:layoutNode name="root">
          <dgm:choose name="Name5">
            <dgm:if name="Name6" func="var" arg="dir" op="equ" val="norm">
              <dgm:alg type="hierRoot">
                <dgm:param type="hierAlign" val="tL"/>
              </dgm:alg>
            </dgm:if>
            <dgm:else name="Name7">
              <dgm:alg type="hierRoot">
                <dgm:param type="hierAlign" val="tR"/>
              </dgm:alg>
            </dgm:else>
          </dgm:choose>
          <dgm:shape xmlns:r="http://schemas.openxmlformats.org/officeDocument/2006/relationships" r:blip="">
            <dgm:adjLst/>
          </dgm:shape>
          <dgm:presOf/>
          <dgm:constrLst>
            <dgm:constr type="alignOff" val="0.2"/>
          </dgm:constrLst>
          <dgm:ruleLst/>
          <dgm:layoutNode name="rootComposite">
            <dgm:alg type="composite"/>
            <dgm:shape xmlns:r="http://schemas.openxmlformats.org/officeDocument/2006/relationships" r:blip="">
              <dgm:adjLst/>
            </dgm:shape>
            <dgm:presOf axis="self" ptType="node" cnt="1"/>
            <dgm:choose name="Name8">
              <dgm:if name="Name9" func="var" arg="dir" op="equ" val="norm">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10">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styleLbl="node1">
              <dgm:alg type="tx"/>
              <dgm:shape xmlns:r="http://schemas.openxmlformats.org/officeDocument/2006/relationships" type="roundRect" r:blip="">
                <dgm:adjLst>
                  <dgm:adj idx="1" val="0.1"/>
                </dgm:adjLst>
              </dgm:shape>
              <dgm:presOf axis="self" ptType="node" cnt="1"/>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rootConnector" moveWith="rootText">
              <dgm:alg type="sp"/>
              <dgm:shape xmlns:r="http://schemas.openxmlformats.org/officeDocument/2006/relationships" type="roundRect" r:blip="" hideGeom="1">
                <dgm:adjLst>
                  <dgm:adj idx="1" val="0.1"/>
                </dgm:adjLst>
              </dgm:shape>
              <dgm:presOf axis="self" ptType="node" cnt="1"/>
              <dgm:constrLst/>
              <dgm:ruleLst/>
            </dgm:layoutNode>
          </dgm:layoutNode>
          <dgm:layoutNode name="childShape">
            <dgm:alg type="hierChild">
              <dgm:param type="chAlign" val="l"/>
              <dgm:param type="linDir" val="fromT"/>
            </dgm:alg>
            <dgm:shape xmlns:r="http://schemas.openxmlformats.org/officeDocument/2006/relationships" r:blip="">
              <dgm:adjLst/>
            </dgm:shape>
            <dgm:presOf/>
            <dgm:constrLst/>
            <dgm:ruleLst/>
            <dgm:forEach name="Name11" axis="ch">
              <dgm:forEach name="Name12" axis="self" ptType="parTrans" cnt="1">
                <dgm:layoutNode name="Name13">
                  <dgm:choose name="Name14">
                    <dgm:if name="Name15" func="var" arg="dir" op="equ" val="norm">
                      <dgm:alg type="conn">
                        <dgm:param type="dim" val="1D"/>
                        <dgm:param type="endSty" val="noArr"/>
                        <dgm:param type="connRout" val="bend"/>
                        <dgm:param type="srcNode" val="rootConnector"/>
                        <dgm:param type="begPts" val="bCtr"/>
                        <dgm:param type="endPts" val="midL"/>
                      </dgm:alg>
                    </dgm:if>
                    <dgm:else name="Name16">
                      <dgm:alg type="conn">
                        <dgm:param type="dim" val="1D"/>
                        <dgm:param type="endSty" val="noArr"/>
                        <dgm:param type="connRout" val="bend"/>
                        <dgm:param type="srcNode" val="rootConnector"/>
                        <dgm:param type="begPts" val="bCtr"/>
                        <dgm:param type="endPts" val="midR"/>
                      </dgm:alg>
                    </dgm:else>
                  </dgm:choose>
                  <dgm:shape xmlns:r="http://schemas.openxmlformats.org/officeDocument/2006/relationships" type="conn" r:blip="">
                    <dgm:adjLst/>
                  </dgm:shape>
                  <dgm:presOf axis="self"/>
                  <dgm:constrLst>
                    <dgm:constr type="begPad"/>
                    <dgm:constr type="endPad"/>
                  </dgm:constrLst>
                  <dgm:ruleLst/>
                </dgm:layoutNode>
              </dgm:forEach>
              <dgm:forEach name="Name17" axis="self" ptType="node">
                <dgm:layoutNode name="childText" styleLbl="bgAcc1">
                  <dgm:varLst>
                    <dgm:bulletEnabled val="1"/>
                  </dgm:varLst>
                  <dgm:alg type="tx"/>
                  <dgm:shape xmlns:r="http://schemas.openxmlformats.org/officeDocument/2006/relationships" type="roundRect" r:blip="">
                    <dgm:adjLst>
                      <dgm:adj idx="1" val="0.1"/>
                    </dgm:adjLst>
                  </dgm:shape>
                  <dgm:presOf axis="self desOrSelf" ptType="node node" st="1 1" cnt="1 0"/>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forEach>
            </dgm:forEach>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hList9">
  <dgm:title val=""/>
  <dgm:desc val=""/>
  <dgm:catLst>
    <dgm:cat type="list" pri="8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3" srcId="0" destId="1" srcOrd="0" destOrd="0"/>
        <dgm:cxn modelId="4" srcId="0" destId="2" srcOrd="1" destOrd="0"/>
        <dgm:cxn modelId="13" srcId="1" destId="11" srcOrd="0" destOrd="0"/>
        <dgm:cxn modelId="14" srcId="1" destId="12" srcOrd="0" destOrd="0"/>
        <dgm:cxn modelId="23" srcId="2" destId="21" srcOrd="0" destOrd="0"/>
        <dgm:cxn modelId="24" srcId="2" destId="22" srcOrd="0" destOrd="0"/>
      </dgm:cxnLst>
      <dgm:bg/>
      <dgm:whole/>
    </dgm:dataModel>
  </dgm:sampData>
  <dgm:styleData>
    <dgm:dataModel>
      <dgm:ptLst>
        <dgm:pt modelId="0" type="doc"/>
        <dgm:pt modelId="1"/>
        <dgm:pt modelId="2"/>
      </dgm:ptLst>
      <dgm:cxnLst>
        <dgm:cxn modelId="3" srcId="0" destId="1" srcOrd="0" destOrd="0"/>
        <dgm:cxn modelId="4" srcId="1" destId="2" srcOrd="0" destOrd="0"/>
      </dgm:cxnLst>
      <dgm:bg/>
      <dgm:whole/>
    </dgm:dataModel>
  </dgm:styleData>
  <dgm:clrData>
    <dgm:dataModel>
      <dgm:ptLst>
        <dgm:pt modelId="0" type="doc"/>
        <dgm:pt modelId="1"/>
        <dgm:pt modelId="11"/>
        <dgm:pt modelId="12"/>
        <dgm:pt modelId="13"/>
        <dgm:pt modelId="14"/>
        <dgm:pt modelId="2"/>
        <dgm:pt modelId="21"/>
        <dgm:pt modelId="22"/>
        <dgm:pt modelId="23"/>
        <dgm:pt modelId="24"/>
        <dgm:pt modelId="3"/>
        <dgm:pt modelId="31"/>
        <dgm:pt modelId="32"/>
        <dgm:pt modelId="33"/>
        <dgm:pt modelId="34"/>
      </dgm:ptLst>
      <dgm:cxnLst>
        <dgm:cxn modelId="4" srcId="0" destId="1" srcOrd="0" destOrd="0"/>
        <dgm:cxn modelId="5" srcId="0" destId="2" srcOrd="1" destOrd="0"/>
        <dgm:cxn modelId="6" srcId="0" destId="3" srcOrd="1" destOrd="0"/>
        <dgm:cxn modelId="15" srcId="1" destId="11" srcOrd="0" destOrd="0"/>
        <dgm:cxn modelId="16" srcId="1" destId="12" srcOrd="0" destOrd="0"/>
        <dgm:cxn modelId="17" srcId="1" destId="13" srcOrd="0" destOrd="0"/>
        <dgm:cxn modelId="18" srcId="1" destId="14" srcOrd="0" destOrd="0"/>
        <dgm:cxn modelId="25" srcId="2" destId="21" srcOrd="0" destOrd="0"/>
        <dgm:cxn modelId="26" srcId="2" destId="22" srcOrd="0" destOrd="0"/>
        <dgm:cxn modelId="27" srcId="2" destId="23" srcOrd="0" destOrd="0"/>
        <dgm:cxn modelId="28" srcId="2" destId="24" srcOrd="0" destOrd="0"/>
        <dgm:cxn modelId="35" srcId="3" destId="31" srcOrd="0" destOrd="0"/>
        <dgm:cxn modelId="36" srcId="3" destId="32" srcOrd="0" destOrd="0"/>
        <dgm:cxn modelId="37" srcId="3" destId="33" srcOrd="0" destOrd="0"/>
        <dgm:cxn modelId="38" srcId="3" destId="34" srcOrd="0" destOrd="0"/>
      </dgm:cxnLst>
      <dgm:bg/>
      <dgm:whole/>
    </dgm:dataModel>
  </dgm:clrData>
  <dgm:layoutNode name="list">
    <dgm:varLst>
      <dgm:dir/>
      <dgm:animLvl val="lvl"/>
    </dgm:varLst>
    <dgm:choose name="Name0">
      <dgm:if name="Name1" func="var" arg="dir" op="equ" val="norm">
        <dgm:alg type="lin">
          <dgm:param type="linDir" val="fromL"/>
          <dgm:param type="fallback" val="2D"/>
          <dgm:param type="nodeVertAlign" val="t"/>
        </dgm:alg>
      </dgm:if>
      <dgm:else name="Name2">
        <dgm:alg type="lin">
          <dgm:param type="linDir" val="fromR"/>
          <dgm:param type="fallback" val="2D"/>
          <dgm:param type="nodeVertAlign" val="t"/>
        </dgm:alg>
      </dgm:else>
    </dgm:choose>
    <dgm:shape xmlns:r="http://schemas.openxmlformats.org/officeDocument/2006/relationships" r:blip="">
      <dgm:adjLst/>
    </dgm:shape>
    <dgm:presOf/>
    <dgm:constrLst>
      <dgm:constr type="w" for="ch" forName="circle" refType="w" fact="0.5"/>
      <dgm:constr type="w" for="ch" forName="vertFlow" refType="w" fact="0.75"/>
      <dgm:constr type="h" for="des" forName="firstComp" refType="w" refFor="ch" refForName="vertFlow" fact="0.667"/>
      <dgm:constr type="h" for="des" forName="comp" refType="h" refFor="des" refForName="firstComp" op="equ"/>
      <dgm:constr type="h" for="des" forName="topSpace" refType="w" refFor="ch" refForName="circle" op="equ" fact="0.4"/>
      <dgm:constr type="w" for="ch" forName="posSpace" refType="w" fact="0.4"/>
      <dgm:constr type="w" for="ch" forName="negSpace" refType="w" fact="-1.15"/>
      <dgm:constr type="w" for="ch" forName="transSpace" refType="w" fact="0.75"/>
      <dgm:constr type="primFontSz" for="ch" forName="circle" op="equ" val="65"/>
      <dgm:constr type="primFontSz" for="des" forName="firstChildTx" val="65"/>
      <dgm:constr type="primFontSz" for="des" forName="childTx" refType="primFontSz" refFor="des" refForName="firstChildTx" op="equ"/>
    </dgm:constrLst>
    <dgm:ruleLst/>
    <dgm:forEach name="Name3" axis="ch" ptType="node">
      <dgm:layoutNode name="posSpace">
        <dgm:alg type="sp"/>
        <dgm:shape xmlns:r="http://schemas.openxmlformats.org/officeDocument/2006/relationships" r:blip="">
          <dgm:adjLst/>
        </dgm:shape>
        <dgm:presOf/>
        <dgm:constrLst/>
        <dgm:ruleLst/>
      </dgm:layoutNode>
      <dgm:layoutNode name="vertFlow">
        <dgm:alg type="lin">
          <dgm:param type="linDir" val="fromT"/>
        </dgm:alg>
        <dgm:shape xmlns:r="http://schemas.openxmlformats.org/officeDocument/2006/relationships" r:blip="">
          <dgm:adjLst/>
        </dgm:shape>
        <dgm:presOf/>
        <dgm:constrLst>
          <dgm:constr type="w" for="ch" forName="firstComp" refType="w"/>
          <dgm:constr type="w" for="ch" forName="comp" refType="w"/>
        </dgm:constrLst>
        <dgm:ruleLst/>
        <dgm:layoutNode name="topSpace">
          <dgm:alg type="sp"/>
          <dgm:shape xmlns:r="http://schemas.openxmlformats.org/officeDocument/2006/relationships" r:blip="">
            <dgm:adjLst/>
          </dgm:shape>
          <dgm:presOf/>
          <dgm:constrLst/>
          <dgm:ruleLst/>
        </dgm:layoutNode>
        <dgm:layoutNode name="firstComp">
          <dgm:alg type="composite"/>
          <dgm:shape xmlns:r="http://schemas.openxmlformats.org/officeDocument/2006/relationships" r:blip="">
            <dgm:adjLst/>
          </dgm:shape>
          <dgm:presOf/>
          <dgm:choose name="Name4">
            <dgm:if name="Name5" func="var" arg="dir" op="equ" val="norm">
              <dgm:constrLst>
                <dgm:constr type="l" for="ch" forName="firstChild"/>
                <dgm:constr type="t" for="ch" forName="firstChild"/>
                <dgm:constr type="w" for="ch" forName="firstChild" refType="w"/>
                <dgm:constr type="h" for="ch" forName="firstChild" refType="h"/>
                <dgm:constr type="l" for="ch" forName="firstChildTx" refType="w" fact="0.16"/>
                <dgm:constr type="r" for="ch" forName="firstChildTx" refType="w"/>
                <dgm:constr type="h" for="ch" forName="firstChildTx" refFor="ch" refForName="firstChild" op="equ"/>
              </dgm:constrLst>
            </dgm:if>
            <dgm:else name="Name6">
              <dgm:constrLst>
                <dgm:constr type="l" for="ch" forName="firstChild"/>
                <dgm:constr type="t" for="ch" forName="firstChild"/>
                <dgm:constr type="w" for="ch" forName="firstChild" refType="w"/>
                <dgm:constr type="h" for="ch" forName="firstChild" refType="h"/>
                <dgm:constr type="l" for="ch" forName="firstChildTx"/>
                <dgm:constr type="r" for="ch" forName="firstChildTx" refType="w" fact="0.825"/>
                <dgm:constr type="h" for="ch" forName="firstChildTx" refFor="ch" refForName="firstChild" op="equ"/>
              </dgm:constrLst>
            </dgm:else>
          </dgm:choose>
          <dgm:ruleLst/>
          <dgm:layoutNode name="firstChild" styleLbl="bgAccFollowNode1">
            <dgm:alg type="sp"/>
            <dgm:shape xmlns:r="http://schemas.openxmlformats.org/officeDocument/2006/relationships" type="rect" r:blip="">
              <dgm:adjLst/>
            </dgm:shape>
            <dgm:presOf axis="ch desOrSelf" ptType="node node" cnt="1 0"/>
            <dgm:constrLst/>
            <dgm:ruleLst/>
          </dgm:layoutNode>
          <dgm:layoutNode name="firstChildTx" styleLbl="bgAccFollowNode1">
            <dgm:varLst>
              <dgm:bulletEnabled val="1"/>
            </dgm:varLst>
            <dgm:alg type="tx">
              <dgm:param type="parTxLTRAlign" val="l"/>
            </dgm:alg>
            <dgm:shape xmlns:r="http://schemas.openxmlformats.org/officeDocument/2006/relationships" type="rect" r:blip="" hideGeom="1">
              <dgm:adjLst/>
            </dgm:shape>
            <dgm:presOf axis="ch desOrSelf" ptType="node node" cnt="1 0"/>
            <dgm:choose name="Name7">
              <dgm:if name="Name8" func="var" arg="dir" op="equ" val="norm">
                <dgm:constrLst>
                  <dgm:constr type="primFontSz" val="65"/>
                  <dgm:constr type="lMarg"/>
                </dgm:constrLst>
              </dgm:if>
              <dgm:else name="Name9">
                <dgm:constrLst>
                  <dgm:constr type="primFontSz" val="65"/>
                  <dgm:constr type="rMarg"/>
                </dgm:constrLst>
              </dgm:else>
            </dgm:choose>
            <dgm:ruleLst>
              <dgm:rule type="primFontSz" val="5" fact="NaN" max="NaN"/>
            </dgm:ruleLst>
          </dgm:layoutNode>
        </dgm:layoutNode>
        <dgm:forEach name="Name10" axis="ch" ptType="node" st="2">
          <dgm:layoutNode name="comp">
            <dgm:alg type="composite"/>
            <dgm:shape xmlns:r="http://schemas.openxmlformats.org/officeDocument/2006/relationships" r:blip="">
              <dgm:adjLst/>
            </dgm:shape>
            <dgm:presOf/>
            <dgm:choose name="Name11">
              <dgm:if name="Name12" func="var" arg="dir" op="equ" val="norm">
                <dgm:constrLst>
                  <dgm:constr type="l" for="ch" forName="child"/>
                  <dgm:constr type="t" for="ch" forName="child"/>
                  <dgm:constr type="w" for="ch" forName="child" refType="w"/>
                  <dgm:constr type="h" for="ch" forName="child" refType="h"/>
                  <dgm:constr type="l" for="ch" forName="childTx" refType="w" fact="0.16"/>
                  <dgm:constr type="r" for="ch" forName="childTx" refType="w"/>
                  <dgm:constr type="h" for="ch" forName="childTx" refFor="ch" refForName="child" op="equ"/>
                </dgm:constrLst>
              </dgm:if>
              <dgm:else name="Name13">
                <dgm:constrLst>
                  <dgm:constr type="l" for="ch" forName="child"/>
                  <dgm:constr type="t" for="ch" forName="child"/>
                  <dgm:constr type="w" for="ch" forName="child" refType="w"/>
                  <dgm:constr type="h" for="ch" forName="child" refType="h"/>
                  <dgm:constr type="l" for="ch" forName="childTx"/>
                  <dgm:constr type="r" for="ch" forName="childTx" refType="w" fact="0.825"/>
                  <dgm:constr type="h" for="ch" forName="childTx" refFor="ch" refForName="child" op="equ"/>
                </dgm:constrLst>
              </dgm:else>
            </dgm:choose>
            <dgm:ruleLst/>
            <dgm:layoutNode name="child" styleLbl="bgAccFollowNode1">
              <dgm:alg type="sp"/>
              <dgm:shape xmlns:r="http://schemas.openxmlformats.org/officeDocument/2006/relationships" type="rect" r:blip="">
                <dgm:adjLst/>
              </dgm:shape>
              <dgm:presOf axis="desOrSelf" ptType="node"/>
              <dgm:constrLst/>
              <dgm:ruleLst/>
            </dgm:layoutNode>
            <dgm:layoutNode name="childTx" styleLbl="bgAccFollowNode1">
              <dgm:varLst>
                <dgm:bulletEnabled val="1"/>
              </dgm:varLst>
              <dgm:alg type="tx">
                <dgm:param type="parTxLTRAlign" val="l"/>
              </dgm:alg>
              <dgm:shape xmlns:r="http://schemas.openxmlformats.org/officeDocument/2006/relationships" type="rect" r:blip="" hideGeom="1">
                <dgm:adjLst/>
              </dgm:shape>
              <dgm:presOf axis="desOrSelf" ptType="node"/>
              <dgm:choose name="Name14">
                <dgm:if name="Name15" func="var" arg="dir" op="equ" val="norm">
                  <dgm:constrLst>
                    <dgm:constr type="primFontSz" val="65"/>
                    <dgm:constr type="lMarg"/>
                  </dgm:constrLst>
                </dgm:if>
                <dgm:else name="Name16">
                  <dgm:constrLst>
                    <dgm:constr type="primFontSz" val="65"/>
                    <dgm:constr type="rMarg"/>
                  </dgm:constrLst>
                </dgm:else>
              </dgm:choose>
              <dgm:ruleLst>
                <dgm:rule type="primFontSz" val="5" fact="NaN" max="NaN"/>
              </dgm:ruleLst>
            </dgm:layoutNode>
          </dgm:layoutNode>
        </dgm:forEach>
      </dgm:layoutNode>
      <dgm:layoutNode name="negSpace">
        <dgm:alg type="sp"/>
        <dgm:shape xmlns:r="http://schemas.openxmlformats.org/officeDocument/2006/relationships" r:blip="">
          <dgm:adjLst/>
        </dgm:shape>
        <dgm:presOf/>
        <dgm:constrLst/>
        <dgm:ruleLst/>
      </dgm:layoutNode>
      <dgm:layoutNode name="circle" styleLbl="node1">
        <dgm:alg type="tx"/>
        <dgm:shape xmlns:r="http://schemas.openxmlformats.org/officeDocument/2006/relationships" type="ellipse" r:blip="">
          <dgm:adjLst/>
        </dgm:shape>
        <dgm:presOf axis="self"/>
        <dgm:constrLst>
          <dgm:constr type="lMarg"/>
          <dgm:constr type="rMarg"/>
          <dgm:constr type="tMarg"/>
          <dgm:constr type="bMarg"/>
          <dgm:constr type="h" refType="w"/>
        </dgm:constrLst>
        <dgm:ruleLst>
          <dgm:rule type="primFontSz" val="5" fact="NaN" max="NaN"/>
        </dgm:ruleLst>
      </dgm:layoutNode>
      <dgm:forEach name="Name17" axis="followSib" ptType="sibTrans" cnt="1">
        <dgm:layoutNode name="transSpace">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hProcess7#1">
  <dgm:title val=""/>
  <dgm:desc val=""/>
  <dgm:catLst>
    <dgm:cat type="process" pri="21000"/>
    <dgm:cat type="list" pri="9000"/>
  </dgm:catLst>
  <dgm:sampData>
    <dgm:dataModel>
      <dgm:ptLst>
        <dgm:pt modelId="0" type="doc"/>
        <dgm:pt modelId="1">
          <dgm:prSet phldr="1"/>
        </dgm:pt>
        <dgm:pt modelId="11">
          <dgm:prSet phldr="1"/>
        </dgm:pt>
        <dgm:pt modelId="2">
          <dgm:prSet phldr="1"/>
        </dgm:pt>
        <dgm:pt modelId="21">
          <dgm:prSet phldr="1"/>
        </dgm:pt>
        <dgm:pt modelId="3">
          <dgm:prSet phldr="1"/>
        </dgm:pt>
        <dgm:pt modelId="31">
          <dgm:prSet phldr="1"/>
        </dgm:pt>
      </dgm:ptLst>
      <dgm:cxnLst>
        <dgm:cxn modelId="4" srcId="0" destId="1" srcOrd="0" destOrd="0"/>
        <dgm:cxn modelId="5" srcId="0" destId="2" srcOrd="1" destOrd="0"/>
        <dgm:cxn modelId="6" srcId="0" destId="3" srcOrd="2" destOrd="0"/>
        <dgm:cxn modelId="13" srcId="1" destId="11" srcOrd="0" destOrd="0"/>
        <dgm:cxn modelId="23" srcId="2" destId="21" srcOrd="0" destOrd="0"/>
        <dgm:cxn modelId="33" srcId="3" destId="31" srcOrd="0"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L"/>
          <dgm:param type="nodeVertAlign" val="t"/>
        </dgm:alg>
      </dgm:if>
      <dgm:else name="Name3">
        <dgm:alg type="lin">
          <dgm:param type="linDir" val="fromR"/>
          <dgm:param type="nodeVertAlign" val="t"/>
        </dgm:alg>
      </dgm:else>
    </dgm:choose>
    <dgm:shape xmlns:r="http://schemas.openxmlformats.org/officeDocument/2006/relationships" r:blip="">
      <dgm:adjLst/>
    </dgm:shape>
    <dgm:presOf/>
    <dgm:constrLst>
      <dgm:constr type="h" for="ch" forName="compositeNode" refType="h"/>
      <dgm:constr type="w" for="ch" forName="compositeNode" refType="w"/>
      <dgm:constr type="w" for="ch" forName="hSp" refType="w" refFor="ch" refForName="compositeNode" fact="-0.035"/>
      <dgm:constr type="w" for="des" forName="simulatedConn" refType="w" refFor="ch" refForName="compositeNode" fact="0.15"/>
      <dgm:constr type="h" for="des" forName="simulatedConn" refType="w" refFor="des" refForName="simulatedConn"/>
      <dgm:constr type="h" for="des" forName="vSp1" refType="w" refFor="ch" refForName="compositeNode" fact="0.8"/>
      <dgm:constr type="h" for="des" forName="vSp2" refType="w" refFor="ch" refForName="compositeNode" fact="0.07"/>
      <dgm:constr type="w" for="ch" forName="vProcSp" refType="w" refFor="des" refForName="simulatedConn" op="equ"/>
      <dgm:constr type="h" for="ch" forName="vProcSp" refType="h" refFor="ch" refForName="compositeNode" op="equ"/>
      <dgm:constr type="w" for="ch" forName="sibTrans" refType="w" refFor="ch" refForName="compositeNode" fact="-0.08"/>
      <dgm:constr type="primFontSz" for="des" forName="parentNode" op="equ"/>
      <dgm:constr type="primFontSz" for="des" forName="childNode" op="equ"/>
    </dgm:constrLst>
    <dgm:ruleLst/>
    <dgm:forEach name="Name4" axis="ch" ptType="node">
      <dgm:layoutNode name="compositeNode">
        <dgm:varLst>
          <dgm:bulletEnabled val="1"/>
        </dgm:varLst>
        <dgm:alg type="composite"/>
        <dgm:choose name="Name5">
          <dgm:if name="Name6" func="var" arg="dir" op="equ" val="norm">
            <dgm:constrLst>
              <dgm:constr type="h" refType="w" op="lte" fact="1.2"/>
              <dgm:constr type="w" for="ch" forName="bgRect" refType="w"/>
              <dgm:constr type="h" for="ch" forName="bgRect" refType="h"/>
              <dgm:constr type="t" for="ch" forName="bgRect"/>
              <dgm:constr type="l" for="ch" forName="bgRect"/>
              <dgm:constr type="w" for="ch" forName="parentNode" refType="w" refFor="ch" refForName="bgRect" fact="0.2"/>
              <dgm:constr type="h" for="ch" forName="parentNode" refType="h" fact="0.82"/>
              <dgm:constr type="t" for="ch" forName="parentNode"/>
              <dgm:constr type="l" for="ch" forName="parentNode"/>
              <dgm:constr type="r" for="ch" forName="childNode" refType="r" refFor="ch" refForName="bgRect" fact="0.945"/>
              <dgm:constr type="h" for="ch" forName="childNode" refType="h" refFor="ch" refForName="bgRect" op="equ"/>
              <dgm:constr type="t" for="ch" forName="childNode"/>
              <dgm:constr type="l" for="ch" forName="childNode" refType="r" refFor="ch" refForName="parentNode"/>
            </dgm:constrLst>
          </dgm:if>
          <dgm:else name="Name7">
            <dgm:constrLst>
              <dgm:constr type="h" refType="w" op="lte" fact="1.2"/>
              <dgm:constr type="w" for="ch" forName="bgRect" refType="w"/>
              <dgm:constr type="h" for="ch" forName="bgRect" refType="h"/>
              <dgm:constr type="t" for="ch" forName="bgRect"/>
              <dgm:constr type="r" for="ch" forName="bgRect" refType="w"/>
              <dgm:constr type="w" for="ch" forName="parentNode" refType="w" refFor="ch" refForName="bgRect" fact="0.2"/>
              <dgm:constr type="h" for="ch" forName="parentNode" refType="h" fact="0.82"/>
              <dgm:constr type="t" for="ch" forName="parentNode"/>
              <dgm:constr type="r" for="ch" forName="parentNode" refType="w"/>
              <dgm:constr type="h" for="ch" forName="childNode" refType="h" refFor="ch" refForName="bgRect"/>
              <dgm:constr type="t" for="ch" forName="childNode"/>
              <dgm:constr type="r" for="ch" forName="childNode" refType="l" refFor="ch" refForName="parentNode"/>
              <dgm:constr type="l" for="ch" forName="childNode" refType="w" refFor="ch" refForName="bgRect" fact="0.055"/>
            </dgm:constrLst>
          </dgm:else>
        </dgm:choose>
        <dgm:ruleLst>
          <dgm:rule type="w" for="ch" forName="childNode" val="NaN" fact="NaN" max="30"/>
        </dgm:ruleLst>
        <dgm:layoutNode name="bgRect" styleLbl="node1">
          <dgm:alg type="sp"/>
          <dgm:shape xmlns:r="http://schemas.openxmlformats.org/officeDocument/2006/relationships" type="roundRect" r:blip="" zOrderOff="-1">
            <dgm:adjLst>
              <dgm:adj idx="1" val="0.05"/>
            </dgm:adjLst>
          </dgm:shape>
          <dgm:presOf axis="self"/>
          <dgm:constrLst/>
          <dgm:ruleLst/>
        </dgm:layoutNode>
        <dgm:layoutNode name="parentNode" styleLbl="node1">
          <dgm:varLst>
            <dgm:chMax val="0"/>
            <dgm:bulletEnabled val="1"/>
          </dgm:varLst>
          <dgm:presOf axis="self"/>
          <dgm:choose name="Name8">
            <dgm:if name="Name9" func="var" arg="dir" op="equ" val="norm">
              <dgm:alg type="tx">
                <dgm:param type="autoTxRot" val="grav"/>
                <dgm:param type="txAnchorVert" val="t"/>
                <dgm:param type="parTxLTRAlign" val="r"/>
                <dgm:param type="parTxRTLAlign" val="r"/>
              </dgm:alg>
              <dgm:shape xmlns:r="http://schemas.openxmlformats.org/officeDocument/2006/relationships" rot="270" type="rect" r:blip="" hideGeom="1">
                <dgm:adjLst/>
              </dgm:shape>
              <dgm:constrLst>
                <dgm:constr type="primFontSz" val="65"/>
                <dgm:constr type="lMarg"/>
                <dgm:constr type="rMarg" refType="primFontSz" fact="0.35"/>
                <dgm:constr type="tMarg" refType="primFontSz" fact="0.27"/>
                <dgm:constr type="bMarg"/>
              </dgm:constrLst>
            </dgm:if>
            <dgm:else name="Name10">
              <dgm:alg type="tx">
                <dgm:param type="autoTxRot" val="grav"/>
                <dgm:param type="txAnchorVert" val="t"/>
                <dgm:param type="parTxLTRAlign" val="l"/>
                <dgm:param type="parTxRTLAlign" val="l"/>
              </dgm:alg>
              <dgm:shape xmlns:r="http://schemas.openxmlformats.org/officeDocument/2006/relationships" rot="90" type="rect" r:blip="" hideGeom="1">
                <dgm:adjLst/>
              </dgm:shape>
              <dgm:constrLst>
                <dgm:constr type="primFontSz" val="65"/>
                <dgm:constr type="lMarg" refType="primFontSz" fact="0.35"/>
                <dgm:constr type="rMarg"/>
                <dgm:constr type="tMarg" refType="primFontSz" fact="0.27"/>
                <dgm:constr type="bMarg"/>
              </dgm:constrLst>
            </dgm:else>
          </dgm:choose>
          <dgm:ruleLst>
            <dgm:rule type="primFontSz" val="5" fact="NaN" max="NaN"/>
          </dgm:ruleLst>
        </dgm:layoutNode>
        <dgm:choose name="Name11">
          <dgm:if name="Name12" axis="ch" ptType="node" func="cnt" op="gte" val="1">
            <dgm:layoutNode name="childNode" styleLbl="node1" moveWith="bgRect">
              <dgm:varLst>
                <dgm:bulletEnabled val="1"/>
              </dgm:varLst>
              <dgm:alg type="tx">
                <dgm:param type="parTxLTRAlign" val="l"/>
                <dgm:param type="parTxRTLAlign" val="r"/>
                <dgm:param type="txAnchorVert" val="t"/>
              </dgm:alg>
              <dgm:shape xmlns:r="http://schemas.openxmlformats.org/officeDocument/2006/relationships" type="rect" r:blip="" hideGeom="1">
                <dgm:adjLst/>
              </dgm:shape>
              <dgm:presOf axis="des" ptType="node"/>
              <dgm:constrLst>
                <dgm:constr type="primFontSz" val="65"/>
                <dgm:constr type="lMarg"/>
                <dgm:constr type="bMarg"/>
                <dgm:constr type="tMarg" refType="primFontSz" fact="0.27"/>
                <dgm:constr type="rMarg"/>
              </dgm:constrLst>
              <dgm:ruleLst>
                <dgm:rule type="primFontSz" val="5" fact="NaN" max="NaN"/>
              </dgm:ruleLst>
            </dgm:layoutNode>
          </dgm:if>
          <dgm:else name="Name13"/>
        </dgm:choose>
      </dgm:layoutNode>
      <dgm:forEach name="Name14" axis="followSib" ptType="sibTrans" cnt="1">
        <dgm:layoutNode name="hSp">
          <dgm:alg type="sp"/>
          <dgm:shape xmlns:r="http://schemas.openxmlformats.org/officeDocument/2006/relationships" r:blip="">
            <dgm:adjLst/>
          </dgm:shape>
          <dgm:presOf/>
          <dgm:constrLst/>
          <dgm:ruleLst/>
        </dgm:layoutNode>
        <dgm:layoutNode name="vProcSp" moveWith="bgRect">
          <dgm:alg type="lin">
            <dgm:param type="linDir" val="fromT"/>
          </dgm:alg>
          <dgm:shape xmlns:r="http://schemas.openxmlformats.org/officeDocument/2006/relationships" r:blip="">
            <dgm:adjLst/>
          </dgm:shape>
          <dgm:presOf/>
          <dgm:constrLst>
            <dgm:constr type="w" for="ch" forName="vSp1" refType="w"/>
            <dgm:constr type="w" for="ch" forName="simulatedConn" refType="w"/>
            <dgm:constr type="w" for="ch" forName="vSp2" refType="w"/>
          </dgm:constrLst>
          <dgm:ruleLst/>
          <dgm:layoutNode name="vSp1">
            <dgm:alg type="sp"/>
            <dgm:shape xmlns:r="http://schemas.openxmlformats.org/officeDocument/2006/relationships" r:blip="">
              <dgm:adjLst/>
            </dgm:shape>
            <dgm:presOf/>
            <dgm:constrLst/>
            <dgm:ruleLst/>
          </dgm:layoutNode>
          <dgm:layoutNode name="simulatedConn" styleLbl="solidFgAcc1">
            <dgm:alg type="sp"/>
            <dgm:choose name="Name15">
              <dgm:if name="Name16" func="var" arg="dir" op="equ" val="norm">
                <dgm:shape xmlns:r="http://schemas.openxmlformats.org/officeDocument/2006/relationships" rot="90" type="flowChartExtract" r:blip="">
                  <dgm:adjLst/>
                </dgm:shape>
              </dgm:if>
              <dgm:else name="Name17">
                <dgm:shape xmlns:r="http://schemas.openxmlformats.org/officeDocument/2006/relationships" rot="-90" type="flowChartExtract" r:blip="">
                  <dgm:adjLst/>
                </dgm:shape>
              </dgm:else>
            </dgm:choose>
            <dgm:presOf/>
            <dgm:constrLst/>
            <dgm:ruleLst/>
          </dgm:layoutNode>
          <dgm:layoutNode name="vSp2">
            <dgm:alg type="sp"/>
            <dgm:shape xmlns:r="http://schemas.openxmlformats.org/officeDocument/2006/relationships" r:blip="">
              <dgm:adjLst/>
            </dgm:shape>
            <dgm:presOf/>
            <dgm:constrLst/>
            <dgm:ruleLst/>
          </dgm:layoutNode>
        </dgm:layoutNode>
        <dgm:layoutNode name="sibTrans">
          <dgm:alg type="sp"/>
          <dgm:shape xmlns:r="http://schemas.openxmlformats.org/officeDocument/2006/relationships" r:blip="">
            <dgm:adjLst/>
          </dgm:shape>
          <dgm:presOf/>
          <dgm:constrLst/>
          <dgm:ruleLst/>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8/layout/HalfCircleOrganizationChart">
  <dgm:title val=""/>
  <dgm:desc val=""/>
  <dgm:catLst>
    <dgm:cat type="hierarchy" pri="1500"/>
  </dgm:catLst>
  <dgm:sampData>
    <dgm:dataModel>
      <dgm:ptLst>
        <dgm:pt modelId="0" type="doc"/>
        <dgm:pt modelId="1">
          <dgm:prSet phldr="1"/>
        </dgm:pt>
        <dgm:pt modelId="11" type="asst">
          <dgm:prSet phldr="1"/>
        </dgm:pt>
        <dgm:pt modelId="12">
          <dgm:prSet phldr="1"/>
        </dgm:pt>
        <dgm:pt modelId="13">
          <dgm:prSet phldr="1"/>
        </dgm:pt>
        <dgm:pt modelId="14">
          <dgm:prSet phldr="1"/>
        </dgm:pt>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type="asst">
          <dgm:prSet phldr="1"/>
        </dgm:pt>
        <dgm:pt modelId="12">
          <dgm:prSet phldr="1"/>
        </dgm:pt>
        <dgm:pt modelId="13">
          <dgm:prSet phldr="1"/>
        </dgm:pt>
        <dgm:pt modelId="14">
          <dgm:prSet phldr="1"/>
        </dgm:pt>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Name0">
    <dgm:varLst>
      <dgm:orgChart val="1"/>
      <dgm:chPref val="1"/>
      <dgm:dir/>
      <dgm:animOne val="branch"/>
      <dgm:animLvl val="lvl"/>
      <dgm:resizeHandles/>
    </dgm:varLst>
    <dgm:choose name="Name1">
      <dgm:if name="Name2" func="var" arg="dir" op="equ" val="norm">
        <dgm:alg type="hierChild">
          <dgm:param type="linDir" val="fromL"/>
        </dgm:alg>
      </dgm:if>
      <dgm:else name="Name3">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2" refType="w" fact="10"/>
      <dgm:constr type="h" for="des" forName="rootComposite2"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forEach name="Name4" axis="ch">
      <dgm:forEach name="Name5" axis="self" ptType="node">
        <dgm:layoutNode name="hierRoot1">
          <dgm:varLst>
            <dgm:hierBranch val="init"/>
          </dgm:varLst>
          <dgm:choose name="Name6">
            <dgm:if name="Name7" func="var" arg="hierBranch" op="equ" val="l">
              <dgm:alg type="hierRoot">
                <dgm:param type="hierAlign" val="tR"/>
              </dgm:alg>
              <dgm:constrLst>
                <dgm:constr type="alignOff" val="0.65"/>
              </dgm:constrLst>
            </dgm:if>
            <dgm:if name="Name8" func="var" arg="hierBranch" op="equ" val="r">
              <dgm:alg type="hierRoot">
                <dgm:param type="hierAlign" val="tL"/>
              </dgm:alg>
              <dgm:constrLst>
                <dgm:constr type="alignOff" val="0.65"/>
              </dgm:constrLst>
            </dgm:if>
            <dgm:if name="Name9" func="var" arg="hierBranch" op="equ" val="hang">
              <dgm:alg type="hierRoot"/>
              <dgm:constrLst>
                <dgm:constr type="alignOff" val="0.65"/>
              </dgm:constrLst>
            </dgm:if>
            <dgm:else name="Name10">
              <dgm:alg type="hierRoot"/>
              <dgm:constrLst>
                <dgm:constr type="alignOff"/>
                <dgm:constr type="bendDist" for="des" ptType="parTrans" refType="sp" fact="0.5"/>
              </dgm:constrLst>
            </dgm:else>
          </dgm:choose>
          <dgm:shape xmlns:r="http://schemas.openxmlformats.org/officeDocument/2006/relationships" r:blip="">
            <dgm:adjLst/>
          </dgm:shape>
          <dgm:presOf/>
          <dgm:layoutNode name="rootComposite1">
            <dgm:alg type="composite"/>
            <dgm:shape xmlns:r="http://schemas.openxmlformats.org/officeDocument/2006/relationships" r:blip="">
              <dgm:adjLst/>
            </dgm:shape>
            <dgm:presOf axis="self" ptType="node" cnt="1"/>
            <dgm:choose name="Name11">
              <dgm:if name="Name12" func="var" arg="hierBranch" op="equ" val="init">
                <dgm:constrLst>
                  <dgm:constr type="l" for="ch" forName="rootText1"/>
                  <dgm:constr type="t" for="ch" forName="rootText1" refType="h" fact="0.18"/>
                  <dgm:constr type="w" for="ch" forName="rootText1" refType="w"/>
                  <dgm:constr type="h" for="ch" forName="rootText1" refType="h" fact="0.64"/>
                  <dgm:constr type="l" for="ch" forName="topArc1" refType="w" fact="0.25"/>
                  <dgm:constr type="t" for="ch" forName="topArc1"/>
                  <dgm:constr type="w" for="ch" forName="topArc1" refType="h" refFor="ch" refForName="topArc1"/>
                  <dgm:constr type="h" for="ch" forName="topArc1" refType="h"/>
                  <dgm:constr type="l" for="ch" forName="bottomArc1" refType="w" fact="0.25"/>
                  <dgm:constr type="t" for="ch" forName="bottomArc1"/>
                  <dgm:constr type="w" for="ch" forName="bottomArc1" refType="h" refFor="ch" refForName="bottomArc1"/>
                  <dgm:constr type="h" for="ch" forName="bottomArc1" refType="h"/>
                  <dgm:constr type="ctrX" for="ch" forName="topConnNode1" refType="w" fact="0.5"/>
                  <dgm:constr type="t" for="ch" forName="topConnNode1"/>
                  <dgm:constr type="w" for="ch" forName="topConnNode1" refType="h" fact="0.76"/>
                  <dgm:constr type="b" for="ch" forName="topConnNode1" refType="t" refFor="ch" refForName="rootText1"/>
                </dgm:constrLst>
              </dgm:if>
              <dgm:if name="Name13" func="var" arg="hierBranch" op="equ" val="l">
                <dgm:constrLst>
                  <dgm:constr type="l" for="ch" forName="rootText1"/>
                  <dgm:constr type="t" for="ch" forName="rootText1" refType="h" fact="0.18"/>
                  <dgm:constr type="w" for="ch" forName="rootText1" refType="w"/>
                  <dgm:constr type="h" for="ch" forName="rootText1" refType="h" fact="0.64"/>
                  <dgm:constr type="l" for="ch" forName="topArc1" refType="w" fact="0.25"/>
                  <dgm:constr type="t" for="ch" forName="topArc1"/>
                  <dgm:constr type="w" for="ch" forName="topArc1" refType="h" refFor="ch" refForName="topArc1"/>
                  <dgm:constr type="h" for="ch" forName="topArc1" refType="h"/>
                  <dgm:constr type="l" for="ch" forName="bottomArc1" refType="w" fact="0.25"/>
                  <dgm:constr type="t" for="ch" forName="bottomArc1"/>
                  <dgm:constr type="w" for="ch" forName="bottomArc1" refType="h" refFor="ch" refForName="bottomArc1"/>
                  <dgm:constr type="h" for="ch" forName="bottomArc1" refType="h"/>
                  <dgm:constr type="ctrX" for="ch" forName="topConnNode1" refType="w" fact="0.5"/>
                  <dgm:constr type="t" for="ch" forName="topConnNode1"/>
                  <dgm:constr type="w" for="ch" forName="topConnNode1" refType="h" fact="0.76"/>
                  <dgm:constr type="b" for="ch" forName="topConnNode1" refType="t" refFor="ch" refForName="rootText1"/>
                </dgm:constrLst>
              </dgm:if>
              <dgm:if name="Name14" func="var" arg="hierBranch" op="equ" val="r">
                <dgm:constrLst>
                  <dgm:constr type="l" for="ch" forName="rootText1"/>
                  <dgm:constr type="t" for="ch" forName="rootText1" refType="h" fact="0.18"/>
                  <dgm:constr type="w" for="ch" forName="rootText1" refType="w"/>
                  <dgm:constr type="h" for="ch" forName="rootText1" refType="h" fact="0.64"/>
                  <dgm:constr type="l" for="ch" forName="topArc1" refType="w" fact="0.25"/>
                  <dgm:constr type="t" for="ch" forName="topArc1"/>
                  <dgm:constr type="w" for="ch" forName="topArc1" refType="h" refFor="ch" refForName="topArc1"/>
                  <dgm:constr type="h" for="ch" forName="topArc1" refType="h"/>
                  <dgm:constr type="l" for="ch" forName="bottomArc1" refType="w" fact="0.25"/>
                  <dgm:constr type="t" for="ch" forName="bottomArc1"/>
                  <dgm:constr type="w" for="ch" forName="bottomArc1" refType="h" refFor="ch" refForName="bottomArc1"/>
                  <dgm:constr type="h" for="ch" forName="bottomArc1" refType="h"/>
                  <dgm:constr type="ctrX" for="ch" forName="topConnNode1" refType="w" fact="0.5"/>
                  <dgm:constr type="t" for="ch" forName="topConnNode1"/>
                  <dgm:constr type="w" for="ch" forName="topConnNode1" refType="h" fact="0.76"/>
                  <dgm:constr type="b" for="ch" forName="topConnNode1" refType="t" refFor="ch" refForName="rootText1"/>
                </dgm:constrLst>
              </dgm:if>
              <dgm:else name="Name15">
                <dgm:constrLst>
                  <dgm:constr type="l" for="ch" forName="rootText1"/>
                  <dgm:constr type="t" for="ch" forName="rootText1" refType="h" fact="0.18"/>
                  <dgm:constr type="w" for="ch" forName="rootText1" refType="w"/>
                  <dgm:constr type="h" for="ch" forName="rootText1" refType="h" fact="0.64"/>
                  <dgm:constr type="l" for="ch" forName="topArc1" refType="w" fact="0.25"/>
                  <dgm:constr type="t" for="ch" forName="topArc1"/>
                  <dgm:constr type="w" for="ch" forName="topArc1" refType="h" refFor="ch" refForName="topArc1"/>
                  <dgm:constr type="h" for="ch" forName="topArc1" refType="h"/>
                  <dgm:constr type="l" for="ch" forName="bottomArc1" refType="w" fact="0.25"/>
                  <dgm:constr type="t" for="ch" forName="bottomArc1"/>
                  <dgm:constr type="w" for="ch" forName="bottomArc1" refType="h" refFor="ch" refForName="bottomArc1"/>
                  <dgm:constr type="h" for="ch" forName="bottomArc1" refType="h"/>
                  <dgm:constr type="ctrX" for="ch" forName="topConnNode1" refType="w" fact="0.5"/>
                  <dgm:constr type="t" for="ch" forName="topConnNode1"/>
                  <dgm:constr type="w" for="ch" forName="topConnNode1" refType="h" fact="0.76"/>
                  <dgm:constr type="b" for="ch" forName="topConnNode1" refType="t" refFor="ch" refForName="rootText1"/>
                </dgm:constrLst>
              </dgm:else>
            </dgm:choose>
            <dgm:layoutNode name="rootText1" styleLbl="alignAcc1">
              <dgm:varLst>
                <dgm:chPref val="3"/>
              </dgm:varLst>
              <dgm:alg type="tx"/>
              <dgm:shape xmlns:r="http://schemas.openxmlformats.org/officeDocument/2006/relationships" type="rect" r:blip="" hideGeom="1">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topArc1" styleLbl="parChTrans1D1" moveWith="rootText1">
              <dgm:alg type="sp"/>
              <dgm:shape xmlns:r="http://schemas.openxmlformats.org/officeDocument/2006/relationships" type="arc" r:blip="" zOrderOff="-2">
                <dgm:adjLst>
                  <dgm:adj idx="1" val="-140"/>
                  <dgm:adj idx="2" val="-40"/>
                </dgm:adjLst>
              </dgm:shape>
              <dgm:presOf/>
            </dgm:layoutNode>
            <dgm:layoutNode name="bottomArc1" styleLbl="parChTrans1D1" moveWith="rootText1">
              <dgm:alg type="sp"/>
              <dgm:shape xmlns:r="http://schemas.openxmlformats.org/officeDocument/2006/relationships" type="arc" r:blip="" zOrderOff="-2">
                <dgm:adjLst>
                  <dgm:adj idx="1" val="40"/>
                  <dgm:adj idx="2" val="140"/>
                </dgm:adjLst>
              </dgm:shape>
              <dgm:presOf/>
            </dgm:layoutNode>
            <dgm:layoutNode name="topConnNode1" moveWith="rootText1">
              <dgm:alg type="sp"/>
              <dgm:shape xmlns:r="http://schemas.openxmlformats.org/officeDocument/2006/relationships" type="rect" r:blip="" hideGeom="1">
                <dgm:adjLst/>
              </dgm:shape>
              <dgm:presOf axis="self" ptType="node" cnt="1"/>
            </dgm:layoutNode>
          </dgm:layoutNode>
          <dgm:layoutNode name="hierChild2">
            <dgm:choose name="Name16">
              <dgm:if name="Name17" func="var" arg="hierBranch" op="equ" val="l">
                <dgm:alg type="hierChild">
                  <dgm:param type="chAlign" val="r"/>
                  <dgm:param type="linDir" val="fromT"/>
                </dgm:alg>
              </dgm:if>
              <dgm:if name="Name18" func="var" arg="hierBranch" op="equ" val="r">
                <dgm:alg type="hierChild">
                  <dgm:param type="chAlign" val="l"/>
                  <dgm:param type="linDir" val="fromT"/>
                </dgm:alg>
              </dgm:if>
              <dgm:if name="Name19" func="var" arg="hierBranch" op="equ" val="hang">
                <dgm:choose name="Name20">
                  <dgm:if name="Name21" func="var" arg="dir" op="equ" val="norm">
                    <dgm:alg type="hierChild">
                      <dgm:param type="chAlign" val="l"/>
                      <dgm:param type="linDir" val="fromL"/>
                      <dgm:param type="secChAlign" val="t"/>
                      <dgm:param type="secLinDir" val="fromT"/>
                    </dgm:alg>
                  </dgm:if>
                  <dgm:else name="Name22">
                    <dgm:alg type="hierChild">
                      <dgm:param type="chAlign" val="l"/>
                      <dgm:param type="linDir" val="fromR"/>
                      <dgm:param type="secChAlign" val="t"/>
                      <dgm:param type="secLinDir" val="fromT"/>
                    </dgm:alg>
                  </dgm:else>
                </dgm:choose>
              </dgm:if>
              <dgm:else name="Name23">
                <dgm:choose name="Name24">
                  <dgm:if name="Name25" func="var" arg="dir" op="equ" val="norm">
                    <dgm:alg type="hierChild"/>
                  </dgm:if>
                  <dgm:else name="Name26">
                    <dgm:alg type="hierChild">
                      <dgm:param type="linDir" val="fromR"/>
                    </dgm:alg>
                  </dgm:else>
                </dgm:choose>
              </dgm:else>
            </dgm:choose>
            <dgm:shape xmlns:r="http://schemas.openxmlformats.org/officeDocument/2006/relationships" r:blip="">
              <dgm:adjLst/>
            </dgm:shape>
            <dgm:presOf/>
            <dgm:forEach name="rep2a" axis="ch" ptType="nonAsst">
              <dgm:forEach name="Name27" axis="precedSib" ptType="parTrans" st="-1" cnt="1">
                <dgm:layoutNode name="Name28">
                  <dgm:choose name="Name29">
                    <dgm:if name="Name30" func="var" arg="hierBranch" op="equ" val="std">
                      <dgm:choose name="Name31">
                        <dgm:if name="Name32" axis="self" func="depth" op="lte" val="2">
                          <dgm:alg type="conn">
                            <dgm:param type="connRout" val="bend"/>
                            <dgm:param type="dim" val="1D"/>
                            <dgm:param type="endSty" val="noArr"/>
                            <dgm:param type="begPts" val="bCtr"/>
                            <dgm:param type="endPts" val="tCtr"/>
                            <dgm:param type="bendPt" val="end"/>
                            <dgm:param type="srcNode" val="bottomArc1"/>
                            <dgm:param type="dstNode" val="topArc2"/>
                          </dgm:alg>
                        </dgm:if>
                        <dgm:if name="Name33" axis="par" ptType="asst" func="cnt" op="equ" val="1">
                          <dgm:alg type="conn">
                            <dgm:param type="connRout" val="bend"/>
                            <dgm:param type="dim" val="1D"/>
                            <dgm:param type="endSty" val="noArr"/>
                            <dgm:param type="begPts" val="bCtr"/>
                            <dgm:param type="endPts" val="tCtr"/>
                            <dgm:param type="bendPt" val="end"/>
                            <dgm:param type="srcNode" val="bottomArc3"/>
                            <dgm:param type="dstNode" val="topArc2"/>
                          </dgm:alg>
                        </dgm:if>
                        <dgm:else name="Name34">
                          <dgm:alg type="conn">
                            <dgm:param type="connRout" val="bend"/>
                            <dgm:param type="dim" val="1D"/>
                            <dgm:param type="endSty" val="noArr"/>
                            <dgm:param type="begPts" val="bCtr"/>
                            <dgm:param type="endPts" val="tCtr"/>
                            <dgm:param type="bendPt" val="end"/>
                            <dgm:param type="srcNode" val="bottomArc2"/>
                            <dgm:param type="dstNode" val="topArc2"/>
                          </dgm:alg>
                        </dgm:else>
                      </dgm:choose>
                    </dgm:if>
                    <dgm:if name="Name35" func="var" arg="hierBranch" op="equ" val="init">
                      <dgm:choose name="Name36">
                        <dgm:if name="Name37" axis="self" func="depth" op="lte" val="2">
                          <dgm:choose name="Name38">
                            <dgm:if name="Name39" axis="self" func="depth" op="lte" val="2">
                              <dgm:alg type="conn">
                                <dgm:param type="connRout" val="bend"/>
                                <dgm:param type="dim" val="1D"/>
                                <dgm:param type="endSty" val="noArr"/>
                                <dgm:param type="begPts" val="bCtr"/>
                                <dgm:param type="endPts" val="tCtr"/>
                                <dgm:param type="bendPt" val="end"/>
                                <dgm:param type="srcNode" val="bottomArc1"/>
                                <dgm:param type="dstNode" val="topArc2"/>
                              </dgm:alg>
                            </dgm:if>
                            <dgm:if name="Name40" axis="par" ptType="asst" func="cnt" op="equ" val="1">
                              <dgm:alg type="conn">
                                <dgm:param type="connRout" val="bend"/>
                                <dgm:param type="dim" val="1D"/>
                                <dgm:param type="endSty" val="noArr"/>
                                <dgm:param type="begPts" val="bCtr"/>
                                <dgm:param type="endPts" val="tCtr"/>
                                <dgm:param type="bendPt" val="end"/>
                                <dgm:param type="srcNode" val="bottomArc3"/>
                                <dgm:param type="dstNode" val="topArc2"/>
                              </dgm:alg>
                            </dgm:if>
                            <dgm:else name="Name41">
                              <dgm:alg type="conn">
                                <dgm:param type="connRout" val="bend"/>
                                <dgm:param type="dim" val="1D"/>
                                <dgm:param type="endSty" val="noArr"/>
                                <dgm:param type="begPts" val="bCtr"/>
                                <dgm:param type="endPts" val="tCtr"/>
                                <dgm:param type="bendPt" val="end"/>
                                <dgm:param type="srcNode" val="bottomArc2"/>
                                <dgm:param type="dstNode" val="topArc2"/>
                              </dgm:alg>
                            </dgm:else>
                          </dgm:choose>
                        </dgm:if>
                        <dgm:else name="Name42">
                          <dgm:choose name="Name43">
                            <dgm:if name="Name44" axis="par des" func="maxDepth" op="lte" val="1">
                              <dgm:choose name="Name45">
                                <dgm:if name="Name46" axis="self" func="depth" op="lte" val="2">
                                  <dgm:alg type="conn">
                                    <dgm:param type="connRout" val="bend"/>
                                    <dgm:param type="dim" val="1D"/>
                                    <dgm:param type="endSty" val="noArr"/>
                                    <dgm:param type="begPts" val="bCtr"/>
                                    <dgm:param type="endPts" val="bL bR"/>
                                    <dgm:param type="srcNode" val="bottomArc1"/>
                                    <dgm:param type="dstNode" val="topConnNode2"/>
                                  </dgm:alg>
                                </dgm:if>
                                <dgm:if name="Name47" axis="par" ptType="asst" func="cnt" op="equ" val="1">
                                  <dgm:alg type="conn">
                                    <dgm:param type="connRout" val="bend"/>
                                    <dgm:param type="dim" val="1D"/>
                                    <dgm:param type="endSty" val="noArr"/>
                                    <dgm:param type="begPts" val="bCtr"/>
                                    <dgm:param type="endPts" val="bL bR"/>
                                    <dgm:param type="srcNode" val="bottomArc3"/>
                                    <dgm:param type="dstNode" val="topConnNode2"/>
                                  </dgm:alg>
                                </dgm:if>
                                <dgm:else name="Name48">
                                  <dgm:alg type="conn">
                                    <dgm:param type="connRout" val="bend"/>
                                    <dgm:param type="dim" val="1D"/>
                                    <dgm:param type="endSty" val="noArr"/>
                                    <dgm:param type="begPts" val="bCtr"/>
                                    <dgm:param type="endPts" val="bL bR"/>
                                    <dgm:param type="srcNode" val="bottomArc2"/>
                                    <dgm:param type="dstNode" val="topConnNode2"/>
                                  </dgm:alg>
                                </dgm:else>
                              </dgm:choose>
                            </dgm:if>
                            <dgm:else name="Name49">
                              <dgm:choose name="Name50">
                                <dgm:if name="Name51" axis="self" func="depth" op="lte" val="2">
                                  <dgm:alg type="conn">
                                    <dgm:param type="connRout" val="bend"/>
                                    <dgm:param type="dim" val="1D"/>
                                    <dgm:param type="endSty" val="noArr"/>
                                    <dgm:param type="begPts" val="bCtr"/>
                                    <dgm:param type="endPts" val="tCtr"/>
                                    <dgm:param type="bendPt" val="end"/>
                                    <dgm:param type="srcNode" val="bottomArc1"/>
                                    <dgm:param type="dstNode" val="topArc2"/>
                                  </dgm:alg>
                                </dgm:if>
                                <dgm:if name="Name52" axis="par" ptType="asst" func="cnt" op="equ" val="1">
                                  <dgm:alg type="conn">
                                    <dgm:param type="connRout" val="bend"/>
                                    <dgm:param type="dim" val="1D"/>
                                    <dgm:param type="endSty" val="noArr"/>
                                    <dgm:param type="begPts" val="bCtr"/>
                                    <dgm:param type="endPts" val="tCtr"/>
                                    <dgm:param type="bendPt" val="end"/>
                                    <dgm:param type="srcNode" val="bottomArc3"/>
                                    <dgm:param type="dstNode" val="topArc2"/>
                                  </dgm:alg>
                                </dgm:if>
                                <dgm:else name="Name53">
                                  <dgm:alg type="conn">
                                    <dgm:param type="connRout" val="bend"/>
                                    <dgm:param type="dim" val="1D"/>
                                    <dgm:param type="endSty" val="noArr"/>
                                    <dgm:param type="begPts" val="bCtr"/>
                                    <dgm:param type="endPts" val="tCtr"/>
                                    <dgm:param type="bendPt" val="end"/>
                                    <dgm:param type="srcNode" val="bottomArc2"/>
                                    <dgm:param type="dstNode" val="topArc2"/>
                                  </dgm:alg>
                                </dgm:else>
                              </dgm:choose>
                            </dgm:else>
                          </dgm:choose>
                        </dgm:else>
                      </dgm:choose>
                    </dgm:if>
                    <dgm:else name="Name54">
                      <dgm:choose name="Name55">
                        <dgm:if name="Name56" axis="self" func="depth" op="lte" val="2">
                          <dgm:alg type="conn">
                            <dgm:param type="connRout" val="bend"/>
                            <dgm:param type="dim" val="1D"/>
                            <dgm:param type="endSty" val="noArr"/>
                            <dgm:param type="begPts" val="bCtr"/>
                            <dgm:param type="endPts" val="bL bR"/>
                            <dgm:param type="srcNode" val="bottomArc1"/>
                            <dgm:param type="dstNode" val="topConnNode2"/>
                          </dgm:alg>
                        </dgm:if>
                        <dgm:if name="Name57" axis="par" ptType="asst" func="cnt" op="equ" val="1">
                          <dgm:alg type="conn">
                            <dgm:param type="connRout" val="bend"/>
                            <dgm:param type="dim" val="1D"/>
                            <dgm:param type="endSty" val="noArr"/>
                            <dgm:param type="begPts" val="bCtr"/>
                            <dgm:param type="endPts" val="bL bR"/>
                            <dgm:param type="srcNode" val="bottomArc3"/>
                            <dgm:param type="dstNode" val="topConnNode2"/>
                          </dgm:alg>
                        </dgm:if>
                        <dgm:else name="Name58">
                          <dgm:alg type="conn">
                            <dgm:param type="connRout" val="bend"/>
                            <dgm:param type="dim" val="1D"/>
                            <dgm:param type="endSty" val="noArr"/>
                            <dgm:param type="begPts" val="bCtr"/>
                            <dgm:param type="endPts" val="bL bR"/>
                            <dgm:param type="srcNode" val="bottomArc2"/>
                            <dgm:param type="dstNode" val="topConnNode2"/>
                          </dgm:alg>
                        </dgm:else>
                      </dgm:choose>
                    </dgm:else>
                  </dgm:choose>
                  <dgm:shape xmlns:r="http://schemas.openxmlformats.org/officeDocument/2006/relationships" type="conn" r:blip="" zOrderOff="-99999">
                    <dgm:adjLst/>
                  </dgm:shape>
                  <dgm:presOf axis="self"/>
                  <dgm:constrLst>
                    <dgm:constr type="begPad"/>
                    <dgm:constr type="endPad"/>
                  </dgm:constrLst>
                </dgm:layoutNode>
              </dgm:forEach>
              <dgm:layoutNode name="hierRoot2">
                <dgm:varLst>
                  <dgm:hierBranch val="init"/>
                </dgm:varLst>
                <dgm:choose name="Name59">
                  <dgm:if name="Name60" func="var" arg="hierBranch" op="equ" val="l">
                    <dgm:alg type="hierRoot">
                      <dgm:param type="hierAlign" val="tR"/>
                    </dgm:alg>
                    <dgm:shape xmlns:r="http://schemas.openxmlformats.org/officeDocument/2006/relationships" r:blip="">
                      <dgm:adjLst/>
                    </dgm:shape>
                    <dgm:presOf/>
                    <dgm:constrLst>
                      <dgm:constr type="alignOff" val="0.65"/>
                    </dgm:constrLst>
                  </dgm:if>
                  <dgm:if name="Name61" func="var" arg="hierBranch" op="equ" val="r">
                    <dgm:alg type="hierRoot">
                      <dgm:param type="hierAlign" val="tL"/>
                    </dgm:alg>
                    <dgm:shape xmlns:r="http://schemas.openxmlformats.org/officeDocument/2006/relationships" r:blip="">
                      <dgm:adjLst/>
                    </dgm:shape>
                    <dgm:presOf/>
                    <dgm:constrLst>
                      <dgm:constr type="alignOff" val="0.65"/>
                    </dgm:constrLst>
                  </dgm:if>
                  <dgm:if name="Name62"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63" func="var" arg="hierBranch" op="equ" val="init">
                    <dgm:choose name="Name64">
                      <dgm:if name="Name65" axis="des" func="maxDepth" op="lte" val="1">
                        <dgm:alg type="hierRoot">
                          <dgm:param type="hierAlign" val="tL"/>
                        </dgm:alg>
                        <dgm:shape xmlns:r="http://schemas.openxmlformats.org/officeDocument/2006/relationships" r:blip="">
                          <dgm:adjLst/>
                        </dgm:shape>
                        <dgm:presOf/>
                        <dgm:constrLst>
                          <dgm:constr type="alignOff" val="0.65"/>
                        </dgm:constrLst>
                      </dgm:if>
                      <dgm:else name="Name6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67">
                    <dgm:alg type="hierRoot"/>
                    <dgm:shape xmlns:r="http://schemas.openxmlformats.org/officeDocument/2006/relationships" r:blip="">
                      <dgm:adjLst/>
                    </dgm:shape>
                    <dgm:presOf/>
                    <dgm:constrLst>
                      <dgm:constr type="alignOff" val="0.65"/>
                    </dgm:constrLst>
                  </dgm:else>
                </dgm:choose>
                <dgm:layoutNode name="rootComposite2">
                  <dgm:alg type="composite"/>
                  <dgm:shape xmlns:r="http://schemas.openxmlformats.org/officeDocument/2006/relationships" r:blip="">
                    <dgm:adjLst/>
                  </dgm:shape>
                  <dgm:presOf axis="self" ptType="node" cnt="1"/>
                  <dgm:choose name="Name68">
                    <dgm:if name="Name69" func="var" arg="hierBranch" op="equ" val="init">
                      <dgm:constrLst>
                        <dgm:constr type="l" for="ch" forName="rootText2"/>
                        <dgm:constr type="t" for="ch" forName="rootText2" refType="h" fact="0.18"/>
                        <dgm:constr type="w" for="ch" forName="rootText2" refType="w"/>
                        <dgm:constr type="h" for="ch" forName="rootText2" refType="h" fact="0.64"/>
                        <dgm:constr type="l" for="ch" forName="topArc2" refType="w" fact="0.25"/>
                        <dgm:constr type="t" for="ch" forName="topArc2"/>
                        <dgm:constr type="w" for="ch" forName="topArc2" refType="h" refFor="ch" refForName="topArc2"/>
                        <dgm:constr type="h" for="ch" forName="topArc2" refType="h"/>
                        <dgm:constr type="l" for="ch" forName="bottomArc2" refType="w" fact="0.25"/>
                        <dgm:constr type="t" for="ch" forName="bottomArc2"/>
                        <dgm:constr type="w" for="ch" forName="bottomArc2" refType="h" refFor="ch" refForName="bottomArc2"/>
                        <dgm:constr type="h" for="ch" forName="bottomArc2" refType="h"/>
                        <dgm:constr type="ctrX" for="ch" forName="topConnNode2" refType="w" fact="0.5"/>
                        <dgm:constr type="t" for="ch" forName="topConnNode2"/>
                        <dgm:constr type="w" for="ch" forName="topConnNode2" refType="h" fact="0.76"/>
                        <dgm:constr type="b" for="ch" forName="topConnNode2" refType="t" refFor="ch" refForName="rootText2"/>
                      </dgm:constrLst>
                    </dgm:if>
                    <dgm:if name="Name70" func="var" arg="hierBranch" op="equ" val="l">
                      <dgm:constrLst>
                        <dgm:constr type="l" for="ch" forName="rootText2"/>
                        <dgm:constr type="t" for="ch" forName="rootText2" refType="h" fact="0.18"/>
                        <dgm:constr type="w" for="ch" forName="rootText2" refType="w"/>
                        <dgm:constr type="h" for="ch" forName="rootText2" refType="h" fact="0.64"/>
                        <dgm:constr type="l" for="ch" forName="topArc2" refType="w" fact="0.25"/>
                        <dgm:constr type="t" for="ch" forName="topArc2"/>
                        <dgm:constr type="w" for="ch" forName="topArc2" refType="h" refFor="ch" refForName="topArc2"/>
                        <dgm:constr type="h" for="ch" forName="topArc2" refType="h"/>
                        <dgm:constr type="l" for="ch" forName="bottomArc2" refType="w" fact="0.25"/>
                        <dgm:constr type="t" for="ch" forName="bottomArc2"/>
                        <dgm:constr type="w" for="ch" forName="bottomArc2" refType="h" refFor="ch" refForName="bottomArc2"/>
                        <dgm:constr type="h" for="ch" forName="bottomArc2" refType="h"/>
                        <dgm:constr type="ctrX" for="ch" forName="topConnNode2" refType="w" fact="0.5"/>
                        <dgm:constr type="t" for="ch" forName="topConnNode2"/>
                        <dgm:constr type="w" for="ch" forName="topConnNode2" refType="h" fact="0.76"/>
                        <dgm:constr type="b" for="ch" forName="topConnNode2" refType="t" refFor="ch" refForName="rootText2"/>
                      </dgm:constrLst>
                    </dgm:if>
                    <dgm:if name="Name71" func="var" arg="hierBranch" op="equ" val="r">
                      <dgm:constrLst>
                        <dgm:constr type="l" for="ch" forName="rootText2"/>
                        <dgm:constr type="t" for="ch" forName="rootText2" refType="h" fact="0.18"/>
                        <dgm:constr type="w" for="ch" forName="rootText2" refType="w"/>
                        <dgm:constr type="h" for="ch" forName="rootText2" refType="h" fact="0.64"/>
                        <dgm:constr type="l" for="ch" forName="topArc2" refType="w" fact="0.25"/>
                        <dgm:constr type="t" for="ch" forName="topArc2"/>
                        <dgm:constr type="w" for="ch" forName="topArc2" refType="h" refFor="ch" refForName="topArc2"/>
                        <dgm:constr type="h" for="ch" forName="topArc2" refType="h"/>
                        <dgm:constr type="l" for="ch" forName="bottomArc2" refType="w" fact="0.25"/>
                        <dgm:constr type="t" for="ch" forName="bottomArc2"/>
                        <dgm:constr type="w" for="ch" forName="bottomArc2" refType="h" refFor="ch" refForName="bottomArc2"/>
                        <dgm:constr type="h" for="ch" forName="bottomArc2" refType="h"/>
                        <dgm:constr type="ctrX" for="ch" forName="topConnNode2" refType="w" fact="0.5"/>
                        <dgm:constr type="t" for="ch" forName="topConnNode2"/>
                        <dgm:constr type="w" for="ch" forName="topConnNode2" refType="h" fact="0.76"/>
                        <dgm:constr type="b" for="ch" forName="topConnNode2" refType="t" refFor="ch" refForName="rootText2"/>
                      </dgm:constrLst>
                    </dgm:if>
                    <dgm:else name="Name72">
                      <dgm:constrLst>
                        <dgm:constr type="l" for="ch" forName="rootText2"/>
                        <dgm:constr type="t" for="ch" forName="rootText2" refType="h" fact="0.18"/>
                        <dgm:constr type="w" for="ch" forName="rootText2" refType="w"/>
                        <dgm:constr type="h" for="ch" forName="rootText2" refType="h" fact="0.64"/>
                        <dgm:constr type="l" for="ch" forName="topArc2" refType="w" fact="0.25"/>
                        <dgm:constr type="t" for="ch" forName="topArc2"/>
                        <dgm:constr type="w" for="ch" forName="topArc2" refType="h" refFor="ch" refForName="topArc2"/>
                        <dgm:constr type="h" for="ch" forName="topArc2" refType="h"/>
                        <dgm:constr type="l" for="ch" forName="bottomArc2" refType="w" fact="0.25"/>
                        <dgm:constr type="t" for="ch" forName="bottomArc2"/>
                        <dgm:constr type="w" for="ch" forName="bottomArc2" refType="h" refFor="ch" refForName="bottomArc2"/>
                        <dgm:constr type="h" for="ch" forName="bottomArc2" refType="h"/>
                        <dgm:constr type="ctrX" for="ch" forName="topConnNode2" refType="w" fact="0.5"/>
                        <dgm:constr type="t" for="ch" forName="topConnNode2"/>
                        <dgm:constr type="w" for="ch" forName="topConnNode2" refType="h" fact="0.76"/>
                        <dgm:constr type="b" for="ch" forName="topConnNode2" refType="t" refFor="ch" refForName="rootText2"/>
                      </dgm:constrLst>
                    </dgm:else>
                  </dgm:choose>
                  <dgm:layoutNode name="rootText2" styleLbl="alignAcc1">
                    <dgm:varLst>
                      <dgm:chPref val="3"/>
                    </dgm:varLst>
                    <dgm:alg type="tx"/>
                    <dgm:shape xmlns:r="http://schemas.openxmlformats.org/officeDocument/2006/relationships" type="rect" r:blip="" hideGeom="1">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topArc2" styleLbl="parChTrans1D1" moveWith="rootText2">
                    <dgm:alg type="sp"/>
                    <dgm:shape xmlns:r="http://schemas.openxmlformats.org/officeDocument/2006/relationships" type="arc" r:blip="" zOrderOff="-2">
                      <dgm:adjLst>
                        <dgm:adj idx="1" val="-140"/>
                        <dgm:adj idx="2" val="-40"/>
                      </dgm:adjLst>
                    </dgm:shape>
                    <dgm:presOf/>
                  </dgm:layoutNode>
                  <dgm:layoutNode name="bottomArc2" styleLbl="parChTrans1D1" moveWith="rootText2">
                    <dgm:alg type="sp"/>
                    <dgm:shape xmlns:r="http://schemas.openxmlformats.org/officeDocument/2006/relationships" type="arc" r:blip="" zOrderOff="-2">
                      <dgm:adjLst>
                        <dgm:adj idx="1" val="40"/>
                        <dgm:adj idx="2" val="140"/>
                      </dgm:adjLst>
                    </dgm:shape>
                    <dgm:presOf/>
                  </dgm:layoutNode>
                  <dgm:layoutNode name="topConnNode2" moveWith="rootText2">
                    <dgm:alg type="sp"/>
                    <dgm:shape xmlns:r="http://schemas.openxmlformats.org/officeDocument/2006/relationships" type="rect" r:blip="" hideGeom="1">
                      <dgm:adjLst/>
                    </dgm:shape>
                    <dgm:presOf axis="self" ptType="node" cnt="1"/>
                  </dgm:layoutNode>
                </dgm:layoutNode>
                <dgm:layoutNode name="hierChild4">
                  <dgm:choose name="Name73">
                    <dgm:if name="Name74" func="var" arg="hierBranch" op="equ" val="l">
                      <dgm:alg type="hierChild">
                        <dgm:param type="chAlign" val="r"/>
                        <dgm:param type="linDir" val="fromT"/>
                      </dgm:alg>
                    </dgm:if>
                    <dgm:if name="Name75" func="var" arg="hierBranch" op="equ" val="r">
                      <dgm:alg type="hierChild">
                        <dgm:param type="chAlign" val="l"/>
                        <dgm:param type="linDir" val="fromT"/>
                      </dgm:alg>
                    </dgm:if>
                    <dgm:if name="Name76" func="var" arg="hierBranch" op="equ" val="hang">
                      <dgm:choose name="Name77">
                        <dgm:if name="Name78" func="var" arg="dir" op="equ" val="norm">
                          <dgm:alg type="hierChild">
                            <dgm:param type="chAlign" val="l"/>
                            <dgm:param type="linDir" val="fromL"/>
                            <dgm:param type="secChAlign" val="t"/>
                            <dgm:param type="secLinDir" val="fromT"/>
                          </dgm:alg>
                        </dgm:if>
                        <dgm:else name="Name79">
                          <dgm:alg type="hierChild">
                            <dgm:param type="chAlign" val="l"/>
                            <dgm:param type="linDir" val="fromR"/>
                            <dgm:param type="secChAlign" val="t"/>
                            <dgm:param type="secLinDir" val="fromT"/>
                          </dgm:alg>
                        </dgm:else>
                      </dgm:choose>
                    </dgm:if>
                    <dgm:if name="Name80" func="var" arg="hierBranch" op="equ" val="std">
                      <dgm:choose name="Name81">
                        <dgm:if name="Name82" func="var" arg="dir" op="equ" val="norm">
                          <dgm:alg type="hierChild"/>
                        </dgm:if>
                        <dgm:else name="Name83">
                          <dgm:alg type="hierChild">
                            <dgm:param type="linDir" val="fromR"/>
                          </dgm:alg>
                        </dgm:else>
                      </dgm:choose>
                    </dgm:if>
                    <dgm:if name="Name84" func="var" arg="hierBranch" op="equ" val="init">
                      <dgm:choose name="Name85">
                        <dgm:if name="Name86" axis="des" func="maxDepth" op="lte" val="1">
                          <dgm:alg type="hierChild">
                            <dgm:param type="chAlign" val="l"/>
                            <dgm:param type="linDir" val="fromT"/>
                          </dgm:alg>
                        </dgm:if>
                        <dgm:else name="Name87">
                          <dgm:choose name="Name88">
                            <dgm:if name="Name89" func="var" arg="dir" op="equ" val="norm">
                              <dgm:alg type="hierChild"/>
                            </dgm:if>
                            <dgm:else name="Name90">
                              <dgm:alg type="hierChild">
                                <dgm:param type="linDir" val="fromR"/>
                              </dgm:alg>
                            </dgm:else>
                          </dgm:choose>
                        </dgm:else>
                      </dgm:choose>
                    </dgm:if>
                    <dgm:else name="Name91"/>
                  </dgm:choose>
                  <dgm:shape xmlns:r="http://schemas.openxmlformats.org/officeDocument/2006/relationships" r:blip="">
                    <dgm:adjLst/>
                  </dgm:shape>
                  <dgm:presOf/>
                  <dgm:forEach name="Name92" ref="rep2a"/>
                </dgm:layoutNode>
                <dgm:layoutNode name="hierChild5">
                  <dgm:choose name="Name93">
                    <dgm:if name="Name94" func="var" arg="dir" op="equ" val="norm">
                      <dgm:alg type="hierChild">
                        <dgm:param type="chAlign" val="l"/>
                        <dgm:param type="linDir" val="fromL"/>
                        <dgm:param type="secChAlign" val="t"/>
                        <dgm:param type="secLinDir" val="fromT"/>
                      </dgm:alg>
                    </dgm:if>
                    <dgm:else name="Name95">
                      <dgm:alg type="hierChild">
                        <dgm:param type="chAlign" val="l"/>
                        <dgm:param type="linDir" val="fromR"/>
                        <dgm:param type="secChAlign" val="t"/>
                        <dgm:param type="secLinDir" val="fromT"/>
                      </dgm:alg>
                    </dgm:else>
                  </dgm:choose>
                  <dgm:shape xmlns:r="http://schemas.openxmlformats.org/officeDocument/2006/relationships" r:blip="">
                    <dgm:adjLst/>
                  </dgm:shape>
                  <dgm:presOf/>
                  <dgm:forEach name="Name96" ref="rep2b"/>
                </dgm:layoutNode>
              </dgm:layoutNode>
            </dgm:forEach>
          </dgm:layoutNode>
          <dgm:layoutNode name="hierChild3">
            <dgm:choose name="Name97">
              <dgm:if name="Name98" func="var" arg="dir" op="equ" val="norm">
                <dgm:alg type="hierChild">
                  <dgm:param type="chAlign" val="l"/>
                  <dgm:param type="linDir" val="fromL"/>
                  <dgm:param type="secChAlign" val="t"/>
                  <dgm:param type="secLinDir" val="fromT"/>
                </dgm:alg>
              </dgm:if>
              <dgm:else name="Name99">
                <dgm:alg type="hierChild">
                  <dgm:param type="chAlign" val="l"/>
                  <dgm:param type="linDir" val="fromR"/>
                  <dgm:param type="secChAlign" val="t"/>
                  <dgm:param type="secLinDir" val="fromT"/>
                </dgm:alg>
              </dgm:else>
            </dgm:choose>
            <dgm:shape xmlns:r="http://schemas.openxmlformats.org/officeDocument/2006/relationships" r:blip="">
              <dgm:adjLst/>
            </dgm:shape>
            <dgm:presOf/>
            <dgm:forEach name="rep2b" axis="ch" ptType="asst">
              <dgm:forEach name="Name100" axis="precedSib" ptType="parTrans" st="-1" cnt="1">
                <dgm:layoutNode name="Name101">
                  <dgm:choose name="Name102">
                    <dgm:if name="Name103" axis="self" func="depth" op="lte" val="2">
                      <dgm:alg type="conn">
                        <dgm:param type="connRout" val="bend"/>
                        <dgm:param type="dim" val="1D"/>
                        <dgm:param type="endSty" val="noArr"/>
                        <dgm:param type="begPts" val="bCtr"/>
                        <dgm:param type="endPts" val="bL bR"/>
                        <dgm:param type="srcNode" val="bottomArc1"/>
                        <dgm:param type="dstNode" val="topConnNode3"/>
                      </dgm:alg>
                    </dgm:if>
                    <dgm:if name="Name104" axis="par" ptType="asst" func="cnt" op="equ" val="1">
                      <dgm:alg type="conn">
                        <dgm:param type="connRout" val="bend"/>
                        <dgm:param type="dim" val="1D"/>
                        <dgm:param type="endSty" val="noArr"/>
                        <dgm:param type="begPts" val="bCtr"/>
                        <dgm:param type="endPts" val="bL bR"/>
                        <dgm:param type="srcNode" val="bottomArc3"/>
                        <dgm:param type="dstNode" val="topConnNode3"/>
                      </dgm:alg>
                    </dgm:if>
                    <dgm:else name="Name105">
                      <dgm:alg type="conn">
                        <dgm:param type="connRout" val="bend"/>
                        <dgm:param type="dim" val="1D"/>
                        <dgm:param type="endSty" val="noArr"/>
                        <dgm:param type="begPts" val="bCtr"/>
                        <dgm:param type="endPts" val="bL bR"/>
                        <dgm:param type="srcNode" val="bottomArc2"/>
                        <dgm:param type="dstNode" val="topConnNode3"/>
                      </dgm:alg>
                    </dgm:else>
                  </dgm:choose>
                  <dgm:shape xmlns:r="http://schemas.openxmlformats.org/officeDocument/2006/relationships" type="conn" r:blip="" zOrderOff="-99999">
                    <dgm:adjLst/>
                  </dgm:shape>
                  <dgm:presOf axis="self"/>
                  <dgm:constrLst>
                    <dgm:constr type="begPad"/>
                    <dgm:constr type="endPad"/>
                  </dgm:constrLst>
                </dgm:layoutNode>
              </dgm:forEach>
              <dgm:layoutNode name="hierRoot3">
                <dgm:varLst>
                  <dgm:hierBranch val="init"/>
                </dgm:varLst>
                <dgm:choose name="Name106">
                  <dgm:if name="Name107" func="var" arg="hierBranch" op="equ" val="l">
                    <dgm:alg type="hierRoot">
                      <dgm:param type="hierAlign" val="tR"/>
                    </dgm:alg>
                    <dgm:shape xmlns:r="http://schemas.openxmlformats.org/officeDocument/2006/relationships" r:blip="">
                      <dgm:adjLst/>
                    </dgm:shape>
                    <dgm:presOf/>
                    <dgm:constrLst>
                      <dgm:constr type="alignOff" val="0.65"/>
                    </dgm:constrLst>
                  </dgm:if>
                  <dgm:if name="Name108" func="var" arg="hierBranch" op="equ" val="r">
                    <dgm:alg type="hierRoot">
                      <dgm:param type="hierAlign" val="tL"/>
                    </dgm:alg>
                    <dgm:shape xmlns:r="http://schemas.openxmlformats.org/officeDocument/2006/relationships" r:blip="">
                      <dgm:adjLst/>
                    </dgm:shape>
                    <dgm:presOf/>
                    <dgm:constrLst>
                      <dgm:constr type="alignOff" val="0.65"/>
                    </dgm:constrLst>
                  </dgm:if>
                  <dgm:if name="Name109" func="var" arg="hierBranch" op="equ" val="hang">
                    <dgm:alg type="hierRoot"/>
                    <dgm:shape xmlns:r="http://schemas.openxmlformats.org/officeDocument/2006/relationships" r:blip="">
                      <dgm:adjLst/>
                    </dgm:shape>
                    <dgm:presOf/>
                    <dgm:constrLst>
                      <dgm:constr type="alignOff" val="0.65"/>
                    </dgm:constrLst>
                  </dgm:if>
                  <dgm:if name="Name110"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1" func="var" arg="hierBranch" op="equ" val="init">
                    <dgm:choose name="Name112">
                      <dgm:if name="Name113" axis="des" func="maxDepth" op="lte" val="1">
                        <dgm:alg type="hierRoot">
                          <dgm:param type="hierAlign" val="tL"/>
                        </dgm:alg>
                        <dgm:shape xmlns:r="http://schemas.openxmlformats.org/officeDocument/2006/relationships" r:blip="">
                          <dgm:adjLst/>
                        </dgm:shape>
                        <dgm:presOf/>
                        <dgm:constrLst>
                          <dgm:constr type="alignOff" val="0.65"/>
                        </dgm:constrLst>
                      </dgm:if>
                      <dgm:else name="Name114">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15"/>
                </dgm:choose>
                <dgm:layoutNode name="rootComposite3">
                  <dgm:alg type="composite"/>
                  <dgm:shape xmlns:r="http://schemas.openxmlformats.org/officeDocument/2006/relationships" r:blip="">
                    <dgm:adjLst/>
                  </dgm:shape>
                  <dgm:presOf axis="self" ptType="node" cnt="1"/>
                  <dgm:choose name="Name116">
                    <dgm:if name="Name117" func="var" arg="hierBranch" op="equ" val="init">
                      <dgm:constrLst>
                        <dgm:constr type="l" for="ch" forName="rootText3"/>
                        <dgm:constr type="t" for="ch" forName="rootText3" refType="h" fact="0.18"/>
                        <dgm:constr type="w" for="ch" forName="rootText3" refType="w"/>
                        <dgm:constr type="h" for="ch" forName="rootText3" refType="h" fact="0.64"/>
                        <dgm:constr type="l" for="ch" forName="topArc3" refType="w" fact="0.25"/>
                        <dgm:constr type="t" for="ch" forName="topArc3"/>
                        <dgm:constr type="w" for="ch" forName="topArc3" refType="h" refFor="ch" refForName="topArc3"/>
                        <dgm:constr type="h" for="ch" forName="topArc3" refType="h"/>
                        <dgm:constr type="l" for="ch" forName="bottomArc3" refType="w" fact="0.25"/>
                        <dgm:constr type="t" for="ch" forName="bottomArc3"/>
                        <dgm:constr type="w" for="ch" forName="bottomArc3" refType="h" refFor="ch" refForName="bottomArc3"/>
                        <dgm:constr type="h" for="ch" forName="bottomArc3" refType="h"/>
                        <dgm:constr type="ctrX" for="ch" forName="topConnNode3" refType="w" fact="0.5"/>
                        <dgm:constr type="t" for="ch" forName="topConnNode3"/>
                        <dgm:constr type="w" for="ch" forName="topConnNode3" refType="h" fact="0.76"/>
                        <dgm:constr type="b" for="ch" forName="topConnNode3" refType="t" refFor="ch" refForName="rootText3"/>
                      </dgm:constrLst>
                    </dgm:if>
                    <dgm:if name="Name118" func="var" arg="hierBranch" op="equ" val="l">
                      <dgm:constrLst>
                        <dgm:constr type="l" for="ch" forName="rootText3"/>
                        <dgm:constr type="t" for="ch" forName="rootText3" refType="h" fact="0.18"/>
                        <dgm:constr type="w" for="ch" forName="rootText3" refType="w"/>
                        <dgm:constr type="h" for="ch" forName="rootText3" refType="h" fact="0.64"/>
                        <dgm:constr type="l" for="ch" forName="topArc3" refType="w" fact="0.25"/>
                        <dgm:constr type="t" for="ch" forName="topArc3"/>
                        <dgm:constr type="w" for="ch" forName="topArc3" refType="h" refFor="ch" refForName="topArc3"/>
                        <dgm:constr type="h" for="ch" forName="topArc3" refType="h"/>
                        <dgm:constr type="l" for="ch" forName="bottomArc3" refType="w" fact="0.25"/>
                        <dgm:constr type="t" for="ch" forName="bottomArc3"/>
                        <dgm:constr type="w" for="ch" forName="bottomArc3" refType="h" refFor="ch" refForName="bottomArc3"/>
                        <dgm:constr type="h" for="ch" forName="bottomArc3" refType="h"/>
                        <dgm:constr type="ctrX" for="ch" forName="topConnNode3" refType="w" fact="0.5"/>
                        <dgm:constr type="t" for="ch" forName="topConnNode3"/>
                        <dgm:constr type="w" for="ch" forName="topConnNode3" refType="h" fact="0.76"/>
                        <dgm:constr type="b" for="ch" forName="topConnNode3" refType="t" refFor="ch" refForName="rootText3"/>
                      </dgm:constrLst>
                    </dgm:if>
                    <dgm:if name="Name119" func="var" arg="hierBranch" op="equ" val="r">
                      <dgm:constrLst>
                        <dgm:constr type="l" for="ch" forName="rootText3"/>
                        <dgm:constr type="t" for="ch" forName="rootText3" refType="h" fact="0.18"/>
                        <dgm:constr type="w" for="ch" forName="rootText3" refType="w"/>
                        <dgm:constr type="h" for="ch" forName="rootText3" refType="h" fact="0.64"/>
                        <dgm:constr type="l" for="ch" forName="topArc3" refType="w" fact="0.25"/>
                        <dgm:constr type="t" for="ch" forName="topArc3"/>
                        <dgm:constr type="w" for="ch" forName="topArc3" refType="h" refFor="ch" refForName="topArc3"/>
                        <dgm:constr type="h" for="ch" forName="topArc3" refType="h"/>
                        <dgm:constr type="l" for="ch" forName="bottomArc3" refType="w" fact="0.25"/>
                        <dgm:constr type="t" for="ch" forName="bottomArc3"/>
                        <dgm:constr type="w" for="ch" forName="bottomArc3" refType="h" refFor="ch" refForName="bottomArc3"/>
                        <dgm:constr type="h" for="ch" forName="bottomArc3" refType="h"/>
                        <dgm:constr type="ctrX" for="ch" forName="topConnNode3" refType="w" fact="0.5"/>
                        <dgm:constr type="t" for="ch" forName="topConnNode3"/>
                        <dgm:constr type="w" for="ch" forName="topConnNode3" refType="h" fact="0.76"/>
                        <dgm:constr type="b" for="ch" forName="topConnNode3" refType="t" refFor="ch" refForName="rootText3"/>
                      </dgm:constrLst>
                    </dgm:if>
                    <dgm:else name="Name120">
                      <dgm:constrLst>
                        <dgm:constr type="l" for="ch" forName="rootText3"/>
                        <dgm:constr type="t" for="ch" forName="rootText3" refType="h" fact="0.18"/>
                        <dgm:constr type="w" for="ch" forName="rootText3" refType="w"/>
                        <dgm:constr type="h" for="ch" forName="rootText3" refType="h" fact="0.64"/>
                        <dgm:constr type="l" for="ch" forName="topArc3" refType="w" fact="0.25"/>
                        <dgm:constr type="t" for="ch" forName="topArc3"/>
                        <dgm:constr type="w" for="ch" forName="topArc3" refType="h" refFor="ch" refForName="topArc3"/>
                        <dgm:constr type="h" for="ch" forName="topArc3" refType="h"/>
                        <dgm:constr type="l" for="ch" forName="bottomArc3" refType="w" fact="0.25"/>
                        <dgm:constr type="t" for="ch" forName="bottomArc3"/>
                        <dgm:constr type="w" for="ch" forName="bottomArc3" refType="h" refFor="ch" refForName="bottomArc3"/>
                        <dgm:constr type="h" for="ch" forName="bottomArc3" refType="h"/>
                        <dgm:constr type="ctrX" for="ch" forName="topConnNode3" refType="w" fact="0.5"/>
                        <dgm:constr type="t" for="ch" forName="topConnNode3"/>
                        <dgm:constr type="w" for="ch" forName="topConnNode3" refType="h" fact="0.76"/>
                        <dgm:constr type="b" for="ch" forName="topConnNode3" refType="t" refFor="ch" refForName="rootText3"/>
                      </dgm:constrLst>
                    </dgm:else>
                  </dgm:choose>
                  <dgm:layoutNode name="rootText3" styleLbl="alignAcc1">
                    <dgm:varLst>
                      <dgm:chPref val="3"/>
                    </dgm:varLst>
                    <dgm:alg type="tx"/>
                    <dgm:shape xmlns:r="http://schemas.openxmlformats.org/officeDocument/2006/relationships" type="rect" r:blip="" hideGeom="1">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topArc3" styleLbl="parChTrans1D1" moveWith="rootText3">
                    <dgm:alg type="sp"/>
                    <dgm:shape xmlns:r="http://schemas.openxmlformats.org/officeDocument/2006/relationships" type="arc" r:blip="" zOrderOff="-2">
                      <dgm:adjLst>
                        <dgm:adj idx="1" val="-140"/>
                        <dgm:adj idx="2" val="-40"/>
                      </dgm:adjLst>
                    </dgm:shape>
                    <dgm:presOf/>
                  </dgm:layoutNode>
                  <dgm:layoutNode name="bottomArc3" styleLbl="parChTrans1D1" moveWith="rootText3">
                    <dgm:alg type="sp"/>
                    <dgm:shape xmlns:r="http://schemas.openxmlformats.org/officeDocument/2006/relationships" type="arc" r:blip="" zOrderOff="-2">
                      <dgm:adjLst>
                        <dgm:adj idx="1" val="40"/>
                        <dgm:adj idx="2" val="140"/>
                      </dgm:adjLst>
                    </dgm:shape>
                    <dgm:presOf/>
                  </dgm:layoutNode>
                  <dgm:layoutNode name="topConnNode3" moveWith="rootText3">
                    <dgm:alg type="sp"/>
                    <dgm:shape xmlns:r="http://schemas.openxmlformats.org/officeDocument/2006/relationships" type="rect" r:blip="" hideGeom="1">
                      <dgm:adjLst/>
                    </dgm:shape>
                    <dgm:presOf axis="self" ptType="node" cnt="1"/>
                  </dgm:layoutNode>
                </dgm:layoutNode>
                <dgm:layoutNode name="hierChild6">
                  <dgm:choose name="Name121">
                    <dgm:if name="Name122" func="var" arg="hierBranch" op="equ" val="l">
                      <dgm:alg type="hierChild">
                        <dgm:param type="chAlign" val="r"/>
                        <dgm:param type="linDir" val="fromT"/>
                      </dgm:alg>
                    </dgm:if>
                    <dgm:if name="Name123" func="var" arg="hierBranch" op="equ" val="r">
                      <dgm:alg type="hierChild">
                        <dgm:param type="chAlign" val="l"/>
                        <dgm:param type="linDir" val="fromT"/>
                      </dgm:alg>
                    </dgm:if>
                    <dgm:if name="Name124" func="var" arg="hierBranch" op="equ" val="hang">
                      <dgm:choose name="Name125">
                        <dgm:if name="Name126" func="var" arg="dir" op="equ" val="norm">
                          <dgm:alg type="hierChild">
                            <dgm:param type="chAlign" val="l"/>
                            <dgm:param type="linDir" val="fromL"/>
                            <dgm:param type="secChAlign" val="t"/>
                            <dgm:param type="secLinDir" val="fromT"/>
                          </dgm:alg>
                        </dgm:if>
                        <dgm:else name="Name127">
                          <dgm:alg type="hierChild">
                            <dgm:param type="chAlign" val="l"/>
                            <dgm:param type="linDir" val="fromR"/>
                            <dgm:param type="secChAlign" val="t"/>
                            <dgm:param type="secLinDir" val="fromT"/>
                          </dgm:alg>
                        </dgm:else>
                      </dgm:choose>
                    </dgm:if>
                    <dgm:if name="Name128" func="var" arg="hierBranch" op="equ" val="std">
                      <dgm:choose name="Name129">
                        <dgm:if name="Name130" func="var" arg="dir" op="equ" val="norm">
                          <dgm:alg type="hierChild"/>
                        </dgm:if>
                        <dgm:else name="Name131">
                          <dgm:alg type="hierChild">
                            <dgm:param type="linDir" val="fromR"/>
                          </dgm:alg>
                        </dgm:else>
                      </dgm:choose>
                    </dgm:if>
                    <dgm:if name="Name132" func="var" arg="hierBranch" op="equ" val="init">
                      <dgm:choose name="Name133">
                        <dgm:if name="Name134" axis="des" func="maxDepth" op="lte" val="1">
                          <dgm:alg type="hierChild">
                            <dgm:param type="chAlign" val="l"/>
                            <dgm:param type="linDir" val="fromT"/>
                          </dgm:alg>
                        </dgm:if>
                        <dgm:else name="Name135">
                          <dgm:alg type="hierChild"/>
                        </dgm:else>
                      </dgm:choose>
                    </dgm:if>
                    <dgm:else name="Name136"/>
                  </dgm:choose>
                  <dgm:shape xmlns:r="http://schemas.openxmlformats.org/officeDocument/2006/relationships" r:blip="">
                    <dgm:adjLst/>
                  </dgm:shape>
                  <dgm:presOf/>
                  <dgm:forEach name="Name137" ref="rep2a"/>
                </dgm:layoutNode>
                <dgm:layoutNode name="hierChild7">
                  <dgm:choose name="Name138">
                    <dgm:if name="Name139" func="var" arg="dir" op="equ" val="norm">
                      <dgm:alg type="hierChild">
                        <dgm:param type="chAlign" val="l"/>
                        <dgm:param type="linDir" val="fromL"/>
                        <dgm:param type="secChAlign" val="t"/>
                        <dgm:param type="secLinDir" val="fromT"/>
                      </dgm:alg>
                    </dgm:if>
                    <dgm:else name="Name140">
                      <dgm:alg type="hierChild">
                        <dgm:param type="chAlign" val="l"/>
                        <dgm:param type="linDir" val="fromR"/>
                        <dgm:param type="secChAlign" val="t"/>
                        <dgm:param type="secLinDir" val="fromT"/>
                      </dgm:alg>
                    </dgm:else>
                  </dgm:choose>
                  <dgm:shape xmlns:r="http://schemas.openxmlformats.org/officeDocument/2006/relationships" r:blip="">
                    <dgm:adjLst/>
                  </dgm:shape>
                  <dgm:presOf/>
                  <dgm:forEach name="Name141" ref="rep2b"/>
                </dgm:layoutNode>
              </dgm:layoutNode>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ink/ink1.xml><?xml version="1.0" encoding="utf-8"?>
<inkml:ink xmlns:inkml="http://www.w3.org/2003/InkML">
  <inkml:definitions>
    <inkml:context xml:id="ctx0">
      <inkml:inkSource xml:id="inkSrc0">
        <inkml:traceFormat>
          <inkml:channel name="X" type="integer" max="1366" units="cm"/>
          <inkml:channel name="Y" type="integer" max="768" units="cm"/>
        </inkml:traceFormat>
        <inkml:channelProperties>
          <inkml:channelProperty channel="X" name="resolution" value="53.35938" units="1/cm"/>
          <inkml:channelProperty channel="Y" name="resolution" value="53.33333" units="1/cm"/>
        </inkml:channelProperties>
      </inkml:inkSource>
      <inkml:timestamp xml:id="ts0" timeString="2015-09-20T19:32:05.174"/>
    </inkml:context>
    <inkml:brush xml:id="br0">
      <inkml:brushProperty name="width" value="0.06667" units="cm"/>
      <inkml:brushProperty name="height" value="0.06667" units="cm"/>
      <inkml:brushProperty name="fitToCurve" value="1"/>
    </inkml:brush>
    <inkml:context xml:id="ctx1">
      <inkml:inkSource xml:id="inkSrc0">
        <inkml:traceFormat>
          <inkml:channel name="X" type="integer" max="3264" units="cm"/>
          <inkml:channel name="Y" type="integer" max="1856" units="cm"/>
        </inkml:traceFormat>
        <inkml:channelProperties>
          <inkml:channelProperty channel="X" name="resolution" value="127.5" units="1/cm"/>
          <inkml:channelProperty channel="Y" name="resolution" value="128.88889" units="1/cm"/>
        </inkml:channelProperties>
      </inkml:inkSource>
      <inkml:timestamp xml:id="ts1" timeString="2015-09-20T19:32:06.507"/>
    </inkml:context>
  </inkml:definitions>
  <inkml:traceGroup>
    <inkml:annotationXML>
      <emma:emma xmlns:emma="http://www.w3.org/2003/04/emma" version="1.0">
        <emma:interpretation id="{1B84C89F-F74D-4445-8523-B485FCF1A7B1}" emma:medium="tactile" emma:mode="ink">
          <msink:context xmlns:msink="http://schemas.microsoft.com/ink/2010/main" type="writingRegion" rotatedBoundingBox="25461,10716 27598,11575 27554,11686 25417,10826"/>
        </emma:interpretation>
      </emma:emma>
    </inkml:annotationXML>
    <inkml:traceGroup>
      <inkml:annotationXML>
        <emma:emma xmlns:emma="http://www.w3.org/2003/04/emma" version="1.0">
          <emma:interpretation id="{0D3D871E-99FB-4065-B287-1CCD3CCA1FB2}" emma:medium="tactile" emma:mode="ink">
            <msink:context xmlns:msink="http://schemas.microsoft.com/ink/2010/main" type="paragraph" rotatedBoundingBox="25461,10716 27598,11575 27554,11686 25417,10826" alignmentLevel="1"/>
          </emma:interpretation>
        </emma:emma>
      </inkml:annotationXML>
      <inkml:traceGroup>
        <inkml:annotationXML>
          <emma:emma xmlns:emma="http://www.w3.org/2003/04/emma" version="1.0">
            <emma:interpretation id="{817B6F0A-1278-44CE-8BF9-073927EBFA3D}" emma:medium="tactile" emma:mode="ink">
              <msink:context xmlns:msink="http://schemas.microsoft.com/ink/2010/main" type="line" rotatedBoundingBox="25461,10716 27598,11575 27554,11686 25417,10826"/>
            </emma:interpretation>
          </emma:emma>
        </inkml:annotationXML>
        <inkml:traceGroup>
          <inkml:annotationXML>
            <emma:emma xmlns:emma="http://www.w3.org/2003/04/emma" version="1.0">
              <emma:interpretation id="{AA4375FE-3537-4DFF-9FF4-59C4729AC32F}" emma:medium="tactile" emma:mode="ink">
                <msink:context xmlns:msink="http://schemas.microsoft.com/ink/2010/main" type="inkWord" rotatedBoundingBox="25440,10769 25453,10775 25446,10790 25433,10785"/>
              </emma:interpretation>
            </emma:emma>
          </inkml:annotationXML>
          <inkml:trace contextRef="#ctx0" brushRef="#br0">0 0</inkml:trace>
        </inkml:traceGroup>
        <inkml:traceGroup>
          <inkml:annotationXML>
            <emma:emma xmlns:emma="http://www.w3.org/2003/04/emma" version="1.0">
              <emma:interpretation id="{56CA9A24-9F2D-408A-8FFE-DB20CEDC5E07}" emma:medium="tactile" emma:mode="ink">
                <msink:context xmlns:msink="http://schemas.microsoft.com/ink/2010/main" type="inkWord" rotatedBoundingBox="27121,11473 27134,11479 27127,11494 27114,11489"/>
              </emma:interpretation>
            </emma:emma>
          </inkml:annotationXML>
          <inkml:trace contextRef="#ctx1" brushRef="#br0">1681 704,'0'0,"0"0,0 0</inkml:trace>
        </inkml:traceGroup>
        <inkml:traceGroup>
          <inkml:annotationXML>
            <emma:emma xmlns:emma="http://www.w3.org/2003/04/emma" version="1.0">
              <emma:interpretation id="{8F7B7017-00E7-48CF-943A-506D19EE866D}" emma:medium="tactile" emma:mode="ink">
                <msink:context xmlns:msink="http://schemas.microsoft.com/ink/2010/main" type="inkWord" rotatedBoundingBox="27554,11558 27598,11575 27554,11686 27509,11668"/>
              </emma:interpretation>
            </emma:emma>
          </inkml:annotationXML>
          <inkml:trace contextRef="#ctx1" brushRef="#br0" timeOffset="471.6931">2116 783,'0'0,"0"0,0 0,0 0,0 0,0 0,0 0,0 0,0 0,0 0,0 16,0 0,0 0,0 0,0 0,0 0,0 0,0 0,0-16</inkml:trace>
        </inkml:traceGroup>
      </inkml:traceGroup>
    </inkml:traceGroup>
  </inkml:traceGroup>
</inkml:ink>
</file>

<file path=ppt/ink/ink2.xml><?xml version="1.0" encoding="utf-8"?>
<inkml:ink xmlns:inkml="http://www.w3.org/2003/InkML">
  <inkml:definitions>
    <inkml:context xml:id="ctx0">
      <inkml:inkSource xml:id="inkSrc0">
        <inkml:traceFormat>
          <inkml:channel name="X" type="integer" max="3264" units="cm"/>
          <inkml:channel name="Y" type="integer" max="1856" units="cm"/>
        </inkml:traceFormat>
        <inkml:channelProperties>
          <inkml:channelProperty channel="X" name="resolution" value="127.5" units="1/cm"/>
          <inkml:channelProperty channel="Y" name="resolution" value="128.88889" units="1/cm"/>
        </inkml:channelProperties>
      </inkml:inkSource>
      <inkml:timestamp xml:id="ts0" timeString="2015-09-20T19:32:07.637"/>
    </inkml:context>
    <inkml:brush xml:id="br0">
      <inkml:brushProperty name="width" value="0.06667" units="cm"/>
      <inkml:brushProperty name="height" value="0.06667" units="cm"/>
      <inkml:brushProperty name="fitToCurve" value="1"/>
    </inkml:brush>
  </inkml:definitions>
  <inkml:traceGroup>
    <inkml:annotationXML>
      <emma:emma xmlns:emma="http://www.w3.org/2003/04/emma" version="1.0">
        <emma:interpretation id="{DCCB05EA-B805-4074-AEA1-8782C7B0F6AD}" emma:medium="tactile" emma:mode="ink">
          <msink:context xmlns:msink="http://schemas.microsoft.com/ink/2010/main" type="writingRegion" rotatedBoundingBox="29245,10380 29744,10380 29744,10936 29245,10936"/>
        </emma:interpretation>
      </emma:emma>
    </inkml:annotationXML>
    <inkml:traceGroup>
      <inkml:annotationXML>
        <emma:emma xmlns:emma="http://www.w3.org/2003/04/emma" version="1.0">
          <emma:interpretation id="{DCA757FA-45B4-421A-B052-C266480DDE8E}" emma:medium="tactile" emma:mode="ink">
            <msink:context xmlns:msink="http://schemas.microsoft.com/ink/2010/main" type="paragraph" rotatedBoundingBox="29245,10380 29744,10380 29744,10936 29245,10936" alignmentLevel="1"/>
          </emma:interpretation>
        </emma:emma>
      </inkml:annotationXML>
      <inkml:traceGroup>
        <inkml:annotationXML>
          <emma:emma xmlns:emma="http://www.w3.org/2003/04/emma" version="1.0">
            <emma:interpretation id="{CFFB0F95-350C-4A35-A5B4-1C1A681C84D9}" emma:medium="tactile" emma:mode="ink">
              <msink:context xmlns:msink="http://schemas.microsoft.com/ink/2010/main" type="line" rotatedBoundingBox="29245,10380 29744,10380 29744,10936 29245,10936"/>
            </emma:interpretation>
          </emma:emma>
        </inkml:annotationXML>
        <inkml:traceGroup>
          <inkml:annotationXML>
            <emma:emma xmlns:emma="http://www.w3.org/2003/04/emma" version="1.0">
              <emma:interpretation id="{BA70E5EE-A5D4-4F7B-83FE-7657F185A143}" emma:medium="tactile" emma:mode="ink">
                <msink:context xmlns:msink="http://schemas.microsoft.com/ink/2010/main" type="inkWord" rotatedBoundingBox="29245,10921 29293,10921 29293,10936 29245,10936"/>
              </emma:interpretation>
            </emma:emma>
          </inkml:annotationXML>
          <inkml:trace contextRef="#ctx0" brushRef="#br0">0 0,'0'0,"0"0,0 0,0 0,0 0,0 0,0 0,0 0,0 0,0 0,0 0,0 0,0 0,0 0,0 0,0 0,16 0,-16 0,16 0,0 0,-16 0</inkml:trace>
        </inkml:traceGroup>
        <inkml:traceGroup>
          <inkml:annotationXML>
            <emma:emma xmlns:emma="http://www.w3.org/2003/04/emma" version="1.0">
              <emma:interpretation id="{F5035BA2-90BA-4E8D-BBAC-BEDFA5CD056B}" emma:medium="tactile" emma:mode="ink">
                <msink:context xmlns:msink="http://schemas.microsoft.com/ink/2010/main" type="inkWord" rotatedBoundingBox="29729,10380 29744,10380 29744,10396 29729,10396"/>
              </emma:interpretation>
            </emma:emma>
          </inkml:annotationXML>
          <inkml:trace contextRef="#ctx0" brushRef="#br0" timeOffset="316.4629">499-541,'0'0,"0"0,0 0,0 0,0 0,0 16,0-16</inkml:trace>
        </inkml:traceGroup>
      </inkml:traceGroup>
    </inkml:traceGroup>
  </inkml:traceGroup>
</inkml:ink>
</file>

<file path=ppt/ink/ink3.xml><?xml version="1.0" encoding="utf-8"?>
<inkml:ink xmlns:inkml="http://www.w3.org/2003/InkML">
  <inkml:definitions>
    <inkml:context xml:id="ctx0">
      <inkml:inkSource xml:id="inkSrc0">
        <inkml:traceFormat>
          <inkml:channel name="X" type="integer" max="1366" units="cm"/>
          <inkml:channel name="Y" type="integer" max="768" units="cm"/>
        </inkml:traceFormat>
        <inkml:channelProperties>
          <inkml:channelProperty channel="X" name="resolution" value="53.35938" units="1/cm"/>
          <inkml:channelProperty channel="Y" name="resolution" value="53.33333" units="1/cm"/>
        </inkml:channelProperties>
      </inkml:inkSource>
      <inkml:timestamp xml:id="ts0" timeString="2015-09-20T19:32:09.249"/>
    </inkml:context>
    <inkml:brush xml:id="br0">
      <inkml:brushProperty name="width" value="0.06667" units="cm"/>
      <inkml:brushProperty name="height" value="0.06667" units="cm"/>
      <inkml:brushProperty name="fitToCurve" value="1"/>
    </inkml:brush>
  </inkml:definitions>
  <inkml:trace contextRef="#ctx0" brushRef="#br0">0 0</inkml:trace>
</inkml:ink>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446534" y="3085765"/>
            <a:ext cx="11262866" cy="330480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ctrTitle"/>
          </p:nvPr>
        </p:nvSpPr>
        <p:spPr>
          <a:xfrm>
            <a:off x="581191" y="1020431"/>
            <a:ext cx="10993549" cy="1475013"/>
          </a:xfrm>
          <a:effectLst/>
        </p:spPr>
        <p:txBody>
          <a:bodyPr anchor="b">
            <a:normAutofit/>
          </a:bodyPr>
          <a:lstStyle>
            <a:lvl1pPr>
              <a:defRPr sz="36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581194" y="2495445"/>
            <a:ext cx="10993546" cy="590321"/>
          </a:xfrm>
        </p:spPr>
        <p:txBody>
          <a:bodyPr anchor="t">
            <a:normAutofit/>
          </a:bodyPr>
          <a:lstStyle>
            <a:lvl1pPr marL="0" indent="0" algn="l">
              <a:buNone/>
              <a:defRPr sz="1600" cap="all">
                <a:solidFill>
                  <a:schemeClr val="accent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7605951" y="5956137"/>
            <a:ext cx="2844800" cy="365125"/>
          </a:xfrm>
        </p:spPr>
        <p:txBody>
          <a:bodyPr/>
          <a:lstStyle>
            <a:lvl1pPr>
              <a:defRPr>
                <a:solidFill>
                  <a:schemeClr val="accent1">
                    <a:lumMod val="75000"/>
                    <a:lumOff val="25000"/>
                  </a:schemeClr>
                </a:solidFill>
              </a:defRPr>
            </a:lvl1pPr>
          </a:lstStyle>
          <a:p>
            <a:fld id="{B61BEF0D-F0BB-DE4B-95CE-6DB70DBA9567}" type="datetimeFigureOut">
              <a:rPr lang="en-US" dirty="0"/>
              <a:pPr/>
              <a:t>2/18/2016</a:t>
            </a:fld>
            <a:endParaRPr lang="en-US" dirty="0"/>
          </a:p>
        </p:txBody>
      </p:sp>
      <p:sp>
        <p:nvSpPr>
          <p:cNvPr id="5" name="Footer Placeholder 4"/>
          <p:cNvSpPr>
            <a:spLocks noGrp="1"/>
          </p:cNvSpPr>
          <p:nvPr>
            <p:ph type="ftr" sz="quarter" idx="11"/>
          </p:nvPr>
        </p:nvSpPr>
        <p:spPr>
          <a:xfrm>
            <a:off x="581192" y="5951811"/>
            <a:ext cx="6917210" cy="365125"/>
          </a:xfrm>
        </p:spPr>
        <p:txBody>
          <a:bodyPr/>
          <a:lstStyle>
            <a:lvl1pPr>
              <a:defRPr>
                <a:solidFill>
                  <a:schemeClr val="accent1">
                    <a:lumMod val="75000"/>
                    <a:lumOff val="25000"/>
                  </a:schemeClr>
                </a:solidFill>
              </a:defRPr>
            </a:lvl1pPr>
          </a:lstStyle>
          <a:p>
            <a:endParaRPr lang="en-US" dirty="0"/>
          </a:p>
        </p:txBody>
      </p:sp>
      <p:sp>
        <p:nvSpPr>
          <p:cNvPr id="6" name="Slide Number Placeholder 5"/>
          <p:cNvSpPr>
            <a:spLocks noGrp="1"/>
          </p:cNvSpPr>
          <p:nvPr>
            <p:ph type="sldNum" sz="quarter" idx="12"/>
          </p:nvPr>
        </p:nvSpPr>
        <p:spPr>
          <a:xfrm>
            <a:off x="10558300" y="5956137"/>
            <a:ext cx="1016440" cy="365125"/>
          </a:xfrm>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8" name="Rectangle 7"/>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9" name="Title 1"/>
          <p:cNvSpPr>
            <a:spLocks noGrp="1"/>
          </p:cNvSpPr>
          <p:nvPr>
            <p:ph type="title"/>
          </p:nvPr>
        </p:nvSpPr>
        <p:spPr>
          <a:xfrm>
            <a:off x="581192" y="702156"/>
            <a:ext cx="11029616" cy="1013800"/>
          </a:xfrm>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lvl1pPr algn="l">
              <a:defRPr/>
            </a:lvl1pPr>
            <a:lvl2pPr algn="l">
              <a:defRPr/>
            </a:lvl2pPr>
            <a:lvl3pPr algn="l">
              <a:defRPr/>
            </a:lvl3pPr>
            <a:lvl4pPr algn="l">
              <a:defRPr/>
            </a:lvl4pPr>
            <a:lvl5pPr algn="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2/18/2016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a:spLocks noChangeAspect="1"/>
          </p:cNvSpPr>
          <p:nvPr/>
        </p:nvSpPr>
        <p:spPr>
          <a:xfrm>
            <a:off x="8839201" y="599725"/>
            <a:ext cx="2906817" cy="581695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Vertical Title 1"/>
          <p:cNvSpPr>
            <a:spLocks noGrp="1"/>
          </p:cNvSpPr>
          <p:nvPr>
            <p:ph type="title" orient="vert"/>
          </p:nvPr>
        </p:nvSpPr>
        <p:spPr>
          <a:xfrm>
            <a:off x="8839201" y="675726"/>
            <a:ext cx="2004164" cy="5183073"/>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774923" y="675726"/>
            <a:ext cx="7896279" cy="5183073"/>
          </a:xfrm>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a:xfrm>
            <a:off x="8993673" y="5956137"/>
            <a:ext cx="1328141" cy="365125"/>
          </a:xfrm>
        </p:spPr>
        <p:txBody>
          <a:bodyPr/>
          <a:lstStyle>
            <a:lvl1pPr>
              <a:defRPr>
                <a:solidFill>
                  <a:schemeClr val="accent1">
                    <a:lumMod val="75000"/>
                    <a:lumOff val="25000"/>
                  </a:schemeClr>
                </a:solidFill>
              </a:defRPr>
            </a:lvl1pPr>
          </a:lstStyle>
          <a:p>
            <a:fld id="{B61BEF0D-F0BB-DE4B-95CE-6DB70DBA9567}" type="datetimeFigureOut">
              <a:rPr lang="en-US" dirty="0"/>
              <a:pPr/>
              <a:t>2/18/2016</a:t>
            </a:fld>
            <a:endParaRPr lang="en-US" dirty="0"/>
          </a:p>
        </p:txBody>
      </p:sp>
      <p:sp>
        <p:nvSpPr>
          <p:cNvPr id="5" name="Footer Placeholder 4"/>
          <p:cNvSpPr>
            <a:spLocks noGrp="1"/>
          </p:cNvSpPr>
          <p:nvPr>
            <p:ph type="ftr" sz="quarter" idx="11"/>
          </p:nvPr>
        </p:nvSpPr>
        <p:spPr>
          <a:xfrm>
            <a:off x="774923" y="5951811"/>
            <a:ext cx="7896279" cy="365125"/>
          </a:xfrm>
        </p:spPr>
        <p:txBody>
          <a:bodyPr/>
          <a:lstStyle/>
          <a:p>
            <a:endParaRPr lang="en-US" dirty="0"/>
          </a:p>
        </p:txBody>
      </p:sp>
      <p:sp>
        <p:nvSpPr>
          <p:cNvPr id="6" name="Slide Number Placeholder 5"/>
          <p:cNvSpPr>
            <a:spLocks noGrp="1"/>
          </p:cNvSpPr>
          <p:nvPr>
            <p:ph type="sldNum" sz="quarter" idx="12"/>
          </p:nvPr>
        </p:nvSpPr>
        <p:spPr>
          <a:xfrm>
            <a:off x="10446615" y="5956137"/>
            <a:ext cx="1164195" cy="365125"/>
          </a:xfrm>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2" y="702156"/>
            <a:ext cx="11029616" cy="101380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581192" y="2180496"/>
            <a:ext cx="11029615" cy="367830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2/18/2016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a:xfrm>
            <a:off x="10558300" y="5956137"/>
            <a:ext cx="1052508" cy="365125"/>
          </a:xfrm>
        </p:spPr>
        <p:txBody>
          <a:body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8" name="Rectangle 7"/>
          <p:cNvSpPr>
            <a:spLocks noChangeAspect="1"/>
          </p:cNvSpPr>
          <p:nvPr/>
        </p:nvSpPr>
        <p:spPr>
          <a:xfrm>
            <a:off x="447817" y="5141974"/>
            <a:ext cx="11290860"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3043910"/>
            <a:ext cx="11029615" cy="1497507"/>
          </a:xfrm>
        </p:spPr>
        <p:txBody>
          <a:bodyPr anchor="b">
            <a:normAutofit/>
          </a:bodyPr>
          <a:lstStyle>
            <a:lvl1pPr algn="l">
              <a:defRPr sz="3600" b="0" cap="all">
                <a:solidFill>
                  <a:schemeClr val="accent1"/>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581192" y="4541417"/>
            <a:ext cx="11029615" cy="600556"/>
          </a:xfrm>
        </p:spPr>
        <p:txBody>
          <a:bodyPr anchor="t">
            <a:normAutofit/>
          </a:bodyPr>
          <a:lstStyle>
            <a:lvl1pPr marL="0" indent="0" algn="l">
              <a:buNone/>
              <a:defRPr sz="1800" cap="all">
                <a:solidFill>
                  <a:schemeClr val="accent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solidFill>
                  <a:schemeClr val="accent1">
                    <a:lumMod val="75000"/>
                    <a:lumOff val="25000"/>
                  </a:schemeClr>
                </a:solidFill>
              </a:defRPr>
            </a:lvl1pPr>
          </a:lstStyle>
          <a:p>
            <a:fld id="{B61BEF0D-F0BB-DE4B-95CE-6DB70DBA9567}" type="datetimeFigureOut">
              <a:rPr lang="en-US" dirty="0"/>
              <a:pPr/>
              <a:t>2/18/2016</a:t>
            </a:fld>
            <a:endParaRPr lang="en-US" dirty="0"/>
          </a:p>
        </p:txBody>
      </p:sp>
      <p:sp>
        <p:nvSpPr>
          <p:cNvPr id="5" name="Footer Placeholder 4"/>
          <p:cNvSpPr>
            <a:spLocks noGrp="1"/>
          </p:cNvSpPr>
          <p:nvPr>
            <p:ph type="ftr" sz="quarter" idx="11"/>
          </p:nvPr>
        </p:nvSpPr>
        <p:spPr/>
        <p:txBody>
          <a:bodyPr/>
          <a:lstStyle>
            <a:lvl1pPr>
              <a:defRPr>
                <a:solidFill>
                  <a:schemeClr val="accent1">
                    <a:lumMod val="75000"/>
                    <a:lumOff val="25000"/>
                  </a:schemeClr>
                </a:solidFill>
              </a:defRPr>
            </a:lvl1pPr>
          </a:lstStyle>
          <a:p>
            <a:endParaRPr lang="en-US" dirty="0"/>
          </a:p>
        </p:txBody>
      </p:sp>
      <p:sp>
        <p:nvSpPr>
          <p:cNvPr id="6" name="Slide Number Placeholder 5"/>
          <p:cNvSpPr>
            <a:spLocks noGrp="1"/>
          </p:cNvSpPr>
          <p:nvPr>
            <p:ph type="sldNum" sz="quarter" idx="12"/>
          </p:nvPr>
        </p:nvSpPr>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729658"/>
            <a:ext cx="11029616" cy="988332"/>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581193" y="2228003"/>
            <a:ext cx="5422390" cy="363304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188417" y="2228003"/>
            <a:ext cx="5422392" cy="363304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2/18/2016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1" name="Rectangle 10"/>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2" name="Title 1"/>
          <p:cNvSpPr>
            <a:spLocks noGrp="1"/>
          </p:cNvSpPr>
          <p:nvPr>
            <p:ph type="title"/>
          </p:nvPr>
        </p:nvSpPr>
        <p:spPr>
          <a:xfrm>
            <a:off x="581193" y="729658"/>
            <a:ext cx="11029616" cy="988332"/>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887219" y="2250892"/>
            <a:ext cx="5087075" cy="536005"/>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581194" y="2926052"/>
            <a:ext cx="5393100" cy="2934999"/>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523735" y="2250892"/>
            <a:ext cx="5087073" cy="553373"/>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217709" y="2926052"/>
            <a:ext cx="5393100" cy="2934999"/>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2/18/2016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7" name="Rectangle 6"/>
          <p:cNvSpPr>
            <a:spLocks noChangeAspect="1"/>
          </p:cNvSpPr>
          <p:nvPr/>
        </p:nvSpPr>
        <p:spPr>
          <a:xfrm>
            <a:off x="440683"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8" name="Title 1"/>
          <p:cNvSpPr>
            <a:spLocks noGrp="1"/>
          </p:cNvSpPr>
          <p:nvPr>
            <p:ph type="title"/>
          </p:nvPr>
        </p:nvSpPr>
        <p:spPr>
          <a:xfrm>
            <a:off x="575894" y="729658"/>
            <a:ext cx="11029616" cy="988332"/>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2/18/2016</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2/18/2016</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9" name="Rectangle 8"/>
          <p:cNvSpPr>
            <a:spLocks noChangeAspect="1"/>
          </p:cNvSpPr>
          <p:nvPr/>
        </p:nvSpPr>
        <p:spPr>
          <a:xfrm>
            <a:off x="447817" y="5141973"/>
            <a:ext cx="11298200" cy="1274702"/>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2" y="5262296"/>
            <a:ext cx="4909445" cy="689514"/>
          </a:xfrm>
        </p:spPr>
        <p:txBody>
          <a:bodyPr anchor="ctr"/>
          <a:lstStyle>
            <a:lvl1pPr algn="l">
              <a:defRPr sz="2000" b="0">
                <a:solidFill>
                  <a:schemeClr val="accent1">
                    <a:lumMod val="75000"/>
                    <a:lumOff val="25000"/>
                  </a:schemeClr>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47816" y="601200"/>
            <a:ext cx="11292840" cy="4204800"/>
          </a:xfrm>
        </p:spPr>
        <p:txBody>
          <a:bodyPr anchor="ctr">
            <a:normAutofit/>
          </a:bodyPr>
          <a:lstStyle>
            <a:lvl1pPr>
              <a:defRPr sz="2000">
                <a:solidFill>
                  <a:schemeClr val="tx2"/>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400">
                <a:solidFill>
                  <a:schemeClr val="tx2"/>
                </a:solidFill>
              </a:defRPr>
            </a:lvl5pPr>
            <a:lvl6pPr>
              <a:defRPr sz="1400">
                <a:solidFill>
                  <a:schemeClr val="tx2"/>
                </a:solidFill>
              </a:defRPr>
            </a:lvl6pPr>
            <a:lvl7pPr>
              <a:defRPr sz="1400">
                <a:solidFill>
                  <a:schemeClr val="tx2"/>
                </a:solidFill>
              </a:defRPr>
            </a:lvl7pPr>
            <a:lvl8pPr>
              <a:defRPr sz="1400">
                <a:solidFill>
                  <a:schemeClr val="tx2"/>
                </a:solidFill>
              </a:defRPr>
            </a:lvl8pPr>
            <a:lvl9pPr>
              <a:defRPr sz="1400">
                <a:solidFill>
                  <a:schemeClr val="tx2"/>
                </a:solidFill>
              </a:defRPr>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5740823" y="5262296"/>
            <a:ext cx="5869987" cy="689515"/>
          </a:xfrm>
        </p:spPr>
        <p:txBody>
          <a:bodyPr anchor="ctr">
            <a:normAutofit/>
          </a:bodyPr>
          <a:lstStyle>
            <a:lvl1pPr marL="0" indent="0" algn="r">
              <a:buNone/>
              <a:defRPr sz="1100">
                <a:solidFill>
                  <a:schemeClr val="bg1"/>
                </a:solidFill>
              </a:defRPr>
            </a:lvl1pPr>
            <a:lvl2pPr marL="457200" indent="0">
              <a:buNone/>
              <a:defRPr sz="11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solidFill>
                  <a:schemeClr val="accent1">
                    <a:lumMod val="75000"/>
                    <a:lumOff val="25000"/>
                  </a:schemeClr>
                </a:solidFill>
              </a:defRPr>
            </a:lvl1pPr>
          </a:lstStyle>
          <a:p>
            <a:fld id="{B61BEF0D-F0BB-DE4B-95CE-6DB70DBA9567}" type="datetimeFigureOut">
              <a:rPr lang="en-US" dirty="0"/>
              <a:pPr/>
              <a:t>2/18/2016</a:t>
            </a:fld>
            <a:endParaRPr lang="en-US" dirty="0"/>
          </a:p>
        </p:txBody>
      </p:sp>
      <p:sp>
        <p:nvSpPr>
          <p:cNvPr id="6" name="Footer Placeholder 5"/>
          <p:cNvSpPr>
            <a:spLocks noGrp="1"/>
          </p:cNvSpPr>
          <p:nvPr>
            <p:ph type="ftr" sz="quarter" idx="11"/>
          </p:nvPr>
        </p:nvSpPr>
        <p:spPr/>
        <p:txBody>
          <a:bodyPr/>
          <a:lstStyle>
            <a:lvl1pPr>
              <a:defRPr>
                <a:solidFill>
                  <a:schemeClr val="accent1">
                    <a:lumMod val="75000"/>
                    <a:lumOff val="25000"/>
                  </a:schemeClr>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1193" y="4693389"/>
            <a:ext cx="11029616" cy="566738"/>
          </a:xfrm>
        </p:spPr>
        <p:txBody>
          <a:bodyPr anchor="b">
            <a:normAutofit/>
          </a:bodyPr>
          <a:lstStyle>
            <a:lvl1pPr algn="l">
              <a:defRPr sz="2400" b="0">
                <a:solidFill>
                  <a:schemeClr val="accent1"/>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447817" y="599725"/>
            <a:ext cx="11290859" cy="3557252"/>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smtClean="0"/>
              <a:t>Click icon to add picture</a:t>
            </a:r>
            <a:endParaRPr lang="en-US" dirty="0"/>
          </a:p>
        </p:txBody>
      </p:sp>
      <p:sp>
        <p:nvSpPr>
          <p:cNvPr id="4" name="Text Placeholder 3"/>
          <p:cNvSpPr>
            <a:spLocks noGrp="1"/>
          </p:cNvSpPr>
          <p:nvPr>
            <p:ph type="body" sz="half" idx="2"/>
          </p:nvPr>
        </p:nvSpPr>
        <p:spPr>
          <a:xfrm>
            <a:off x="581192" y="5260127"/>
            <a:ext cx="11029617" cy="598671"/>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2/18/2016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81192" y="705124"/>
            <a:ext cx="11029616" cy="1189554"/>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581192" y="2336003"/>
            <a:ext cx="11029616" cy="3522794"/>
          </a:xfrm>
          <a:prstGeom prst="rect">
            <a:avLst/>
          </a:prstGeom>
        </p:spPr>
        <p:txBody>
          <a:bodyPr vert="horz" lIns="91440" tIns="45720" rIns="91440" bIns="45720" rtlCol="0"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605951" y="5956137"/>
            <a:ext cx="2844799" cy="365125"/>
          </a:xfrm>
          <a:prstGeom prst="rect">
            <a:avLst/>
          </a:prstGeom>
        </p:spPr>
        <p:txBody>
          <a:bodyPr vert="horz" lIns="91440" tIns="45720" rIns="91440" bIns="45720" rtlCol="0" anchor="ctr"/>
          <a:lstStyle>
            <a:lvl1pPr algn="r">
              <a:defRPr sz="900">
                <a:solidFill>
                  <a:schemeClr val="accent2"/>
                </a:solidFill>
              </a:defRPr>
            </a:lvl1pPr>
          </a:lstStyle>
          <a:p>
            <a:fld id="{B61BEF0D-F0BB-DE4B-95CE-6DB70DBA9567}" type="datetimeFigureOut">
              <a:rPr lang="en-US" dirty="0"/>
              <a:pPr/>
              <a:t>2/18/2016</a:t>
            </a:fld>
            <a:endParaRPr lang="en-US" dirty="0"/>
          </a:p>
        </p:txBody>
      </p:sp>
      <p:sp>
        <p:nvSpPr>
          <p:cNvPr id="5" name="Footer Placeholder 4"/>
          <p:cNvSpPr>
            <a:spLocks noGrp="1"/>
          </p:cNvSpPr>
          <p:nvPr>
            <p:ph type="ftr" sz="quarter" idx="3"/>
          </p:nvPr>
        </p:nvSpPr>
        <p:spPr>
          <a:xfrm>
            <a:off x="581192" y="5951811"/>
            <a:ext cx="6917210" cy="365125"/>
          </a:xfrm>
          <a:prstGeom prst="rect">
            <a:avLst/>
          </a:prstGeom>
        </p:spPr>
        <p:txBody>
          <a:bodyPr vert="horz" lIns="91440" tIns="45720" rIns="91440" bIns="45720" rtlCol="0" anchor="ctr"/>
          <a:lstStyle>
            <a:lvl1pPr algn="l">
              <a:defRPr sz="900" cap="all">
                <a:solidFill>
                  <a:schemeClr val="accent2"/>
                </a:solidFill>
              </a:defRPr>
            </a:lvl1pPr>
          </a:lstStyle>
          <a:p>
            <a:endParaRPr lang="en-US" dirty="0"/>
          </a:p>
        </p:txBody>
      </p:sp>
      <p:sp>
        <p:nvSpPr>
          <p:cNvPr id="6" name="Slide Number Placeholder 5"/>
          <p:cNvSpPr>
            <a:spLocks noGrp="1"/>
          </p:cNvSpPr>
          <p:nvPr>
            <p:ph type="sldNum" sz="quarter" idx="4"/>
          </p:nvPr>
        </p:nvSpPr>
        <p:spPr>
          <a:xfrm>
            <a:off x="10558300" y="5956137"/>
            <a:ext cx="1052510" cy="365125"/>
          </a:xfrm>
          <a:prstGeom prst="rect">
            <a:avLst/>
          </a:prstGeom>
        </p:spPr>
        <p:txBody>
          <a:bodyPr vert="horz" lIns="91440" tIns="45720" rIns="91440" bIns="45720" rtlCol="0" anchor="ctr"/>
          <a:lstStyle>
            <a:lvl1pPr algn="r">
              <a:defRPr sz="900">
                <a:solidFill>
                  <a:schemeClr val="accent2"/>
                </a:solidFill>
              </a:defRPr>
            </a:lvl1pPr>
          </a:lstStyle>
          <a:p>
            <a:fld id="{D57F1E4F-1CFF-5643-939E-217C01CDF565}" type="slidenum">
              <a:rPr lang="en-US" dirty="0"/>
              <a:pPr/>
              <a:t>‹#›</a:t>
            </a:fld>
            <a:endParaRPr lang="en-US" dirty="0"/>
          </a:p>
        </p:txBody>
      </p:sp>
      <p:sp>
        <p:nvSpPr>
          <p:cNvPr id="9" name="Rectangle 8"/>
          <p:cNvSpPr/>
          <p:nvPr/>
        </p:nvSpPr>
        <p:spPr>
          <a:xfrm>
            <a:off x="446534" y="457200"/>
            <a:ext cx="3703320" cy="9499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9"/>
          <p:cNvSpPr/>
          <p:nvPr/>
        </p:nvSpPr>
        <p:spPr>
          <a:xfrm>
            <a:off x="8042147" y="453643"/>
            <a:ext cx="3703320" cy="98554"/>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a:xfrm>
            <a:off x="4241830" y="457200"/>
            <a:ext cx="3703320" cy="9144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xStyles>
    <p:titleStyle>
      <a:lvl1pPr algn="l" defTabSz="457200" rtl="0" eaLnBrk="1" latinLnBrk="0" hangingPunct="1">
        <a:spcBef>
          <a:spcPct val="0"/>
        </a:spcBef>
        <a:buNone/>
        <a:defRPr sz="2800" b="0" kern="1200" cap="all">
          <a:solidFill>
            <a:schemeClr val="bg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06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800" kern="1200">
          <a:solidFill>
            <a:schemeClr val="tx2"/>
          </a:solidFill>
          <a:latin typeface="+mn-lt"/>
          <a:ea typeface="+mn-ea"/>
          <a:cs typeface="+mn-cs"/>
        </a:defRPr>
      </a:lvl1pPr>
      <a:lvl2pPr marL="630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600" kern="1200">
          <a:solidFill>
            <a:schemeClr val="tx2"/>
          </a:solidFill>
          <a:latin typeface="+mn-lt"/>
          <a:ea typeface="+mn-ea"/>
          <a:cs typeface="+mn-cs"/>
        </a:defRPr>
      </a:lvl2pPr>
      <a:lvl3pPr marL="900000" indent="-270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400" kern="1200">
          <a:solidFill>
            <a:schemeClr val="tx2"/>
          </a:solidFill>
          <a:latin typeface="+mn-lt"/>
          <a:ea typeface="+mn-ea"/>
          <a:cs typeface="+mn-cs"/>
        </a:defRPr>
      </a:lvl3pPr>
      <a:lvl4pPr marL="124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4pPr>
      <a:lvl5pPr marL="160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diagramLayout" Target="../diagrams/layout4.xml"/><Relationship Id="rId7" Type="http://schemas.openxmlformats.org/officeDocument/2006/relationships/customXml" Target="../ink/ink1.xml"/><Relationship Id="rId12" Type="http://schemas.openxmlformats.org/officeDocument/2006/relationships/image" Target="../media/image3.emf"/><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11" Type="http://schemas.openxmlformats.org/officeDocument/2006/relationships/customXml" Target="../ink/ink3.xml"/><Relationship Id="rId5" Type="http://schemas.openxmlformats.org/officeDocument/2006/relationships/diagramColors" Target="../diagrams/colors4.xml"/><Relationship Id="rId10" Type="http://schemas.openxmlformats.org/officeDocument/2006/relationships/image" Target="../media/image2.emf"/><Relationship Id="rId4" Type="http://schemas.openxmlformats.org/officeDocument/2006/relationships/diagramQuickStyle" Target="../diagrams/quickStyle4.xml"/><Relationship Id="rId9" Type="http://schemas.openxmlformats.org/officeDocument/2006/relationships/customXml" Target="../ink/ink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7.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81191" y="591453"/>
            <a:ext cx="10993549" cy="1475013"/>
          </a:xfrm>
        </p:spPr>
        <p:txBody>
          <a:bodyPr anchor="ctr"/>
          <a:lstStyle/>
          <a:p>
            <a:pPr algn="ctr" rtl="1"/>
            <a:r>
              <a:rPr lang="ar-SA" dirty="0" smtClean="0"/>
              <a:t>مفاهيم أساسية في علم النفس الاجتماعي :</a:t>
            </a:r>
            <a:endParaRPr lang="en-US" dirty="0"/>
          </a:p>
        </p:txBody>
      </p:sp>
      <p:sp>
        <p:nvSpPr>
          <p:cNvPr id="3" name="Subtitle 2"/>
          <p:cNvSpPr>
            <a:spLocks noGrp="1"/>
          </p:cNvSpPr>
          <p:nvPr>
            <p:ph type="subTitle" idx="1"/>
          </p:nvPr>
        </p:nvSpPr>
        <p:spPr>
          <a:xfrm>
            <a:off x="581194" y="2066466"/>
            <a:ext cx="10993546" cy="934311"/>
          </a:xfrm>
        </p:spPr>
        <p:txBody>
          <a:bodyPr anchor="ctr">
            <a:normAutofit fontScale="85000" lnSpcReduction="20000"/>
          </a:bodyPr>
          <a:lstStyle/>
          <a:p>
            <a:pPr marL="457200" indent="-457200" algn="ctr" rtl="1">
              <a:buFont typeface="Arial" panose="020B0604020202020204" pitchFamily="34" charset="0"/>
              <a:buChar char="•"/>
            </a:pPr>
            <a:r>
              <a:rPr lang="ar-SA" sz="3200" b="1" dirty="0" smtClean="0"/>
              <a:t>الدوافع الاجتماعية للسلوك</a:t>
            </a:r>
          </a:p>
          <a:p>
            <a:pPr marL="457200" indent="-457200" algn="ctr" rtl="1">
              <a:buFont typeface="Arial" panose="020B0604020202020204" pitchFamily="34" charset="0"/>
              <a:buChar char="•"/>
            </a:pPr>
            <a:r>
              <a:rPr lang="ar-SA" sz="3200" b="1" dirty="0" smtClean="0"/>
              <a:t>المعايير الاجتماعية</a:t>
            </a:r>
            <a:endParaRPr lang="en-US" sz="3200" b="1" dirty="0"/>
          </a:p>
        </p:txBody>
      </p:sp>
      <p:sp>
        <p:nvSpPr>
          <p:cNvPr id="4" name="TextBox 3"/>
          <p:cNvSpPr txBox="1"/>
          <p:nvPr/>
        </p:nvSpPr>
        <p:spPr>
          <a:xfrm>
            <a:off x="1918089" y="3179264"/>
            <a:ext cx="8319752" cy="2862322"/>
          </a:xfrm>
          <a:prstGeom prst="rect">
            <a:avLst/>
          </a:prstGeom>
          <a:noFill/>
        </p:spPr>
        <p:txBody>
          <a:bodyPr wrap="square" rtlCol="0" anchor="ctr">
            <a:spAutoFit/>
          </a:bodyPr>
          <a:lstStyle/>
          <a:p>
            <a:pPr algn="ctr" rtl="1"/>
            <a:r>
              <a:rPr lang="ar-SA" sz="3600" dirty="0" smtClean="0">
                <a:solidFill>
                  <a:schemeClr val="bg2"/>
                </a:solidFill>
              </a:rPr>
              <a:t>إعداد الطالبات :</a:t>
            </a:r>
          </a:p>
          <a:p>
            <a:pPr algn="ctr" rtl="1"/>
            <a:r>
              <a:rPr lang="ar-SA" sz="3600" smtClean="0">
                <a:solidFill>
                  <a:schemeClr val="bg2"/>
                </a:solidFill>
              </a:rPr>
              <a:t>خولة عبدالله عبيد 433200190</a:t>
            </a:r>
            <a:endParaRPr lang="ar-SA" sz="3600" dirty="0" smtClean="0">
              <a:solidFill>
                <a:schemeClr val="bg2"/>
              </a:solidFill>
            </a:endParaRPr>
          </a:p>
          <a:p>
            <a:pPr algn="ctr" rtl="1"/>
            <a:r>
              <a:rPr lang="ar-SA" sz="3600" dirty="0" smtClean="0">
                <a:solidFill>
                  <a:schemeClr val="bg2"/>
                </a:solidFill>
              </a:rPr>
              <a:t>ماريا </a:t>
            </a:r>
            <a:r>
              <a:rPr lang="ar-SA" sz="3600" dirty="0" err="1" smtClean="0">
                <a:solidFill>
                  <a:schemeClr val="bg2"/>
                </a:solidFill>
              </a:rPr>
              <a:t>باسودان</a:t>
            </a:r>
            <a:r>
              <a:rPr lang="ar-SA" sz="3600" dirty="0" smtClean="0">
                <a:solidFill>
                  <a:schemeClr val="bg2"/>
                </a:solidFill>
              </a:rPr>
              <a:t> 433200280</a:t>
            </a:r>
          </a:p>
          <a:p>
            <a:pPr algn="ctr" rtl="1"/>
            <a:endParaRPr lang="ar-SA" sz="3600" dirty="0">
              <a:solidFill>
                <a:schemeClr val="bg2"/>
              </a:solidFill>
            </a:endParaRPr>
          </a:p>
          <a:p>
            <a:pPr algn="ctr" rtl="1"/>
            <a:r>
              <a:rPr lang="ar-SA" sz="3600" dirty="0" smtClean="0">
                <a:solidFill>
                  <a:schemeClr val="bg2"/>
                </a:solidFill>
              </a:rPr>
              <a:t>إشراف : أ. مها الحربي</a:t>
            </a:r>
            <a:endParaRPr lang="en-US" sz="3600" dirty="0">
              <a:solidFill>
                <a:schemeClr val="bg2"/>
              </a:solidFill>
            </a:endParaRPr>
          </a:p>
        </p:txBody>
      </p:sp>
    </p:spTree>
    <p:extLst>
      <p:ext uri="{BB962C8B-B14F-4D97-AF65-F5344CB8AC3E}">
        <p14:creationId xmlns:p14="http://schemas.microsoft.com/office/powerpoint/2010/main" xmlns="" val="1994849487"/>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4"/>
                                        </p:tgtEl>
                                        <p:attrNameLst>
                                          <p:attrName>style.visibility</p:attrName>
                                        </p:attrNameLst>
                                      </p:cBhvr>
                                      <p:to>
                                        <p:strVal val="visible"/>
                                      </p:to>
                                    </p:set>
                                    <p:animEffect transition="in" filter="fade">
                                      <p:cBhvr>
                                        <p:cTn id="19"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P spid="4"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a:xfrm>
            <a:off x="6619741" y="2180496"/>
            <a:ext cx="4991066" cy="3678303"/>
          </a:xfrm>
        </p:spPr>
        <p:txBody>
          <a:bodyPr anchor="t">
            <a:normAutofit/>
          </a:bodyPr>
          <a:lstStyle/>
          <a:p>
            <a:pPr algn="r" rtl="1">
              <a:buFontTx/>
              <a:buChar char="-"/>
            </a:pPr>
            <a:r>
              <a:rPr lang="ar-SA" sz="2800" b="1" dirty="0" smtClean="0">
                <a:latin typeface="Arial" panose="020B0604020202020204" pitchFamily="34" charset="0"/>
                <a:cs typeface="Arial" panose="020B0604020202020204" pitchFamily="34" charset="0"/>
              </a:rPr>
              <a:t>بين الغرائز والدوافع :</a:t>
            </a:r>
          </a:p>
          <a:p>
            <a:pPr algn="r" rtl="1"/>
            <a:r>
              <a:rPr lang="ar-SA" sz="2400" dirty="0" smtClean="0">
                <a:latin typeface="Arial" panose="020B0604020202020204" pitchFamily="34" charset="0"/>
                <a:cs typeface="Arial" panose="020B0604020202020204" pitchFamily="34" charset="0"/>
              </a:rPr>
              <a:t>يفضل علماء النفس المحدثون الحديث عن الدوافع أكثر من الحديث عن الغرائز ، وإذا كانت الأنظار تتجه نحو مصادر دوافع السلوك فإنها يجب أن تتجه أيضًا إلى الطرق التي تتعدل بها  لتصبح دوافع اجتماعية.</a:t>
            </a:r>
          </a:p>
        </p:txBody>
      </p:sp>
      <p:sp>
        <p:nvSpPr>
          <p:cNvPr id="4" name="TextBox 3"/>
          <p:cNvSpPr txBox="1"/>
          <p:nvPr/>
        </p:nvSpPr>
        <p:spPr>
          <a:xfrm>
            <a:off x="1300766" y="2962144"/>
            <a:ext cx="4945488" cy="2677656"/>
          </a:xfrm>
          <a:prstGeom prst="rect">
            <a:avLst/>
          </a:prstGeom>
          <a:noFill/>
        </p:spPr>
        <p:txBody>
          <a:bodyPr wrap="square" rtlCol="0">
            <a:spAutoFit/>
          </a:bodyPr>
          <a:lstStyle/>
          <a:p>
            <a:pPr marL="342900" indent="-342900" algn="r" rtl="1">
              <a:buFont typeface="Wingdings" panose="05000000000000000000" pitchFamily="2" charset="2"/>
              <a:buChar char="§"/>
            </a:pPr>
            <a:r>
              <a:rPr lang="ar-SA" sz="2400" dirty="0">
                <a:solidFill>
                  <a:schemeClr val="tx2"/>
                </a:solidFill>
                <a:latin typeface="Arial" panose="020B0604020202020204" pitchFamily="34" charset="0"/>
                <a:cs typeface="Arial" panose="020B0604020202020204" pitchFamily="34" charset="0"/>
              </a:rPr>
              <a:t>الآن لم يعد السلوك البشري يرجع إلى الغرائز ، بل أصبح يصنف السلوك في ضوء تكامل أهدافه وضرورة سعي الفرد لإشباع حاجاته وتحقيق أهدافه وخفض التوتر.</a:t>
            </a:r>
            <a:br>
              <a:rPr lang="ar-SA" sz="2400" dirty="0">
                <a:solidFill>
                  <a:schemeClr val="tx2"/>
                </a:solidFill>
                <a:latin typeface="Arial" panose="020B0604020202020204" pitchFamily="34" charset="0"/>
                <a:cs typeface="Arial" panose="020B0604020202020204" pitchFamily="34" charset="0"/>
              </a:rPr>
            </a:br>
            <a:r>
              <a:rPr lang="ar-SA" sz="2400" dirty="0">
                <a:solidFill>
                  <a:schemeClr val="tx2"/>
                </a:solidFill>
                <a:latin typeface="Arial" panose="020B0604020202020204" pitchFamily="34" charset="0"/>
                <a:cs typeface="Arial" panose="020B0604020202020204" pitchFamily="34" charset="0"/>
              </a:rPr>
              <a:t>ولا شك أن الأهداف والحاجات والتوترات تنعكس عليها ظلال القوى الاجتماعية والثقافية ويحددها المجال النفسي لبيئة الفرد.</a:t>
            </a:r>
            <a:endParaRPr lang="en-US" sz="2400" dirty="0">
              <a:solidFill>
                <a:schemeClr val="tx2"/>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11057909"/>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Effect transition="in" filter="fade">
                                      <p:cBhvr>
                                        <p:cTn id="14" dur="500"/>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Effect transition="in" filter="fade">
                                      <p:cBhvr>
                                        <p:cTn id="19" dur="500"/>
                                        <p:tgtEl>
                                          <p:spTgt spid="3">
                                            <p:txEl>
                                              <p:pRg st="1" end="1"/>
                                            </p:txEl>
                                          </p:spTgt>
                                        </p:tgtEl>
                                      </p:cBhvr>
                                    </p:animEffect>
                                  </p:childTnLst>
                                </p:cTn>
                              </p:par>
                              <p:par>
                                <p:cTn id="20" presetID="10" presetClass="entr" presetSubtype="0" fill="hold" grpId="0" nodeType="withEffect">
                                  <p:stCondLst>
                                    <p:cond delay="0"/>
                                  </p:stCondLst>
                                  <p:childTnLst>
                                    <p:set>
                                      <p:cBhvr>
                                        <p:cTn id="21" dur="1" fill="hold">
                                          <p:stCondLst>
                                            <p:cond delay="0"/>
                                          </p:stCondLst>
                                        </p:cTn>
                                        <p:tgtEl>
                                          <p:spTgt spid="4">
                                            <p:txEl>
                                              <p:pRg st="0" end="0"/>
                                            </p:txEl>
                                          </p:spTgt>
                                        </p:tgtEl>
                                        <p:attrNameLst>
                                          <p:attrName>style.visibility</p:attrName>
                                        </p:attrNameLst>
                                      </p:cBhvr>
                                      <p:to>
                                        <p:strVal val="visible"/>
                                      </p:to>
                                    </p:set>
                                    <p:animEffect transition="in" filter="fade">
                                      <p:cBhvr>
                                        <p:cTn id="22" dur="500"/>
                                        <p:tgtEl>
                                          <p:spTgt spid="4">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uiExpand="1" build="p"/>
      <p:bldP spid="4"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a:xfrm>
            <a:off x="5870618" y="1941164"/>
            <a:ext cx="5106978" cy="2115681"/>
          </a:xfrm>
        </p:spPr>
        <p:style>
          <a:lnRef idx="0">
            <a:schemeClr val="accent4"/>
          </a:lnRef>
          <a:fillRef idx="3">
            <a:schemeClr val="accent4"/>
          </a:fillRef>
          <a:effectRef idx="3">
            <a:schemeClr val="accent4"/>
          </a:effectRef>
          <a:fontRef idx="minor">
            <a:schemeClr val="lt1"/>
          </a:fontRef>
        </p:style>
        <p:txBody>
          <a:bodyPr anchor="t">
            <a:normAutofit lnSpcReduction="10000"/>
          </a:bodyPr>
          <a:lstStyle/>
          <a:p>
            <a:pPr algn="r" rtl="1"/>
            <a:r>
              <a:rPr lang="ar-SA" sz="2400" dirty="0" smtClean="0">
                <a:solidFill>
                  <a:schemeClr val="bg1"/>
                </a:solidFill>
                <a:latin typeface="Arial" panose="020B0604020202020204" pitchFamily="34" charset="0"/>
                <a:cs typeface="Arial" panose="020B0604020202020204" pitchFamily="34" charset="0"/>
              </a:rPr>
              <a:t>غاية السلوك البشري ليس فقط إشباع الغرائز وخفض التوترات الفسيولوجية ، ولكنها أيضًا تحقق حاجات الجماعة.</a:t>
            </a:r>
            <a:br>
              <a:rPr lang="ar-SA" sz="2400" dirty="0" smtClean="0">
                <a:solidFill>
                  <a:schemeClr val="bg1"/>
                </a:solidFill>
                <a:latin typeface="Arial" panose="020B0604020202020204" pitchFamily="34" charset="0"/>
                <a:cs typeface="Arial" panose="020B0604020202020204" pitchFamily="34" charset="0"/>
              </a:rPr>
            </a:br>
            <a:r>
              <a:rPr lang="ar-SA" sz="2400" dirty="0" smtClean="0">
                <a:solidFill>
                  <a:schemeClr val="bg1"/>
                </a:solidFill>
                <a:latin typeface="Arial" panose="020B0604020202020204" pitchFamily="34" charset="0"/>
                <a:cs typeface="Arial" panose="020B0604020202020204" pitchFamily="34" charset="0"/>
              </a:rPr>
              <a:t>والتعليم الاجتماعي يعدل الغرائز والحوافز ويحولها إلى دوافع للسلوك الاجتماعي، ويبرز دوافع اجتماعية جديدة.</a:t>
            </a:r>
            <a:endParaRPr lang="en-US" sz="2400" dirty="0">
              <a:solidFill>
                <a:schemeClr val="bg1"/>
              </a:solidFill>
              <a:latin typeface="Arial" panose="020B0604020202020204" pitchFamily="34" charset="0"/>
              <a:cs typeface="Arial" panose="020B0604020202020204" pitchFamily="34" charset="0"/>
            </a:endParaRPr>
          </a:p>
        </p:txBody>
      </p:sp>
      <p:sp>
        <p:nvSpPr>
          <p:cNvPr id="4" name="Content Placeholder 2"/>
          <p:cNvSpPr txBox="1">
            <a:spLocks/>
          </p:cNvSpPr>
          <p:nvPr/>
        </p:nvSpPr>
        <p:spPr>
          <a:xfrm>
            <a:off x="612887" y="2716791"/>
            <a:ext cx="4769476" cy="2110315"/>
          </a:xfrm>
          <a:prstGeom prst="rect">
            <a:avLst/>
          </a:prstGeom>
        </p:spPr>
        <p:style>
          <a:lnRef idx="0">
            <a:schemeClr val="accent1"/>
          </a:lnRef>
          <a:fillRef idx="3">
            <a:schemeClr val="accent1"/>
          </a:fillRef>
          <a:effectRef idx="3">
            <a:schemeClr val="accent1"/>
          </a:effectRef>
          <a:fontRef idx="minor">
            <a:schemeClr val="lt1"/>
          </a:fontRef>
        </p:style>
        <p:txBody>
          <a:bodyPr vert="horz" lIns="91440" tIns="45720" rIns="91440" bIns="45720" rtlCol="0" anchor="t">
            <a:normAutofit/>
          </a:bodyPr>
          <a:lstStyle>
            <a:lvl1pPr marL="306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800" kern="1200">
                <a:solidFill>
                  <a:schemeClr val="lt1"/>
                </a:solidFill>
                <a:latin typeface="+mn-lt"/>
                <a:ea typeface="+mn-ea"/>
                <a:cs typeface="+mn-cs"/>
              </a:defRPr>
            </a:lvl1pPr>
            <a:lvl2pPr marL="630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600" kern="1200">
                <a:solidFill>
                  <a:schemeClr val="lt1"/>
                </a:solidFill>
                <a:latin typeface="+mn-lt"/>
                <a:ea typeface="+mn-ea"/>
                <a:cs typeface="+mn-cs"/>
              </a:defRPr>
            </a:lvl2pPr>
            <a:lvl3pPr marL="900000" indent="-270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400" kern="1200">
                <a:solidFill>
                  <a:schemeClr val="lt1"/>
                </a:solidFill>
                <a:latin typeface="+mn-lt"/>
                <a:ea typeface="+mn-ea"/>
                <a:cs typeface="+mn-cs"/>
              </a:defRPr>
            </a:lvl3pPr>
            <a:lvl4pPr marL="124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4pPr>
            <a:lvl5pPr marL="160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9pPr>
          </a:lstStyle>
          <a:p>
            <a:pPr algn="r" rtl="1"/>
            <a:r>
              <a:rPr lang="ar-SA" sz="2400" dirty="0" smtClean="0">
                <a:solidFill>
                  <a:schemeClr val="bg1"/>
                </a:solidFill>
                <a:latin typeface="Arial" panose="020B0604020202020204" pitchFamily="34" charset="0"/>
                <a:cs typeface="Arial" panose="020B0604020202020204" pitchFamily="34" charset="0"/>
              </a:rPr>
              <a:t>المجتمع يوجه الغرائز والحوافز ويحدد طريقة إشباعها ويحولها إلى سلوك مقبول اجتماعيا ومرغوب فيه بطريقة الكائن الاجتماعي الإنسان الذي يستجيب لاتجاهات وقيم أخيه الإنسان.</a:t>
            </a:r>
            <a:endParaRPr lang="en-US" sz="2400" dirty="0">
              <a:solidFill>
                <a:schemeClr val="bg1"/>
              </a:solidFill>
              <a:latin typeface="Arial" panose="020B0604020202020204" pitchFamily="34" charset="0"/>
              <a:cs typeface="Arial" panose="020B0604020202020204" pitchFamily="34" charset="0"/>
            </a:endParaRPr>
          </a:p>
        </p:txBody>
      </p:sp>
      <p:sp>
        <p:nvSpPr>
          <p:cNvPr id="5" name="Content Placeholder 2"/>
          <p:cNvSpPr txBox="1">
            <a:spLocks/>
          </p:cNvSpPr>
          <p:nvPr/>
        </p:nvSpPr>
        <p:spPr>
          <a:xfrm>
            <a:off x="5870619" y="4282053"/>
            <a:ext cx="5106978" cy="2352866"/>
          </a:xfrm>
          <a:prstGeom prst="rect">
            <a:avLst/>
          </a:prstGeom>
        </p:spPr>
        <p:style>
          <a:lnRef idx="0">
            <a:schemeClr val="accent2"/>
          </a:lnRef>
          <a:fillRef idx="3">
            <a:schemeClr val="accent2"/>
          </a:fillRef>
          <a:effectRef idx="3">
            <a:schemeClr val="accent2"/>
          </a:effectRef>
          <a:fontRef idx="minor">
            <a:schemeClr val="lt1"/>
          </a:fontRef>
        </p:style>
        <p:txBody>
          <a:bodyPr vert="horz" lIns="91440" tIns="45720" rIns="91440" bIns="45720" rtlCol="0" anchor="t">
            <a:normAutofit/>
          </a:bodyPr>
          <a:lstStyle>
            <a:lvl1pPr marL="306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800" kern="1200">
                <a:solidFill>
                  <a:schemeClr val="lt1"/>
                </a:solidFill>
                <a:latin typeface="+mn-lt"/>
                <a:ea typeface="+mn-ea"/>
                <a:cs typeface="+mn-cs"/>
              </a:defRPr>
            </a:lvl1pPr>
            <a:lvl2pPr marL="630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600" kern="1200">
                <a:solidFill>
                  <a:schemeClr val="lt1"/>
                </a:solidFill>
                <a:latin typeface="+mn-lt"/>
                <a:ea typeface="+mn-ea"/>
                <a:cs typeface="+mn-cs"/>
              </a:defRPr>
            </a:lvl2pPr>
            <a:lvl3pPr marL="900000" indent="-270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400" kern="1200">
                <a:solidFill>
                  <a:schemeClr val="lt1"/>
                </a:solidFill>
                <a:latin typeface="+mn-lt"/>
                <a:ea typeface="+mn-ea"/>
                <a:cs typeface="+mn-cs"/>
              </a:defRPr>
            </a:lvl3pPr>
            <a:lvl4pPr marL="124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4pPr>
            <a:lvl5pPr marL="160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lt1"/>
                </a:solidFill>
                <a:latin typeface="+mn-lt"/>
                <a:ea typeface="+mn-ea"/>
                <a:cs typeface="+mn-cs"/>
              </a:defRPr>
            </a:lvl9pPr>
          </a:lstStyle>
          <a:p>
            <a:pPr algn="r" rtl="1"/>
            <a:r>
              <a:rPr lang="ar-SA" sz="2400" dirty="0" smtClean="0">
                <a:solidFill>
                  <a:schemeClr val="bg1"/>
                </a:solidFill>
                <a:latin typeface="Arial" panose="020B0604020202020204" pitchFamily="34" charset="0"/>
                <a:cs typeface="Arial" panose="020B0604020202020204" pitchFamily="34" charset="0"/>
              </a:rPr>
              <a:t>الجماعة قوة مبتكرة إبداعية في السلوك البشري فقول أن السلوك البشري يمكن التنبؤ به ، فذلك ممكن في حالة معرفتنا لدوافع السلوك البشري والإطار الاجتماعي الذي يحدث فيه السلوك ، ولهذا يفضل علماء علم النفس الاجتماعي مصطلح «الدوافع» أكثر من « الغرائز».</a:t>
            </a:r>
            <a:endParaRPr lang="en-US" sz="2400" dirty="0">
              <a:solidFill>
                <a:schemeClr val="bg1"/>
              </a:solidFill>
              <a:latin typeface="Arial" panose="020B0604020202020204" pitchFamily="34" charset="0"/>
              <a:cs typeface="Arial" panose="020B0604020202020204" pitchFamily="34" charset="0"/>
            </a:endParaRPr>
          </a:p>
        </p:txBody>
      </p:sp>
      <p:sp>
        <p:nvSpPr>
          <p:cNvPr id="6" name="Rectangle 5"/>
          <p:cNvSpPr/>
          <p:nvPr/>
        </p:nvSpPr>
        <p:spPr>
          <a:xfrm>
            <a:off x="10815108" y="2378299"/>
            <a:ext cx="569387" cy="923330"/>
          </a:xfrm>
          <a:prstGeom prst="rect">
            <a:avLst/>
          </a:prstGeom>
        </p:spPr>
        <p:style>
          <a:lnRef idx="2">
            <a:schemeClr val="accent2"/>
          </a:lnRef>
          <a:fillRef idx="1">
            <a:schemeClr val="lt1"/>
          </a:fillRef>
          <a:effectRef idx="0">
            <a:schemeClr val="accent2"/>
          </a:effectRef>
          <a:fontRef idx="minor">
            <a:schemeClr val="dk1"/>
          </a:fontRef>
        </p:style>
        <p:txBody>
          <a:bodyPr wrap="none" lIns="91440" tIns="45720" rIns="91440" bIns="45720">
            <a:spAutoFit/>
          </a:bodyPr>
          <a:lstStyle/>
          <a:p>
            <a:pPr algn="ctr"/>
            <a:r>
              <a:rPr lang="ar-SA" sz="5400" b="1" dirty="0" smtClean="0">
                <a:ln w="6600">
                  <a:solidFill>
                    <a:schemeClr val="accent2"/>
                  </a:solidFill>
                  <a:prstDash val="solid"/>
                </a:ln>
                <a:solidFill>
                  <a:srgbClr val="FFFFFF"/>
                </a:solidFill>
                <a:effectLst>
                  <a:outerShdw dist="38100" dir="2700000" algn="tl" rotWithShape="0">
                    <a:schemeClr val="accent2"/>
                  </a:outerShdw>
                </a:effectLst>
              </a:rPr>
              <a:t>1</a:t>
            </a:r>
            <a:endParaRPr lang="en-US" sz="5400" b="1" dirty="0">
              <a:ln w="6600">
                <a:solidFill>
                  <a:schemeClr val="accent2"/>
                </a:solidFill>
                <a:prstDash val="solid"/>
              </a:ln>
              <a:solidFill>
                <a:srgbClr val="FFFFFF"/>
              </a:solidFill>
              <a:effectLst>
                <a:outerShdw dist="38100" dir="2700000" algn="tl" rotWithShape="0">
                  <a:schemeClr val="accent2"/>
                </a:outerShdw>
              </a:effectLst>
            </a:endParaRPr>
          </a:p>
        </p:txBody>
      </p:sp>
      <p:sp>
        <p:nvSpPr>
          <p:cNvPr id="7" name="Rectangle 6"/>
          <p:cNvSpPr/>
          <p:nvPr/>
        </p:nvSpPr>
        <p:spPr>
          <a:xfrm>
            <a:off x="5179025" y="3133515"/>
            <a:ext cx="569387" cy="923330"/>
          </a:xfrm>
          <a:prstGeom prst="rect">
            <a:avLst/>
          </a:prstGeom>
        </p:spPr>
        <p:style>
          <a:lnRef idx="2">
            <a:schemeClr val="accent2"/>
          </a:lnRef>
          <a:fillRef idx="1">
            <a:schemeClr val="lt1"/>
          </a:fillRef>
          <a:effectRef idx="0">
            <a:schemeClr val="accent2"/>
          </a:effectRef>
          <a:fontRef idx="minor">
            <a:schemeClr val="dk1"/>
          </a:fontRef>
        </p:style>
        <p:txBody>
          <a:bodyPr wrap="none" lIns="91440" tIns="45720" rIns="91440" bIns="45720">
            <a:spAutoFit/>
          </a:bodyPr>
          <a:lstStyle/>
          <a:p>
            <a:pPr algn="ctr"/>
            <a:r>
              <a:rPr lang="ar-SA" sz="5400" b="1" dirty="0" smtClean="0">
                <a:ln w="6600">
                  <a:solidFill>
                    <a:schemeClr val="accent2"/>
                  </a:solidFill>
                  <a:prstDash val="solid"/>
                </a:ln>
                <a:solidFill>
                  <a:srgbClr val="FFFFFF"/>
                </a:solidFill>
                <a:effectLst>
                  <a:outerShdw dist="38100" dir="2700000" algn="tl" rotWithShape="0">
                    <a:schemeClr val="accent2"/>
                  </a:outerShdw>
                </a:effectLst>
              </a:rPr>
              <a:t>2</a:t>
            </a:r>
            <a:endParaRPr lang="en-US" sz="5400" b="1" dirty="0">
              <a:ln w="6600">
                <a:solidFill>
                  <a:schemeClr val="accent2"/>
                </a:solidFill>
                <a:prstDash val="solid"/>
              </a:ln>
              <a:solidFill>
                <a:srgbClr val="FFFFFF"/>
              </a:solidFill>
              <a:effectLst>
                <a:outerShdw dist="38100" dir="2700000" algn="tl" rotWithShape="0">
                  <a:schemeClr val="accent2"/>
                </a:outerShdw>
              </a:effectLst>
            </a:endParaRPr>
          </a:p>
        </p:txBody>
      </p:sp>
      <p:sp>
        <p:nvSpPr>
          <p:cNvPr id="8" name="Rectangle 7"/>
          <p:cNvSpPr/>
          <p:nvPr/>
        </p:nvSpPr>
        <p:spPr>
          <a:xfrm>
            <a:off x="10810813" y="4996821"/>
            <a:ext cx="569387" cy="923330"/>
          </a:xfrm>
          <a:prstGeom prst="rect">
            <a:avLst/>
          </a:prstGeom>
        </p:spPr>
        <p:style>
          <a:lnRef idx="2">
            <a:schemeClr val="accent2"/>
          </a:lnRef>
          <a:fillRef idx="1">
            <a:schemeClr val="lt1"/>
          </a:fillRef>
          <a:effectRef idx="0">
            <a:schemeClr val="accent2"/>
          </a:effectRef>
          <a:fontRef idx="minor">
            <a:schemeClr val="dk1"/>
          </a:fontRef>
        </p:style>
        <p:txBody>
          <a:bodyPr wrap="none" lIns="91440" tIns="45720" rIns="91440" bIns="45720">
            <a:spAutoFit/>
          </a:bodyPr>
          <a:lstStyle/>
          <a:p>
            <a:pPr algn="ctr"/>
            <a:r>
              <a:rPr lang="ar-SA" sz="5400" b="1" dirty="0" smtClean="0">
                <a:ln w="6600">
                  <a:solidFill>
                    <a:schemeClr val="accent2"/>
                  </a:solidFill>
                  <a:prstDash val="solid"/>
                </a:ln>
                <a:solidFill>
                  <a:srgbClr val="FFFFFF"/>
                </a:solidFill>
                <a:effectLst>
                  <a:outerShdw dist="38100" dir="2700000" algn="tl" rotWithShape="0">
                    <a:schemeClr val="accent2"/>
                  </a:outerShdw>
                </a:effectLst>
              </a:rPr>
              <a:t>3</a:t>
            </a:r>
            <a:endParaRPr lang="en-US" sz="5400" b="1" dirty="0">
              <a:ln w="6600">
                <a:solidFill>
                  <a:schemeClr val="accent2"/>
                </a:solidFill>
                <a:prstDash val="solid"/>
              </a:ln>
              <a:solidFill>
                <a:srgbClr val="FFFFFF"/>
              </a:solidFill>
              <a:effectLst>
                <a:outerShdw dist="38100" dir="2700000" algn="tl" rotWithShape="0">
                  <a:schemeClr val="accent2"/>
                </a:outerShdw>
              </a:effectLst>
            </a:endParaRPr>
          </a:p>
        </p:txBody>
      </p:sp>
    </p:spTree>
    <p:extLst>
      <p:ext uri="{BB962C8B-B14F-4D97-AF65-F5344CB8AC3E}">
        <p14:creationId xmlns:p14="http://schemas.microsoft.com/office/powerpoint/2010/main" xmlns="" val="876281559"/>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3">
                                            <p:bg/>
                                          </p:spTgt>
                                        </p:tgtEl>
                                        <p:attrNameLst>
                                          <p:attrName>style.visibility</p:attrName>
                                        </p:attrNameLst>
                                      </p:cBhvr>
                                      <p:to>
                                        <p:strVal val="visible"/>
                                      </p:to>
                                    </p:set>
                                    <p:animEffect transition="in" filter="fade">
                                      <p:cBhvr>
                                        <p:cTn id="14" dur="500"/>
                                        <p:tgtEl>
                                          <p:spTgt spid="3">
                                            <p:bg/>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3">
                                            <p:txEl>
                                              <p:pRg st="0" end="0"/>
                                            </p:txEl>
                                          </p:spTgt>
                                        </p:tgtEl>
                                        <p:attrNameLst>
                                          <p:attrName>style.visibility</p:attrName>
                                        </p:attrNameLst>
                                      </p:cBhvr>
                                      <p:to>
                                        <p:strVal val="visible"/>
                                      </p:to>
                                    </p:set>
                                    <p:animEffect transition="in" filter="fade">
                                      <p:cBhvr>
                                        <p:cTn id="19" dur="500"/>
                                        <p:tgtEl>
                                          <p:spTgt spid="3">
                                            <p:txEl>
                                              <p:pRg st="0" end="0"/>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10" presetClass="entr" presetSubtype="0" fill="hold" grpId="0" nodeType="clickEffect">
                                  <p:stCondLst>
                                    <p:cond delay="0"/>
                                  </p:stCondLst>
                                  <p:childTnLst>
                                    <p:set>
                                      <p:cBhvr>
                                        <p:cTn id="23" dur="1" fill="hold">
                                          <p:stCondLst>
                                            <p:cond delay="0"/>
                                          </p:stCondLst>
                                        </p:cTn>
                                        <p:tgtEl>
                                          <p:spTgt spid="4"/>
                                        </p:tgtEl>
                                        <p:attrNameLst>
                                          <p:attrName>style.visibility</p:attrName>
                                        </p:attrNameLst>
                                      </p:cBhvr>
                                      <p:to>
                                        <p:strVal val="visible"/>
                                      </p:to>
                                    </p:set>
                                    <p:animEffect transition="in" filter="fade">
                                      <p:cBhvr>
                                        <p:cTn id="24" dur="500"/>
                                        <p:tgtEl>
                                          <p:spTgt spid="4"/>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grpId="0" nodeType="clickEffect">
                                  <p:stCondLst>
                                    <p:cond delay="0"/>
                                  </p:stCondLst>
                                  <p:childTnLst>
                                    <p:set>
                                      <p:cBhvr>
                                        <p:cTn id="28" dur="1" fill="hold">
                                          <p:stCondLst>
                                            <p:cond delay="0"/>
                                          </p:stCondLst>
                                        </p:cTn>
                                        <p:tgtEl>
                                          <p:spTgt spid="5"/>
                                        </p:tgtEl>
                                        <p:attrNameLst>
                                          <p:attrName>style.visibility</p:attrName>
                                        </p:attrNameLst>
                                      </p:cBhvr>
                                      <p:to>
                                        <p:strVal val="visible"/>
                                      </p:to>
                                    </p:set>
                                    <p:animEffect transition="in" filter="fade">
                                      <p:cBhvr>
                                        <p:cTn id="29"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animBg="1"/>
      <p:bldP spid="4" grpId="0" animBg="1"/>
      <p:bldP spid="5"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a:xfrm>
            <a:off x="5924281" y="2180496"/>
            <a:ext cx="5686525" cy="3112721"/>
          </a:xfrm>
        </p:spPr>
        <p:txBody>
          <a:bodyPr anchor="t">
            <a:normAutofit lnSpcReduction="10000"/>
          </a:bodyPr>
          <a:lstStyle/>
          <a:p>
            <a:pPr algn="r" rtl="1"/>
            <a:r>
              <a:rPr lang="ar-SA" sz="2800" b="1" dirty="0" smtClean="0">
                <a:latin typeface="Arial" panose="020B0604020202020204" pitchFamily="34" charset="0"/>
                <a:cs typeface="Arial" panose="020B0604020202020204" pitchFamily="34" charset="0"/>
              </a:rPr>
              <a:t>الدافع </a:t>
            </a:r>
            <a:r>
              <a:rPr lang="ar-SA" sz="2400" dirty="0" smtClean="0">
                <a:latin typeface="Arial" panose="020B0604020202020204" pitchFamily="34" charset="0"/>
                <a:cs typeface="Arial" panose="020B0604020202020204" pitchFamily="34" charset="0"/>
              </a:rPr>
              <a:t>هو حالة جسمية أو نفسية داخلية يؤدي إلى توجيه الكائن الحي تجاه أهداف معينة ، ومن شأنه أن يقوي استجابة محددة من بين عدة استجابات يمكن أن تقابل مثير محدد.</a:t>
            </a:r>
          </a:p>
          <a:p>
            <a:pPr algn="r" rtl="1"/>
            <a:r>
              <a:rPr lang="ar-SA" sz="2400" dirty="0" smtClean="0">
                <a:latin typeface="Arial" panose="020B0604020202020204" pitchFamily="34" charset="0"/>
                <a:cs typeface="Arial" panose="020B0604020202020204" pitchFamily="34" charset="0"/>
              </a:rPr>
              <a:t>لا يمكن إخضاع الدافع للمراقبة إنما نلاحظها عن طريق السلوك الناتج عنها.</a:t>
            </a:r>
          </a:p>
          <a:p>
            <a:pPr algn="r" rtl="1"/>
            <a:r>
              <a:rPr lang="ar-SA" sz="2400" dirty="0" smtClean="0">
                <a:latin typeface="Arial" panose="020B0604020202020204" pitchFamily="34" charset="0"/>
                <a:cs typeface="Arial" panose="020B0604020202020204" pitchFamily="34" charset="0"/>
              </a:rPr>
              <a:t>هناك دوافع متعددة بقدر تعدد السلوك البشري  ، ويوجد نوعين رئيسين من الدوافع :</a:t>
            </a:r>
            <a:endParaRPr lang="en-US" sz="2800" dirty="0">
              <a:latin typeface="Arial" panose="020B0604020202020204" pitchFamily="34" charset="0"/>
              <a:cs typeface="Arial" panose="020B0604020202020204" pitchFamily="34" charset="0"/>
            </a:endParaRPr>
          </a:p>
        </p:txBody>
      </p:sp>
      <p:graphicFrame>
        <p:nvGraphicFramePr>
          <p:cNvPr id="4" name="Diagram 3"/>
          <p:cNvGraphicFramePr/>
          <p:nvPr>
            <p:extLst>
              <p:ext uri="{D42A27DB-BD31-4B8C-83A1-F6EECF244321}">
                <p14:modId xmlns:p14="http://schemas.microsoft.com/office/powerpoint/2010/main" xmlns="" val="2566072634"/>
              </p:ext>
            </p:extLst>
          </p:nvPr>
        </p:nvGraphicFramePr>
        <p:xfrm>
          <a:off x="206062" y="3366274"/>
          <a:ext cx="5420574" cy="349172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xmlns="" val="279565258"/>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22" presetClass="entr" presetSubtype="4"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Effect transition="in" filter="wipe(down)">
                                      <p:cBhvr>
                                        <p:cTn id="14" dur="500"/>
                                        <p:tgtEl>
                                          <p:spTgt spid="3">
                                            <p:txEl>
                                              <p:pRg st="0" end="0"/>
                                            </p:txEl>
                                          </p:spTgt>
                                        </p:tgtEl>
                                      </p:cBhvr>
                                    </p:animEffect>
                                  </p:childTnLst>
                                </p:cTn>
                              </p:par>
                              <p:par>
                                <p:cTn id="15" presetID="22" presetClass="entr" presetSubtype="4" fill="hold" grpId="0" nodeType="with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Effect transition="in" filter="wipe(down)">
                                      <p:cBhvr>
                                        <p:cTn id="17" dur="500"/>
                                        <p:tgtEl>
                                          <p:spTgt spid="3">
                                            <p:txEl>
                                              <p:pRg st="1" end="1"/>
                                            </p:txEl>
                                          </p:spTgt>
                                        </p:tgtEl>
                                      </p:cBhvr>
                                    </p:animEffect>
                                  </p:childTnLst>
                                </p:cTn>
                              </p:par>
                              <p:par>
                                <p:cTn id="18" presetID="22" presetClass="entr" presetSubtype="4" fill="hold" grpId="0" nodeType="withEffect">
                                  <p:stCondLst>
                                    <p:cond delay="0"/>
                                  </p:stCondLst>
                                  <p:childTnLst>
                                    <p:set>
                                      <p:cBhvr>
                                        <p:cTn id="19" dur="1" fill="hold">
                                          <p:stCondLst>
                                            <p:cond delay="0"/>
                                          </p:stCondLst>
                                        </p:cTn>
                                        <p:tgtEl>
                                          <p:spTgt spid="3">
                                            <p:txEl>
                                              <p:pRg st="2" end="2"/>
                                            </p:txEl>
                                          </p:spTgt>
                                        </p:tgtEl>
                                        <p:attrNameLst>
                                          <p:attrName>style.visibility</p:attrName>
                                        </p:attrNameLst>
                                      </p:cBhvr>
                                      <p:to>
                                        <p:strVal val="visible"/>
                                      </p:to>
                                    </p:set>
                                    <p:animEffect transition="in" filter="wipe(down)">
                                      <p:cBhvr>
                                        <p:cTn id="20"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allAtOnce"/>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a:xfrm>
            <a:off x="581192" y="2785803"/>
            <a:ext cx="11029615" cy="3678303"/>
          </a:xfrm>
        </p:spPr>
        <p:txBody>
          <a:bodyPr anchor="t">
            <a:normAutofit/>
          </a:bodyPr>
          <a:lstStyle/>
          <a:p>
            <a:pPr algn="r" rtl="1">
              <a:buFont typeface="Courier New" panose="02070309020205020404" pitchFamily="49" charset="0"/>
              <a:buChar char="o"/>
            </a:pPr>
            <a:r>
              <a:rPr lang="ar-SA" sz="2800" b="1" dirty="0" smtClean="0">
                <a:latin typeface="Arial" panose="020B0604020202020204" pitchFamily="34" charset="0"/>
                <a:cs typeface="Arial" panose="020B0604020202020204" pitchFamily="34" charset="0"/>
              </a:rPr>
              <a:t>الدافع الاجتماعي </a:t>
            </a:r>
            <a:r>
              <a:rPr lang="ar-SA" sz="2400" dirty="0" smtClean="0">
                <a:latin typeface="Arial" panose="020B0604020202020204" pitchFamily="34" charset="0"/>
                <a:cs typeface="Arial" panose="020B0604020202020204" pitchFamily="34" charset="0"/>
              </a:rPr>
              <a:t>عبارة عن دافع يثيره ويشبعه ولو جزئيا أشخاص آخرون ، على عكس الدافع الفسيولوجي الجسمي الذي يثيره ويشبعه تغير في الوظائف الفسيولوجية ، ولكن يوجد تداخل بين هذين الدوافع.</a:t>
            </a:r>
            <a:br>
              <a:rPr lang="ar-SA" sz="2400" dirty="0" smtClean="0">
                <a:latin typeface="Arial" panose="020B0604020202020204" pitchFamily="34" charset="0"/>
                <a:cs typeface="Arial" panose="020B0604020202020204" pitchFamily="34" charset="0"/>
              </a:rPr>
            </a:br>
            <a:r>
              <a:rPr lang="ar-SA" sz="2400" dirty="0" smtClean="0">
                <a:latin typeface="Arial" panose="020B0604020202020204" pitchFamily="34" charset="0"/>
                <a:cs typeface="Arial" panose="020B0604020202020204" pitchFamily="34" charset="0"/>
              </a:rPr>
              <a:t>وتعتبر الدوافع الاجتماعية دوافع </a:t>
            </a:r>
            <a:r>
              <a:rPr lang="ar-SA" sz="2400" b="1" dirty="0" smtClean="0">
                <a:latin typeface="Arial" panose="020B0604020202020204" pitchFamily="34" charset="0"/>
                <a:cs typeface="Arial" panose="020B0604020202020204" pitchFamily="34" charset="0"/>
              </a:rPr>
              <a:t>معقدة </a:t>
            </a:r>
            <a:r>
              <a:rPr lang="ar-SA" sz="2400" dirty="0" smtClean="0">
                <a:latin typeface="Arial" panose="020B0604020202020204" pitchFamily="34" charset="0"/>
                <a:cs typeface="Arial" panose="020B0604020202020204" pitchFamily="34" charset="0"/>
              </a:rPr>
              <a:t>، لأنها تنشأ وتنمو في ظل الظروف المختلفة للفرد وتتأثر بالبيئة المحيطة به </a:t>
            </a:r>
            <a:r>
              <a:rPr lang="ar-SA" sz="2400" dirty="0" err="1" smtClean="0">
                <a:latin typeface="Arial" panose="020B0604020202020204" pitchFamily="34" charset="0"/>
                <a:cs typeface="Arial" panose="020B0604020202020204" pitchFamily="34" charset="0"/>
              </a:rPr>
              <a:t>ومايسود</a:t>
            </a:r>
            <a:r>
              <a:rPr lang="ar-SA" sz="2400" dirty="0" smtClean="0">
                <a:latin typeface="Arial" panose="020B0604020202020204" pitchFamily="34" charset="0"/>
                <a:cs typeface="Arial" panose="020B0604020202020204" pitchFamily="34" charset="0"/>
              </a:rPr>
              <a:t> فيها من عادات وقيم.</a:t>
            </a:r>
          </a:p>
          <a:p>
            <a:pPr algn="r" rtl="1">
              <a:buFont typeface="Courier New" panose="02070309020205020404" pitchFamily="49" charset="0"/>
              <a:buChar char="o"/>
            </a:pPr>
            <a:r>
              <a:rPr lang="ar-SA" sz="2400" dirty="0" smtClean="0">
                <a:latin typeface="Arial" panose="020B0604020202020204" pitchFamily="34" charset="0"/>
                <a:cs typeface="Arial" panose="020B0604020202020204" pitchFamily="34" charset="0"/>
              </a:rPr>
              <a:t>وتأتي</a:t>
            </a:r>
            <a:r>
              <a:rPr lang="ar-SA" sz="2400" b="1" dirty="0" smtClean="0">
                <a:latin typeface="Arial" panose="020B0604020202020204" pitchFamily="34" charset="0"/>
                <a:cs typeface="Arial" panose="020B0604020202020204" pitchFamily="34" charset="0"/>
              </a:rPr>
              <a:t> الدوافع الذاتية </a:t>
            </a:r>
            <a:r>
              <a:rPr lang="ar-SA" sz="2400" dirty="0" smtClean="0">
                <a:latin typeface="Arial" panose="020B0604020202020204" pitchFamily="34" charset="0"/>
                <a:cs typeface="Arial" panose="020B0604020202020204" pitchFamily="34" charset="0"/>
              </a:rPr>
              <a:t>ضمن الدوافع الثانوية ومن أمثلتها الحاجة إلى النجاح والميل إلى التملك.</a:t>
            </a:r>
            <a:endParaRPr lang="en-US" sz="28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1169727454"/>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Effect transition="in" filter="fade">
                                      <p:cBhvr>
                                        <p:cTn id="14" dur="1000"/>
                                        <p:tgtEl>
                                          <p:spTgt spid="3">
                                            <p:txEl>
                                              <p:pRg st="0" end="0"/>
                                            </p:txEl>
                                          </p:spTgt>
                                        </p:tgtEl>
                                      </p:cBhvr>
                                    </p:animEffect>
                                    <p:anim calcmode="lin" valueType="num">
                                      <p:cBhvr>
                                        <p:cTn id="15"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1" end="1"/>
                                            </p:txEl>
                                          </p:spTgt>
                                        </p:tgtEl>
                                        <p:attrNameLst>
                                          <p:attrName>style.visibility</p:attrName>
                                        </p:attrNameLst>
                                      </p:cBhvr>
                                      <p:to>
                                        <p:strVal val="visible"/>
                                      </p:to>
                                    </p:set>
                                    <p:animEffect transition="in" filter="fade">
                                      <p:cBhvr>
                                        <p:cTn id="21" dur="1000"/>
                                        <p:tgtEl>
                                          <p:spTgt spid="3">
                                            <p:txEl>
                                              <p:pRg st="1" end="1"/>
                                            </p:txEl>
                                          </p:spTgt>
                                        </p:tgtEl>
                                      </p:cBhvr>
                                    </p:animEffect>
                                    <p:anim calcmode="lin" valueType="num">
                                      <p:cBhvr>
                                        <p:cTn id="22"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a:xfrm>
            <a:off x="5950039" y="2180496"/>
            <a:ext cx="5660768" cy="4477881"/>
          </a:xfrm>
        </p:spPr>
        <p:txBody>
          <a:bodyPr anchor="t">
            <a:normAutofit/>
          </a:bodyPr>
          <a:lstStyle/>
          <a:p>
            <a:pPr marL="0" indent="0" algn="r" rtl="1">
              <a:buNone/>
            </a:pPr>
            <a:r>
              <a:rPr lang="ar-SA" sz="2400" b="1" dirty="0" smtClean="0">
                <a:latin typeface="Arial" panose="020B0604020202020204" pitchFamily="34" charset="0"/>
                <a:cs typeface="Arial" panose="020B0604020202020204" pitchFamily="34" charset="0"/>
              </a:rPr>
              <a:t>بعض الملاحظات على الدوافع :</a:t>
            </a:r>
          </a:p>
          <a:p>
            <a:pPr algn="r" rtl="1">
              <a:buFont typeface="Wingdings" panose="05000000000000000000" pitchFamily="2" charset="2"/>
              <a:buChar char="v"/>
            </a:pPr>
            <a:r>
              <a:rPr lang="ar-SA" sz="2400" dirty="0" smtClean="0">
                <a:latin typeface="Arial" panose="020B0604020202020204" pitchFamily="34" charset="0"/>
                <a:cs typeface="Arial" panose="020B0604020202020204" pitchFamily="34" charset="0"/>
              </a:rPr>
              <a:t>وراء كل سلوك اجتماعي دافع.</a:t>
            </a:r>
          </a:p>
          <a:p>
            <a:pPr algn="r" rtl="1">
              <a:buFont typeface="Wingdings" panose="05000000000000000000" pitchFamily="2" charset="2"/>
              <a:buChar char="v"/>
            </a:pPr>
            <a:r>
              <a:rPr lang="ar-SA" sz="2400" dirty="0" smtClean="0">
                <a:latin typeface="Arial" panose="020B0604020202020204" pitchFamily="34" charset="0"/>
                <a:cs typeface="Arial" panose="020B0604020202020204" pitchFamily="34" charset="0"/>
              </a:rPr>
              <a:t>الدافع الواحد يؤدي إلى الأوان من السلوك تختلف باختلاف الأفراد.</a:t>
            </a:r>
          </a:p>
          <a:p>
            <a:pPr algn="r" rtl="1">
              <a:buFont typeface="Wingdings" panose="05000000000000000000" pitchFamily="2" charset="2"/>
              <a:buChar char="v"/>
            </a:pPr>
            <a:r>
              <a:rPr lang="ar-SA" sz="2400" dirty="0" smtClean="0">
                <a:latin typeface="Arial" panose="020B0604020202020204" pitchFamily="34" charset="0"/>
                <a:cs typeface="Arial" panose="020B0604020202020204" pitchFamily="34" charset="0"/>
              </a:rPr>
              <a:t>الدافع الواحد يؤدي لألوان مختلفة من السلوك لدى الفرد نفسه تبعا لوجهة نظره أو الموقف الخارجي.</a:t>
            </a:r>
          </a:p>
          <a:p>
            <a:pPr algn="r" rtl="1">
              <a:buFont typeface="Wingdings" panose="05000000000000000000" pitchFamily="2" charset="2"/>
              <a:buChar char="v"/>
            </a:pPr>
            <a:r>
              <a:rPr lang="ar-SA" sz="2400" dirty="0" smtClean="0">
                <a:latin typeface="Arial" panose="020B0604020202020204" pitchFamily="34" charset="0"/>
                <a:cs typeface="Arial" panose="020B0604020202020204" pitchFamily="34" charset="0"/>
              </a:rPr>
              <a:t>السلوك الواحد قد يصدر عن دوافع مختلفة.</a:t>
            </a:r>
          </a:p>
          <a:p>
            <a:pPr algn="r" rtl="1">
              <a:buFont typeface="Wingdings" panose="05000000000000000000" pitchFamily="2" charset="2"/>
              <a:buChar char="v"/>
            </a:pPr>
            <a:r>
              <a:rPr lang="ar-SA" sz="2400" dirty="0" err="1" smtClean="0">
                <a:latin typeface="Arial" panose="020B0604020202020204" pitchFamily="34" charset="0"/>
                <a:cs typeface="Arial" panose="020B0604020202020204" pitchFamily="34" charset="0"/>
              </a:rPr>
              <a:t>التعبيرعن</a:t>
            </a:r>
            <a:r>
              <a:rPr lang="ar-SA" sz="2400" dirty="0" smtClean="0">
                <a:latin typeface="Arial" panose="020B0604020202020204" pitchFamily="34" charset="0"/>
                <a:cs typeface="Arial" panose="020B0604020202020204" pitchFamily="34" charset="0"/>
              </a:rPr>
              <a:t> الدوافع يختلف من ثقافة لأخرى.</a:t>
            </a:r>
          </a:p>
          <a:p>
            <a:pPr algn="r" rtl="1">
              <a:buFont typeface="Wingdings" panose="05000000000000000000" pitchFamily="2" charset="2"/>
              <a:buChar char="v"/>
            </a:pPr>
            <a:r>
              <a:rPr lang="ar-SA" sz="2400" dirty="0" smtClean="0">
                <a:latin typeface="Arial" panose="020B0604020202020204" pitchFamily="34" charset="0"/>
                <a:cs typeface="Arial" panose="020B0604020202020204" pitchFamily="34" charset="0"/>
              </a:rPr>
              <a:t>الدوافع كثيرًا </a:t>
            </a:r>
            <a:r>
              <a:rPr lang="ar-SA" sz="2400" dirty="0" err="1" smtClean="0">
                <a:latin typeface="Arial" panose="020B0604020202020204" pitchFamily="34" charset="0"/>
                <a:cs typeface="Arial" panose="020B0604020202020204" pitchFamily="34" charset="0"/>
              </a:rPr>
              <a:t>ماتبدو</a:t>
            </a:r>
            <a:r>
              <a:rPr lang="ar-SA" sz="2400" dirty="0" smtClean="0">
                <a:latin typeface="Arial" panose="020B0604020202020204" pitchFamily="34" charset="0"/>
                <a:cs typeface="Arial" panose="020B0604020202020204" pitchFamily="34" charset="0"/>
              </a:rPr>
              <a:t> في صورة رمزية.</a:t>
            </a:r>
            <a:endParaRPr lang="en-US" sz="2400" dirty="0">
              <a:latin typeface="Arial" panose="020B0604020202020204" pitchFamily="34" charset="0"/>
              <a:cs typeface="Arial" panose="020B0604020202020204" pitchFamily="34" charset="0"/>
            </a:endParaRPr>
          </a:p>
        </p:txBody>
      </p:sp>
      <p:sp>
        <p:nvSpPr>
          <p:cNvPr id="4" name="Content Placeholder 2"/>
          <p:cNvSpPr txBox="1">
            <a:spLocks/>
          </p:cNvSpPr>
          <p:nvPr/>
        </p:nvSpPr>
        <p:spPr>
          <a:xfrm>
            <a:off x="680433" y="3052293"/>
            <a:ext cx="5660768" cy="3606083"/>
          </a:xfrm>
          <a:prstGeom prst="rect">
            <a:avLst/>
          </a:prstGeom>
        </p:spPr>
        <p:txBody>
          <a:bodyPr vert="horz" lIns="91440" tIns="45720" rIns="91440" bIns="45720" rtlCol="0" anchor="t">
            <a:normAutofit/>
          </a:bodyPr>
          <a:lstStyle>
            <a:lvl1pPr marL="306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800" kern="1200">
                <a:solidFill>
                  <a:schemeClr val="tx2"/>
                </a:solidFill>
                <a:latin typeface="+mn-lt"/>
                <a:ea typeface="+mn-ea"/>
                <a:cs typeface="+mn-cs"/>
              </a:defRPr>
            </a:lvl1pPr>
            <a:lvl2pPr marL="630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600" kern="1200">
                <a:solidFill>
                  <a:schemeClr val="tx2"/>
                </a:solidFill>
                <a:latin typeface="+mn-lt"/>
                <a:ea typeface="+mn-ea"/>
                <a:cs typeface="+mn-cs"/>
              </a:defRPr>
            </a:lvl2pPr>
            <a:lvl3pPr marL="900000" indent="-270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400" kern="1200">
                <a:solidFill>
                  <a:schemeClr val="tx2"/>
                </a:solidFill>
                <a:latin typeface="+mn-lt"/>
                <a:ea typeface="+mn-ea"/>
                <a:cs typeface="+mn-cs"/>
              </a:defRPr>
            </a:lvl3pPr>
            <a:lvl4pPr marL="124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4pPr>
            <a:lvl5pPr marL="160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9pPr>
          </a:lstStyle>
          <a:p>
            <a:pPr algn="r" rtl="1">
              <a:buFont typeface="Wingdings" panose="05000000000000000000" pitchFamily="2" charset="2"/>
              <a:buChar char="v"/>
            </a:pPr>
            <a:r>
              <a:rPr lang="ar-SA" sz="2400" dirty="0">
                <a:latin typeface="Arial" panose="020B0604020202020204" pitchFamily="34" charset="0"/>
                <a:cs typeface="Arial" panose="020B0604020202020204" pitchFamily="34" charset="0"/>
              </a:rPr>
              <a:t> </a:t>
            </a:r>
            <a:r>
              <a:rPr lang="ar-SA" sz="2400" dirty="0" smtClean="0">
                <a:latin typeface="Arial" panose="020B0604020202020204" pitchFamily="34" charset="0"/>
                <a:cs typeface="Arial" panose="020B0604020202020204" pitchFamily="34" charset="0"/>
              </a:rPr>
              <a:t>السلوك الإنساني يندر أن يصدر عن دافع واحد.</a:t>
            </a:r>
          </a:p>
          <a:p>
            <a:pPr algn="r" rtl="1">
              <a:buFont typeface="Wingdings" panose="05000000000000000000" pitchFamily="2" charset="2"/>
              <a:buChar char="v"/>
            </a:pPr>
            <a:r>
              <a:rPr lang="ar-SA" sz="2400" dirty="0" smtClean="0">
                <a:latin typeface="Arial" panose="020B0604020202020204" pitchFamily="34" charset="0"/>
                <a:cs typeface="Arial" panose="020B0604020202020204" pitchFamily="34" charset="0"/>
              </a:rPr>
              <a:t>تصنف الدوافع حسب </a:t>
            </a:r>
            <a:r>
              <a:rPr lang="ar-SA" sz="2400" dirty="0" err="1" smtClean="0">
                <a:latin typeface="Arial" panose="020B0604020202020204" pitchFamily="34" charset="0"/>
                <a:cs typeface="Arial" panose="020B0604020202020204" pitchFamily="34" charset="0"/>
              </a:rPr>
              <a:t>ماتشبعه</a:t>
            </a:r>
            <a:r>
              <a:rPr lang="ar-SA" sz="2400" dirty="0" smtClean="0">
                <a:latin typeface="Arial" panose="020B0604020202020204" pitchFamily="34" charset="0"/>
                <a:cs typeface="Arial" panose="020B0604020202020204" pitchFamily="34" charset="0"/>
              </a:rPr>
              <a:t>.</a:t>
            </a:r>
          </a:p>
          <a:p>
            <a:pPr algn="r" rtl="1">
              <a:buFont typeface="Wingdings" panose="05000000000000000000" pitchFamily="2" charset="2"/>
              <a:buChar char="v"/>
            </a:pPr>
            <a:r>
              <a:rPr lang="ar-SA" sz="2400" dirty="0" smtClean="0">
                <a:latin typeface="Arial" panose="020B0604020202020204" pitchFamily="34" charset="0"/>
                <a:cs typeface="Arial" panose="020B0604020202020204" pitchFamily="34" charset="0"/>
              </a:rPr>
              <a:t>قوة الدوافع الاجتماعية وشكلها تعتبر أمر فردي.</a:t>
            </a:r>
          </a:p>
          <a:p>
            <a:pPr algn="r" rtl="1">
              <a:buFont typeface="Wingdings" panose="05000000000000000000" pitchFamily="2" charset="2"/>
              <a:buChar char="v"/>
            </a:pPr>
            <a:r>
              <a:rPr lang="ar-SA" sz="2400" dirty="0" smtClean="0">
                <a:latin typeface="Arial" panose="020B0604020202020204" pitchFamily="34" charset="0"/>
                <a:cs typeface="Arial" panose="020B0604020202020204" pitchFamily="34" charset="0"/>
              </a:rPr>
              <a:t>الدافع يعدل الغرائز في ضوء التوقعات الاجتماعية.</a:t>
            </a:r>
          </a:p>
          <a:p>
            <a:pPr algn="r" rtl="1">
              <a:buFont typeface="Wingdings" panose="05000000000000000000" pitchFamily="2" charset="2"/>
              <a:buChar char="v"/>
            </a:pPr>
            <a:r>
              <a:rPr lang="ar-SA" sz="2400" dirty="0" smtClean="0">
                <a:latin typeface="Arial" panose="020B0604020202020204" pitchFamily="34" charset="0"/>
                <a:cs typeface="Arial" panose="020B0604020202020204" pitchFamily="34" charset="0"/>
              </a:rPr>
              <a:t>الدافع يهدف إلى تحقيق أهداف الفرد والجماعة.</a:t>
            </a:r>
            <a:endParaRPr lang="en-US" sz="24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3472830054"/>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Effect transition="in" filter="fade">
                                      <p:cBhvr>
                                        <p:cTn id="14" dur="500"/>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Effect transition="in" filter="fade">
                                      <p:cBhvr>
                                        <p:cTn id="19" dur="500"/>
                                        <p:tgtEl>
                                          <p:spTgt spid="3">
                                            <p:txEl>
                                              <p:pRg st="1" end="1"/>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10" presetClass="entr" presetSubtype="0" fill="hold" grpId="0" nodeType="clickEffect">
                                  <p:stCondLst>
                                    <p:cond delay="0"/>
                                  </p:stCondLst>
                                  <p:childTnLst>
                                    <p:set>
                                      <p:cBhvr>
                                        <p:cTn id="23" dur="1" fill="hold">
                                          <p:stCondLst>
                                            <p:cond delay="0"/>
                                          </p:stCondLst>
                                        </p:cTn>
                                        <p:tgtEl>
                                          <p:spTgt spid="3">
                                            <p:txEl>
                                              <p:pRg st="2" end="2"/>
                                            </p:txEl>
                                          </p:spTgt>
                                        </p:tgtEl>
                                        <p:attrNameLst>
                                          <p:attrName>style.visibility</p:attrName>
                                        </p:attrNameLst>
                                      </p:cBhvr>
                                      <p:to>
                                        <p:strVal val="visible"/>
                                      </p:to>
                                    </p:set>
                                    <p:animEffect transition="in" filter="fade">
                                      <p:cBhvr>
                                        <p:cTn id="24" dur="500"/>
                                        <p:tgtEl>
                                          <p:spTgt spid="3">
                                            <p:txEl>
                                              <p:pRg st="2" end="2"/>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grpId="0" nodeType="clickEffect">
                                  <p:stCondLst>
                                    <p:cond delay="0"/>
                                  </p:stCondLst>
                                  <p:childTnLst>
                                    <p:set>
                                      <p:cBhvr>
                                        <p:cTn id="28" dur="1" fill="hold">
                                          <p:stCondLst>
                                            <p:cond delay="0"/>
                                          </p:stCondLst>
                                        </p:cTn>
                                        <p:tgtEl>
                                          <p:spTgt spid="3">
                                            <p:txEl>
                                              <p:pRg st="3" end="3"/>
                                            </p:txEl>
                                          </p:spTgt>
                                        </p:tgtEl>
                                        <p:attrNameLst>
                                          <p:attrName>style.visibility</p:attrName>
                                        </p:attrNameLst>
                                      </p:cBhvr>
                                      <p:to>
                                        <p:strVal val="visible"/>
                                      </p:to>
                                    </p:set>
                                    <p:animEffect transition="in" filter="fade">
                                      <p:cBhvr>
                                        <p:cTn id="29" dur="500"/>
                                        <p:tgtEl>
                                          <p:spTgt spid="3">
                                            <p:txEl>
                                              <p:pRg st="3" end="3"/>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10" presetClass="entr" presetSubtype="0" fill="hold" grpId="0" nodeType="clickEffect">
                                  <p:stCondLst>
                                    <p:cond delay="0"/>
                                  </p:stCondLst>
                                  <p:childTnLst>
                                    <p:set>
                                      <p:cBhvr>
                                        <p:cTn id="33" dur="1" fill="hold">
                                          <p:stCondLst>
                                            <p:cond delay="0"/>
                                          </p:stCondLst>
                                        </p:cTn>
                                        <p:tgtEl>
                                          <p:spTgt spid="3">
                                            <p:txEl>
                                              <p:pRg st="4" end="4"/>
                                            </p:txEl>
                                          </p:spTgt>
                                        </p:tgtEl>
                                        <p:attrNameLst>
                                          <p:attrName>style.visibility</p:attrName>
                                        </p:attrNameLst>
                                      </p:cBhvr>
                                      <p:to>
                                        <p:strVal val="visible"/>
                                      </p:to>
                                    </p:set>
                                    <p:animEffect transition="in" filter="fade">
                                      <p:cBhvr>
                                        <p:cTn id="34" dur="500"/>
                                        <p:tgtEl>
                                          <p:spTgt spid="3">
                                            <p:txEl>
                                              <p:pRg st="4" end="4"/>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10" presetClass="entr" presetSubtype="0" fill="hold" grpId="0" nodeType="clickEffect">
                                  <p:stCondLst>
                                    <p:cond delay="0"/>
                                  </p:stCondLst>
                                  <p:childTnLst>
                                    <p:set>
                                      <p:cBhvr>
                                        <p:cTn id="38" dur="1" fill="hold">
                                          <p:stCondLst>
                                            <p:cond delay="0"/>
                                          </p:stCondLst>
                                        </p:cTn>
                                        <p:tgtEl>
                                          <p:spTgt spid="3">
                                            <p:txEl>
                                              <p:pRg st="5" end="5"/>
                                            </p:txEl>
                                          </p:spTgt>
                                        </p:tgtEl>
                                        <p:attrNameLst>
                                          <p:attrName>style.visibility</p:attrName>
                                        </p:attrNameLst>
                                      </p:cBhvr>
                                      <p:to>
                                        <p:strVal val="visible"/>
                                      </p:to>
                                    </p:set>
                                    <p:animEffect transition="in" filter="fade">
                                      <p:cBhvr>
                                        <p:cTn id="39" dur="500"/>
                                        <p:tgtEl>
                                          <p:spTgt spid="3">
                                            <p:txEl>
                                              <p:pRg st="5" end="5"/>
                                            </p:txEl>
                                          </p:spTgt>
                                        </p:tgtEl>
                                      </p:cBhvr>
                                    </p:animEffect>
                                  </p:childTnLst>
                                </p:cTn>
                              </p:par>
                            </p:childTnLst>
                          </p:cTn>
                        </p:par>
                      </p:childTnLst>
                    </p:cTn>
                  </p:par>
                  <p:par>
                    <p:cTn id="40" fill="hold">
                      <p:stCondLst>
                        <p:cond delay="indefinite"/>
                      </p:stCondLst>
                      <p:childTnLst>
                        <p:par>
                          <p:cTn id="41" fill="hold">
                            <p:stCondLst>
                              <p:cond delay="0"/>
                            </p:stCondLst>
                            <p:childTnLst>
                              <p:par>
                                <p:cTn id="42" presetID="10" presetClass="entr" presetSubtype="0" fill="hold" grpId="0" nodeType="clickEffect">
                                  <p:stCondLst>
                                    <p:cond delay="0"/>
                                  </p:stCondLst>
                                  <p:childTnLst>
                                    <p:set>
                                      <p:cBhvr>
                                        <p:cTn id="43" dur="1" fill="hold">
                                          <p:stCondLst>
                                            <p:cond delay="0"/>
                                          </p:stCondLst>
                                        </p:cTn>
                                        <p:tgtEl>
                                          <p:spTgt spid="3">
                                            <p:txEl>
                                              <p:pRg st="6" end="6"/>
                                            </p:txEl>
                                          </p:spTgt>
                                        </p:tgtEl>
                                        <p:attrNameLst>
                                          <p:attrName>style.visibility</p:attrName>
                                        </p:attrNameLst>
                                      </p:cBhvr>
                                      <p:to>
                                        <p:strVal val="visible"/>
                                      </p:to>
                                    </p:set>
                                    <p:animEffect transition="in" filter="fade">
                                      <p:cBhvr>
                                        <p:cTn id="44" dur="500"/>
                                        <p:tgtEl>
                                          <p:spTgt spid="3">
                                            <p:txEl>
                                              <p:pRg st="6" end="6"/>
                                            </p:txEl>
                                          </p:spTgt>
                                        </p:tgtEl>
                                      </p:cBhvr>
                                    </p:animEffect>
                                  </p:childTnLst>
                                </p:cTn>
                              </p:par>
                            </p:childTnLst>
                          </p:cTn>
                        </p:par>
                      </p:childTnLst>
                    </p:cTn>
                  </p:par>
                  <p:par>
                    <p:cTn id="45" fill="hold">
                      <p:stCondLst>
                        <p:cond delay="indefinite"/>
                      </p:stCondLst>
                      <p:childTnLst>
                        <p:par>
                          <p:cTn id="46" fill="hold">
                            <p:stCondLst>
                              <p:cond delay="0"/>
                            </p:stCondLst>
                            <p:childTnLst>
                              <p:par>
                                <p:cTn id="47" presetID="10" presetClass="entr" presetSubtype="0" fill="hold" grpId="0" nodeType="clickEffect">
                                  <p:stCondLst>
                                    <p:cond delay="0"/>
                                  </p:stCondLst>
                                  <p:childTnLst>
                                    <p:set>
                                      <p:cBhvr>
                                        <p:cTn id="48" dur="1" fill="hold">
                                          <p:stCondLst>
                                            <p:cond delay="0"/>
                                          </p:stCondLst>
                                        </p:cTn>
                                        <p:tgtEl>
                                          <p:spTgt spid="4">
                                            <p:txEl>
                                              <p:pRg st="0" end="0"/>
                                            </p:txEl>
                                          </p:spTgt>
                                        </p:tgtEl>
                                        <p:attrNameLst>
                                          <p:attrName>style.visibility</p:attrName>
                                        </p:attrNameLst>
                                      </p:cBhvr>
                                      <p:to>
                                        <p:strVal val="visible"/>
                                      </p:to>
                                    </p:set>
                                    <p:animEffect transition="in" filter="fade">
                                      <p:cBhvr>
                                        <p:cTn id="49" dur="500"/>
                                        <p:tgtEl>
                                          <p:spTgt spid="4">
                                            <p:txEl>
                                              <p:pRg st="0" end="0"/>
                                            </p:txEl>
                                          </p:spTgt>
                                        </p:tgtEl>
                                      </p:cBhvr>
                                    </p:animEffect>
                                  </p:childTnLst>
                                </p:cTn>
                              </p:par>
                            </p:childTnLst>
                          </p:cTn>
                        </p:par>
                      </p:childTnLst>
                    </p:cTn>
                  </p:par>
                  <p:par>
                    <p:cTn id="50" fill="hold">
                      <p:stCondLst>
                        <p:cond delay="indefinite"/>
                      </p:stCondLst>
                      <p:childTnLst>
                        <p:par>
                          <p:cTn id="51" fill="hold">
                            <p:stCondLst>
                              <p:cond delay="0"/>
                            </p:stCondLst>
                            <p:childTnLst>
                              <p:par>
                                <p:cTn id="52" presetID="10" presetClass="entr" presetSubtype="0" fill="hold" grpId="0" nodeType="clickEffect">
                                  <p:stCondLst>
                                    <p:cond delay="0"/>
                                  </p:stCondLst>
                                  <p:childTnLst>
                                    <p:set>
                                      <p:cBhvr>
                                        <p:cTn id="53" dur="1" fill="hold">
                                          <p:stCondLst>
                                            <p:cond delay="0"/>
                                          </p:stCondLst>
                                        </p:cTn>
                                        <p:tgtEl>
                                          <p:spTgt spid="4">
                                            <p:txEl>
                                              <p:pRg st="1" end="1"/>
                                            </p:txEl>
                                          </p:spTgt>
                                        </p:tgtEl>
                                        <p:attrNameLst>
                                          <p:attrName>style.visibility</p:attrName>
                                        </p:attrNameLst>
                                      </p:cBhvr>
                                      <p:to>
                                        <p:strVal val="visible"/>
                                      </p:to>
                                    </p:set>
                                    <p:animEffect transition="in" filter="fade">
                                      <p:cBhvr>
                                        <p:cTn id="54" dur="500"/>
                                        <p:tgtEl>
                                          <p:spTgt spid="4">
                                            <p:txEl>
                                              <p:pRg st="1" end="1"/>
                                            </p:txEl>
                                          </p:spTgt>
                                        </p:tgtEl>
                                      </p:cBhvr>
                                    </p:animEffect>
                                  </p:childTnLst>
                                </p:cTn>
                              </p:par>
                            </p:childTnLst>
                          </p:cTn>
                        </p:par>
                      </p:childTnLst>
                    </p:cTn>
                  </p:par>
                  <p:par>
                    <p:cTn id="55" fill="hold">
                      <p:stCondLst>
                        <p:cond delay="indefinite"/>
                      </p:stCondLst>
                      <p:childTnLst>
                        <p:par>
                          <p:cTn id="56" fill="hold">
                            <p:stCondLst>
                              <p:cond delay="0"/>
                            </p:stCondLst>
                            <p:childTnLst>
                              <p:par>
                                <p:cTn id="57" presetID="10" presetClass="entr" presetSubtype="0" fill="hold" grpId="0" nodeType="clickEffect">
                                  <p:stCondLst>
                                    <p:cond delay="0"/>
                                  </p:stCondLst>
                                  <p:childTnLst>
                                    <p:set>
                                      <p:cBhvr>
                                        <p:cTn id="58" dur="1" fill="hold">
                                          <p:stCondLst>
                                            <p:cond delay="0"/>
                                          </p:stCondLst>
                                        </p:cTn>
                                        <p:tgtEl>
                                          <p:spTgt spid="4">
                                            <p:txEl>
                                              <p:pRg st="2" end="2"/>
                                            </p:txEl>
                                          </p:spTgt>
                                        </p:tgtEl>
                                        <p:attrNameLst>
                                          <p:attrName>style.visibility</p:attrName>
                                        </p:attrNameLst>
                                      </p:cBhvr>
                                      <p:to>
                                        <p:strVal val="visible"/>
                                      </p:to>
                                    </p:set>
                                    <p:animEffect transition="in" filter="fade">
                                      <p:cBhvr>
                                        <p:cTn id="59" dur="500"/>
                                        <p:tgtEl>
                                          <p:spTgt spid="4">
                                            <p:txEl>
                                              <p:pRg st="2" end="2"/>
                                            </p:txEl>
                                          </p:spTgt>
                                        </p:tgtEl>
                                      </p:cBhvr>
                                    </p:animEffect>
                                  </p:childTnLst>
                                </p:cTn>
                              </p:par>
                            </p:childTnLst>
                          </p:cTn>
                        </p:par>
                      </p:childTnLst>
                    </p:cTn>
                  </p:par>
                  <p:par>
                    <p:cTn id="60" fill="hold">
                      <p:stCondLst>
                        <p:cond delay="indefinite"/>
                      </p:stCondLst>
                      <p:childTnLst>
                        <p:par>
                          <p:cTn id="61" fill="hold">
                            <p:stCondLst>
                              <p:cond delay="0"/>
                            </p:stCondLst>
                            <p:childTnLst>
                              <p:par>
                                <p:cTn id="62" presetID="10" presetClass="entr" presetSubtype="0" fill="hold" grpId="0" nodeType="clickEffect">
                                  <p:stCondLst>
                                    <p:cond delay="0"/>
                                  </p:stCondLst>
                                  <p:childTnLst>
                                    <p:set>
                                      <p:cBhvr>
                                        <p:cTn id="63" dur="1" fill="hold">
                                          <p:stCondLst>
                                            <p:cond delay="0"/>
                                          </p:stCondLst>
                                        </p:cTn>
                                        <p:tgtEl>
                                          <p:spTgt spid="4">
                                            <p:txEl>
                                              <p:pRg st="3" end="3"/>
                                            </p:txEl>
                                          </p:spTgt>
                                        </p:tgtEl>
                                        <p:attrNameLst>
                                          <p:attrName>style.visibility</p:attrName>
                                        </p:attrNameLst>
                                      </p:cBhvr>
                                      <p:to>
                                        <p:strVal val="visible"/>
                                      </p:to>
                                    </p:set>
                                    <p:animEffect transition="in" filter="fade">
                                      <p:cBhvr>
                                        <p:cTn id="64" dur="500"/>
                                        <p:tgtEl>
                                          <p:spTgt spid="4">
                                            <p:txEl>
                                              <p:pRg st="3" end="3"/>
                                            </p:txEl>
                                          </p:spTgt>
                                        </p:tgtEl>
                                      </p:cBhvr>
                                    </p:animEffect>
                                  </p:childTnLst>
                                </p:cTn>
                              </p:par>
                            </p:childTnLst>
                          </p:cTn>
                        </p:par>
                      </p:childTnLst>
                    </p:cTn>
                  </p:par>
                  <p:par>
                    <p:cTn id="65" fill="hold">
                      <p:stCondLst>
                        <p:cond delay="indefinite"/>
                      </p:stCondLst>
                      <p:childTnLst>
                        <p:par>
                          <p:cTn id="66" fill="hold">
                            <p:stCondLst>
                              <p:cond delay="0"/>
                            </p:stCondLst>
                            <p:childTnLst>
                              <p:par>
                                <p:cTn id="67" presetID="10" presetClass="entr" presetSubtype="0" fill="hold" grpId="0" nodeType="clickEffect">
                                  <p:stCondLst>
                                    <p:cond delay="0"/>
                                  </p:stCondLst>
                                  <p:childTnLst>
                                    <p:set>
                                      <p:cBhvr>
                                        <p:cTn id="68" dur="1" fill="hold">
                                          <p:stCondLst>
                                            <p:cond delay="0"/>
                                          </p:stCondLst>
                                        </p:cTn>
                                        <p:tgtEl>
                                          <p:spTgt spid="4">
                                            <p:txEl>
                                              <p:pRg st="4" end="4"/>
                                            </p:txEl>
                                          </p:spTgt>
                                        </p:tgtEl>
                                        <p:attrNameLst>
                                          <p:attrName>style.visibility</p:attrName>
                                        </p:attrNameLst>
                                      </p:cBhvr>
                                      <p:to>
                                        <p:strVal val="visible"/>
                                      </p:to>
                                    </p:set>
                                    <p:animEffect transition="in" filter="fade">
                                      <p:cBhvr>
                                        <p:cTn id="69" dur="500"/>
                                        <p:tgtEl>
                                          <p:spTgt spid="4">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P spid="4"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81192" y="4988619"/>
            <a:ext cx="11029615" cy="1497507"/>
          </a:xfrm>
        </p:spPr>
        <p:txBody>
          <a:bodyPr anchor="ctr">
            <a:normAutofit/>
          </a:bodyPr>
          <a:lstStyle/>
          <a:p>
            <a:pPr algn="ctr" rtl="1"/>
            <a:r>
              <a:rPr lang="ar-SA" sz="4000" dirty="0" smtClean="0">
                <a:solidFill>
                  <a:schemeClr val="bg2"/>
                </a:solidFill>
              </a:rPr>
              <a:t>الدوافع الاجتماعية للسلوك</a:t>
            </a:r>
            <a:endParaRPr lang="en-US" sz="4000" dirty="0">
              <a:solidFill>
                <a:schemeClr val="bg2"/>
              </a:solidFill>
            </a:endParaRPr>
          </a:p>
        </p:txBody>
      </p:sp>
      <p:sp>
        <p:nvSpPr>
          <p:cNvPr id="4" name="Text Placeholder 3"/>
          <p:cNvSpPr>
            <a:spLocks noGrp="1"/>
          </p:cNvSpPr>
          <p:nvPr>
            <p:ph type="body" idx="1"/>
          </p:nvPr>
        </p:nvSpPr>
        <p:spPr>
          <a:xfrm>
            <a:off x="581192" y="729269"/>
            <a:ext cx="11029615" cy="4259349"/>
          </a:xfrm>
        </p:spPr>
        <p:txBody>
          <a:bodyPr>
            <a:normAutofit/>
          </a:bodyPr>
          <a:lstStyle/>
          <a:p>
            <a:pPr algn="ctr" rtl="1"/>
            <a:r>
              <a:rPr lang="ar-SA" sz="2800" b="1" dirty="0" smtClean="0">
                <a:solidFill>
                  <a:schemeClr val="tx2"/>
                </a:solidFill>
                <a:latin typeface="Arial" panose="020B0604020202020204" pitchFamily="34" charset="0"/>
                <a:cs typeface="Arial" panose="020B0604020202020204" pitchFamily="34" charset="0"/>
              </a:rPr>
              <a:t>مناقشة حول بعض الدوافع الاجتماعية :</a:t>
            </a:r>
            <a:endParaRPr lang="ar-SA" sz="2400" b="1" dirty="0" smtClean="0">
              <a:latin typeface="Arial" panose="020B0604020202020204" pitchFamily="34" charset="0"/>
              <a:cs typeface="Arial" panose="020B0604020202020204" pitchFamily="34" charset="0"/>
            </a:endParaRPr>
          </a:p>
          <a:p>
            <a:pPr algn="r" rtl="1"/>
            <a:endParaRPr lang="ar-SA" sz="2400" b="1" dirty="0" smtClean="0">
              <a:latin typeface="Arial" panose="020B0604020202020204" pitchFamily="34" charset="0"/>
              <a:cs typeface="Arial" panose="020B0604020202020204" pitchFamily="34" charset="0"/>
            </a:endParaRPr>
          </a:p>
          <a:p>
            <a:pPr algn="r" rtl="1"/>
            <a:r>
              <a:rPr lang="ar-SA" sz="2400" b="1" dirty="0" smtClean="0">
                <a:latin typeface="Arial" panose="020B0604020202020204" pitchFamily="34" charset="0"/>
                <a:cs typeface="Arial" panose="020B0604020202020204" pitchFamily="34" charset="0"/>
              </a:rPr>
              <a:t>1- الدافع الجنسي : </a:t>
            </a:r>
            <a:r>
              <a:rPr lang="ar-SA" sz="2400" dirty="0" smtClean="0">
                <a:latin typeface="Arial" panose="020B0604020202020204" pitchFamily="34" charset="0"/>
                <a:cs typeface="Arial" panose="020B0604020202020204" pitchFamily="34" charset="0"/>
              </a:rPr>
              <a:t/>
            </a:r>
            <a:br>
              <a:rPr lang="ar-SA" sz="2400" dirty="0" smtClean="0">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من أقوى الدوافع وأكبرها أثر في سلوك الإنسان وصحته النفسية ، فهو يدفعه إلى التزاوج والتكاثر.</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بالرغم من ذلك العوامل النفسية الاجتماعية تلعب دور مهم في إثارة الشهوة الجنسية وإخمادها وضبطها وتوجيهها وقد تؤدي إلى الانحراف والشذوذ.</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وقد فرضت على هذا الدافع الكثير من القيود، وأصبح مغلف بالكثير من المعايير والقيم .</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وتلعب التربية الجنسية دور مهم في تهذيب التعبير السلوكي للدافع الجنسي لما له بصفة خاصة من آثار اجتماعية.</a:t>
            </a:r>
            <a:endParaRPr lang="ar-SA" sz="2800" b="1" dirty="0"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488397202"/>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 presetClass="entr" presetSubtype="0" fill="hold" grpId="0" nodeType="clickEffect">
                                  <p:stCondLst>
                                    <p:cond delay="0"/>
                                  </p:stCondLst>
                                  <p:childTnLst>
                                    <p:set>
                                      <p:cBhvr>
                                        <p:cTn id="13"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14" fill="hold">
                      <p:stCondLst>
                        <p:cond delay="indefinite"/>
                      </p:stCondLst>
                      <p:childTnLst>
                        <p:par>
                          <p:cTn id="15" fill="hold">
                            <p:stCondLst>
                              <p:cond delay="0"/>
                            </p:stCondLst>
                            <p:childTnLst>
                              <p:par>
                                <p:cTn id="16" presetID="1" presetClass="entr" presetSubtype="0" fill="hold" grpId="0" nodeType="clickEffect">
                                  <p:stCondLst>
                                    <p:cond delay="0"/>
                                  </p:stCondLst>
                                  <p:childTnLst>
                                    <p:set>
                                      <p:cBhvr>
                                        <p:cTn id="17" dur="1" fill="hold">
                                          <p:stCondLst>
                                            <p:cond delay="0"/>
                                          </p:stCondLst>
                                        </p:cTn>
                                        <p:tgtEl>
                                          <p:spTgt spid="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81191" y="5022001"/>
            <a:ext cx="11029615" cy="1497507"/>
          </a:xfrm>
        </p:spPr>
        <p:txBody>
          <a:bodyPr anchor="ctr">
            <a:normAutofit/>
          </a:bodyPr>
          <a:lstStyle/>
          <a:p>
            <a:pPr algn="ctr" rtl="1"/>
            <a:r>
              <a:rPr lang="ar-SA" sz="4000" dirty="0" smtClean="0">
                <a:solidFill>
                  <a:schemeClr val="bg1"/>
                </a:solidFill>
              </a:rPr>
              <a:t>الدوافع الاجتماعية للسلوك</a:t>
            </a:r>
            <a:endParaRPr lang="en-US" sz="4000" dirty="0">
              <a:solidFill>
                <a:schemeClr val="bg1"/>
              </a:solidFill>
            </a:endParaRPr>
          </a:p>
        </p:txBody>
      </p:sp>
      <p:sp>
        <p:nvSpPr>
          <p:cNvPr id="4" name="Text Placeholder 3"/>
          <p:cNvSpPr>
            <a:spLocks noGrp="1"/>
          </p:cNvSpPr>
          <p:nvPr>
            <p:ph type="body" idx="1"/>
          </p:nvPr>
        </p:nvSpPr>
        <p:spPr>
          <a:xfrm>
            <a:off x="581191" y="870938"/>
            <a:ext cx="11029615" cy="3816972"/>
          </a:xfrm>
        </p:spPr>
        <p:txBody>
          <a:bodyPr>
            <a:normAutofit/>
          </a:bodyPr>
          <a:lstStyle/>
          <a:p>
            <a:pPr algn="r" rtl="1"/>
            <a:r>
              <a:rPr lang="ar-SA" sz="2400" b="1" dirty="0" smtClean="0">
                <a:latin typeface="Arial" panose="020B0604020202020204" pitchFamily="34" charset="0"/>
                <a:cs typeface="Arial" panose="020B0604020202020204" pitchFamily="34" charset="0"/>
              </a:rPr>
              <a:t>2- دافع الوالدية :</a:t>
            </a:r>
            <a:br>
              <a:rPr lang="ar-SA" sz="2400" b="1" dirty="0" smtClean="0">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الإنجاب ورعاية الأطفال وحضانتهم والعطف عليهم يرضي الوالدين في دافع الوالدية ، وتناول الباحثون هذا الدافع بالدراسة من حيث هو دافع فطري أم مكتسب، وتدنا دراسات علم الإنسان </a:t>
            </a:r>
            <a:r>
              <a:rPr lang="ar-SA" sz="2400" dirty="0" err="1" smtClean="0">
                <a:solidFill>
                  <a:schemeClr val="tx1"/>
                </a:solidFill>
                <a:latin typeface="Arial" panose="020B0604020202020204" pitchFamily="34" charset="0"/>
                <a:cs typeface="Arial" panose="020B0604020202020204" pitchFamily="34" charset="0"/>
              </a:rPr>
              <a:t>بوجو</a:t>
            </a:r>
            <a:r>
              <a:rPr lang="ar-SA" sz="2400" dirty="0" smtClean="0">
                <a:solidFill>
                  <a:schemeClr val="tx1"/>
                </a:solidFill>
                <a:latin typeface="Arial" panose="020B0604020202020204" pitchFamily="34" charset="0"/>
                <a:cs typeface="Arial" panose="020B0604020202020204" pitchFamily="34" charset="0"/>
              </a:rPr>
              <a:t> اختلافات في أسلوب التعبير عن دافع الوالدية في المجتمعات المختلفة.</a:t>
            </a:r>
          </a:p>
          <a:p>
            <a:pPr algn="r" rtl="1"/>
            <a:r>
              <a:rPr lang="ar-SA" sz="2400" b="1" dirty="0" smtClean="0">
                <a:latin typeface="Arial" panose="020B0604020202020204" pitchFamily="34" charset="0"/>
                <a:cs typeface="Arial" panose="020B0604020202020204" pitchFamily="34" charset="0"/>
              </a:rPr>
              <a:t>3- الحاجة إلى الحب والمحبة :</a:t>
            </a:r>
            <a:br>
              <a:rPr lang="ar-SA" sz="2400" b="1" dirty="0" smtClean="0">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يشترك جميع أفراد النوع البشري في الحاجة إلى الاستجابة العاطفية والحب والقبول أو التقبل الاجتماعي ، وهي من أهم الحاجات النفسية التي إذا لم تتوافر شعر الفرد بالعزلة التي تؤدي إلى ظهور أنماط السلوك المختلف لديه، ولاشك أن كل فرد يسعى إلى أن ينضم إلى جماعة تلائمه ويجمع بينهم رباط متين، ويظهر ذلك جللا في جماعات المراهقين.</a:t>
            </a:r>
            <a:endParaRPr lang="en-US" sz="24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1127290009"/>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4">
                                            <p:txEl>
                                              <p:pRg st="0" end="0"/>
                                            </p:txEl>
                                          </p:spTgt>
                                        </p:tgtEl>
                                        <p:attrNameLst>
                                          <p:attrName>style.visibility</p:attrName>
                                        </p:attrNameLst>
                                      </p:cBhvr>
                                      <p:to>
                                        <p:strVal val="visible"/>
                                      </p:to>
                                    </p:set>
                                    <p:animEffect transition="in" filter="fade">
                                      <p:cBhvr>
                                        <p:cTn id="14" dur="500"/>
                                        <p:tgtEl>
                                          <p:spTgt spid="4">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4">
                                            <p:txEl>
                                              <p:pRg st="1" end="1"/>
                                            </p:txEl>
                                          </p:spTgt>
                                        </p:tgtEl>
                                        <p:attrNameLst>
                                          <p:attrName>style.visibility</p:attrName>
                                        </p:attrNameLst>
                                      </p:cBhvr>
                                      <p:to>
                                        <p:strVal val="visible"/>
                                      </p:to>
                                    </p:set>
                                    <p:animEffect transition="in" filter="fade">
                                      <p:cBhvr>
                                        <p:cTn id="19" dur="500"/>
                                        <p:tgtEl>
                                          <p:spTgt spid="4">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build="p"/>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81192" y="5027256"/>
            <a:ext cx="11029615" cy="1497507"/>
          </a:xfrm>
        </p:spPr>
        <p:txBody>
          <a:bodyPr anchor="ctr">
            <a:normAutofit/>
          </a:bodyPr>
          <a:lstStyle/>
          <a:p>
            <a:pPr algn="ctr" rtl="1"/>
            <a:r>
              <a:rPr lang="ar-SA" sz="4000" dirty="0" smtClean="0">
                <a:solidFill>
                  <a:schemeClr val="bg1"/>
                </a:solidFill>
              </a:rPr>
              <a:t>الدوافع الاجتماعية للسلوك</a:t>
            </a:r>
            <a:endParaRPr lang="en-US" sz="4000" dirty="0">
              <a:solidFill>
                <a:schemeClr val="bg1"/>
              </a:solidFill>
            </a:endParaRPr>
          </a:p>
        </p:txBody>
      </p:sp>
      <p:sp>
        <p:nvSpPr>
          <p:cNvPr id="4" name="Text Placeholder 3"/>
          <p:cNvSpPr>
            <a:spLocks noGrp="1"/>
          </p:cNvSpPr>
          <p:nvPr>
            <p:ph type="body" idx="1"/>
          </p:nvPr>
        </p:nvSpPr>
        <p:spPr>
          <a:xfrm>
            <a:off x="581191" y="767906"/>
            <a:ext cx="11029615" cy="4126065"/>
          </a:xfrm>
        </p:spPr>
        <p:txBody>
          <a:bodyPr>
            <a:normAutofit/>
          </a:bodyPr>
          <a:lstStyle/>
          <a:p>
            <a:pPr algn="r" rtl="1"/>
            <a:r>
              <a:rPr lang="ar-SA" sz="2400" b="1" dirty="0" smtClean="0">
                <a:latin typeface="Arial" panose="020B0604020202020204" pitchFamily="34" charset="0"/>
                <a:cs typeface="Arial" panose="020B0604020202020204" pitchFamily="34" charset="0"/>
              </a:rPr>
              <a:t>4- الميل إلى الاجتماع :</a:t>
            </a:r>
          </a:p>
          <a:p>
            <a:pPr algn="r" rtl="1"/>
            <a:r>
              <a:rPr lang="ar-SA" sz="2400" dirty="0" smtClean="0">
                <a:solidFill>
                  <a:schemeClr val="tx1"/>
                </a:solidFill>
                <a:latin typeface="Arial" panose="020B0604020202020204" pitchFamily="34" charset="0"/>
                <a:cs typeface="Arial" panose="020B0604020202020204" pitchFamily="34" charset="0"/>
              </a:rPr>
              <a:t>يسعى الفرد إلى الانتاء إلى الجماعة لأنه كائن اجتماعي في طبعه لا يستطيع العيش في عزلة ،ويلتمس إشباع الحاجة إلى الانتماء والتقدير الاجتماعي والقبول والاحترام والمكانة الاجتماعية.</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وينشأ نتيجة تفاعل الفرد مع المجتمع بمستوياته المختلفة ، ويزداد هذا الدافع والفرد ينمو ويزداد شعوره بكيانه الاجتماعي ورغبته في التفاعل ، فهذا الدافع يستند إلى عوامل مكتسبة.</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وينطوي الميل إلى الاجتماع على عواطف نحو الأفراد الآخرين ويتضح في الفترة الأولى من حياة الطفل في الأسرة ثم المدرسة ثم ميدان العمل ثم في الجماعات.</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ومن العوامل المؤثرة في درجة استجابة الفرد للمجتمع درجة نضجه العقلي والجسمي والانفعالي والاجتماعي ، وتشبع الجماعات دافع قوي عند الفرد يطلق عليه بعض العلماء </a:t>
            </a:r>
            <a:r>
              <a:rPr lang="ar-SA" sz="2400" b="1" dirty="0" smtClean="0">
                <a:solidFill>
                  <a:schemeClr val="tx1"/>
                </a:solidFill>
                <a:latin typeface="Arial" panose="020B0604020202020204" pitchFamily="34" charset="0"/>
                <a:cs typeface="Arial" panose="020B0604020202020204" pitchFamily="34" charset="0"/>
              </a:rPr>
              <a:t>الجوع الاجتماعي </a:t>
            </a:r>
            <a:r>
              <a:rPr lang="ar-SA" sz="2400" dirty="0" smtClean="0">
                <a:solidFill>
                  <a:schemeClr val="tx1"/>
                </a:solidFill>
                <a:latin typeface="Arial" panose="020B0604020202020204" pitchFamily="34" charset="0"/>
                <a:cs typeface="Arial" panose="020B0604020202020204" pitchFamily="34" charset="0"/>
              </a:rPr>
              <a:t>وهذا الدافع يعدل سلوك الفرد في سبيل الحصول على القبول الاجتماعي.</a:t>
            </a:r>
            <a:endParaRPr lang="en-US" sz="2400" dirty="0">
              <a:solidFill>
                <a:schemeClr val="tx1"/>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183833151"/>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4">
                                            <p:txEl>
                                              <p:pRg st="0" end="0"/>
                                            </p:txEl>
                                          </p:spTgt>
                                        </p:tgtEl>
                                        <p:attrNameLst>
                                          <p:attrName>style.visibility</p:attrName>
                                        </p:attrNameLst>
                                      </p:cBhvr>
                                      <p:to>
                                        <p:strVal val="visible"/>
                                      </p:to>
                                    </p:set>
                                    <p:animEffect transition="in" filter="fade">
                                      <p:cBhvr>
                                        <p:cTn id="14" dur="500"/>
                                        <p:tgtEl>
                                          <p:spTgt spid="4">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4">
                                            <p:txEl>
                                              <p:pRg st="1" end="1"/>
                                            </p:txEl>
                                          </p:spTgt>
                                        </p:tgtEl>
                                        <p:attrNameLst>
                                          <p:attrName>style.visibility</p:attrName>
                                        </p:attrNameLst>
                                      </p:cBhvr>
                                      <p:to>
                                        <p:strVal val="visible"/>
                                      </p:to>
                                    </p:set>
                                    <p:animEffect transition="in" filter="fade">
                                      <p:cBhvr>
                                        <p:cTn id="19" dur="500"/>
                                        <p:tgtEl>
                                          <p:spTgt spid="4">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81192" y="5027256"/>
            <a:ext cx="11029615" cy="1497507"/>
          </a:xfrm>
        </p:spPr>
        <p:txBody>
          <a:bodyPr anchor="ctr">
            <a:normAutofit/>
          </a:bodyPr>
          <a:lstStyle/>
          <a:p>
            <a:pPr algn="ctr" rtl="1"/>
            <a:r>
              <a:rPr lang="ar-SA" sz="4000" dirty="0" smtClean="0">
                <a:solidFill>
                  <a:schemeClr val="bg1"/>
                </a:solidFill>
              </a:rPr>
              <a:t>الدوافع الاجتماعية للسلوك</a:t>
            </a:r>
            <a:endParaRPr lang="en-US" sz="4000" dirty="0">
              <a:solidFill>
                <a:schemeClr val="bg1"/>
              </a:solidFill>
            </a:endParaRPr>
          </a:p>
        </p:txBody>
      </p:sp>
      <p:sp>
        <p:nvSpPr>
          <p:cNvPr id="4" name="Text Placeholder 3"/>
          <p:cNvSpPr>
            <a:spLocks noGrp="1"/>
          </p:cNvSpPr>
          <p:nvPr>
            <p:ph type="body" idx="1"/>
          </p:nvPr>
        </p:nvSpPr>
        <p:spPr>
          <a:xfrm>
            <a:off x="581192" y="716390"/>
            <a:ext cx="11029615" cy="4216217"/>
          </a:xfrm>
        </p:spPr>
        <p:txBody>
          <a:bodyPr>
            <a:normAutofit/>
          </a:bodyPr>
          <a:lstStyle/>
          <a:p>
            <a:pPr algn="r" rtl="1"/>
            <a:r>
              <a:rPr lang="ar-SA" sz="2400" b="1" dirty="0" smtClean="0">
                <a:latin typeface="Arial" panose="020B0604020202020204" pitchFamily="34" charset="0"/>
                <a:cs typeface="Arial" panose="020B0604020202020204" pitchFamily="34" charset="0"/>
              </a:rPr>
              <a:t>5- الحاجة إلى الأمن :</a:t>
            </a:r>
          </a:p>
          <a:p>
            <a:pPr marL="342900" indent="-342900" algn="r" rtl="1">
              <a:buFont typeface="Arial" panose="020B0604020202020204" pitchFamily="34" charset="0"/>
              <a:buChar char="•"/>
            </a:pPr>
            <a:r>
              <a:rPr lang="ar-SA" sz="2400" dirty="0" smtClean="0">
                <a:solidFill>
                  <a:schemeClr val="tx1"/>
                </a:solidFill>
                <a:latin typeface="Arial" panose="020B0604020202020204" pitchFamily="34" charset="0"/>
                <a:cs typeface="Arial" panose="020B0604020202020204" pitchFamily="34" charset="0"/>
              </a:rPr>
              <a:t>أي الحاجة إلى الشعور بأن البيئة الاجتماعية بيئة صديقة ، وهي من أهم الحاجات الأساسية اللازمة للنمو النفسي والصحة النفسية للفرد. وتظهر هذه الحاجة في اتخاذ الحذر والمحافظة على الحياة ، والحاجة إلى الأمن تستوجب الاستقرار الاجتماعي والأمن الأسري .</a:t>
            </a:r>
          </a:p>
          <a:p>
            <a:pPr marL="342900" indent="-342900" algn="r" rtl="1">
              <a:buFont typeface="Arial" panose="020B0604020202020204" pitchFamily="34" charset="0"/>
              <a:buChar char="•"/>
            </a:pPr>
            <a:r>
              <a:rPr lang="ar-SA" sz="2400" dirty="0" smtClean="0">
                <a:solidFill>
                  <a:schemeClr val="tx1"/>
                </a:solidFill>
                <a:latin typeface="Arial" panose="020B0604020202020204" pitchFamily="34" charset="0"/>
                <a:cs typeface="Arial" panose="020B0604020202020204" pitchFamily="34" charset="0"/>
              </a:rPr>
              <a:t>والفرد الذي يشعر بالأمن يميل إلى أن يعمم هذا الشعور ، أما الشخص غير الآمن فهو في خوف دائم يعيش في حالة من نقص الرضا .</a:t>
            </a:r>
          </a:p>
          <a:p>
            <a:pPr marL="342900" indent="-342900" algn="r" rtl="1">
              <a:buFont typeface="Arial" panose="020B0604020202020204" pitchFamily="34" charset="0"/>
              <a:buChar char="•"/>
            </a:pPr>
            <a:r>
              <a:rPr lang="ar-SA" sz="2400" dirty="0" smtClean="0">
                <a:solidFill>
                  <a:schemeClr val="tx1"/>
                </a:solidFill>
                <a:latin typeface="Arial" panose="020B0604020202020204" pitchFamily="34" charset="0"/>
                <a:cs typeface="Arial" panose="020B0604020202020204" pitchFamily="34" charset="0"/>
              </a:rPr>
              <a:t>ويؤدي إشباع حاجات الفرد إلى تحقيق الأمن النفسي.</a:t>
            </a:r>
            <a:endParaRPr lang="en-US" sz="24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2706092234"/>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4">
                                            <p:txEl>
                                              <p:pRg st="0" end="0"/>
                                            </p:txEl>
                                          </p:spTgt>
                                        </p:tgtEl>
                                        <p:attrNameLst>
                                          <p:attrName>style.visibility</p:attrName>
                                        </p:attrNameLst>
                                      </p:cBhvr>
                                      <p:to>
                                        <p:strVal val="visible"/>
                                      </p:to>
                                    </p:set>
                                    <p:animEffect transition="in" filter="fade">
                                      <p:cBhvr>
                                        <p:cTn id="14" dur="500"/>
                                        <p:tgtEl>
                                          <p:spTgt spid="4">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4">
                                            <p:txEl>
                                              <p:pRg st="1" end="1"/>
                                            </p:txEl>
                                          </p:spTgt>
                                        </p:tgtEl>
                                        <p:attrNameLst>
                                          <p:attrName>style.visibility</p:attrName>
                                        </p:attrNameLst>
                                      </p:cBhvr>
                                      <p:to>
                                        <p:strVal val="visible"/>
                                      </p:to>
                                    </p:set>
                                    <p:animEffect transition="in" filter="fade">
                                      <p:cBhvr>
                                        <p:cTn id="19" dur="500"/>
                                        <p:tgtEl>
                                          <p:spTgt spid="4">
                                            <p:txEl>
                                              <p:pRg st="1" end="1"/>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10" presetClass="entr" presetSubtype="0" fill="hold" grpId="0" nodeType="clickEffect">
                                  <p:stCondLst>
                                    <p:cond delay="0"/>
                                  </p:stCondLst>
                                  <p:childTnLst>
                                    <p:set>
                                      <p:cBhvr>
                                        <p:cTn id="23" dur="1" fill="hold">
                                          <p:stCondLst>
                                            <p:cond delay="0"/>
                                          </p:stCondLst>
                                        </p:cTn>
                                        <p:tgtEl>
                                          <p:spTgt spid="4">
                                            <p:txEl>
                                              <p:pRg st="2" end="2"/>
                                            </p:txEl>
                                          </p:spTgt>
                                        </p:tgtEl>
                                        <p:attrNameLst>
                                          <p:attrName>style.visibility</p:attrName>
                                        </p:attrNameLst>
                                      </p:cBhvr>
                                      <p:to>
                                        <p:strVal val="visible"/>
                                      </p:to>
                                    </p:set>
                                    <p:animEffect transition="in" filter="fade">
                                      <p:cBhvr>
                                        <p:cTn id="24" dur="500"/>
                                        <p:tgtEl>
                                          <p:spTgt spid="4">
                                            <p:txEl>
                                              <p:pRg st="2" end="2"/>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grpId="0" nodeType="clickEffect">
                                  <p:stCondLst>
                                    <p:cond delay="0"/>
                                  </p:stCondLst>
                                  <p:childTnLst>
                                    <p:set>
                                      <p:cBhvr>
                                        <p:cTn id="28" dur="1" fill="hold">
                                          <p:stCondLst>
                                            <p:cond delay="0"/>
                                          </p:stCondLst>
                                        </p:cTn>
                                        <p:tgtEl>
                                          <p:spTgt spid="4">
                                            <p:txEl>
                                              <p:pRg st="3" end="3"/>
                                            </p:txEl>
                                          </p:spTgt>
                                        </p:tgtEl>
                                        <p:attrNameLst>
                                          <p:attrName>style.visibility</p:attrName>
                                        </p:attrNameLst>
                                      </p:cBhvr>
                                      <p:to>
                                        <p:strVal val="visible"/>
                                      </p:to>
                                    </p:set>
                                    <p:animEffect transition="in" filter="fade">
                                      <p:cBhvr>
                                        <p:cTn id="29" dur="500"/>
                                        <p:tgtEl>
                                          <p:spTgt spid="4">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81192" y="5027256"/>
            <a:ext cx="11029615" cy="1497507"/>
          </a:xfrm>
        </p:spPr>
        <p:txBody>
          <a:bodyPr anchor="ctr">
            <a:normAutofit/>
          </a:bodyPr>
          <a:lstStyle/>
          <a:p>
            <a:pPr algn="ctr" rtl="1"/>
            <a:r>
              <a:rPr lang="ar-SA" sz="4000" dirty="0" smtClean="0">
                <a:solidFill>
                  <a:schemeClr val="bg1"/>
                </a:solidFill>
              </a:rPr>
              <a:t>الدوافع الاجتماعية للسلوك</a:t>
            </a:r>
            <a:endParaRPr lang="en-US" sz="4000" dirty="0">
              <a:solidFill>
                <a:schemeClr val="bg1"/>
              </a:solidFill>
            </a:endParaRPr>
          </a:p>
        </p:txBody>
      </p:sp>
      <p:sp>
        <p:nvSpPr>
          <p:cNvPr id="4" name="Text Placeholder 3"/>
          <p:cNvSpPr>
            <a:spLocks noGrp="1"/>
          </p:cNvSpPr>
          <p:nvPr>
            <p:ph type="body" idx="1"/>
          </p:nvPr>
        </p:nvSpPr>
        <p:spPr>
          <a:xfrm>
            <a:off x="581191" y="767906"/>
            <a:ext cx="11029615" cy="4396522"/>
          </a:xfrm>
        </p:spPr>
        <p:txBody>
          <a:bodyPr>
            <a:normAutofit lnSpcReduction="10000"/>
          </a:bodyPr>
          <a:lstStyle/>
          <a:p>
            <a:pPr algn="r" rtl="1"/>
            <a:r>
              <a:rPr lang="ar-SA" sz="2400" b="1" dirty="0" smtClean="0">
                <a:latin typeface="Arial" panose="020B0604020202020204" pitchFamily="34" charset="0"/>
                <a:cs typeface="Arial" panose="020B0604020202020204" pitchFamily="34" charset="0"/>
              </a:rPr>
              <a:t>6- دافع المقاتلة :</a:t>
            </a:r>
            <a:br>
              <a:rPr lang="ar-SA" sz="2400" b="1" dirty="0" smtClean="0">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الإنسان بطبيعته مسالم لا يميل إلى المقاتلة والعدوان إلا إذا اعترضت عقبات في سبيل إشباع حاجاته الأساسية ، والميل إلى العدوان مكتسب في ظل البيئة والتنشئة الاجتماعية التي يعيش فيها الفرد نتيجة احتكاكه بالجماعة التي يعيش معها بما يتضمنه ذلك من إحباط وقمع وصراع .</a:t>
            </a:r>
          </a:p>
          <a:p>
            <a:pPr algn="r" rtl="1"/>
            <a:r>
              <a:rPr lang="ar-SA" sz="2400" b="1" dirty="0">
                <a:latin typeface="Arial" panose="020B0604020202020204" pitchFamily="34" charset="0"/>
                <a:cs typeface="Arial" panose="020B0604020202020204" pitchFamily="34" charset="0"/>
              </a:rPr>
              <a:t>7- دافع </a:t>
            </a:r>
            <a:r>
              <a:rPr lang="ar-SA" sz="2400" b="1" dirty="0" smtClean="0">
                <a:latin typeface="Arial" panose="020B0604020202020204" pitchFamily="34" charset="0"/>
                <a:cs typeface="Arial" panose="020B0604020202020204" pitchFamily="34" charset="0"/>
              </a:rPr>
              <a:t>السيطرة :</a:t>
            </a:r>
          </a:p>
          <a:p>
            <a:pPr marL="342900" indent="-342900" algn="r" rtl="1">
              <a:buFont typeface="Wingdings" panose="05000000000000000000" pitchFamily="2" charset="2"/>
              <a:buChar char="§"/>
            </a:pPr>
            <a:r>
              <a:rPr lang="ar-SA" sz="2400" dirty="0">
                <a:solidFill>
                  <a:schemeClr val="tx1"/>
                </a:solidFill>
                <a:latin typeface="Arial" panose="020B0604020202020204" pitchFamily="34" charset="0"/>
                <a:cs typeface="Arial" panose="020B0604020202020204" pitchFamily="34" charset="0"/>
              </a:rPr>
              <a:t>أي </a:t>
            </a:r>
            <a:r>
              <a:rPr lang="ar-SA" sz="2400" dirty="0" smtClean="0">
                <a:solidFill>
                  <a:schemeClr val="tx1"/>
                </a:solidFill>
                <a:latin typeface="Arial" panose="020B0604020202020204" pitchFamily="34" charset="0"/>
                <a:cs typeface="Arial" panose="020B0604020202020204" pitchFamily="34" charset="0"/>
              </a:rPr>
              <a:t>الحاجة إلى تحصيل مكانة مرتفعة داخل الجماعة وفرض حاجات الفرد على الآخرين وتحقيق القوة للسيطرة عليهم.</a:t>
            </a:r>
          </a:p>
          <a:p>
            <a:pPr marL="342900" indent="-342900" algn="r" rtl="1">
              <a:buFont typeface="Wingdings" panose="05000000000000000000" pitchFamily="2" charset="2"/>
              <a:buChar char="§"/>
            </a:pPr>
            <a:r>
              <a:rPr lang="ar-SA" sz="2400" dirty="0" smtClean="0">
                <a:solidFill>
                  <a:schemeClr val="tx1"/>
                </a:solidFill>
                <a:latin typeface="Arial" panose="020B0604020202020204" pitchFamily="34" charset="0"/>
                <a:cs typeface="Arial" panose="020B0604020202020204" pitchFamily="34" charset="0"/>
              </a:rPr>
              <a:t>وحين ينضم الفرد إلى الجماعة فإنه يسعى أولا إلى إشباع حاجاته إلى الأمن والتقبل وبعد ذلك يبدأ في التعبير عن رغبته في المكانة.</a:t>
            </a:r>
          </a:p>
          <a:p>
            <a:pPr marL="342900" indent="-342900" algn="r" rtl="1">
              <a:buFont typeface="Wingdings" panose="05000000000000000000" pitchFamily="2" charset="2"/>
              <a:buChar char="§"/>
            </a:pPr>
            <a:r>
              <a:rPr lang="ar-SA" sz="2400" dirty="0" smtClean="0">
                <a:solidFill>
                  <a:schemeClr val="tx1"/>
                </a:solidFill>
                <a:latin typeface="Arial" panose="020B0604020202020204" pitchFamily="34" charset="0"/>
                <a:cs typeface="Arial" panose="020B0604020202020204" pitchFamily="34" charset="0"/>
              </a:rPr>
              <a:t>ولقد أوضح </a:t>
            </a:r>
            <a:r>
              <a:rPr lang="ar-SA" sz="2400" dirty="0" err="1" smtClean="0">
                <a:solidFill>
                  <a:schemeClr val="tx1"/>
                </a:solidFill>
                <a:latin typeface="Arial" panose="020B0604020202020204" pitchFamily="34" charset="0"/>
                <a:cs typeface="Arial" panose="020B0604020202020204" pitchFamily="34" charset="0"/>
              </a:rPr>
              <a:t>أدلر</a:t>
            </a:r>
            <a:r>
              <a:rPr lang="ar-SA" sz="2400" dirty="0" smtClean="0">
                <a:solidFill>
                  <a:schemeClr val="tx1"/>
                </a:solidFill>
                <a:latin typeface="Arial" panose="020B0604020202020204" pitchFamily="34" charset="0"/>
                <a:cs typeface="Arial" panose="020B0604020202020204" pitchFamily="34" charset="0"/>
              </a:rPr>
              <a:t> أن الطموح والعدوانية والحاجة إلى السيطرة تعبر عن رغبة أساسية في القوة ، وتشير الدراسات العديدة إلى أنه نتاج الثقافة التي نعيش فيها.</a:t>
            </a:r>
            <a:endParaRPr lang="en-US" sz="2400" dirty="0">
              <a:solidFill>
                <a:schemeClr val="tx1"/>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3190721639"/>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4">
                                            <p:txEl>
                                              <p:pRg st="0" end="0"/>
                                            </p:txEl>
                                          </p:spTgt>
                                        </p:tgtEl>
                                        <p:attrNameLst>
                                          <p:attrName>style.visibility</p:attrName>
                                        </p:attrNameLst>
                                      </p:cBhvr>
                                      <p:to>
                                        <p:strVal val="visible"/>
                                      </p:to>
                                    </p:set>
                                    <p:animEffect transition="in" filter="fade">
                                      <p:cBhvr>
                                        <p:cTn id="14" dur="500"/>
                                        <p:tgtEl>
                                          <p:spTgt spid="4">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4">
                                            <p:txEl>
                                              <p:pRg st="1" end="1"/>
                                            </p:txEl>
                                          </p:spTgt>
                                        </p:tgtEl>
                                        <p:attrNameLst>
                                          <p:attrName>style.visibility</p:attrName>
                                        </p:attrNameLst>
                                      </p:cBhvr>
                                      <p:to>
                                        <p:strVal val="visible"/>
                                      </p:to>
                                    </p:set>
                                    <p:animEffect transition="in" filter="fade">
                                      <p:cBhvr>
                                        <p:cTn id="19" dur="500"/>
                                        <p:tgtEl>
                                          <p:spTgt spid="4">
                                            <p:txEl>
                                              <p:pRg st="1" end="1"/>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10" presetClass="entr" presetSubtype="0" fill="hold" grpId="0" nodeType="clickEffect">
                                  <p:stCondLst>
                                    <p:cond delay="0"/>
                                  </p:stCondLst>
                                  <p:childTnLst>
                                    <p:set>
                                      <p:cBhvr>
                                        <p:cTn id="23" dur="1" fill="hold">
                                          <p:stCondLst>
                                            <p:cond delay="0"/>
                                          </p:stCondLst>
                                        </p:cTn>
                                        <p:tgtEl>
                                          <p:spTgt spid="4">
                                            <p:txEl>
                                              <p:pRg st="2" end="2"/>
                                            </p:txEl>
                                          </p:spTgt>
                                        </p:tgtEl>
                                        <p:attrNameLst>
                                          <p:attrName>style.visibility</p:attrName>
                                        </p:attrNameLst>
                                      </p:cBhvr>
                                      <p:to>
                                        <p:strVal val="visible"/>
                                      </p:to>
                                    </p:set>
                                    <p:animEffect transition="in" filter="fade">
                                      <p:cBhvr>
                                        <p:cTn id="24" dur="500"/>
                                        <p:tgtEl>
                                          <p:spTgt spid="4">
                                            <p:txEl>
                                              <p:pRg st="2" end="2"/>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grpId="0" nodeType="clickEffect">
                                  <p:stCondLst>
                                    <p:cond delay="0"/>
                                  </p:stCondLst>
                                  <p:childTnLst>
                                    <p:set>
                                      <p:cBhvr>
                                        <p:cTn id="28" dur="1" fill="hold">
                                          <p:stCondLst>
                                            <p:cond delay="0"/>
                                          </p:stCondLst>
                                        </p:cTn>
                                        <p:tgtEl>
                                          <p:spTgt spid="4">
                                            <p:txEl>
                                              <p:pRg st="3" end="3"/>
                                            </p:txEl>
                                          </p:spTgt>
                                        </p:tgtEl>
                                        <p:attrNameLst>
                                          <p:attrName>style.visibility</p:attrName>
                                        </p:attrNameLst>
                                      </p:cBhvr>
                                      <p:to>
                                        <p:strVal val="visible"/>
                                      </p:to>
                                    </p:set>
                                    <p:animEffect transition="in" filter="fade">
                                      <p:cBhvr>
                                        <p:cTn id="29" dur="500"/>
                                        <p:tgtEl>
                                          <p:spTgt spid="4">
                                            <p:txEl>
                                              <p:pRg st="3" end="3"/>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10" presetClass="entr" presetSubtype="0" fill="hold" grpId="0" nodeType="clickEffect">
                                  <p:stCondLst>
                                    <p:cond delay="0"/>
                                  </p:stCondLst>
                                  <p:childTnLst>
                                    <p:set>
                                      <p:cBhvr>
                                        <p:cTn id="33" dur="1" fill="hold">
                                          <p:stCondLst>
                                            <p:cond delay="0"/>
                                          </p:stCondLst>
                                        </p:cTn>
                                        <p:tgtEl>
                                          <p:spTgt spid="4">
                                            <p:txEl>
                                              <p:pRg st="4" end="4"/>
                                            </p:txEl>
                                          </p:spTgt>
                                        </p:tgtEl>
                                        <p:attrNameLst>
                                          <p:attrName>style.visibility</p:attrName>
                                        </p:attrNameLst>
                                      </p:cBhvr>
                                      <p:to>
                                        <p:strVal val="visible"/>
                                      </p:to>
                                    </p:set>
                                    <p:animEffect transition="in" filter="fade">
                                      <p:cBhvr>
                                        <p:cTn id="34" dur="500"/>
                                        <p:tgtEl>
                                          <p:spTgt spid="4">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p:txBody>
          <a:bodyPr anchor="t">
            <a:normAutofit lnSpcReduction="10000"/>
          </a:bodyPr>
          <a:lstStyle/>
          <a:p>
            <a:pPr algn="r" rtl="1"/>
            <a:r>
              <a:rPr lang="ar-SA" sz="2800" dirty="0" smtClean="0">
                <a:solidFill>
                  <a:schemeClr val="tx1"/>
                </a:solidFill>
                <a:latin typeface="Arial" panose="020B0604020202020204" pitchFamily="34" charset="0"/>
                <a:cs typeface="Arial" panose="020B0604020202020204" pitchFamily="34" charset="0"/>
              </a:rPr>
              <a:t>يتناول علم النفس الاجتماعي موضوع الدافعية في إطار التفاعل بين الفرد والبيئة أو الجماعة ، والسلوك البشري يتحدد في ضوء عوامل :</a:t>
            </a:r>
            <a:br>
              <a:rPr lang="ar-SA" sz="2800" dirty="0" smtClean="0">
                <a:solidFill>
                  <a:schemeClr val="tx1"/>
                </a:solidFill>
                <a:latin typeface="Arial" panose="020B0604020202020204" pitchFamily="34" charset="0"/>
                <a:cs typeface="Arial" panose="020B0604020202020204" pitchFamily="34" charset="0"/>
              </a:rPr>
            </a:br>
            <a:r>
              <a:rPr lang="ar-SA" sz="2800" dirty="0" smtClean="0">
                <a:solidFill>
                  <a:schemeClr val="tx1"/>
                </a:solidFill>
                <a:latin typeface="Arial" panose="020B0604020202020204" pitchFamily="34" charset="0"/>
                <a:cs typeface="Arial" panose="020B0604020202020204" pitchFamily="34" charset="0"/>
              </a:rPr>
              <a:t>اجتماعية ، والخصائص الوراثية ، والمثيرات الجسمية المباشرة.</a:t>
            </a:r>
          </a:p>
          <a:p>
            <a:pPr algn="r" rtl="1"/>
            <a:r>
              <a:rPr lang="ar-SA" sz="2800" dirty="0" smtClean="0">
                <a:solidFill>
                  <a:schemeClr val="tx1"/>
                </a:solidFill>
                <a:latin typeface="Arial" panose="020B0604020202020204" pitchFamily="34" charset="0"/>
                <a:cs typeface="Arial" panose="020B0604020202020204" pitchFamily="34" charset="0"/>
              </a:rPr>
              <a:t>موضوع الدوافع للسلوك الاجتماعي يعتبر من الموضوعات المهمة في علم النفس ، لأن دوافع السلوك تفسر السلوك.</a:t>
            </a:r>
          </a:p>
          <a:p>
            <a:pPr algn="r" rtl="1"/>
            <a:r>
              <a:rPr lang="ar-SA" sz="2800" dirty="0" smtClean="0">
                <a:solidFill>
                  <a:schemeClr val="tx1"/>
                </a:solidFill>
                <a:latin typeface="Arial" panose="020B0604020202020204" pitchFamily="34" charset="0"/>
                <a:cs typeface="Arial" panose="020B0604020202020204" pitchFamily="34" charset="0"/>
              </a:rPr>
              <a:t>يعتبر السلوك نتاج عملية تتفاعل فيها العوامل الحيوية والمؤثرات الاجتماعية اللذان يعتبران شقين أساسين للسلوك البشري، والعوامل الحيوية تصدر من داخل الفرد ، والاجتماعية من المؤثرات الخارجية.</a:t>
            </a:r>
            <a:endParaRPr lang="en-US" sz="2800" dirty="0">
              <a:solidFill>
                <a:schemeClr val="tx1"/>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292382541"/>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10" presetClass="entr" presetSubtype="0" fill="hold" grpId="0"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Effect transition="in" filter="fade">
                                      <p:cBhvr>
                                        <p:cTn id="13" dur="500"/>
                                        <p:tgtEl>
                                          <p:spTgt spid="3">
                                            <p:txEl>
                                              <p:pRg st="0" end="0"/>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10" presetClass="entr" presetSubtype="0" fill="hold" grpId="0" nodeType="clickEffect">
                                  <p:stCondLst>
                                    <p:cond delay="0"/>
                                  </p:stCondLst>
                                  <p:childTnLst>
                                    <p:set>
                                      <p:cBhvr>
                                        <p:cTn id="17" dur="1" fill="hold">
                                          <p:stCondLst>
                                            <p:cond delay="0"/>
                                          </p:stCondLst>
                                        </p:cTn>
                                        <p:tgtEl>
                                          <p:spTgt spid="3">
                                            <p:txEl>
                                              <p:pRg st="1" end="1"/>
                                            </p:txEl>
                                          </p:spTgt>
                                        </p:tgtEl>
                                        <p:attrNameLst>
                                          <p:attrName>style.visibility</p:attrName>
                                        </p:attrNameLst>
                                      </p:cBhvr>
                                      <p:to>
                                        <p:strVal val="visible"/>
                                      </p:to>
                                    </p:set>
                                    <p:animEffect transition="in" filter="fade">
                                      <p:cBhvr>
                                        <p:cTn id="18" dur="500"/>
                                        <p:tgtEl>
                                          <p:spTgt spid="3">
                                            <p:txEl>
                                              <p:pRg st="1" end="1"/>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10" presetClass="entr" presetSubtype="0" fill="hold" grpId="0" nodeType="clickEffect">
                                  <p:stCondLst>
                                    <p:cond delay="0"/>
                                  </p:stCondLst>
                                  <p:childTnLst>
                                    <p:set>
                                      <p:cBhvr>
                                        <p:cTn id="22" dur="1" fill="hold">
                                          <p:stCondLst>
                                            <p:cond delay="0"/>
                                          </p:stCondLst>
                                        </p:cTn>
                                        <p:tgtEl>
                                          <p:spTgt spid="3">
                                            <p:txEl>
                                              <p:pRg st="2" end="2"/>
                                            </p:txEl>
                                          </p:spTgt>
                                        </p:tgtEl>
                                        <p:attrNameLst>
                                          <p:attrName>style.visibility</p:attrName>
                                        </p:attrNameLst>
                                      </p:cBhvr>
                                      <p:to>
                                        <p:strVal val="visible"/>
                                      </p:to>
                                    </p:set>
                                    <p:animEffect transition="in" filter="fade">
                                      <p:cBhvr>
                                        <p:cTn id="23"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81192" y="4975741"/>
            <a:ext cx="11029615" cy="1497507"/>
          </a:xfrm>
        </p:spPr>
        <p:txBody>
          <a:bodyPr anchor="ctr">
            <a:normAutofit/>
          </a:bodyPr>
          <a:lstStyle/>
          <a:p>
            <a:pPr algn="ctr" rtl="1"/>
            <a:r>
              <a:rPr lang="ar-SA" sz="4000" dirty="0" smtClean="0">
                <a:solidFill>
                  <a:schemeClr val="bg1"/>
                </a:solidFill>
              </a:rPr>
              <a:t>الدوافع الاجتماعية للسلوك</a:t>
            </a:r>
            <a:endParaRPr lang="en-US" sz="4000" dirty="0">
              <a:solidFill>
                <a:schemeClr val="bg1"/>
              </a:solidFill>
            </a:endParaRPr>
          </a:p>
        </p:txBody>
      </p:sp>
      <p:sp>
        <p:nvSpPr>
          <p:cNvPr id="4" name="Text Placeholder 3"/>
          <p:cNvSpPr>
            <a:spLocks noGrp="1"/>
          </p:cNvSpPr>
          <p:nvPr>
            <p:ph type="body" idx="1"/>
          </p:nvPr>
        </p:nvSpPr>
        <p:spPr>
          <a:xfrm>
            <a:off x="581191" y="742149"/>
            <a:ext cx="11029615" cy="4233591"/>
          </a:xfrm>
        </p:spPr>
        <p:txBody>
          <a:bodyPr>
            <a:normAutofit/>
          </a:bodyPr>
          <a:lstStyle/>
          <a:p>
            <a:pPr algn="r" rtl="1"/>
            <a:r>
              <a:rPr lang="ar-SA" sz="2400" b="1" dirty="0" smtClean="0">
                <a:latin typeface="Arial" panose="020B0604020202020204" pitchFamily="34" charset="0"/>
                <a:cs typeface="Arial" panose="020B0604020202020204" pitchFamily="34" charset="0"/>
              </a:rPr>
              <a:t>8- دافع التملك :</a:t>
            </a:r>
            <a:br>
              <a:rPr lang="ar-SA" sz="2400" b="1" dirty="0" smtClean="0">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الميل في الامتلاك الشخصي والحصول على أشياء وخبرات ، والتملك ليس فطري بل ينمو مع الشخص بحسب ظروف المجتمع الذي يعيش فيه ، فالملكية ظاهرة اجتماعية بحتة ومحصلة لعدد من العوامل الاجتماعية بقدر توافر موارد الرزق ، وأخذ المجتمع بأسباب الحضارة والمدنية.</a:t>
            </a:r>
          </a:p>
          <a:p>
            <a:pPr algn="r" rtl="1"/>
            <a:r>
              <a:rPr lang="ar-SA" sz="2400" b="1" dirty="0">
                <a:latin typeface="Arial" panose="020B0604020202020204" pitchFamily="34" charset="0"/>
                <a:cs typeface="Arial" panose="020B0604020202020204" pitchFamily="34" charset="0"/>
              </a:rPr>
              <a:t>9- دافع اللعب :</a:t>
            </a:r>
            <a:r>
              <a:rPr lang="ar-SA" sz="2400" dirty="0" smtClean="0">
                <a:solidFill>
                  <a:schemeClr val="tx1"/>
                </a:solidFill>
                <a:latin typeface="Arial" panose="020B0604020202020204" pitchFamily="34" charset="0"/>
                <a:cs typeface="Arial" panose="020B0604020202020204" pitchFamily="34" charset="0"/>
              </a:rPr>
              <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وهو يوجد عند جميع الأفراد في كل الأعمار ، ولكن بصور مختلفة.</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وهناك فرق بين اللعب من حيث هو دافع و من حيث كونه سلوك ، واللعب له وظيفة حيوية هي إعداد الصغار لحياة الكبار ، وتنمية وظائفهم الجسمية والعقلية والانفعالية والاجتماعية ، ويساعد على التخفيف من القلق ، أيضًا هو أسلوب للتعليم والتشخيص والعلاج.</a:t>
            </a:r>
            <a:endParaRPr lang="ar-SA" sz="2400" dirty="0"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1015619635"/>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4">
                                            <p:txEl>
                                              <p:pRg st="0" end="0"/>
                                            </p:txEl>
                                          </p:spTgt>
                                        </p:tgtEl>
                                        <p:attrNameLst>
                                          <p:attrName>style.visibility</p:attrName>
                                        </p:attrNameLst>
                                      </p:cBhvr>
                                      <p:to>
                                        <p:strVal val="visible"/>
                                      </p:to>
                                    </p:set>
                                    <p:animEffect transition="in" filter="fade">
                                      <p:cBhvr>
                                        <p:cTn id="14" dur="500"/>
                                        <p:tgtEl>
                                          <p:spTgt spid="4">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4">
                                            <p:txEl>
                                              <p:pRg st="1" end="1"/>
                                            </p:txEl>
                                          </p:spTgt>
                                        </p:tgtEl>
                                        <p:attrNameLst>
                                          <p:attrName>style.visibility</p:attrName>
                                        </p:attrNameLst>
                                      </p:cBhvr>
                                      <p:to>
                                        <p:strVal val="visible"/>
                                      </p:to>
                                    </p:set>
                                    <p:animEffect transition="in" filter="fade">
                                      <p:cBhvr>
                                        <p:cTn id="19" dur="500"/>
                                        <p:tgtEl>
                                          <p:spTgt spid="4">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build="p"/>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81192" y="5141973"/>
            <a:ext cx="11029615" cy="1497507"/>
          </a:xfrm>
        </p:spPr>
        <p:txBody>
          <a:bodyPr anchor="ctr">
            <a:normAutofit/>
          </a:bodyPr>
          <a:lstStyle/>
          <a:p>
            <a:pPr algn="ctr" rtl="1"/>
            <a:r>
              <a:rPr lang="ar-SA" sz="4000" dirty="0" smtClean="0">
                <a:solidFill>
                  <a:schemeClr val="bg1"/>
                </a:solidFill>
              </a:rPr>
              <a:t>الدوافع الاجتماعية للسلوك</a:t>
            </a:r>
            <a:endParaRPr lang="en-US" sz="4000" dirty="0">
              <a:solidFill>
                <a:schemeClr val="bg1"/>
              </a:solidFill>
            </a:endParaRPr>
          </a:p>
        </p:txBody>
      </p:sp>
      <p:sp>
        <p:nvSpPr>
          <p:cNvPr id="4" name="Text Placeholder 3"/>
          <p:cNvSpPr>
            <a:spLocks noGrp="1"/>
          </p:cNvSpPr>
          <p:nvPr>
            <p:ph type="body" idx="1"/>
          </p:nvPr>
        </p:nvSpPr>
        <p:spPr>
          <a:xfrm>
            <a:off x="581191" y="755028"/>
            <a:ext cx="11029615" cy="4203338"/>
          </a:xfrm>
        </p:spPr>
        <p:txBody>
          <a:bodyPr>
            <a:normAutofit/>
          </a:bodyPr>
          <a:lstStyle/>
          <a:p>
            <a:pPr algn="r" rtl="1"/>
            <a:r>
              <a:rPr lang="ar-SA" sz="2400" b="1" dirty="0" smtClean="0">
                <a:latin typeface="Arial" panose="020B0604020202020204" pitchFamily="34" charset="0"/>
                <a:cs typeface="Arial" panose="020B0604020202020204" pitchFamily="34" charset="0"/>
              </a:rPr>
              <a:t>10 – دافع الاستطلاع :</a:t>
            </a:r>
          </a:p>
          <a:p>
            <a:pPr algn="r" rtl="1"/>
            <a:r>
              <a:rPr lang="ar-SA" sz="2400" dirty="0" smtClean="0">
                <a:solidFill>
                  <a:schemeClr val="tx1"/>
                </a:solidFill>
                <a:latin typeface="Arial" panose="020B0604020202020204" pitchFamily="34" charset="0"/>
                <a:cs typeface="Arial" panose="020B0604020202020204" pitchFamily="34" charset="0"/>
              </a:rPr>
              <a:t>وتثيره الأشياء والمواقف والخبرات الجديدة ، وهو ينزع بالفرد إلى استطلاع الشيء أو الموقف وفحصه وبحثه .</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ويشتمل هذا الدافع على عدة مستويات :</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accent3"/>
                </a:solidFill>
                <a:latin typeface="Arial" panose="020B0604020202020204" pitchFamily="34" charset="0"/>
                <a:cs typeface="Arial" panose="020B0604020202020204" pitchFamily="34" charset="0"/>
              </a:rPr>
              <a:t>-</a:t>
            </a:r>
            <a:r>
              <a:rPr lang="ar-SA" sz="2400" dirty="0" smtClean="0">
                <a:solidFill>
                  <a:schemeClr val="tx1"/>
                </a:solidFill>
                <a:latin typeface="Arial" panose="020B0604020202020204" pitchFamily="34" charset="0"/>
                <a:cs typeface="Arial" panose="020B0604020202020204" pitchFamily="34" charset="0"/>
              </a:rPr>
              <a:t> المستوى الحسي . </a:t>
            </a:r>
            <a:r>
              <a:rPr lang="ar-SA" sz="2400" dirty="0" smtClean="0">
                <a:solidFill>
                  <a:schemeClr val="accent3"/>
                </a:solidFill>
                <a:latin typeface="Arial" panose="020B0604020202020204" pitchFamily="34" charset="0"/>
                <a:cs typeface="Arial" panose="020B0604020202020204" pitchFamily="34" charset="0"/>
              </a:rPr>
              <a:t>–</a:t>
            </a:r>
            <a:r>
              <a:rPr lang="ar-SA" sz="2400" dirty="0" smtClean="0">
                <a:solidFill>
                  <a:schemeClr val="tx1"/>
                </a:solidFill>
                <a:latin typeface="Arial" panose="020B0604020202020204" pitchFamily="34" charset="0"/>
                <a:cs typeface="Arial" panose="020B0604020202020204" pitchFamily="34" charset="0"/>
              </a:rPr>
              <a:t> المستوى الحركي.</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accent3"/>
                </a:solidFill>
                <a:latin typeface="Arial" panose="020B0604020202020204" pitchFamily="34" charset="0"/>
                <a:cs typeface="Arial" panose="020B0604020202020204" pitchFamily="34" charset="0"/>
              </a:rPr>
              <a:t>- </a:t>
            </a:r>
            <a:r>
              <a:rPr lang="ar-SA" sz="2400" dirty="0" smtClean="0">
                <a:solidFill>
                  <a:schemeClr val="tx1"/>
                </a:solidFill>
                <a:latin typeface="Arial" panose="020B0604020202020204" pitchFamily="34" charset="0"/>
                <a:cs typeface="Arial" panose="020B0604020202020204" pitchFamily="34" charset="0"/>
              </a:rPr>
              <a:t>المستوى المعرفي. </a:t>
            </a:r>
            <a:r>
              <a:rPr lang="ar-SA" sz="2400" dirty="0" smtClean="0">
                <a:solidFill>
                  <a:schemeClr val="accent3"/>
                </a:solidFill>
                <a:latin typeface="Arial" panose="020B0604020202020204" pitchFamily="34" charset="0"/>
                <a:cs typeface="Arial" panose="020B0604020202020204" pitchFamily="34" charset="0"/>
              </a:rPr>
              <a:t>–</a:t>
            </a:r>
            <a:r>
              <a:rPr lang="ar-SA" sz="2400" dirty="0" smtClean="0">
                <a:solidFill>
                  <a:schemeClr val="tx1"/>
                </a:solidFill>
                <a:latin typeface="Arial" panose="020B0604020202020204" pitchFamily="34" charset="0"/>
                <a:cs typeface="Arial" panose="020B0604020202020204" pitchFamily="34" charset="0"/>
              </a:rPr>
              <a:t> المستوى الانفعالي.</a:t>
            </a:r>
          </a:p>
          <a:p>
            <a:pPr algn="r" rtl="1"/>
            <a:r>
              <a:rPr lang="ar-SA" sz="2400" b="1" dirty="0" smtClean="0">
                <a:latin typeface="Arial" panose="020B0604020202020204" pitchFamily="34" charset="0"/>
                <a:cs typeface="Arial" panose="020B0604020202020204" pitchFamily="34" charset="0"/>
              </a:rPr>
              <a:t>11- الحاجة إلى تأكيد الذات :</a:t>
            </a:r>
          </a:p>
          <a:p>
            <a:pPr algn="r" rtl="1"/>
            <a:r>
              <a:rPr lang="ar-SA" sz="2400" dirty="0" smtClean="0">
                <a:solidFill>
                  <a:schemeClr val="tx1"/>
                </a:solidFill>
                <a:latin typeface="Arial" panose="020B0604020202020204" pitchFamily="34" charset="0"/>
                <a:cs typeface="Arial" panose="020B0604020202020204" pitchFamily="34" charset="0"/>
              </a:rPr>
              <a:t>يميل الفرد إلى معرفة وتأكيد ذاته بدافع من الحاجة إلى التقدير والاعتراف والاستقلال والاعتماد على النفس وإظهار السلطة والقيادة.</a:t>
            </a:r>
            <a:br>
              <a:rPr lang="ar-SA" sz="2400" dirty="0" smtClean="0">
                <a:solidFill>
                  <a:schemeClr val="tx1"/>
                </a:solidFill>
                <a:latin typeface="Arial" panose="020B0604020202020204" pitchFamily="34" charset="0"/>
                <a:cs typeface="Arial" panose="020B0604020202020204" pitchFamily="34" charset="0"/>
              </a:rPr>
            </a:br>
            <a:r>
              <a:rPr lang="ar-SA" sz="2400" dirty="0" smtClean="0">
                <a:solidFill>
                  <a:schemeClr val="tx1"/>
                </a:solidFill>
                <a:latin typeface="Arial" panose="020B0604020202020204" pitchFamily="34" charset="0"/>
                <a:cs typeface="Arial" panose="020B0604020202020204" pitchFamily="34" charset="0"/>
              </a:rPr>
              <a:t>وتدفع هذه الحاجة الإنسان لتحسين ذاته والحاجة للتقدير تدفعه إلى السعي دائما لإحراز المكانة والقيمة الاجتماعية.</a:t>
            </a:r>
            <a:endParaRPr lang="en-US" sz="2400" dirty="0">
              <a:solidFill>
                <a:schemeClr val="tx1"/>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3143471827"/>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4">
                                            <p:txEl>
                                              <p:pRg st="0" end="0"/>
                                            </p:txEl>
                                          </p:spTgt>
                                        </p:tgtEl>
                                        <p:attrNameLst>
                                          <p:attrName>style.visibility</p:attrName>
                                        </p:attrNameLst>
                                      </p:cBhvr>
                                      <p:to>
                                        <p:strVal val="visible"/>
                                      </p:to>
                                    </p:set>
                                    <p:animEffect transition="in" filter="fade">
                                      <p:cBhvr>
                                        <p:cTn id="14" dur="500"/>
                                        <p:tgtEl>
                                          <p:spTgt spid="4">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4">
                                            <p:txEl>
                                              <p:pRg st="1" end="1"/>
                                            </p:txEl>
                                          </p:spTgt>
                                        </p:tgtEl>
                                        <p:attrNameLst>
                                          <p:attrName>style.visibility</p:attrName>
                                        </p:attrNameLst>
                                      </p:cBhvr>
                                      <p:to>
                                        <p:strVal val="visible"/>
                                      </p:to>
                                    </p:set>
                                    <p:animEffect transition="in" filter="fade">
                                      <p:cBhvr>
                                        <p:cTn id="19" dur="500"/>
                                        <p:tgtEl>
                                          <p:spTgt spid="4">
                                            <p:txEl>
                                              <p:pRg st="1" end="1"/>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10" presetClass="entr" presetSubtype="0" fill="hold" grpId="0" nodeType="clickEffect">
                                  <p:stCondLst>
                                    <p:cond delay="0"/>
                                  </p:stCondLst>
                                  <p:childTnLst>
                                    <p:set>
                                      <p:cBhvr>
                                        <p:cTn id="23" dur="1" fill="hold">
                                          <p:stCondLst>
                                            <p:cond delay="0"/>
                                          </p:stCondLst>
                                        </p:cTn>
                                        <p:tgtEl>
                                          <p:spTgt spid="4">
                                            <p:txEl>
                                              <p:pRg st="2" end="2"/>
                                            </p:txEl>
                                          </p:spTgt>
                                        </p:tgtEl>
                                        <p:attrNameLst>
                                          <p:attrName>style.visibility</p:attrName>
                                        </p:attrNameLst>
                                      </p:cBhvr>
                                      <p:to>
                                        <p:strVal val="visible"/>
                                      </p:to>
                                    </p:set>
                                    <p:animEffect transition="in" filter="fade">
                                      <p:cBhvr>
                                        <p:cTn id="24" dur="500"/>
                                        <p:tgtEl>
                                          <p:spTgt spid="4">
                                            <p:txEl>
                                              <p:pRg st="2" end="2"/>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grpId="0" nodeType="clickEffect">
                                  <p:stCondLst>
                                    <p:cond delay="0"/>
                                  </p:stCondLst>
                                  <p:childTnLst>
                                    <p:set>
                                      <p:cBhvr>
                                        <p:cTn id="28" dur="1" fill="hold">
                                          <p:stCondLst>
                                            <p:cond delay="0"/>
                                          </p:stCondLst>
                                        </p:cTn>
                                        <p:tgtEl>
                                          <p:spTgt spid="4">
                                            <p:txEl>
                                              <p:pRg st="3" end="3"/>
                                            </p:txEl>
                                          </p:spTgt>
                                        </p:tgtEl>
                                        <p:attrNameLst>
                                          <p:attrName>style.visibility</p:attrName>
                                        </p:attrNameLst>
                                      </p:cBhvr>
                                      <p:to>
                                        <p:strVal val="visible"/>
                                      </p:to>
                                    </p:set>
                                    <p:animEffect transition="in" filter="fade">
                                      <p:cBhvr>
                                        <p:cTn id="29" dur="500"/>
                                        <p:tgtEl>
                                          <p:spTgt spid="4">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4" grpId="0" build="p"/>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lstStyle/>
          <a:p>
            <a:pPr algn="ctr"/>
            <a:r>
              <a:rPr lang="ar-SA" dirty="0" smtClean="0"/>
              <a:t> المعايير الاجتماعية وتعريفها </a:t>
            </a:r>
            <a:endParaRPr lang="en-US" dirty="0"/>
          </a:p>
        </p:txBody>
      </p:sp>
      <p:sp>
        <p:nvSpPr>
          <p:cNvPr id="3" name="Content Placeholder 2"/>
          <p:cNvSpPr>
            <a:spLocks noGrp="1"/>
          </p:cNvSpPr>
          <p:nvPr>
            <p:ph idx="1"/>
          </p:nvPr>
        </p:nvSpPr>
        <p:spPr>
          <a:xfrm>
            <a:off x="581192" y="1969478"/>
            <a:ext cx="11029615" cy="4459458"/>
          </a:xfrm>
        </p:spPr>
        <p:txBody>
          <a:bodyPr/>
          <a:lstStyle/>
          <a:p>
            <a:pPr algn="ctr" rtl="1"/>
            <a:r>
              <a:rPr lang="ar-SA" sz="2400" dirty="0"/>
              <a:t>المعايير الاجتماعية للسلوك: من المعروف أن الفرد يعيش متفاعلاً في جماعته يؤثر فيها ويتأثر بها، تعلمه الجماعة وتحدد له معايير سلوكيه وتحدد الحدود التي يجب أن يكون سلوكه في إطارها، وبمعنى آخر فإن </a:t>
            </a:r>
            <a:endParaRPr lang="ar-SA" sz="2400" dirty="0" smtClean="0"/>
          </a:p>
          <a:p>
            <a:pPr marL="0" indent="0" algn="ctr" rtl="1">
              <a:buNone/>
            </a:pPr>
            <a:r>
              <a:rPr lang="ar-SA" sz="2400" dirty="0" smtClean="0"/>
              <a:t>الجماعة </a:t>
            </a:r>
            <a:r>
              <a:rPr lang="ar-SA" sz="2400" dirty="0"/>
              <a:t>تحدد صوراً مقننة أو قواعد مقررة وموازين محدودة للسلوك</a:t>
            </a:r>
            <a:r>
              <a:rPr lang="ar-SA" sz="2400" dirty="0" smtClean="0"/>
              <a:t>.</a:t>
            </a:r>
          </a:p>
          <a:p>
            <a:pPr marL="0" indent="0" algn="ctr" rtl="1">
              <a:buNone/>
            </a:pPr>
            <a:endParaRPr lang="ar-SA" sz="2400" dirty="0"/>
          </a:p>
          <a:p>
            <a:pPr algn="ctr" rtl="1"/>
            <a:r>
              <a:rPr lang="ar-SA" sz="2400" dirty="0" smtClean="0"/>
              <a:t>تعريف المعايير الاجتماعية :هو </a:t>
            </a:r>
            <a:r>
              <a:rPr lang="ar-SA" sz="2400" dirty="0"/>
              <a:t>تكوين فرضي معناه ميزان أو مقياس أو قاعدة أو غطار مرجعي للخبرة والإدراك الاجتماعي والاتجاهات الاجتماعية والسلوك الاجتماعي وهو</a:t>
            </a:r>
            <a:r>
              <a:rPr lang="ar-SA" sz="2400" b="1" dirty="0"/>
              <a:t> السلوك الاجتماعي النموذجي أو المثالي</a:t>
            </a:r>
            <a:r>
              <a:rPr lang="ar-SA" sz="2400" dirty="0"/>
              <a:t> الذي يتكرر بقبول اجتماعي دون رفض او اعتراض او نقد .</a:t>
            </a:r>
            <a:endParaRPr lang="en-US" sz="2400" dirty="0"/>
          </a:p>
          <a:p>
            <a:pPr marL="0" indent="0" algn="ctr" rtl="1">
              <a:buNone/>
            </a:pPr>
            <a:endParaRPr lang="en-US" sz="2400" dirty="0"/>
          </a:p>
          <a:p>
            <a:endParaRPr lang="en-US" dirty="0"/>
          </a:p>
        </p:txBody>
      </p:sp>
    </p:spTree>
    <p:extLst>
      <p:ext uri="{BB962C8B-B14F-4D97-AF65-F5344CB8AC3E}">
        <p14:creationId xmlns:p14="http://schemas.microsoft.com/office/powerpoint/2010/main" xmlns="" val="2838635856"/>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lstStyle/>
          <a:p>
            <a:pPr algn="ctr"/>
            <a:r>
              <a:rPr lang="ar-SA" dirty="0"/>
              <a:t>ملاحظات على المعايير </a:t>
            </a:r>
            <a:r>
              <a:rPr lang="ar-SA" dirty="0" smtClean="0"/>
              <a:t>الاجتماعية</a:t>
            </a:r>
            <a:endParaRPr lang="en-US" dirty="0"/>
          </a:p>
        </p:txBody>
      </p:sp>
      <p:sp>
        <p:nvSpPr>
          <p:cNvPr id="3" name="Content Placeholder 2"/>
          <p:cNvSpPr>
            <a:spLocks noGrp="1"/>
          </p:cNvSpPr>
          <p:nvPr>
            <p:ph idx="1"/>
          </p:nvPr>
        </p:nvSpPr>
        <p:spPr>
          <a:xfrm>
            <a:off x="581192" y="1524000"/>
            <a:ext cx="11029615" cy="5791200"/>
          </a:xfrm>
        </p:spPr>
        <p:txBody>
          <a:bodyPr>
            <a:normAutofit/>
          </a:bodyPr>
          <a:lstStyle/>
          <a:p>
            <a:pPr algn="r" rtl="1"/>
            <a:r>
              <a:rPr lang="ar-SA" sz="2400" dirty="0"/>
              <a:t>تشمل المعايير عدداً هائلاً من نتائج تفاعل الجماعة في ماضيها وحاضرها فهي تشمل التعاليم الدينية والمعايير الأخلاقية ، والقيم الاجتماعية والاحكام القانونية، والعرف... إلخ </a:t>
            </a:r>
            <a:endParaRPr lang="en-US" sz="2400" dirty="0"/>
          </a:p>
          <a:p>
            <a:pPr algn="r" rtl="1"/>
            <a:r>
              <a:rPr lang="ar-SA" sz="2400" dirty="0"/>
              <a:t>وتتكون المعايير الاجتماعية من خلال تفاعل الجماعة ،وتحدد الادوار الاجتماعية وتنظم سلوك افراد الجماعة في المواقف الاجتماعية.</a:t>
            </a:r>
            <a:endParaRPr lang="en-US" sz="2400" dirty="0"/>
          </a:p>
          <a:p>
            <a:pPr algn="r" rtl="1"/>
            <a:r>
              <a:rPr lang="ar-SA" sz="2400" dirty="0"/>
              <a:t>والمعايير الاجتماعية </a:t>
            </a:r>
            <a:r>
              <a:rPr lang="ar-SA" sz="2400" b="1" dirty="0"/>
              <a:t>يكتسبها الفرد</a:t>
            </a:r>
            <a:r>
              <a:rPr lang="ar-SA" sz="2400" dirty="0"/>
              <a:t> ويتعلمها ويتشربها ويستدخلها من خلال عملية التنشئة الاجتماعية .</a:t>
            </a:r>
            <a:endParaRPr lang="en-US" sz="2400" dirty="0"/>
          </a:p>
          <a:p>
            <a:pPr algn="r" rtl="1"/>
            <a:r>
              <a:rPr lang="ar-SA" sz="2400" dirty="0"/>
              <a:t>وتختلف المعايير الاجتماعية بختلاف الثقافات و الجماعات وهي تنمو وتتطور وتتغير وهذا يجعل البعض يفضلون مصطلح المعايير الثقافية مؤكدين اهمية الارث الثقافي </a:t>
            </a:r>
            <a:r>
              <a:rPr lang="ar-SA" sz="1600" dirty="0" smtClean="0"/>
              <a:t>.</a:t>
            </a:r>
          </a:p>
          <a:p>
            <a:pPr algn="r" rtl="1"/>
            <a:r>
              <a:rPr lang="ar-SA" sz="2400" dirty="0"/>
              <a:t>والمعايير الاجتماعية </a:t>
            </a:r>
            <a:r>
              <a:rPr lang="ar-SA" sz="2400" b="1" dirty="0"/>
              <a:t>تحدد السلوك المتوقع</a:t>
            </a:r>
            <a:r>
              <a:rPr lang="ar-SA" sz="2400" dirty="0"/>
              <a:t> في المواقف الاجتماعيه وهي عادة ما يكاد يكون السلوك المثالي وتتوقع الجماعة من كل اعضائها الالتزام بمعاييرها وتتوقف المكانة الاجتماعية للفرد في الجماعة وتقبل او رفض اعضائها له الى حد كبير على مدى تمسكه بمعايير الجماعة ومسايرته لها .</a:t>
            </a:r>
            <a:endParaRPr lang="en-US" sz="2400" dirty="0"/>
          </a:p>
          <a:p>
            <a:pPr algn="r" rtl="1"/>
            <a:endParaRPr lang="en-US" sz="1600" dirty="0"/>
          </a:p>
          <a:p>
            <a:pPr algn="ctr" rtl="1"/>
            <a:endParaRPr lang="en-US" dirty="0"/>
          </a:p>
        </p:txBody>
      </p:sp>
    </p:spTree>
    <p:extLst>
      <p:ext uri="{BB962C8B-B14F-4D97-AF65-F5344CB8AC3E}">
        <p14:creationId xmlns:p14="http://schemas.microsoft.com/office/powerpoint/2010/main" xmlns="" val="298281046"/>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4294967295"/>
          </p:nvPr>
        </p:nvSpPr>
        <p:spPr>
          <a:xfrm>
            <a:off x="-1" y="540327"/>
            <a:ext cx="12053455" cy="5998586"/>
          </a:xfrm>
        </p:spPr>
        <p:txBody>
          <a:bodyPr>
            <a:normAutofit/>
          </a:bodyPr>
          <a:lstStyle/>
          <a:p>
            <a:pPr algn="r" rtl="1"/>
            <a:r>
              <a:rPr lang="ar-SA" sz="2600" dirty="0" smtClean="0"/>
              <a:t>والمعيار </a:t>
            </a:r>
            <a:r>
              <a:rPr lang="ar-SA" sz="2600" dirty="0"/>
              <a:t>الاجتماعي ليس هو </a:t>
            </a:r>
            <a:r>
              <a:rPr lang="ar-SA" sz="2600" b="1" dirty="0"/>
              <a:t>المتوسط الاحصائي</a:t>
            </a:r>
            <a:r>
              <a:rPr lang="ar-SA" sz="2600" dirty="0"/>
              <a:t> للانماط السلوكية او القواعد السلوكية كما هو الحال في  معيار احد الاختبارات مثلا وذلك لان متوسط السلوك او السلوك المتوسط لافراد جماعة ما قد يطابق وقد لا يطابق المعايير الاجتماعيه في فترة ما من فترات تاريخ الجماعه .</a:t>
            </a:r>
            <a:endParaRPr lang="en-US" sz="2600" dirty="0"/>
          </a:p>
          <a:p>
            <a:pPr algn="r" rtl="1"/>
            <a:r>
              <a:rPr lang="ar-SA" sz="2600" dirty="0"/>
              <a:t>وعندما تتكون جماعة غير رسمية يبدأ التفاعل بين افرادها في الازدياد بمرور الوقت فأن المعايير الاجتماعية تبدأ في التكوين حتى تصل مرحلة قد  تكتب فيها أو تأخذ شكل قواعد وقوانين.</a:t>
            </a:r>
            <a:endParaRPr lang="en-US" sz="2600" dirty="0"/>
          </a:p>
          <a:p>
            <a:pPr algn="r" rtl="1"/>
            <a:r>
              <a:rPr lang="ar-SA" sz="2600" dirty="0"/>
              <a:t>ويمكن أن نقول أن الجماعة تعتبر </a:t>
            </a:r>
            <a:r>
              <a:rPr lang="ar-SA" sz="2600" b="1" dirty="0"/>
              <a:t>نورموستات </a:t>
            </a:r>
            <a:r>
              <a:rPr lang="ar-SA" sz="2600" dirty="0"/>
              <a:t>السلوك الفردي ذلك لإنها هي التي تحدد المعايير الاجتماعية وبالتالي تنظم السلوك. </a:t>
            </a:r>
            <a:endParaRPr lang="en-US" sz="2600" dirty="0"/>
          </a:p>
          <a:p>
            <a:endParaRPr lang="en-US" dirty="0"/>
          </a:p>
        </p:txBody>
      </p:sp>
    </p:spTree>
    <p:extLst>
      <p:ext uri="{BB962C8B-B14F-4D97-AF65-F5344CB8AC3E}">
        <p14:creationId xmlns:p14="http://schemas.microsoft.com/office/powerpoint/2010/main" xmlns="" val="1094536584"/>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lstStyle/>
          <a:p>
            <a:pPr algn="ctr"/>
            <a:r>
              <a:rPr lang="ar-SA" b="1" dirty="0"/>
              <a:t>دراسة المعايير الاجتماعية </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xmlns="" val="1345656798"/>
              </p:ext>
            </p:extLst>
          </p:nvPr>
        </p:nvGraphicFramePr>
        <p:xfrm>
          <a:off x="622588" y="2984408"/>
          <a:ext cx="11029950" cy="244619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mc:AlternateContent xmlns:mc="http://schemas.openxmlformats.org/markup-compatibility/2006">
        <mc:Choice xmlns:p14="http://schemas.microsoft.com/office/powerpoint/2010/main" xmlns="" Requires="p14">
          <p:contentPart p14:bwMode="auto" r:id="rId7">
            <p14:nvContentPartPr>
              <p14:cNvPr id="6" name="Ink 5"/>
              <p14:cNvContentPartPr/>
              <p14:nvPr/>
            </p14:nvContentPartPr>
            <p14:xfrm>
              <a:off x="9157953" y="3879185"/>
              <a:ext cx="762120" cy="328320"/>
            </p14:xfrm>
          </p:contentPart>
        </mc:Choice>
        <mc:Fallback>
          <p:pic>
            <p:nvPicPr>
              <p:cNvPr id="6" name="Ink 5"/>
              <p:cNvPicPr/>
              <p:nvPr/>
            </p:nvPicPr>
            <p:blipFill>
              <a:blip r:embed="rId8"/>
              <a:stretch>
                <a:fillRect/>
              </a:stretch>
            </p:blipFill>
            <p:spPr>
              <a:xfrm>
                <a:off x="9146073" y="3867305"/>
                <a:ext cx="785880" cy="352080"/>
              </a:xfrm>
              <a:prstGeom prst="rect">
                <a:avLst/>
              </a:prstGeom>
            </p:spPr>
          </p:pic>
        </mc:Fallback>
      </mc:AlternateContent>
      <mc:AlternateContent xmlns:mc="http://schemas.openxmlformats.org/markup-compatibility/2006">
        <mc:Choice xmlns:p14="http://schemas.microsoft.com/office/powerpoint/2010/main" xmlns="" Requires="p14">
          <p:contentPart p14:bwMode="auto" r:id="rId9">
            <p14:nvContentPartPr>
              <p14:cNvPr id="11" name="Ink 10"/>
              <p14:cNvContentPartPr/>
              <p14:nvPr/>
            </p14:nvContentPartPr>
            <p14:xfrm>
              <a:off x="10528473" y="3736985"/>
              <a:ext cx="180000" cy="195120"/>
            </p14:xfrm>
          </p:contentPart>
        </mc:Choice>
        <mc:Fallback>
          <p:pic>
            <p:nvPicPr>
              <p:cNvPr id="11" name="Ink 10"/>
              <p:cNvPicPr/>
              <p:nvPr/>
            </p:nvPicPr>
            <p:blipFill>
              <a:blip r:embed="rId10"/>
              <a:stretch>
                <a:fillRect/>
              </a:stretch>
            </p:blipFill>
            <p:spPr>
              <a:xfrm>
                <a:off x="10516593" y="3725105"/>
                <a:ext cx="203760" cy="218880"/>
              </a:xfrm>
              <a:prstGeom prst="rect">
                <a:avLst/>
              </a:prstGeom>
            </p:spPr>
          </p:pic>
        </mc:Fallback>
      </mc:AlternateContent>
      <mc:AlternateContent xmlns:mc="http://schemas.openxmlformats.org/markup-compatibility/2006">
        <mc:Choice xmlns:p14="http://schemas.microsoft.com/office/powerpoint/2010/main" xmlns="" Requires="p14">
          <p:contentPart p14:bwMode="auto" r:id="rId11">
            <p14:nvContentPartPr>
              <p14:cNvPr id="12" name="Ink 11"/>
              <p14:cNvContentPartPr/>
              <p14:nvPr/>
            </p14:nvContentPartPr>
            <p14:xfrm>
              <a:off x="3934713" y="1330025"/>
              <a:ext cx="360" cy="360"/>
            </p14:xfrm>
          </p:contentPart>
        </mc:Choice>
        <mc:Fallback>
          <p:pic>
            <p:nvPicPr>
              <p:cNvPr id="12" name="Ink 11"/>
              <p:cNvPicPr/>
              <p:nvPr/>
            </p:nvPicPr>
            <p:blipFill>
              <a:blip r:embed="rId12"/>
              <a:stretch>
                <a:fillRect/>
              </a:stretch>
            </p:blipFill>
            <p:spPr>
              <a:xfrm>
                <a:off x="3922833" y="1318145"/>
                <a:ext cx="24120" cy="24120"/>
              </a:xfrm>
              <a:prstGeom prst="rect">
                <a:avLst/>
              </a:prstGeom>
            </p:spPr>
          </p:pic>
        </mc:Fallback>
      </mc:AlternateContent>
    </p:spTree>
    <p:extLst>
      <p:ext uri="{BB962C8B-B14F-4D97-AF65-F5344CB8AC3E}">
        <p14:creationId xmlns:p14="http://schemas.microsoft.com/office/powerpoint/2010/main" xmlns="" val="455325475"/>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lstStyle/>
          <a:p>
            <a:pPr algn="ctr" rtl="1"/>
            <a:r>
              <a:rPr lang="ar-SA" b="1" dirty="0"/>
              <a:t>تكوين وتأثير المعايير الاجتماعية</a:t>
            </a:r>
            <a:endParaRPr lang="en-US" dirty="0"/>
          </a:p>
        </p:txBody>
      </p:sp>
      <p:sp>
        <p:nvSpPr>
          <p:cNvPr id="3" name="Content Placeholder 2"/>
          <p:cNvSpPr>
            <a:spLocks noGrp="1"/>
          </p:cNvSpPr>
          <p:nvPr>
            <p:ph idx="1"/>
          </p:nvPr>
        </p:nvSpPr>
        <p:spPr/>
        <p:txBody>
          <a:bodyPr>
            <a:normAutofit/>
          </a:bodyPr>
          <a:lstStyle/>
          <a:p>
            <a:pPr algn="r" rtl="1"/>
            <a:r>
              <a:rPr lang="ar-SA" sz="2600" dirty="0"/>
              <a:t>فما يلي عدداً من التجارب التي توضح تكوين المعايير الاجتماعية ومدى تأثر سلوك الفرد بمعايير الجماعة </a:t>
            </a:r>
            <a:r>
              <a:rPr lang="ar-SA" sz="2600" dirty="0" smtClean="0"/>
              <a:t>:</a:t>
            </a:r>
            <a:endParaRPr lang="en-US" sz="2600" dirty="0"/>
          </a:p>
          <a:p>
            <a:pPr lvl="0" algn="r" rtl="1"/>
            <a:r>
              <a:rPr lang="ar-SA" sz="2600" dirty="0"/>
              <a:t>تجربة مظفر شريف ص145</a:t>
            </a:r>
            <a:endParaRPr lang="en-US" sz="2600" dirty="0"/>
          </a:p>
          <a:p>
            <a:pPr lvl="0" algn="r" rtl="1"/>
            <a:r>
              <a:rPr lang="ar-SA" sz="2600" dirty="0"/>
              <a:t>تجربة بليك وبريهم ص 148</a:t>
            </a:r>
            <a:endParaRPr lang="en-US" sz="2600" dirty="0"/>
          </a:p>
          <a:p>
            <a:pPr algn="r" rtl="1"/>
            <a:endParaRPr lang="en-US" sz="2400" dirty="0"/>
          </a:p>
        </p:txBody>
      </p:sp>
    </p:spTree>
    <p:extLst>
      <p:ext uri="{BB962C8B-B14F-4D97-AF65-F5344CB8AC3E}">
        <p14:creationId xmlns:p14="http://schemas.microsoft.com/office/powerpoint/2010/main" xmlns="" val="1288499915"/>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chor="ctr"/>
          <a:lstStyle/>
          <a:p>
            <a:pPr algn="ctr" rtl="1"/>
            <a:r>
              <a:rPr lang="ar-SA" b="1" dirty="0"/>
              <a:t>مسايرة المعايير الاجتماعية </a:t>
            </a:r>
            <a:endParaRPr lang="en-US" dirty="0"/>
          </a:p>
        </p:txBody>
      </p:sp>
      <p:sp>
        <p:nvSpPr>
          <p:cNvPr id="5" name="TextBox 4"/>
          <p:cNvSpPr txBox="1"/>
          <p:nvPr/>
        </p:nvSpPr>
        <p:spPr>
          <a:xfrm>
            <a:off x="595745" y="2189018"/>
            <a:ext cx="11139055" cy="3293209"/>
          </a:xfrm>
          <a:prstGeom prst="rect">
            <a:avLst/>
          </a:prstGeom>
          <a:noFill/>
        </p:spPr>
        <p:txBody>
          <a:bodyPr wrap="square" rtlCol="0">
            <a:spAutoFit/>
          </a:bodyPr>
          <a:lstStyle/>
          <a:p>
            <a:pPr algn="r" rtl="1"/>
            <a:r>
              <a:rPr lang="ar-SA" sz="2600" dirty="0">
                <a:solidFill>
                  <a:schemeClr val="tx2"/>
                </a:solidFill>
              </a:rPr>
              <a:t>تعني التزام الأفراد سلوكياً بالمعايير الاجتماعية ومن أمثلتها تجربة سليمان آش </a:t>
            </a:r>
            <a:r>
              <a:rPr lang="ar-SA" sz="2600" dirty="0" smtClean="0">
                <a:solidFill>
                  <a:schemeClr val="tx2"/>
                </a:solidFill>
              </a:rPr>
              <a:t>ص149</a:t>
            </a:r>
          </a:p>
          <a:p>
            <a:pPr algn="r" rtl="1"/>
            <a:endParaRPr lang="en-US" sz="2600" dirty="0">
              <a:solidFill>
                <a:schemeClr val="tx2"/>
              </a:solidFill>
            </a:endParaRPr>
          </a:p>
          <a:p>
            <a:pPr algn="r" rtl="1"/>
            <a:r>
              <a:rPr lang="ar-SA" sz="2600" dirty="0">
                <a:solidFill>
                  <a:schemeClr val="tx2"/>
                </a:solidFill>
              </a:rPr>
              <a:t>أما عن تفسير مسايرة الأفراد لمعايير الجماعة فيلخص كارترايت وزاندر ومالباس أسباب مسايرة الفرد لمعايير الجماعة في ثلاث:</a:t>
            </a:r>
            <a:endParaRPr lang="en-US" sz="2600" dirty="0">
              <a:solidFill>
                <a:schemeClr val="tx2"/>
              </a:solidFill>
            </a:endParaRPr>
          </a:p>
          <a:p>
            <a:pPr marL="457200" lvl="0" indent="-457200" algn="r" rtl="1">
              <a:buFont typeface="Wingdings" pitchFamily="2" charset="2"/>
              <a:buChar char="q"/>
            </a:pPr>
            <a:r>
              <a:rPr lang="ar-SA" sz="2600" dirty="0">
                <a:solidFill>
                  <a:schemeClr val="tx2"/>
                </a:solidFill>
              </a:rPr>
              <a:t>عضوية الفرد في الجماعة تحدد الكثير من الأشياء التي يراها</a:t>
            </a:r>
            <a:endParaRPr lang="en-US" sz="2600" dirty="0">
              <a:solidFill>
                <a:schemeClr val="tx2"/>
              </a:solidFill>
            </a:endParaRPr>
          </a:p>
          <a:p>
            <a:pPr marL="457200" lvl="0" indent="-457200" algn="r" rtl="1">
              <a:buFont typeface="Wingdings" pitchFamily="2" charset="2"/>
              <a:buChar char="q"/>
            </a:pPr>
            <a:r>
              <a:rPr lang="ar-SA" sz="2600" dirty="0">
                <a:solidFill>
                  <a:schemeClr val="tx2"/>
                </a:solidFill>
              </a:rPr>
              <a:t>الفرد قد يسلك مسلكاً مشابهاً لسلوك غيره في الجماعة </a:t>
            </a:r>
            <a:endParaRPr lang="en-US" sz="2600" dirty="0">
              <a:solidFill>
                <a:schemeClr val="tx2"/>
              </a:solidFill>
            </a:endParaRPr>
          </a:p>
          <a:p>
            <a:pPr marL="457200" lvl="0" indent="-457200" algn="r" rtl="1">
              <a:buFont typeface="Wingdings" pitchFamily="2" charset="2"/>
              <a:buChar char="q"/>
            </a:pPr>
            <a:r>
              <a:rPr lang="ar-SA" sz="2600" dirty="0">
                <a:solidFill>
                  <a:schemeClr val="tx2"/>
                </a:solidFill>
              </a:rPr>
              <a:t>ضغط الجماعة على أعضائها بقصد توحيد سلوكهم يحقق لها الكثير من المزايا </a:t>
            </a:r>
            <a:endParaRPr lang="en-US" sz="2600" dirty="0">
              <a:solidFill>
                <a:schemeClr val="tx2"/>
              </a:solidFill>
            </a:endParaRPr>
          </a:p>
          <a:p>
            <a:pPr algn="r" rtl="1"/>
            <a:endParaRPr lang="en-US" sz="2600" dirty="0"/>
          </a:p>
        </p:txBody>
      </p:sp>
    </p:spTree>
    <p:extLst>
      <p:ext uri="{BB962C8B-B14F-4D97-AF65-F5344CB8AC3E}">
        <p14:creationId xmlns:p14="http://schemas.microsoft.com/office/powerpoint/2010/main" xmlns="" val="122650904"/>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extLst>
              <p:ext uri="{D42A27DB-BD31-4B8C-83A1-F6EECF244321}">
                <p14:modId xmlns:p14="http://schemas.microsoft.com/office/powerpoint/2010/main" xmlns="" val="2222176457"/>
              </p:ext>
            </p:extLst>
          </p:nvPr>
        </p:nvGraphicFramePr>
        <p:xfrm>
          <a:off x="1579419" y="623455"/>
          <a:ext cx="8188036" cy="386541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Rectangle 4"/>
          <p:cNvSpPr/>
          <p:nvPr/>
        </p:nvSpPr>
        <p:spPr>
          <a:xfrm>
            <a:off x="1995054" y="4613564"/>
            <a:ext cx="9739746" cy="2062103"/>
          </a:xfrm>
          <a:prstGeom prst="rect">
            <a:avLst/>
          </a:prstGeom>
        </p:spPr>
        <p:txBody>
          <a:bodyPr wrap="square">
            <a:spAutoFit/>
          </a:bodyPr>
          <a:lstStyle/>
          <a:p>
            <a:pPr algn="r" rtl="1"/>
            <a:r>
              <a:rPr lang="ar-SA" sz="2400" b="1" dirty="0">
                <a:solidFill>
                  <a:schemeClr val="accent3">
                    <a:lumMod val="75000"/>
                  </a:schemeClr>
                </a:solidFill>
              </a:rPr>
              <a:t>تُوجه هذة الضغوط لتحقيق الوظائف </a:t>
            </a:r>
            <a:r>
              <a:rPr lang="ar-SA" sz="2400" b="1" dirty="0" smtClean="0">
                <a:solidFill>
                  <a:schemeClr val="accent3">
                    <a:lumMod val="75000"/>
                  </a:schemeClr>
                </a:solidFill>
              </a:rPr>
              <a:t>الآتيه:</a:t>
            </a:r>
          </a:p>
          <a:p>
            <a:pPr algn="r" rtl="1"/>
            <a:endParaRPr lang="en-US" sz="3200" dirty="0"/>
          </a:p>
          <a:p>
            <a:pPr marL="457200" lvl="0" indent="-457200" algn="r" rtl="1">
              <a:buFont typeface="Arial" pitchFamily="34" charset="0"/>
              <a:buChar char="•"/>
            </a:pPr>
            <a:r>
              <a:rPr lang="ar-SA" sz="2400" dirty="0"/>
              <a:t>مساعدة الجماعة في حركتها نحو أهدافها</a:t>
            </a:r>
            <a:endParaRPr lang="en-US" sz="2400" dirty="0"/>
          </a:p>
          <a:p>
            <a:pPr marL="457200" lvl="0" indent="-457200" algn="r" rtl="1">
              <a:buFont typeface="Arial" pitchFamily="34" charset="0"/>
              <a:buChar char="•"/>
            </a:pPr>
            <a:r>
              <a:rPr lang="ar-SA" sz="2400" dirty="0"/>
              <a:t>صيانة الجماعة والإبقاء عليها </a:t>
            </a:r>
            <a:endParaRPr lang="en-US" sz="2400" dirty="0"/>
          </a:p>
          <a:p>
            <a:pPr marL="457200" lvl="0" indent="-457200" algn="r" rtl="1">
              <a:buFont typeface="Arial" pitchFamily="34" charset="0"/>
              <a:buChar char="•"/>
            </a:pPr>
            <a:r>
              <a:rPr lang="ar-SA" sz="2400" dirty="0"/>
              <a:t>مساعدة الأعضاء على أن يجدوا سنداً لآرائهم في الواقع الاجتماعي</a:t>
            </a:r>
            <a:endParaRPr lang="en-US" sz="2400" dirty="0"/>
          </a:p>
        </p:txBody>
      </p:sp>
    </p:spTree>
    <p:extLst>
      <p:ext uri="{BB962C8B-B14F-4D97-AF65-F5344CB8AC3E}">
        <p14:creationId xmlns:p14="http://schemas.microsoft.com/office/powerpoint/2010/main" xmlns="" val="761171141"/>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5"/>
                                        </p:tgtEl>
                                        <p:attrNameLst>
                                          <p:attrName>style.visibility</p:attrName>
                                        </p:attrNameLst>
                                      </p:cBhvr>
                                      <p:to>
                                        <p:strVal val="visible"/>
                                      </p:to>
                                    </p:set>
                                    <p:animEffect transition="in" filter="barn(inVertical)">
                                      <p:cBhvr>
                                        <p:cTn id="12"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AsOne/>
      </p:bldGraphic>
      <p:bldP spid="5" grpId="0"/>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endParaRPr lang="en-US" dirty="0"/>
          </a:p>
        </p:txBody>
      </p:sp>
      <p:sp>
        <p:nvSpPr>
          <p:cNvPr id="5" name="TextBox 4"/>
          <p:cNvSpPr txBox="1"/>
          <p:nvPr/>
        </p:nvSpPr>
        <p:spPr>
          <a:xfrm>
            <a:off x="637309" y="2244436"/>
            <a:ext cx="10889673" cy="4493538"/>
          </a:xfrm>
          <a:prstGeom prst="rect">
            <a:avLst/>
          </a:prstGeom>
          <a:noFill/>
        </p:spPr>
        <p:txBody>
          <a:bodyPr wrap="square" rtlCol="0">
            <a:spAutoFit/>
          </a:bodyPr>
          <a:lstStyle/>
          <a:p>
            <a:pPr algn="r" rtl="1"/>
            <a:r>
              <a:rPr lang="ar-SA" sz="2600" b="1" dirty="0"/>
              <a:t>وهذا و يؤكد فيستينجر وآخرون أهمية عملية التنشئة الاجتماعية وأن الفرد دائماً يسعى للحصول على القبول الاجتماعي </a:t>
            </a:r>
            <a:endParaRPr lang="en-US" sz="2600" dirty="0"/>
          </a:p>
          <a:p>
            <a:pPr algn="r" rtl="1"/>
            <a:r>
              <a:rPr lang="ar-SA" sz="2600" b="1" dirty="0"/>
              <a:t>العوامل التي تحدد قوة معايير الجماعة:</a:t>
            </a:r>
            <a:endParaRPr lang="en-US" sz="2600" dirty="0"/>
          </a:p>
          <a:p>
            <a:pPr marL="457200" lvl="0" indent="-457200" algn="r" rtl="1">
              <a:buFont typeface="Arial" pitchFamily="34" charset="0"/>
              <a:buChar char="•"/>
            </a:pPr>
            <a:r>
              <a:rPr lang="ar-SA" sz="2600" dirty="0"/>
              <a:t>تماسك الجماعة وجاذبيتها لإعضائه </a:t>
            </a:r>
            <a:endParaRPr lang="en-US" sz="2600" dirty="0"/>
          </a:p>
          <a:p>
            <a:pPr marL="457200" lvl="0" indent="-457200" algn="r" rtl="1">
              <a:buFont typeface="Arial" pitchFamily="34" charset="0"/>
              <a:buChar char="•"/>
            </a:pPr>
            <a:r>
              <a:rPr lang="ar-SA" sz="2600" dirty="0"/>
              <a:t>زيادة عدد مرات التعرض لمعايير الجماعة </a:t>
            </a:r>
            <a:endParaRPr lang="en-US" sz="2600" dirty="0"/>
          </a:p>
          <a:p>
            <a:pPr marL="457200" lvl="0" indent="-457200" algn="r" rtl="1">
              <a:buFont typeface="Arial" pitchFamily="34" charset="0"/>
              <a:buChar char="•"/>
            </a:pPr>
            <a:r>
              <a:rPr lang="ar-SA" sz="2600" dirty="0"/>
              <a:t>وضوح معايير الجماعة </a:t>
            </a:r>
            <a:endParaRPr lang="en-US" sz="2600" dirty="0"/>
          </a:p>
          <a:p>
            <a:pPr marL="457200" lvl="0" indent="-457200" algn="r" rtl="1">
              <a:buFont typeface="Arial" pitchFamily="34" charset="0"/>
              <a:buChar char="•"/>
            </a:pPr>
            <a:r>
              <a:rPr lang="ar-SA" sz="2600" dirty="0"/>
              <a:t>وجود أغلبية </a:t>
            </a:r>
            <a:endParaRPr lang="en-US" sz="2600" dirty="0"/>
          </a:p>
          <a:p>
            <a:pPr marL="457200" lvl="0" indent="-457200" algn="r" rtl="1">
              <a:buFont typeface="Arial" pitchFamily="34" charset="0"/>
              <a:buChar char="•"/>
            </a:pPr>
            <a:r>
              <a:rPr lang="ar-SA" sz="2600" dirty="0"/>
              <a:t>ضغوط الجماعة على المخالفين لمعاييرها كالاستنكار</a:t>
            </a:r>
            <a:endParaRPr lang="en-US" sz="2600" dirty="0"/>
          </a:p>
          <a:p>
            <a:pPr marL="457200" lvl="0" indent="-457200" algn="r" rtl="1">
              <a:buFont typeface="Arial" pitchFamily="34" charset="0"/>
              <a:buChar char="•"/>
            </a:pPr>
            <a:r>
              <a:rPr lang="ar-SA" sz="2600" dirty="0"/>
              <a:t>أهمية العمل الذي تقوم به الجماعة </a:t>
            </a:r>
            <a:endParaRPr lang="en-US" sz="2600" dirty="0"/>
          </a:p>
          <a:p>
            <a:pPr marL="457200" lvl="0" indent="-457200" algn="r" rtl="1">
              <a:buFont typeface="Arial" pitchFamily="34" charset="0"/>
              <a:buChar char="•"/>
            </a:pPr>
            <a:r>
              <a:rPr lang="ar-SA" sz="2600" dirty="0"/>
              <a:t>عوامل أخرى كصغر سن عضو الجماعة وتواضع مستواه التعليمي وغموض المعايير الاجتماعية </a:t>
            </a:r>
            <a:endParaRPr lang="en-US" sz="2600" dirty="0"/>
          </a:p>
          <a:p>
            <a:pPr algn="r"/>
            <a:endParaRPr lang="en-US" sz="2600" dirty="0"/>
          </a:p>
        </p:txBody>
      </p:sp>
    </p:spTree>
    <p:extLst>
      <p:ext uri="{BB962C8B-B14F-4D97-AF65-F5344CB8AC3E}">
        <p14:creationId xmlns:p14="http://schemas.microsoft.com/office/powerpoint/2010/main" xmlns="" val="3017449994"/>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p:txBody>
          <a:bodyPr anchor="t">
            <a:normAutofit/>
          </a:bodyPr>
          <a:lstStyle/>
          <a:p>
            <a:pPr marL="0" indent="0" algn="r" rtl="1">
              <a:buNone/>
            </a:pPr>
            <a:r>
              <a:rPr lang="ar-SA" sz="2800" b="1" dirty="0" smtClean="0">
                <a:latin typeface="Arial" panose="020B0604020202020204" pitchFamily="34" charset="0"/>
                <a:cs typeface="Arial" panose="020B0604020202020204" pitchFamily="34" charset="0"/>
              </a:rPr>
              <a:t>- الغرائز :</a:t>
            </a:r>
          </a:p>
          <a:p>
            <a:pPr algn="r" rtl="1"/>
            <a:r>
              <a:rPr lang="ar-SA" sz="2800" dirty="0" smtClean="0">
                <a:latin typeface="Arial" panose="020B0604020202020204" pitchFamily="34" charset="0"/>
                <a:cs typeface="Arial" panose="020B0604020202020204" pitchFamily="34" charset="0"/>
              </a:rPr>
              <a:t>جاءت نظرية الغرائز من صاحبها ويليام </a:t>
            </a:r>
            <a:r>
              <a:rPr lang="ar-SA" sz="2800" dirty="0" err="1" smtClean="0">
                <a:latin typeface="Arial" panose="020B0604020202020204" pitchFamily="34" charset="0"/>
                <a:cs typeface="Arial" panose="020B0604020202020204" pitchFamily="34" charset="0"/>
              </a:rPr>
              <a:t>مكدوجال</a:t>
            </a:r>
            <a:r>
              <a:rPr lang="ar-SA" sz="2800" dirty="0" smtClean="0">
                <a:latin typeface="Arial" panose="020B0604020202020204" pitchFamily="34" charset="0"/>
                <a:cs typeface="Arial" panose="020B0604020202020204" pitchFamily="34" charset="0"/>
              </a:rPr>
              <a:t> في كتابه (مقدمة علم النفس الاجتماعي)، وهو يرى أن الغرائز هي المحركات الأولى للسلوك.</a:t>
            </a:r>
          </a:p>
          <a:p>
            <a:pPr algn="r" rtl="1"/>
            <a:r>
              <a:rPr lang="ar-SA" sz="2800" b="1" dirty="0" smtClean="0">
                <a:latin typeface="Arial" panose="020B0604020202020204" pitchFamily="34" charset="0"/>
                <a:cs typeface="Arial" panose="020B0604020202020204" pitchFamily="34" charset="0"/>
              </a:rPr>
              <a:t>الغريزة</a:t>
            </a:r>
            <a:r>
              <a:rPr lang="ar-SA" sz="2800" dirty="0" smtClean="0">
                <a:latin typeface="Arial" panose="020B0604020202020204" pitchFamily="34" charset="0"/>
                <a:cs typeface="Arial" panose="020B0604020202020204" pitchFamily="34" charset="0"/>
              </a:rPr>
              <a:t> : استعداد فطري نفسي يحمل الكائن الحي على الانتباه لمثير معين يدركه إدراك حسي، ويشعر بانفعال خاص عند إدراكه وعلى العمل أخيرا ، أو الشعور بدافع إلى العمل ، يأخذ شكل سلوك معين تجاه هذا المثير.</a:t>
            </a:r>
            <a:endParaRPr lang="en-US" sz="28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1471737748"/>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 presetClass="entr" presetSubtype="0"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4" fill="hold">
                      <p:stCondLst>
                        <p:cond delay="indefinite"/>
                      </p:stCondLst>
                      <p:childTnLst>
                        <p:par>
                          <p:cTn id="15" fill="hold">
                            <p:stCondLst>
                              <p:cond delay="0"/>
                            </p:stCondLst>
                            <p:childTnLst>
                              <p:par>
                                <p:cTn id="16" presetID="1" presetClass="entr" presetSubtype="0" fill="hold" grpId="0" nodeType="clickEffect">
                                  <p:stCondLst>
                                    <p:cond delay="0"/>
                                  </p:stCondLst>
                                  <p:childTnLst>
                                    <p:set>
                                      <p:cBhvr>
                                        <p:cTn id="17"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8" fill="hold">
                      <p:stCondLst>
                        <p:cond delay="indefinite"/>
                      </p:stCondLst>
                      <p:childTnLst>
                        <p:par>
                          <p:cTn id="19" fill="hold">
                            <p:stCondLst>
                              <p:cond delay="0"/>
                            </p:stCondLst>
                            <p:childTnLst>
                              <p:par>
                                <p:cTn id="20" presetID="1" presetClass="entr" presetSubtype="0" fill="hold" grpId="0"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chor="ctr"/>
          <a:lstStyle/>
          <a:p>
            <a:pPr algn="ctr" rtl="1"/>
            <a:r>
              <a:rPr lang="ar-SA" b="1" dirty="0"/>
              <a:t>العوامل التي تؤدي إلى مغايرة الأفراد لمعايير </a:t>
            </a:r>
            <a:r>
              <a:rPr lang="ar-SA" b="1" dirty="0" smtClean="0"/>
              <a:t>الجماعة و </a:t>
            </a:r>
            <a:r>
              <a:rPr lang="ar-SA" b="1" dirty="0"/>
              <a:t>الآثار السلوكية </a:t>
            </a:r>
            <a:r>
              <a:rPr lang="ar-SA" b="1" dirty="0" smtClean="0"/>
              <a:t>المترتبة عليها</a:t>
            </a:r>
            <a:endParaRPr lang="en-US" dirty="0"/>
          </a:p>
        </p:txBody>
      </p:sp>
      <p:sp>
        <p:nvSpPr>
          <p:cNvPr id="5" name="Content Placeholder 4"/>
          <p:cNvSpPr>
            <a:spLocks noGrp="1"/>
          </p:cNvSpPr>
          <p:nvPr>
            <p:ph sz="half" idx="1"/>
          </p:nvPr>
        </p:nvSpPr>
        <p:spPr/>
        <p:style>
          <a:lnRef idx="1">
            <a:schemeClr val="accent2"/>
          </a:lnRef>
          <a:fillRef idx="2">
            <a:schemeClr val="accent2"/>
          </a:fillRef>
          <a:effectRef idx="1">
            <a:schemeClr val="accent2"/>
          </a:effectRef>
          <a:fontRef idx="minor">
            <a:schemeClr val="dk1"/>
          </a:fontRef>
        </p:style>
        <p:txBody>
          <a:bodyPr>
            <a:normAutofit lnSpcReduction="10000"/>
          </a:bodyPr>
          <a:lstStyle/>
          <a:p>
            <a:pPr marL="0" indent="0" algn="r" rtl="1">
              <a:buNone/>
            </a:pPr>
            <a:r>
              <a:rPr lang="ar-SA" b="1" dirty="0">
                <a:solidFill>
                  <a:schemeClr val="bg1"/>
                </a:solidFill>
              </a:rPr>
              <a:t>الآثار السلوكية المترتبة على </a:t>
            </a:r>
            <a:r>
              <a:rPr lang="ar-SA" b="1" dirty="0" smtClean="0">
                <a:solidFill>
                  <a:schemeClr val="bg1"/>
                </a:solidFill>
              </a:rPr>
              <a:t>المغايرة</a:t>
            </a:r>
            <a:endParaRPr lang="en-US" b="1" dirty="0">
              <a:solidFill>
                <a:schemeClr val="bg1"/>
              </a:solidFill>
            </a:endParaRPr>
          </a:p>
          <a:p>
            <a:pPr lvl="0" algn="r" rtl="1"/>
            <a:r>
              <a:rPr lang="ar-SA" dirty="0">
                <a:solidFill>
                  <a:schemeClr val="bg1"/>
                </a:solidFill>
              </a:rPr>
              <a:t>التمرد </a:t>
            </a:r>
            <a:endParaRPr lang="en-US" dirty="0">
              <a:solidFill>
                <a:schemeClr val="bg1"/>
              </a:solidFill>
            </a:endParaRPr>
          </a:p>
          <a:p>
            <a:pPr lvl="0" algn="r" rtl="1"/>
            <a:r>
              <a:rPr lang="ar-SA" dirty="0">
                <a:solidFill>
                  <a:schemeClr val="bg1"/>
                </a:solidFill>
              </a:rPr>
              <a:t>التطرف</a:t>
            </a:r>
            <a:endParaRPr lang="en-US" dirty="0">
              <a:solidFill>
                <a:schemeClr val="bg1"/>
              </a:solidFill>
            </a:endParaRPr>
          </a:p>
          <a:p>
            <a:pPr lvl="0" algn="r" rtl="1"/>
            <a:r>
              <a:rPr lang="ar-SA" dirty="0">
                <a:solidFill>
                  <a:schemeClr val="bg1"/>
                </a:solidFill>
              </a:rPr>
              <a:t>الاغتراب :هو اضطراب نفسي يعبر عن اغتراب الذات عن هويتها وبعدها عن الواقع وانفصالها عن المجتمع </a:t>
            </a:r>
            <a:endParaRPr lang="en-US" dirty="0">
              <a:solidFill>
                <a:schemeClr val="bg1"/>
              </a:solidFill>
            </a:endParaRPr>
          </a:p>
          <a:p>
            <a:pPr lvl="0" algn="r" rtl="1"/>
            <a:r>
              <a:rPr lang="ar-SA" dirty="0">
                <a:solidFill>
                  <a:schemeClr val="bg1"/>
                </a:solidFill>
              </a:rPr>
              <a:t>الجناح:هو محاولة للتخلص من الآلام ويتبدى ذلك في الهروب و الإدمان</a:t>
            </a:r>
            <a:endParaRPr lang="en-US" dirty="0">
              <a:solidFill>
                <a:schemeClr val="bg1"/>
              </a:solidFill>
            </a:endParaRPr>
          </a:p>
          <a:p>
            <a:endParaRPr lang="en-US" dirty="0">
              <a:solidFill>
                <a:schemeClr val="bg1"/>
              </a:solidFill>
            </a:endParaRPr>
          </a:p>
        </p:txBody>
      </p:sp>
      <p:sp>
        <p:nvSpPr>
          <p:cNvPr id="6" name="Content Placeholder 5"/>
          <p:cNvSpPr>
            <a:spLocks noGrp="1"/>
          </p:cNvSpPr>
          <p:nvPr>
            <p:ph sz="half" idx="2"/>
          </p:nvPr>
        </p:nvSpPr>
        <p:spPr/>
        <p:style>
          <a:lnRef idx="1">
            <a:schemeClr val="accent1"/>
          </a:lnRef>
          <a:fillRef idx="2">
            <a:schemeClr val="accent1"/>
          </a:fillRef>
          <a:effectRef idx="1">
            <a:schemeClr val="accent1"/>
          </a:effectRef>
          <a:fontRef idx="minor">
            <a:schemeClr val="dk1"/>
          </a:fontRef>
        </p:style>
        <p:txBody>
          <a:bodyPr>
            <a:normAutofit lnSpcReduction="10000"/>
          </a:bodyPr>
          <a:lstStyle/>
          <a:p>
            <a:pPr marL="0" indent="0" algn="r" rtl="1">
              <a:buNone/>
            </a:pPr>
            <a:r>
              <a:rPr lang="ar-SA" b="1" dirty="0">
                <a:solidFill>
                  <a:schemeClr val="bg1"/>
                </a:solidFill>
              </a:rPr>
              <a:t>العوامل التي تؤدي إلى مغايرة الأفراد لمعايير الجماعة </a:t>
            </a:r>
            <a:endParaRPr lang="en-US" b="1" dirty="0">
              <a:solidFill>
                <a:schemeClr val="bg1"/>
              </a:solidFill>
            </a:endParaRPr>
          </a:p>
          <a:p>
            <a:pPr algn="r" rtl="1"/>
            <a:r>
              <a:rPr lang="ar-SA" dirty="0">
                <a:solidFill>
                  <a:schemeClr val="bg1"/>
                </a:solidFill>
              </a:rPr>
              <a:t>فيكمن وراءها مبدأ الفروق الفردية وتتلخص العوامل التي تؤدي إلى عدم مسايرة الأفراد لمعايير الجماعة</a:t>
            </a:r>
            <a:endParaRPr lang="en-US" dirty="0">
              <a:solidFill>
                <a:schemeClr val="bg1"/>
              </a:solidFill>
            </a:endParaRPr>
          </a:p>
          <a:p>
            <a:pPr lvl="0" algn="r" rtl="1"/>
            <a:r>
              <a:rPr lang="ar-SA" dirty="0">
                <a:solidFill>
                  <a:schemeClr val="bg1"/>
                </a:solidFill>
              </a:rPr>
              <a:t>اختلاف جاذبية الجماعة بالنسبة للأفراد المختلفين </a:t>
            </a:r>
            <a:endParaRPr lang="en-US" dirty="0">
              <a:solidFill>
                <a:schemeClr val="bg1"/>
              </a:solidFill>
            </a:endParaRPr>
          </a:p>
          <a:p>
            <a:pPr lvl="0" algn="r" rtl="1"/>
            <a:r>
              <a:rPr lang="ar-SA" dirty="0">
                <a:solidFill>
                  <a:schemeClr val="bg1"/>
                </a:solidFill>
              </a:rPr>
              <a:t>غموض معايير الجماعة </a:t>
            </a:r>
            <a:endParaRPr lang="en-US" dirty="0">
              <a:solidFill>
                <a:schemeClr val="bg1"/>
              </a:solidFill>
            </a:endParaRPr>
          </a:p>
          <a:p>
            <a:pPr lvl="0" algn="r" rtl="1"/>
            <a:r>
              <a:rPr lang="ar-SA" dirty="0">
                <a:solidFill>
                  <a:schemeClr val="bg1"/>
                </a:solidFill>
              </a:rPr>
              <a:t>عدم وجود أغلبية</a:t>
            </a:r>
            <a:endParaRPr lang="en-US" dirty="0">
              <a:solidFill>
                <a:schemeClr val="bg1"/>
              </a:solidFill>
            </a:endParaRPr>
          </a:p>
          <a:p>
            <a:pPr lvl="0" algn="r" rtl="1"/>
            <a:r>
              <a:rPr lang="ar-SA" dirty="0">
                <a:solidFill>
                  <a:schemeClr val="bg1"/>
                </a:solidFill>
              </a:rPr>
              <a:t>ضعف الضغوط الموجهه إلى الأفراد المخالفين في الجماعة </a:t>
            </a:r>
            <a:endParaRPr lang="en-US" dirty="0">
              <a:solidFill>
                <a:schemeClr val="bg1"/>
              </a:solidFill>
            </a:endParaRPr>
          </a:p>
          <a:p>
            <a:pPr lvl="0" algn="r" rtl="1"/>
            <a:r>
              <a:rPr lang="ar-SA" dirty="0">
                <a:solidFill>
                  <a:schemeClr val="bg1"/>
                </a:solidFill>
              </a:rPr>
              <a:t>نقص وضوح أهمية العمل الذي تقوم به الجماعة </a:t>
            </a:r>
            <a:endParaRPr lang="en-US" dirty="0">
              <a:solidFill>
                <a:schemeClr val="bg1"/>
              </a:solidFill>
            </a:endParaRPr>
          </a:p>
          <a:p>
            <a:pPr lvl="0" algn="r" rtl="1"/>
            <a:r>
              <a:rPr lang="ar-SA" dirty="0">
                <a:solidFill>
                  <a:schemeClr val="bg1"/>
                </a:solidFill>
              </a:rPr>
              <a:t>الخصائص الشخصية مثل ثقة الفرد في نفسه ، انطواء الفرد ،مبدأ خالف تعرف،الظلم ،الجهل </a:t>
            </a:r>
            <a:endParaRPr lang="en-US" dirty="0">
              <a:solidFill>
                <a:schemeClr val="bg1"/>
              </a:solidFill>
            </a:endParaRPr>
          </a:p>
        </p:txBody>
      </p:sp>
    </p:spTree>
    <p:extLst>
      <p:ext uri="{BB962C8B-B14F-4D97-AF65-F5344CB8AC3E}">
        <p14:creationId xmlns:p14="http://schemas.microsoft.com/office/powerpoint/2010/main" xmlns="" val="2872963588"/>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p:txBody>
          <a:bodyPr anchor="t">
            <a:normAutofit/>
          </a:bodyPr>
          <a:lstStyle/>
          <a:p>
            <a:pPr marL="0" indent="0" algn="ctr" rtl="1">
              <a:buNone/>
            </a:pPr>
            <a:r>
              <a:rPr lang="ar-SA" sz="2800" b="1" dirty="0" smtClean="0">
                <a:latin typeface="Arial" panose="020B0604020202020204" pitchFamily="34" charset="0"/>
                <a:cs typeface="Arial" panose="020B0604020202020204" pitchFamily="34" charset="0"/>
              </a:rPr>
              <a:t>تصنف الغرائز </a:t>
            </a:r>
            <a:r>
              <a:rPr lang="ar-SA" sz="2800" dirty="0" smtClean="0">
                <a:latin typeface="Arial" panose="020B0604020202020204" pitchFamily="34" charset="0"/>
                <a:cs typeface="Arial" panose="020B0604020202020204" pitchFamily="34" charset="0"/>
              </a:rPr>
              <a:t>إلى :</a:t>
            </a:r>
            <a:br>
              <a:rPr lang="ar-SA" sz="2800" dirty="0" smtClean="0">
                <a:latin typeface="Arial" panose="020B0604020202020204" pitchFamily="34" charset="0"/>
                <a:cs typeface="Arial" panose="020B0604020202020204" pitchFamily="34" charset="0"/>
              </a:rPr>
            </a:br>
            <a:endParaRPr lang="en-US" sz="2800" b="1" dirty="0">
              <a:latin typeface="Arial" panose="020B0604020202020204" pitchFamily="34" charset="0"/>
              <a:cs typeface="Arial" panose="020B0604020202020204" pitchFamily="34" charset="0"/>
            </a:endParaRPr>
          </a:p>
        </p:txBody>
      </p:sp>
      <p:graphicFrame>
        <p:nvGraphicFramePr>
          <p:cNvPr id="4" name="Diagram 3"/>
          <p:cNvGraphicFramePr/>
          <p:nvPr>
            <p:extLst>
              <p:ext uri="{D42A27DB-BD31-4B8C-83A1-F6EECF244321}">
                <p14:modId xmlns:p14="http://schemas.microsoft.com/office/powerpoint/2010/main" xmlns="" val="1248358794"/>
              </p:ext>
            </p:extLst>
          </p:nvPr>
        </p:nvGraphicFramePr>
        <p:xfrm>
          <a:off x="2795071" y="2682772"/>
          <a:ext cx="6601855" cy="396824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xmlns="" val="3243691781"/>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Effect transition="in" filter="fade">
                                      <p:cBhvr>
                                        <p:cTn id="14" dur="500"/>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4"/>
                                        </p:tgtEl>
                                        <p:attrNameLst>
                                          <p:attrName>style.visibility</p:attrName>
                                        </p:attrNameLst>
                                      </p:cBhvr>
                                      <p:to>
                                        <p:strVal val="visible"/>
                                      </p:to>
                                    </p:set>
                                    <p:animEffect transition="in" filter="fade">
                                      <p:cBhvr>
                                        <p:cTn id="19"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Graphic spid="4" grpId="0">
        <p:bldAsOne/>
      </p:bldGraphic>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p:txBody>
          <a:bodyPr anchor="t">
            <a:normAutofit/>
          </a:bodyPr>
          <a:lstStyle/>
          <a:p>
            <a:pPr marL="0" indent="0" algn="ctr" rtl="1">
              <a:buNone/>
            </a:pPr>
            <a:r>
              <a:rPr lang="ar-SA" sz="2800" dirty="0" smtClean="0">
                <a:latin typeface="Arial" panose="020B0604020202020204" pitchFamily="34" charset="0"/>
                <a:cs typeface="Arial" panose="020B0604020202020204" pitchFamily="34" charset="0"/>
              </a:rPr>
              <a:t>الغرائز في نظر </a:t>
            </a:r>
            <a:r>
              <a:rPr lang="ar-SA" sz="2800" b="1" dirty="0" err="1" smtClean="0">
                <a:latin typeface="Arial" panose="020B0604020202020204" pitchFamily="34" charset="0"/>
                <a:cs typeface="Arial" panose="020B0604020202020204" pitchFamily="34" charset="0"/>
              </a:rPr>
              <a:t>سيجموند</a:t>
            </a:r>
            <a:r>
              <a:rPr lang="ar-SA" sz="2800" b="1" dirty="0" smtClean="0">
                <a:latin typeface="Arial" panose="020B0604020202020204" pitchFamily="34" charset="0"/>
                <a:cs typeface="Arial" panose="020B0604020202020204" pitchFamily="34" charset="0"/>
              </a:rPr>
              <a:t> فرويد </a:t>
            </a:r>
            <a:r>
              <a:rPr lang="ar-SA" sz="2800" dirty="0" smtClean="0">
                <a:latin typeface="Arial" panose="020B0604020202020204" pitchFamily="34" charset="0"/>
                <a:cs typeface="Arial" panose="020B0604020202020204" pitchFamily="34" charset="0"/>
              </a:rPr>
              <a:t>:</a:t>
            </a:r>
          </a:p>
          <a:p>
            <a:pPr algn="r" rtl="1">
              <a:buFont typeface="Wingdings" panose="05000000000000000000" pitchFamily="2" charset="2"/>
              <a:buChar char="Ø"/>
            </a:pPr>
            <a:r>
              <a:rPr lang="ar-SA" sz="2600" dirty="0" smtClean="0">
                <a:latin typeface="Arial" panose="020B0604020202020204" pitchFamily="34" charset="0"/>
                <a:cs typeface="Arial" panose="020B0604020202020204" pitchFamily="34" charset="0"/>
              </a:rPr>
              <a:t>فسر الدافعية على أساس الغريزة ، وقال بأن الغريزة قوة تفرض وجودها وراء التوترات المتأصلة في حاجات الكائن الحي أو الهو.</a:t>
            </a:r>
          </a:p>
          <a:p>
            <a:pPr algn="r" rtl="1">
              <a:buFont typeface="Wingdings" panose="05000000000000000000" pitchFamily="2" charset="2"/>
              <a:buChar char="Ø"/>
            </a:pPr>
            <a:r>
              <a:rPr lang="ar-SA" sz="2600" dirty="0" smtClean="0">
                <a:latin typeface="Arial" panose="020B0604020202020204" pitchFamily="34" charset="0"/>
                <a:cs typeface="Arial" panose="020B0604020202020204" pitchFamily="34" charset="0"/>
              </a:rPr>
              <a:t>فهي مفهوم يقع على حدود الظواهر الحيوية والظواهر النفسية ، تمثل مطالب الجسم من الحياة النفسية ، ومصدرها حالة من التوتر داخل الجسم هدفها القضاء على هذا التوتر ، وموضوعها الأداة التي تحقق الإشباع.</a:t>
            </a:r>
          </a:p>
          <a:p>
            <a:pPr algn="r" rtl="1">
              <a:buFont typeface="Wingdings" panose="05000000000000000000" pitchFamily="2" charset="2"/>
              <a:buChar char="Ø"/>
            </a:pPr>
            <a:r>
              <a:rPr lang="ar-SA" sz="2600" dirty="0" smtClean="0">
                <a:latin typeface="Arial" panose="020B0604020202020204" pitchFamily="34" charset="0"/>
                <a:cs typeface="Arial" panose="020B0604020202020204" pitchFamily="34" charset="0"/>
              </a:rPr>
              <a:t>وهناك عدد كبير من الغرائز ، إلا أن معظمها يستنتج من عدد قليل من الغرائز الأساسية.</a:t>
            </a:r>
            <a:endParaRPr lang="en-US" sz="28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xmlns="" val="3620051334"/>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Effect transition="in" filter="fade">
                                      <p:cBhvr>
                                        <p:cTn id="14" dur="500"/>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3">
                                            <p:txEl>
                                              <p:pRg st="1" end="1"/>
                                            </p:txEl>
                                          </p:spTgt>
                                        </p:tgtEl>
                                        <p:attrNameLst>
                                          <p:attrName>style.visibility</p:attrName>
                                        </p:attrNameLst>
                                      </p:cBhvr>
                                      <p:to>
                                        <p:strVal val="visible"/>
                                      </p:to>
                                    </p:set>
                                    <p:animEffect transition="in" filter="fade">
                                      <p:cBhvr>
                                        <p:cTn id="19" dur="500"/>
                                        <p:tgtEl>
                                          <p:spTgt spid="3">
                                            <p:txEl>
                                              <p:pRg st="1" end="1"/>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10" presetClass="entr" presetSubtype="0" fill="hold" grpId="0" nodeType="clickEffect">
                                  <p:stCondLst>
                                    <p:cond delay="0"/>
                                  </p:stCondLst>
                                  <p:childTnLst>
                                    <p:set>
                                      <p:cBhvr>
                                        <p:cTn id="23" dur="1" fill="hold">
                                          <p:stCondLst>
                                            <p:cond delay="0"/>
                                          </p:stCondLst>
                                        </p:cTn>
                                        <p:tgtEl>
                                          <p:spTgt spid="3">
                                            <p:txEl>
                                              <p:pRg st="2" end="2"/>
                                            </p:txEl>
                                          </p:spTgt>
                                        </p:tgtEl>
                                        <p:attrNameLst>
                                          <p:attrName>style.visibility</p:attrName>
                                        </p:attrNameLst>
                                      </p:cBhvr>
                                      <p:to>
                                        <p:strVal val="visible"/>
                                      </p:to>
                                    </p:set>
                                    <p:animEffect transition="in" filter="fade">
                                      <p:cBhvr>
                                        <p:cTn id="24" dur="500"/>
                                        <p:tgtEl>
                                          <p:spTgt spid="3">
                                            <p:txEl>
                                              <p:pRg st="2" end="2"/>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grpId="0" nodeType="clickEffect">
                                  <p:stCondLst>
                                    <p:cond delay="0"/>
                                  </p:stCondLst>
                                  <p:childTnLst>
                                    <p:set>
                                      <p:cBhvr>
                                        <p:cTn id="28" dur="1" fill="hold">
                                          <p:stCondLst>
                                            <p:cond delay="0"/>
                                          </p:stCondLst>
                                        </p:cTn>
                                        <p:tgtEl>
                                          <p:spTgt spid="3">
                                            <p:txEl>
                                              <p:pRg st="3" end="3"/>
                                            </p:txEl>
                                          </p:spTgt>
                                        </p:tgtEl>
                                        <p:attrNameLst>
                                          <p:attrName>style.visibility</p:attrName>
                                        </p:attrNameLst>
                                      </p:cBhvr>
                                      <p:to>
                                        <p:strVal val="visible"/>
                                      </p:to>
                                    </p:set>
                                    <p:animEffect transition="in" filter="fade">
                                      <p:cBhvr>
                                        <p:cTn id="29"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4" name="Rectangle 3"/>
          <p:cNvSpPr/>
          <p:nvPr/>
        </p:nvSpPr>
        <p:spPr>
          <a:xfrm>
            <a:off x="6465193" y="2189407"/>
            <a:ext cx="5138669" cy="40439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3" name="Content Placeholder 2"/>
          <p:cNvSpPr>
            <a:spLocks noGrp="1"/>
          </p:cNvSpPr>
          <p:nvPr>
            <p:ph idx="1"/>
          </p:nvPr>
        </p:nvSpPr>
        <p:spPr>
          <a:xfrm>
            <a:off x="6347926" y="2073499"/>
            <a:ext cx="5138669" cy="4031088"/>
          </a:xfrm>
        </p:spPr>
        <p:txBody>
          <a:bodyPr anchor="ctr">
            <a:normAutofit/>
          </a:bodyPr>
          <a:lstStyle/>
          <a:p>
            <a:pPr algn="r" rtl="1">
              <a:buFont typeface="Arial" panose="020B0604020202020204" pitchFamily="34" charset="0"/>
              <a:buChar char="•"/>
            </a:pPr>
            <a:r>
              <a:rPr lang="ar-SA" sz="2800" dirty="0" smtClean="0">
                <a:latin typeface="Arial" panose="020B0604020202020204" pitchFamily="34" charset="0"/>
                <a:cs typeface="Arial" panose="020B0604020202020204" pitchFamily="34" charset="0"/>
              </a:rPr>
              <a:t>يقول فرويد بوجود </a:t>
            </a:r>
            <a:r>
              <a:rPr lang="ar-SA" sz="2800" b="1" dirty="0" smtClean="0">
                <a:latin typeface="Arial" panose="020B0604020202020204" pitchFamily="34" charset="0"/>
                <a:cs typeface="Arial" panose="020B0604020202020204" pitchFamily="34" charset="0"/>
              </a:rPr>
              <a:t>غريزة الحياة</a:t>
            </a:r>
            <a:r>
              <a:rPr lang="ar-SA" sz="2800" dirty="0" smtClean="0">
                <a:latin typeface="Arial" panose="020B0604020202020204" pitchFamily="34" charset="0"/>
                <a:cs typeface="Arial" panose="020B0604020202020204" pitchFamily="34" charset="0"/>
              </a:rPr>
              <a:t> ويدخل في إطارها : 1- غرائز حفظ الذات .</a:t>
            </a:r>
            <a:br>
              <a:rPr lang="ar-SA" sz="2800" dirty="0" smtClean="0">
                <a:latin typeface="Arial" panose="020B0604020202020204" pitchFamily="34" charset="0"/>
                <a:cs typeface="Arial" panose="020B0604020202020204" pitchFamily="34" charset="0"/>
              </a:rPr>
            </a:br>
            <a:r>
              <a:rPr lang="ar-SA" sz="2800" dirty="0" smtClean="0">
                <a:latin typeface="Arial" panose="020B0604020202020204" pitchFamily="34" charset="0"/>
                <a:cs typeface="Arial" panose="020B0604020202020204" pitchFamily="34" charset="0"/>
              </a:rPr>
              <a:t>2- حفظ النوع .</a:t>
            </a:r>
            <a:br>
              <a:rPr lang="ar-SA" sz="2800" dirty="0" smtClean="0">
                <a:latin typeface="Arial" panose="020B0604020202020204" pitchFamily="34" charset="0"/>
                <a:cs typeface="Arial" panose="020B0604020202020204" pitchFamily="34" charset="0"/>
              </a:rPr>
            </a:br>
            <a:r>
              <a:rPr lang="ar-SA" sz="2800" dirty="0" smtClean="0">
                <a:latin typeface="Arial" panose="020B0604020202020204" pitchFamily="34" charset="0"/>
                <a:cs typeface="Arial" panose="020B0604020202020204" pitchFamily="34" charset="0"/>
              </a:rPr>
              <a:t>ويقابلها </a:t>
            </a:r>
            <a:r>
              <a:rPr lang="ar-SA" sz="2800" b="1" dirty="0" smtClean="0">
                <a:latin typeface="Arial" panose="020B0604020202020204" pitchFamily="34" charset="0"/>
                <a:cs typeface="Arial" panose="020B0604020202020204" pitchFamily="34" charset="0"/>
              </a:rPr>
              <a:t>غريزة الموت </a:t>
            </a:r>
            <a:r>
              <a:rPr lang="ar-SA" sz="2800" dirty="0" smtClean="0">
                <a:latin typeface="Arial" panose="020B0604020202020204" pitchFamily="34" charset="0"/>
                <a:cs typeface="Arial" panose="020B0604020202020204" pitchFamily="34" charset="0"/>
              </a:rPr>
              <a:t>وهدفها الفناء ، ويوجد صراع دائم بين هاتين الغريزتين ، والسلوك حسب هذه الآراء هو مزيج متوافق أو متعارض منهما ويؤدي فساد هذا المزيج إلى اضطرابات في السلوك.</a:t>
            </a:r>
          </a:p>
        </p:txBody>
      </p:sp>
      <p:sp>
        <p:nvSpPr>
          <p:cNvPr id="5" name="TextBox 4"/>
          <p:cNvSpPr txBox="1"/>
          <p:nvPr/>
        </p:nvSpPr>
        <p:spPr>
          <a:xfrm>
            <a:off x="1210616" y="2189407"/>
            <a:ext cx="4146995" cy="3631843"/>
          </a:xfrm>
          <a:prstGeom prst="rect">
            <a:avLst/>
          </a:prstGeom>
        </p:spPr>
        <p:style>
          <a:lnRef idx="2">
            <a:schemeClr val="dk1"/>
          </a:lnRef>
          <a:fillRef idx="1">
            <a:schemeClr val="lt1"/>
          </a:fillRef>
          <a:effectRef idx="0">
            <a:schemeClr val="dk1"/>
          </a:effectRef>
          <a:fontRef idx="minor">
            <a:schemeClr val="dk1"/>
          </a:fontRef>
        </p:style>
        <p:txBody>
          <a:bodyPr wrap="square" rtlCol="0">
            <a:spAutoFit/>
          </a:bodyPr>
          <a:lstStyle/>
          <a:p>
            <a:pPr marL="342900" indent="-342900" algn="r" rtl="1">
              <a:buFont typeface="Arial" panose="020B0604020202020204" pitchFamily="34" charset="0"/>
              <a:buChar char="•"/>
            </a:pPr>
            <a:r>
              <a:rPr lang="ar-SA" sz="2800" dirty="0">
                <a:solidFill>
                  <a:schemeClr val="tx2"/>
                </a:solidFill>
                <a:latin typeface="Arial" panose="020B0604020202020204" pitchFamily="34" charset="0"/>
                <a:cs typeface="Arial" panose="020B0604020202020204" pitchFamily="34" charset="0"/>
              </a:rPr>
              <a:t>ويميز فرويد بين </a:t>
            </a:r>
            <a:r>
              <a:rPr lang="ar-SA" sz="2800" b="1" dirty="0">
                <a:solidFill>
                  <a:schemeClr val="tx2"/>
                </a:solidFill>
                <a:latin typeface="Arial" panose="020B0604020202020204" pitchFamily="34" charset="0"/>
                <a:cs typeface="Arial" panose="020B0604020202020204" pitchFamily="34" charset="0"/>
              </a:rPr>
              <a:t>غرائز الأنا </a:t>
            </a:r>
            <a:r>
              <a:rPr lang="ar-SA" sz="2800" dirty="0">
                <a:solidFill>
                  <a:schemeClr val="tx2"/>
                </a:solidFill>
                <a:latin typeface="Arial" panose="020B0604020202020204" pitchFamily="34" charset="0"/>
                <a:cs typeface="Arial" panose="020B0604020202020204" pitchFamily="34" charset="0"/>
              </a:rPr>
              <a:t>و </a:t>
            </a:r>
            <a:r>
              <a:rPr lang="ar-SA" sz="2800" b="1" dirty="0">
                <a:solidFill>
                  <a:schemeClr val="tx2"/>
                </a:solidFill>
                <a:latin typeface="Arial" panose="020B0604020202020204" pitchFamily="34" charset="0"/>
                <a:cs typeface="Arial" panose="020B0604020202020204" pitchFamily="34" charset="0"/>
              </a:rPr>
              <a:t>الغريزة الجنسية </a:t>
            </a:r>
            <a:r>
              <a:rPr lang="ar-SA" sz="2800" dirty="0">
                <a:solidFill>
                  <a:schemeClr val="tx2"/>
                </a:solidFill>
                <a:latin typeface="Arial" panose="020B0604020202020204" pitchFamily="34" charset="0"/>
                <a:cs typeface="Arial" panose="020B0604020202020204" pitchFamily="34" charset="0"/>
              </a:rPr>
              <a:t>، فالأولى هي القوى المعارضة للنزعات الجنسية وهي القوى التي تعمل على حفظ الأنا. والصراع بينهما يؤدي إلى الصراع العصابي ، والكبت هو نتيجة تفوق غرائز الأنا.</a:t>
            </a:r>
          </a:p>
        </p:txBody>
      </p:sp>
      <p:sp>
        <p:nvSpPr>
          <p:cNvPr id="8" name="Rectangle 7"/>
          <p:cNvSpPr/>
          <p:nvPr/>
        </p:nvSpPr>
        <p:spPr>
          <a:xfrm>
            <a:off x="11486595" y="2073499"/>
            <a:ext cx="569387" cy="923330"/>
          </a:xfrm>
          <a:prstGeom prst="rect">
            <a:avLst/>
          </a:prstGeom>
          <a:solidFill>
            <a:schemeClr val="bg2"/>
          </a:solidFill>
        </p:spPr>
        <p:style>
          <a:lnRef idx="2">
            <a:schemeClr val="accent1"/>
          </a:lnRef>
          <a:fillRef idx="1">
            <a:schemeClr val="lt1"/>
          </a:fillRef>
          <a:effectRef idx="0">
            <a:schemeClr val="accent1"/>
          </a:effectRef>
          <a:fontRef idx="minor">
            <a:schemeClr val="dk1"/>
          </a:fontRef>
        </p:style>
        <p:txBody>
          <a:bodyPr wrap="none" lIns="91440" tIns="45720" rIns="91440" bIns="45720">
            <a:spAutoFit/>
          </a:bodyPr>
          <a:lstStyle/>
          <a:p>
            <a:pPr algn="ctr"/>
            <a:r>
              <a:rPr lang="ar-SA" sz="5400" b="1" dirty="0" smtClean="0">
                <a:ln w="6600">
                  <a:solidFill>
                    <a:schemeClr val="accent2"/>
                  </a:solidFill>
                  <a:prstDash val="solid"/>
                </a:ln>
                <a:solidFill>
                  <a:srgbClr val="FFFFFF"/>
                </a:solidFill>
                <a:effectLst>
                  <a:outerShdw dist="38100" dir="2700000" algn="tl" rotWithShape="0">
                    <a:schemeClr val="accent2"/>
                  </a:outerShdw>
                </a:effectLst>
              </a:rPr>
              <a:t>1</a:t>
            </a:r>
            <a:endParaRPr lang="en-US" sz="5400" b="1" dirty="0">
              <a:ln w="6600">
                <a:solidFill>
                  <a:schemeClr val="accent2"/>
                </a:solidFill>
                <a:prstDash val="solid"/>
              </a:ln>
              <a:solidFill>
                <a:srgbClr val="FFFFFF"/>
              </a:solidFill>
              <a:effectLst>
                <a:outerShdw dist="38100" dir="2700000" algn="tl" rotWithShape="0">
                  <a:schemeClr val="accent2"/>
                </a:outerShdw>
              </a:effectLst>
            </a:endParaRPr>
          </a:p>
        </p:txBody>
      </p:sp>
      <p:sp>
        <p:nvSpPr>
          <p:cNvPr id="9" name="Rectangle 8"/>
          <p:cNvSpPr/>
          <p:nvPr/>
        </p:nvSpPr>
        <p:spPr>
          <a:xfrm>
            <a:off x="5283381" y="2535164"/>
            <a:ext cx="569387" cy="923330"/>
          </a:xfrm>
          <a:prstGeom prst="rect">
            <a:avLst/>
          </a:prstGeom>
          <a:solidFill>
            <a:schemeClr val="bg2"/>
          </a:solidFill>
        </p:spPr>
        <p:style>
          <a:lnRef idx="2">
            <a:schemeClr val="accent1"/>
          </a:lnRef>
          <a:fillRef idx="1">
            <a:schemeClr val="lt1"/>
          </a:fillRef>
          <a:effectRef idx="0">
            <a:schemeClr val="accent1"/>
          </a:effectRef>
          <a:fontRef idx="minor">
            <a:schemeClr val="dk1"/>
          </a:fontRef>
        </p:style>
        <p:txBody>
          <a:bodyPr wrap="none" lIns="91440" tIns="45720" rIns="91440" bIns="45720">
            <a:spAutoFit/>
          </a:bodyPr>
          <a:lstStyle/>
          <a:p>
            <a:pPr algn="ctr"/>
            <a:r>
              <a:rPr lang="ar-SA" sz="5400" b="1" dirty="0" smtClean="0">
                <a:ln w="6600">
                  <a:solidFill>
                    <a:schemeClr val="accent2"/>
                  </a:solidFill>
                  <a:prstDash val="solid"/>
                </a:ln>
                <a:solidFill>
                  <a:srgbClr val="FFFFFF"/>
                </a:solidFill>
                <a:effectLst>
                  <a:outerShdw dist="38100" dir="2700000" algn="tl" rotWithShape="0">
                    <a:schemeClr val="accent2"/>
                  </a:outerShdw>
                </a:effectLst>
              </a:rPr>
              <a:t>2</a:t>
            </a:r>
            <a:endParaRPr lang="en-US" sz="5400" b="1" dirty="0">
              <a:ln w="6600">
                <a:solidFill>
                  <a:schemeClr val="accent2"/>
                </a:solidFill>
                <a:prstDash val="solid"/>
              </a:ln>
              <a:solidFill>
                <a:srgbClr val="FFFFFF"/>
              </a:solidFill>
              <a:effectLst>
                <a:outerShdw dist="38100" dir="2700000" algn="tl" rotWithShape="0">
                  <a:schemeClr val="accent2"/>
                </a:outerShdw>
              </a:effectLst>
            </a:endParaRPr>
          </a:p>
        </p:txBody>
      </p:sp>
    </p:spTree>
    <p:extLst>
      <p:ext uri="{BB962C8B-B14F-4D97-AF65-F5344CB8AC3E}">
        <p14:creationId xmlns:p14="http://schemas.microsoft.com/office/powerpoint/2010/main" xmlns="" val="4197434085"/>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2"/>
                                        </p:tgtEl>
                                        <p:attrNameLst>
                                          <p:attrName>style.visibility</p:attrName>
                                        </p:attrNameLst>
                                      </p:cBhvr>
                                      <p:to>
                                        <p:strVal val="visible"/>
                                      </p:to>
                                    </p:set>
                                    <p:animEffect transition="in" filter="fade">
                                      <p:cBhvr>
                                        <p:cTn id="14" dur="1000"/>
                                        <p:tgtEl>
                                          <p:spTgt spid="2"/>
                                        </p:tgtEl>
                                      </p:cBhvr>
                                    </p:animEffect>
                                    <p:anim calcmode="lin" valueType="num">
                                      <p:cBhvr>
                                        <p:cTn id="15" dur="1000" fill="hold"/>
                                        <p:tgtEl>
                                          <p:spTgt spid="2"/>
                                        </p:tgtEl>
                                        <p:attrNameLst>
                                          <p:attrName>ppt_x</p:attrName>
                                        </p:attrNameLst>
                                      </p:cBhvr>
                                      <p:tavLst>
                                        <p:tav tm="0">
                                          <p:val>
                                            <p:strVal val="#ppt_x"/>
                                          </p:val>
                                        </p:tav>
                                        <p:tav tm="100000">
                                          <p:val>
                                            <p:strVal val="#ppt_x"/>
                                          </p:val>
                                        </p:tav>
                                      </p:tavLst>
                                    </p:anim>
                                    <p:anim calcmode="lin" valueType="num">
                                      <p:cBhvr>
                                        <p:cTn id="16"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2" presetClass="entr" presetSubtype="4" fill="hold" grpId="0" nodeType="clickEffect">
                                  <p:stCondLst>
                                    <p:cond delay="0"/>
                                  </p:stCondLst>
                                  <p:childTnLst>
                                    <p:set>
                                      <p:cBhvr>
                                        <p:cTn id="20" dur="1" fill="hold">
                                          <p:stCondLst>
                                            <p:cond delay="0"/>
                                          </p:stCondLst>
                                        </p:cTn>
                                        <p:tgtEl>
                                          <p:spTgt spid="5"/>
                                        </p:tgtEl>
                                        <p:attrNameLst>
                                          <p:attrName>style.visibility</p:attrName>
                                        </p:attrNameLst>
                                      </p:cBhvr>
                                      <p:to>
                                        <p:strVal val="visible"/>
                                      </p:to>
                                    </p:set>
                                    <p:anim calcmode="lin" valueType="num">
                                      <p:cBhvr additive="base">
                                        <p:cTn id="21" dur="500" fill="hold"/>
                                        <p:tgtEl>
                                          <p:spTgt spid="5"/>
                                        </p:tgtEl>
                                        <p:attrNameLst>
                                          <p:attrName>ppt_x</p:attrName>
                                        </p:attrNameLst>
                                      </p:cBhvr>
                                      <p:tavLst>
                                        <p:tav tm="0">
                                          <p:val>
                                            <p:strVal val="#ppt_x"/>
                                          </p:val>
                                        </p:tav>
                                        <p:tav tm="100000">
                                          <p:val>
                                            <p:strVal val="#ppt_x"/>
                                          </p:val>
                                        </p:tav>
                                      </p:tavLst>
                                    </p:anim>
                                    <p:anim calcmode="lin" valueType="num">
                                      <p:cBhvr additive="base">
                                        <p:cTn id="22" dur="500" fill="hold"/>
                                        <p:tgtEl>
                                          <p:spTgt spid="5"/>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P spid="5"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4" name="TextBox 3"/>
          <p:cNvSpPr txBox="1"/>
          <p:nvPr/>
        </p:nvSpPr>
        <p:spPr>
          <a:xfrm>
            <a:off x="837127" y="2686990"/>
            <a:ext cx="9878099" cy="1569660"/>
          </a:xfrm>
          <a:prstGeom prst="rect">
            <a:avLst/>
          </a:prstGeom>
        </p:spPr>
        <p:style>
          <a:lnRef idx="2">
            <a:schemeClr val="dk1"/>
          </a:lnRef>
          <a:fillRef idx="1">
            <a:schemeClr val="lt1"/>
          </a:fillRef>
          <a:effectRef idx="0">
            <a:schemeClr val="dk1"/>
          </a:effectRef>
          <a:fontRef idx="minor">
            <a:schemeClr val="dk1"/>
          </a:fontRef>
        </p:style>
        <p:txBody>
          <a:bodyPr wrap="square" rtlCol="0">
            <a:spAutoFit/>
          </a:bodyPr>
          <a:lstStyle/>
          <a:p>
            <a:pPr marL="342900" indent="-342900" algn="r" rtl="1">
              <a:buFont typeface="Arial" panose="020B0604020202020204" pitchFamily="34" charset="0"/>
              <a:buChar char="•"/>
            </a:pPr>
            <a:r>
              <a:rPr lang="ar-SA" sz="2400" dirty="0">
                <a:solidFill>
                  <a:schemeClr val="tx2"/>
                </a:solidFill>
                <a:latin typeface="Arial" panose="020B0604020202020204" pitchFamily="34" charset="0"/>
                <a:cs typeface="Arial" panose="020B0604020202020204" pitchFamily="34" charset="0"/>
              </a:rPr>
              <a:t>أيضًا يرى فرويد أن </a:t>
            </a:r>
            <a:r>
              <a:rPr lang="ar-SA" sz="2400" b="1" dirty="0">
                <a:solidFill>
                  <a:schemeClr val="tx2"/>
                </a:solidFill>
                <a:latin typeface="Arial" panose="020B0604020202020204" pitchFamily="34" charset="0"/>
                <a:cs typeface="Arial" panose="020B0604020202020204" pitchFamily="34" charset="0"/>
              </a:rPr>
              <a:t>الغريزة الجنسية </a:t>
            </a:r>
            <a:r>
              <a:rPr lang="ar-SA" sz="2400" dirty="0">
                <a:solidFill>
                  <a:schemeClr val="tx2"/>
                </a:solidFill>
                <a:latin typeface="Arial" panose="020B0604020202020204" pitchFamily="34" charset="0"/>
                <a:cs typeface="Arial" panose="020B0604020202020204" pitchFamily="34" charset="0"/>
              </a:rPr>
              <a:t>تلعب دور مهم في حياة الفرد ، ولاحظ أن المشكلات الجنسية تكمن وراء الكثير من الاضطرابات النفسية ، واستخدم فرويد مصطلح «جنسي» بمعناه الواسع مشير إلى أي نوع من النشاط الجسمي الذي يجلب اللذة بإشباع الحاجات الجسدية، واعتقد أن النشاط ينبع من دافع غريزي جنسي.</a:t>
            </a:r>
          </a:p>
        </p:txBody>
      </p:sp>
      <p:sp>
        <p:nvSpPr>
          <p:cNvPr id="5" name="TextBox 4"/>
          <p:cNvSpPr txBox="1"/>
          <p:nvPr/>
        </p:nvSpPr>
        <p:spPr>
          <a:xfrm>
            <a:off x="1983346" y="4949332"/>
            <a:ext cx="7817477" cy="1200329"/>
          </a:xfrm>
          <a:prstGeom prst="rect">
            <a:avLst/>
          </a:prstGeom>
          <a:ln>
            <a:solidFill>
              <a:schemeClr val="tx1"/>
            </a:solidFill>
          </a:ln>
        </p:spPr>
        <p:style>
          <a:lnRef idx="2">
            <a:schemeClr val="dk1"/>
          </a:lnRef>
          <a:fillRef idx="1">
            <a:schemeClr val="lt1"/>
          </a:fillRef>
          <a:effectRef idx="0">
            <a:schemeClr val="dk1"/>
          </a:effectRef>
          <a:fontRef idx="minor">
            <a:schemeClr val="dk1"/>
          </a:fontRef>
        </p:style>
        <p:txBody>
          <a:bodyPr wrap="square" rtlCol="0">
            <a:spAutoFit/>
          </a:bodyPr>
          <a:lstStyle/>
          <a:p>
            <a:pPr marL="342900" indent="-342900" algn="r" rtl="1">
              <a:buFont typeface="Arial" panose="020B0604020202020204" pitchFamily="34" charset="0"/>
              <a:buChar char="•"/>
            </a:pPr>
            <a:r>
              <a:rPr lang="ar-SA" sz="2400" dirty="0">
                <a:solidFill>
                  <a:schemeClr val="tx2"/>
                </a:solidFill>
                <a:latin typeface="Arial" panose="020B0604020202020204" pitchFamily="34" charset="0"/>
                <a:cs typeface="Arial" panose="020B0604020202020204" pitchFamily="34" charset="0"/>
              </a:rPr>
              <a:t>وأكد أن كثير من العوامل الاجتماعية ترجع إلى دوافع غريزية ، مثل : الاضطرابات العاطفية ترجع إلى الغريزة الجنسية ، والحرب ترجع إلى غريزة الموت.</a:t>
            </a:r>
            <a:endParaRPr lang="en-US" sz="2400" dirty="0">
              <a:solidFill>
                <a:schemeClr val="tx2"/>
              </a:solidFill>
              <a:latin typeface="Arial" panose="020B0604020202020204" pitchFamily="34" charset="0"/>
              <a:cs typeface="Arial" panose="020B0604020202020204" pitchFamily="34" charset="0"/>
            </a:endParaRPr>
          </a:p>
        </p:txBody>
      </p:sp>
      <p:sp>
        <p:nvSpPr>
          <p:cNvPr id="6" name="Rectangle 5"/>
          <p:cNvSpPr/>
          <p:nvPr/>
        </p:nvSpPr>
        <p:spPr>
          <a:xfrm>
            <a:off x="10932804" y="2356834"/>
            <a:ext cx="569387" cy="923330"/>
          </a:xfrm>
          <a:prstGeom prst="rect">
            <a:avLst/>
          </a:prstGeom>
          <a:solidFill>
            <a:schemeClr val="bg2"/>
          </a:solidFill>
        </p:spPr>
        <p:style>
          <a:lnRef idx="2">
            <a:schemeClr val="accent1"/>
          </a:lnRef>
          <a:fillRef idx="1">
            <a:schemeClr val="lt1"/>
          </a:fillRef>
          <a:effectRef idx="0">
            <a:schemeClr val="accent1"/>
          </a:effectRef>
          <a:fontRef idx="minor">
            <a:schemeClr val="dk1"/>
          </a:fontRef>
        </p:style>
        <p:txBody>
          <a:bodyPr wrap="none" lIns="91440" tIns="45720" rIns="91440" bIns="45720">
            <a:spAutoFit/>
          </a:bodyPr>
          <a:lstStyle/>
          <a:p>
            <a:pPr algn="ctr"/>
            <a:r>
              <a:rPr lang="ar-SA" sz="5400" b="1" dirty="0" smtClean="0">
                <a:ln w="6600">
                  <a:solidFill>
                    <a:schemeClr val="accent2"/>
                  </a:solidFill>
                  <a:prstDash val="solid"/>
                </a:ln>
                <a:solidFill>
                  <a:srgbClr val="FFFFFF"/>
                </a:solidFill>
                <a:effectLst>
                  <a:outerShdw dist="38100" dir="2700000" algn="tl" rotWithShape="0">
                    <a:schemeClr val="accent2"/>
                  </a:outerShdw>
                </a:effectLst>
              </a:rPr>
              <a:t>3</a:t>
            </a:r>
            <a:endParaRPr lang="en-US" sz="5400" b="1" dirty="0">
              <a:ln w="6600">
                <a:solidFill>
                  <a:schemeClr val="accent2"/>
                </a:solidFill>
                <a:prstDash val="solid"/>
              </a:ln>
              <a:solidFill>
                <a:srgbClr val="FFFFFF"/>
              </a:solidFill>
              <a:effectLst>
                <a:outerShdw dist="38100" dir="2700000" algn="tl" rotWithShape="0">
                  <a:schemeClr val="accent2"/>
                </a:outerShdw>
              </a:effectLst>
            </a:endParaRPr>
          </a:p>
        </p:txBody>
      </p:sp>
      <p:sp>
        <p:nvSpPr>
          <p:cNvPr id="7" name="Rectangle 6"/>
          <p:cNvSpPr/>
          <p:nvPr/>
        </p:nvSpPr>
        <p:spPr>
          <a:xfrm>
            <a:off x="10016257" y="4766019"/>
            <a:ext cx="569387" cy="923330"/>
          </a:xfrm>
          <a:prstGeom prst="rect">
            <a:avLst/>
          </a:prstGeom>
          <a:solidFill>
            <a:schemeClr val="bg2"/>
          </a:solidFill>
        </p:spPr>
        <p:style>
          <a:lnRef idx="2">
            <a:schemeClr val="accent1"/>
          </a:lnRef>
          <a:fillRef idx="1">
            <a:schemeClr val="lt1"/>
          </a:fillRef>
          <a:effectRef idx="0">
            <a:schemeClr val="accent1"/>
          </a:effectRef>
          <a:fontRef idx="minor">
            <a:schemeClr val="dk1"/>
          </a:fontRef>
        </p:style>
        <p:txBody>
          <a:bodyPr wrap="none" lIns="91440" tIns="45720" rIns="91440" bIns="45720">
            <a:spAutoFit/>
          </a:bodyPr>
          <a:lstStyle/>
          <a:p>
            <a:pPr algn="ctr"/>
            <a:r>
              <a:rPr lang="ar-SA" sz="5400" b="1" dirty="0" smtClean="0">
                <a:ln w="6600">
                  <a:solidFill>
                    <a:schemeClr val="accent2"/>
                  </a:solidFill>
                  <a:prstDash val="solid"/>
                </a:ln>
                <a:solidFill>
                  <a:srgbClr val="FFFFFF"/>
                </a:solidFill>
                <a:effectLst>
                  <a:outerShdw dist="38100" dir="2700000" algn="tl" rotWithShape="0">
                    <a:schemeClr val="accent2"/>
                  </a:outerShdw>
                </a:effectLst>
              </a:rPr>
              <a:t>4</a:t>
            </a:r>
            <a:endParaRPr lang="en-US" sz="5400" b="1" dirty="0">
              <a:ln w="6600">
                <a:solidFill>
                  <a:schemeClr val="accent2"/>
                </a:solidFill>
                <a:prstDash val="solid"/>
              </a:ln>
              <a:solidFill>
                <a:srgbClr val="FFFFFF"/>
              </a:solidFill>
              <a:effectLst>
                <a:outerShdw dist="38100" dir="2700000" algn="tl" rotWithShape="0">
                  <a:schemeClr val="accent2"/>
                </a:outerShdw>
              </a:effectLst>
            </a:endParaRPr>
          </a:p>
        </p:txBody>
      </p:sp>
    </p:spTree>
    <p:extLst>
      <p:ext uri="{BB962C8B-B14F-4D97-AF65-F5344CB8AC3E}">
        <p14:creationId xmlns:p14="http://schemas.microsoft.com/office/powerpoint/2010/main" xmlns="" val="1806571837"/>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p:txBody>
          <a:bodyPr anchor="t">
            <a:normAutofit/>
          </a:bodyPr>
          <a:lstStyle/>
          <a:p>
            <a:pPr marL="0" indent="0" algn="r" rtl="1">
              <a:buNone/>
            </a:pPr>
            <a:r>
              <a:rPr lang="ar-SA" sz="3200" b="1" dirty="0" smtClean="0">
                <a:latin typeface="Arial" panose="020B0604020202020204" pitchFamily="34" charset="0"/>
                <a:cs typeface="Arial" panose="020B0604020202020204" pitchFamily="34" charset="0"/>
              </a:rPr>
              <a:t>- الحاجات :</a:t>
            </a:r>
          </a:p>
          <a:p>
            <a:pPr algn="r" rtl="1"/>
            <a:r>
              <a:rPr lang="ar-SA" sz="2800" b="1" dirty="0" smtClean="0">
                <a:latin typeface="Arial" panose="020B0604020202020204" pitchFamily="34" charset="0"/>
                <a:cs typeface="Arial" panose="020B0604020202020204" pitchFamily="34" charset="0"/>
              </a:rPr>
              <a:t>الحاجة </a:t>
            </a:r>
            <a:r>
              <a:rPr lang="ar-SA" sz="2800" dirty="0" smtClean="0">
                <a:latin typeface="Arial" panose="020B0604020202020204" pitchFamily="34" charset="0"/>
                <a:cs typeface="Arial" panose="020B0604020202020204" pitchFamily="34" charset="0"/>
              </a:rPr>
              <a:t>افتقار إلى شيء ما إذا وجد حقق الإشباع والرضا والارتياح للكائن الحي.</a:t>
            </a:r>
          </a:p>
          <a:p>
            <a:pPr algn="r" rtl="1"/>
            <a:r>
              <a:rPr lang="ar-SA" sz="2800" dirty="0" smtClean="0">
                <a:latin typeface="Arial" panose="020B0604020202020204" pitchFamily="34" charset="0"/>
                <a:cs typeface="Arial" panose="020B0604020202020204" pitchFamily="34" charset="0"/>
              </a:rPr>
              <a:t>الحاجة شيء ضروري لاستقرار الحياة نفسها (حاجة فسيولوجية) ،أو للحياة بأسلوب أفضل (حاجة نفسية).</a:t>
            </a:r>
          </a:p>
          <a:p>
            <a:pPr algn="r" rtl="1"/>
            <a:r>
              <a:rPr lang="ar-SA" sz="2800" dirty="0" smtClean="0">
                <a:latin typeface="Arial" panose="020B0604020202020204" pitchFamily="34" charset="0"/>
                <a:cs typeface="Arial" panose="020B0604020202020204" pitchFamily="34" charset="0"/>
              </a:rPr>
              <a:t>تتوقف كثير من خصائص الشخصية على وتنبع من حاجات الفرد ومدى إشباع هذه الحاجات، وفهم حاجات الفرد وطرق الإشباع يضيف إلى القدرة على مساعدته لمستوى أفضل من النمو والتوافق النفسي والصحة النفسية.</a:t>
            </a:r>
          </a:p>
        </p:txBody>
      </p:sp>
    </p:spTree>
    <p:extLst>
      <p:ext uri="{BB962C8B-B14F-4D97-AF65-F5344CB8AC3E}">
        <p14:creationId xmlns:p14="http://schemas.microsoft.com/office/powerpoint/2010/main" xmlns="" val="2959997534"/>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1" presetClass="entr" presetSubtype="0"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4" fill="hold">
                      <p:stCondLst>
                        <p:cond delay="indefinite"/>
                      </p:stCondLst>
                      <p:childTnLst>
                        <p:par>
                          <p:cTn id="15" fill="hold">
                            <p:stCondLst>
                              <p:cond delay="0"/>
                            </p:stCondLst>
                            <p:childTnLst>
                              <p:par>
                                <p:cTn id="16" presetID="1" presetClass="entr" presetSubtype="0" fill="hold" grpId="0" nodeType="clickEffect">
                                  <p:stCondLst>
                                    <p:cond delay="0"/>
                                  </p:stCondLst>
                                  <p:childTnLst>
                                    <p:set>
                                      <p:cBhvr>
                                        <p:cTn id="17"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8" fill="hold">
                      <p:stCondLst>
                        <p:cond delay="indefinite"/>
                      </p:stCondLst>
                      <p:childTnLst>
                        <p:par>
                          <p:cTn id="19" fill="hold">
                            <p:stCondLst>
                              <p:cond delay="0"/>
                            </p:stCondLst>
                            <p:childTnLst>
                              <p:par>
                                <p:cTn id="20" presetID="1" presetClass="entr" presetSubtype="0" fill="hold" grpId="0"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22" fill="hold">
                      <p:stCondLst>
                        <p:cond delay="indefinite"/>
                      </p:stCondLst>
                      <p:childTnLst>
                        <p:par>
                          <p:cTn id="23" fill="hold">
                            <p:stCondLst>
                              <p:cond delay="0"/>
                            </p:stCondLst>
                            <p:childTnLst>
                              <p:par>
                                <p:cTn id="24" presetID="1" presetClass="entr" presetSubtype="0" fill="hold" grpId="0" nodeType="clickEffect">
                                  <p:stCondLst>
                                    <p:cond delay="0"/>
                                  </p:stCondLst>
                                  <p:childTnLst>
                                    <p:set>
                                      <p:cBhvr>
                                        <p:cTn id="25"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chor="ctr">
            <a:normAutofit/>
          </a:bodyPr>
          <a:lstStyle/>
          <a:p>
            <a:pPr algn="ctr" rtl="1"/>
            <a:r>
              <a:rPr lang="ar-SA" sz="4000" dirty="0" smtClean="0"/>
              <a:t>الدوافع الاجتماعية للسلوك</a:t>
            </a:r>
            <a:endParaRPr lang="en-US" sz="4000" dirty="0"/>
          </a:p>
        </p:txBody>
      </p:sp>
      <p:sp>
        <p:nvSpPr>
          <p:cNvPr id="3" name="Content Placeholder 2"/>
          <p:cNvSpPr>
            <a:spLocks noGrp="1"/>
          </p:cNvSpPr>
          <p:nvPr>
            <p:ph idx="1"/>
          </p:nvPr>
        </p:nvSpPr>
        <p:spPr/>
        <p:txBody>
          <a:bodyPr anchor="t"/>
          <a:lstStyle/>
          <a:p>
            <a:pPr marL="0" indent="0" algn="r" rtl="1">
              <a:buNone/>
            </a:pPr>
            <a:endParaRPr lang="en-US" dirty="0"/>
          </a:p>
        </p:txBody>
      </p:sp>
      <p:graphicFrame>
        <p:nvGraphicFramePr>
          <p:cNvPr id="4" name="Diagram 3"/>
          <p:cNvGraphicFramePr/>
          <p:nvPr>
            <p:extLst>
              <p:ext uri="{D42A27DB-BD31-4B8C-83A1-F6EECF244321}">
                <p14:modId xmlns:p14="http://schemas.microsoft.com/office/powerpoint/2010/main" xmlns="" val="933161997"/>
              </p:ext>
            </p:extLst>
          </p:nvPr>
        </p:nvGraphicFramePr>
        <p:xfrm>
          <a:off x="2405486" y="1582550"/>
          <a:ext cx="8128000" cy="541866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xmlns="" val="417854914"/>
      </p:ext>
    </p:extLst>
  </p:cSld>
  <p:clrMapOvr>
    <a:masterClrMapping/>
  </p:clrMapOvr>
  <mc:AlternateContent xmlns:mc="http://schemas.openxmlformats.org/markup-compatibility/2006">
    <mc:Choice xmlns:p14="http://schemas.microsoft.com/office/powerpoint/2010/main" xmlns="" Requires="p14">
      <p:transition spd="med" p14:dur="700">
        <p:fade/>
      </p:transition>
    </mc:Choice>
    <mc:Fallback>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 presetClass="entr" presetSubtype="0"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Graphic spid="4" grpId="0">
        <p:bldAsOne/>
      </p:bldGraphic>
    </p:bldLst>
  </p:timing>
</p:sld>
</file>

<file path=ppt/theme/theme1.xml><?xml version="1.0" encoding="utf-8"?>
<a:theme xmlns:a="http://schemas.openxmlformats.org/drawingml/2006/main" name="Dividend">
  <a:themeElements>
    <a:clrScheme name="Dividend">
      <a:dk1>
        <a:sysClr val="windowText" lastClr="000000"/>
      </a:dk1>
      <a:lt1>
        <a:sysClr val="window" lastClr="FFFFFF"/>
      </a:lt1>
      <a:dk2>
        <a:srgbClr val="3D3D3D"/>
      </a:dk2>
      <a:lt2>
        <a:srgbClr val="EBEBEB"/>
      </a:lt2>
      <a:accent1>
        <a:srgbClr val="4D1434"/>
      </a:accent1>
      <a:accent2>
        <a:srgbClr val="903163"/>
      </a:accent2>
      <a:accent3>
        <a:srgbClr val="B2324B"/>
      </a:accent3>
      <a:accent4>
        <a:srgbClr val="969FA7"/>
      </a:accent4>
      <a:accent5>
        <a:srgbClr val="66B1CE"/>
      </a:accent5>
      <a:accent6>
        <a:srgbClr val="40619D"/>
      </a:accent6>
      <a:hlink>
        <a:srgbClr val="828282"/>
      </a:hlink>
      <a:folHlink>
        <a:srgbClr val="A5A5A5"/>
      </a:folHlink>
    </a:clrScheme>
    <a:fontScheme name="Dividend">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Dividend">
      <a:fillStyleLst>
        <a:solidFill>
          <a:schemeClr val="phClr"/>
        </a:solidFill>
        <a:gradFill rotWithShape="1">
          <a:gsLst>
            <a:gs pos="0">
              <a:schemeClr val="phClr">
                <a:tint val="68000"/>
                <a:alpha val="90000"/>
                <a:lumMod val="100000"/>
              </a:schemeClr>
            </a:gs>
            <a:gs pos="100000">
              <a:schemeClr val="phClr">
                <a:tint val="90000"/>
                <a:lumMod val="95000"/>
              </a:schemeClr>
            </a:gs>
          </a:gsLst>
          <a:lin ang="5400000" scaled="1"/>
        </a:gradFill>
        <a:gradFill rotWithShape="1">
          <a:gsLst>
            <a:gs pos="0">
              <a:schemeClr val="phClr">
                <a:tint val="98000"/>
                <a:lumMod val="110000"/>
              </a:schemeClr>
            </a:gs>
            <a:gs pos="84000">
              <a:schemeClr val="phClr">
                <a:shade val="90000"/>
                <a:lumMod val="88000"/>
              </a:schemeClr>
            </a:gs>
          </a:gsLst>
          <a:lin ang="5400000" scaled="0"/>
        </a:gradFill>
      </a:fillStyleLst>
      <a:lnStyleLst>
        <a:ln w="12700" cap="rnd" cmpd="sng" algn="ctr">
          <a:solidFill>
            <a:schemeClr val="phClr">
              <a:lumMod val="90000"/>
            </a:schemeClr>
          </a:solidFill>
          <a:prstDash val="solid"/>
        </a:ln>
        <a:ln w="22225"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55000"/>
              </a:srgbClr>
            </a:outerShdw>
          </a:effectLst>
        </a:effectStyle>
        <a:effectStyle>
          <a:effectLst>
            <a:outerShdw blurRad="88900" dist="38100" dir="5040000" rotWithShape="0">
              <a:srgbClr val="000000">
                <a:alpha val="60000"/>
              </a:srgbClr>
            </a:outerShdw>
          </a:effectLst>
          <a:scene3d>
            <a:camera prst="orthographicFront">
              <a:rot lat="0" lon="0" rev="0"/>
            </a:camera>
            <a:lightRig rig="threePt" dir="tl">
              <a:rot lat="0" lon="0" rev="1200000"/>
            </a:lightRig>
          </a:scene3d>
          <a:sp3d>
            <a:bevelT w="38100" h="50800"/>
          </a:sp3d>
        </a:effectStyle>
      </a:effectStyleLst>
      <a:bgFillStyleLst>
        <a:solidFill>
          <a:schemeClr val="phClr"/>
        </a:solidFill>
        <a:gradFill rotWithShape="1">
          <a:gsLst>
            <a:gs pos="0">
              <a:schemeClr val="phClr">
                <a:tint val="90000"/>
                <a:lumMod val="110000"/>
              </a:schemeClr>
            </a:gs>
            <a:gs pos="88000">
              <a:schemeClr val="phClr">
                <a:shade val="94000"/>
                <a:satMod val="110000"/>
                <a:lumMod val="88000"/>
              </a:schemeClr>
            </a:gs>
          </a:gsLst>
          <a:lin ang="5400000" scaled="0"/>
        </a:gradFill>
        <a:gradFill rotWithShape="1">
          <a:gsLst>
            <a:gs pos="0">
              <a:schemeClr val="phClr">
                <a:tint val="90000"/>
                <a:lumMod val="110000"/>
              </a:schemeClr>
            </a:gs>
            <a:gs pos="100000">
              <a:schemeClr val="phClr">
                <a:shade val="98000"/>
                <a:satMod val="110000"/>
                <a:lumMod val="8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xmlns="" name="Dividend" id="{9697A71B-4AB7-4A1A-BD5B-BB2D22835B57}" vid="{C21699FF-00E4-43C8-BBCC-D7E5536C3717}"/>
    </a:ext>
  </a:extLst>
</a:theme>
</file>

<file path=docProps/app.xml><?xml version="1.0" encoding="utf-8"?>
<Properties xmlns="http://schemas.openxmlformats.org/officeDocument/2006/extended-properties" xmlns:vt="http://schemas.openxmlformats.org/officeDocument/2006/docPropsVTypes">
  <Template>Dividend</Template>
  <TotalTime>310</TotalTime>
  <Words>1708</Words>
  <Application>Microsoft Office PowerPoint</Application>
  <PresentationFormat>Custom</PresentationFormat>
  <Paragraphs>177</Paragraphs>
  <Slides>30</Slides>
  <Notes>0</Notes>
  <HiddenSlides>0</HiddenSlides>
  <MMClips>0</MMClips>
  <ScaleCrop>false</ScaleCrop>
  <HeadingPairs>
    <vt:vector size="4" baseType="variant">
      <vt:variant>
        <vt:lpstr>Theme</vt:lpstr>
      </vt:variant>
      <vt:variant>
        <vt:i4>1</vt:i4>
      </vt:variant>
      <vt:variant>
        <vt:lpstr>Slide Titles</vt:lpstr>
      </vt:variant>
      <vt:variant>
        <vt:i4>30</vt:i4>
      </vt:variant>
    </vt:vector>
  </HeadingPairs>
  <TitlesOfParts>
    <vt:vector size="31" baseType="lpstr">
      <vt:lpstr>Dividend</vt:lpstr>
      <vt:lpstr>مفاهيم أساسية في علم النفس الاجتماعي :</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الدوافع الاجتماعية للسلوك</vt:lpstr>
      <vt:lpstr> المعايير الاجتماعية وتعريفها </vt:lpstr>
      <vt:lpstr>ملاحظات على المعايير الاجتماعية</vt:lpstr>
      <vt:lpstr>Slide 24</vt:lpstr>
      <vt:lpstr>دراسة المعايير الاجتماعية </vt:lpstr>
      <vt:lpstr>تكوين وتأثير المعايير الاجتماعية</vt:lpstr>
      <vt:lpstr>مسايرة المعايير الاجتماعية </vt:lpstr>
      <vt:lpstr>Slide 28</vt:lpstr>
      <vt:lpstr>Slide 29</vt:lpstr>
      <vt:lpstr>العوامل التي تؤدي إلى مغايرة الأفراد لمعايير الجماعة و الآثار السلوكية المترتبة عليها</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maria basodan</dc:creator>
  <cp:lastModifiedBy>User</cp:lastModifiedBy>
  <cp:revision>48</cp:revision>
  <dcterms:created xsi:type="dcterms:W3CDTF">2015-09-14T13:47:19Z</dcterms:created>
  <dcterms:modified xsi:type="dcterms:W3CDTF">2016-02-18T04:59:46Z</dcterms:modified>
</cp:coreProperties>
</file>

<file path=docProps/thumbnail.jpeg>
</file>