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24" d="100"/>
          <a:sy n="24" d="100"/>
        </p:scale>
        <p:origin x="-96" y="-6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172D5-29CF-4E34-895B-8D0058F5EC99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EDAF1-B358-4214-BA11-E4BFF29542DF}" type="slidenum">
              <a:rPr lang="x-none" smtClean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06" y="0"/>
            <a:ext cx="91519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القمةة</dc:creator>
  <cp:lastModifiedBy>lubna</cp:lastModifiedBy>
  <cp:revision>7</cp:revision>
  <dcterms:created xsi:type="dcterms:W3CDTF">2016-12-02T12:59:01Z</dcterms:created>
  <dcterms:modified xsi:type="dcterms:W3CDTF">2017-01-04T22:43:02Z</dcterms:modified>
</cp:coreProperties>
</file>