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handoutMasterIdLst>
    <p:handoutMasterId r:id="rId26"/>
  </p:handoutMasterIdLst>
  <p:sldIdLst>
    <p:sldId id="256" r:id="rId2"/>
    <p:sldId id="276" r:id="rId3"/>
    <p:sldId id="259" r:id="rId4"/>
    <p:sldId id="277" r:id="rId5"/>
    <p:sldId id="268" r:id="rId6"/>
    <p:sldId id="257" r:id="rId7"/>
    <p:sldId id="261" r:id="rId8"/>
    <p:sldId id="258" r:id="rId9"/>
    <p:sldId id="278" r:id="rId10"/>
    <p:sldId id="262" r:id="rId11"/>
    <p:sldId id="263" r:id="rId12"/>
    <p:sldId id="279" r:id="rId13"/>
    <p:sldId id="264" r:id="rId14"/>
    <p:sldId id="265" r:id="rId15"/>
    <p:sldId id="266" r:id="rId16"/>
    <p:sldId id="267" r:id="rId17"/>
    <p:sldId id="269" r:id="rId18"/>
    <p:sldId id="270" r:id="rId19"/>
    <p:sldId id="271" r:id="rId20"/>
    <p:sldId id="274" r:id="rId21"/>
    <p:sldId id="272" r:id="rId22"/>
    <p:sldId id="281" r:id="rId23"/>
    <p:sldId id="282" r:id="rId24"/>
  </p:sldIdLst>
  <p:sldSz cx="12192000" cy="6858000"/>
  <p:notesSz cx="6954838" cy="93091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p:scale>
          <a:sx n="75" d="100"/>
          <a:sy n="75" d="100"/>
        </p:scale>
        <p:origin x="-516" y="1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image" Target="../media/image3.jpg"/><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jpg"/></Relationships>
</file>

<file path=ppt/diagrams/_rels/drawing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image" Target="../media/image3.jpg"/><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4B68BD-F9EC-460F-BEBB-E3A4E614A6C8}" type="doc">
      <dgm:prSet loTypeId="urn:microsoft.com/office/officeart/2008/layout/HorizontalMultiLevelHierarchy" loCatId="hierarchy" qsTypeId="urn:microsoft.com/office/officeart/2009/2/quickstyle/3d8" qsCatId="3D" csTypeId="urn:microsoft.com/office/officeart/2005/8/colors/colorful1" csCatId="colorful" phldr="1"/>
      <dgm:spPr/>
      <dgm:t>
        <a:bodyPr/>
        <a:lstStyle/>
        <a:p>
          <a:endParaRPr lang="en-US"/>
        </a:p>
      </dgm:t>
    </dgm:pt>
    <dgm:pt modelId="{6715A7E8-3AC7-4835-A772-51A128816DE8}">
      <dgm:prSet phldrT="[Text]"/>
      <dgm:spPr/>
      <dgm:t>
        <a:bodyPr/>
        <a:lstStyle/>
        <a:p>
          <a:r>
            <a:rPr lang="ar-SA" b="1" dirty="0" smtClean="0"/>
            <a:t>القيم</a:t>
          </a:r>
          <a:endParaRPr lang="en-US" b="1" dirty="0"/>
        </a:p>
      </dgm:t>
    </dgm:pt>
    <dgm:pt modelId="{32379249-20CA-488C-BF5C-AFA8E3468CD4}" type="parTrans" cxnId="{4B325751-F944-4C98-A5A3-F46CC1F27C61}">
      <dgm:prSet/>
      <dgm:spPr/>
      <dgm:t>
        <a:bodyPr/>
        <a:lstStyle/>
        <a:p>
          <a:endParaRPr lang="en-US" b="1">
            <a:solidFill>
              <a:schemeClr val="accent1">
                <a:lumMod val="50000"/>
              </a:schemeClr>
            </a:solidFill>
          </a:endParaRPr>
        </a:p>
      </dgm:t>
    </dgm:pt>
    <dgm:pt modelId="{594DF726-B81A-432C-A9CA-7FD1FBC4AE7A}" type="sibTrans" cxnId="{4B325751-F944-4C98-A5A3-F46CC1F27C61}">
      <dgm:prSet/>
      <dgm:spPr/>
      <dgm:t>
        <a:bodyPr/>
        <a:lstStyle/>
        <a:p>
          <a:endParaRPr lang="en-US" b="1">
            <a:solidFill>
              <a:schemeClr val="accent1">
                <a:lumMod val="50000"/>
              </a:schemeClr>
            </a:solidFill>
          </a:endParaRPr>
        </a:p>
      </dgm:t>
    </dgm:pt>
    <dgm:pt modelId="{5EFC31AE-814C-49F2-ACD1-5E0271D2AC6A}">
      <dgm:prSet phldrT="[Text]"/>
      <dgm:spPr/>
      <dgm:t>
        <a:bodyPr/>
        <a:lstStyle/>
        <a:p>
          <a:r>
            <a:rPr lang="ar-SA" b="1" smtClean="0"/>
            <a:t>احترام وكرامة المسن</a:t>
          </a:r>
          <a:endParaRPr lang="en-US" b="1" dirty="0"/>
        </a:p>
      </dgm:t>
    </dgm:pt>
    <dgm:pt modelId="{D4548A8F-4E36-42D4-A658-06A87EB14954}" type="parTrans" cxnId="{E9303AE0-AA7C-4608-822F-B10519E66130}">
      <dgm:prSet/>
      <dgm:spPr/>
      <dgm:t>
        <a:bodyPr/>
        <a:lstStyle/>
        <a:p>
          <a:endParaRPr lang="en-US" b="1">
            <a:solidFill>
              <a:schemeClr val="accent1">
                <a:lumMod val="50000"/>
              </a:schemeClr>
            </a:solidFill>
          </a:endParaRPr>
        </a:p>
      </dgm:t>
    </dgm:pt>
    <dgm:pt modelId="{FF156041-657F-419D-9177-D339D9F30CF7}" type="sibTrans" cxnId="{E9303AE0-AA7C-4608-822F-B10519E66130}">
      <dgm:prSet/>
      <dgm:spPr/>
      <dgm:t>
        <a:bodyPr/>
        <a:lstStyle/>
        <a:p>
          <a:endParaRPr lang="en-US" b="1">
            <a:solidFill>
              <a:schemeClr val="accent1">
                <a:lumMod val="50000"/>
              </a:schemeClr>
            </a:solidFill>
          </a:endParaRPr>
        </a:p>
      </dgm:t>
    </dgm:pt>
    <dgm:pt modelId="{3B87398D-5375-4A42-91C8-D457F4027B9A}">
      <dgm:prSet phldrT="[Text]"/>
      <dgm:spPr/>
      <dgm:t>
        <a:bodyPr/>
        <a:lstStyle/>
        <a:p>
          <a:r>
            <a:rPr lang="ar-SA" b="1" smtClean="0"/>
            <a:t>العدالة الاجتماعية والاقتصادية</a:t>
          </a:r>
          <a:endParaRPr lang="en-US" b="1" dirty="0"/>
        </a:p>
      </dgm:t>
    </dgm:pt>
    <dgm:pt modelId="{086DE1F7-F8B0-439D-AAAB-E4D2C706B953}" type="parTrans" cxnId="{B93011CB-2ED3-4AD0-A673-6209300A1A25}">
      <dgm:prSet/>
      <dgm:spPr/>
      <dgm:t>
        <a:bodyPr/>
        <a:lstStyle/>
        <a:p>
          <a:endParaRPr lang="en-US" b="1">
            <a:solidFill>
              <a:schemeClr val="accent1">
                <a:lumMod val="50000"/>
              </a:schemeClr>
            </a:solidFill>
          </a:endParaRPr>
        </a:p>
      </dgm:t>
    </dgm:pt>
    <dgm:pt modelId="{385A23BB-58EF-4957-A3CE-31B4565239B4}" type="sibTrans" cxnId="{B93011CB-2ED3-4AD0-A673-6209300A1A25}">
      <dgm:prSet/>
      <dgm:spPr/>
      <dgm:t>
        <a:bodyPr/>
        <a:lstStyle/>
        <a:p>
          <a:endParaRPr lang="en-US" b="1">
            <a:solidFill>
              <a:schemeClr val="accent1">
                <a:lumMod val="50000"/>
              </a:schemeClr>
            </a:solidFill>
          </a:endParaRPr>
        </a:p>
      </dgm:t>
    </dgm:pt>
    <dgm:pt modelId="{BC7BB6A3-CBED-4DF4-812A-5F0FED3E8EFA}">
      <dgm:prSet phldrT="[Text]"/>
      <dgm:spPr/>
      <dgm:t>
        <a:bodyPr/>
        <a:lstStyle/>
        <a:p>
          <a:r>
            <a:rPr lang="ar-SA" b="1" smtClean="0"/>
            <a:t>حق تقرير المصير</a:t>
          </a:r>
          <a:endParaRPr lang="en-US" b="1" dirty="0"/>
        </a:p>
      </dgm:t>
    </dgm:pt>
    <dgm:pt modelId="{50741050-3332-475F-9280-E4D083E9380F}" type="parTrans" cxnId="{A3865422-779F-4E09-B454-649CEB7C077E}">
      <dgm:prSet/>
      <dgm:spPr/>
      <dgm:t>
        <a:bodyPr/>
        <a:lstStyle/>
        <a:p>
          <a:endParaRPr lang="en-US" b="1">
            <a:solidFill>
              <a:schemeClr val="accent1">
                <a:lumMod val="50000"/>
              </a:schemeClr>
            </a:solidFill>
          </a:endParaRPr>
        </a:p>
      </dgm:t>
    </dgm:pt>
    <dgm:pt modelId="{4B774970-CC8F-450F-B987-820887CB1396}" type="sibTrans" cxnId="{A3865422-779F-4E09-B454-649CEB7C077E}">
      <dgm:prSet/>
      <dgm:spPr/>
      <dgm:t>
        <a:bodyPr/>
        <a:lstStyle/>
        <a:p>
          <a:endParaRPr lang="en-US" b="1">
            <a:solidFill>
              <a:schemeClr val="accent1">
                <a:lumMod val="50000"/>
              </a:schemeClr>
            </a:solidFill>
          </a:endParaRPr>
        </a:p>
      </dgm:t>
    </dgm:pt>
    <dgm:pt modelId="{99413E54-4725-4D86-9F25-ADC005858BB4}">
      <dgm:prSet phldrT="[Text]"/>
      <dgm:spPr/>
      <dgm:t>
        <a:bodyPr/>
        <a:lstStyle/>
        <a:p>
          <a:r>
            <a:rPr lang="ar-SA" b="1" smtClean="0"/>
            <a:t>احترام سرية العميل وحدود الخصوصية</a:t>
          </a:r>
          <a:endParaRPr lang="en-US" b="1" dirty="0"/>
        </a:p>
      </dgm:t>
    </dgm:pt>
    <dgm:pt modelId="{FC462A57-7945-4F97-97CE-A63476168684}" type="parTrans" cxnId="{9D3CD515-064B-4F1E-BB1E-CA2F358DD6E5}">
      <dgm:prSet/>
      <dgm:spPr/>
      <dgm:t>
        <a:bodyPr/>
        <a:lstStyle/>
        <a:p>
          <a:endParaRPr lang="en-US" b="1">
            <a:solidFill>
              <a:schemeClr val="accent1">
                <a:lumMod val="50000"/>
              </a:schemeClr>
            </a:solidFill>
          </a:endParaRPr>
        </a:p>
      </dgm:t>
    </dgm:pt>
    <dgm:pt modelId="{E03D6FF3-B6EE-4653-BB54-C705D7FC6950}" type="sibTrans" cxnId="{9D3CD515-064B-4F1E-BB1E-CA2F358DD6E5}">
      <dgm:prSet/>
      <dgm:spPr/>
      <dgm:t>
        <a:bodyPr/>
        <a:lstStyle/>
        <a:p>
          <a:endParaRPr lang="en-US" b="1">
            <a:solidFill>
              <a:schemeClr val="accent1">
                <a:lumMod val="50000"/>
              </a:schemeClr>
            </a:solidFill>
          </a:endParaRPr>
        </a:p>
      </dgm:t>
    </dgm:pt>
    <dgm:pt modelId="{628968C4-D306-4FE4-9C41-1596C276A1F4}" type="pres">
      <dgm:prSet presAssocID="{B64B68BD-F9EC-460F-BEBB-E3A4E614A6C8}" presName="Name0" presStyleCnt="0">
        <dgm:presLayoutVars>
          <dgm:chPref val="1"/>
          <dgm:dir/>
          <dgm:animOne val="branch"/>
          <dgm:animLvl val="lvl"/>
          <dgm:resizeHandles val="exact"/>
        </dgm:presLayoutVars>
      </dgm:prSet>
      <dgm:spPr/>
    </dgm:pt>
    <dgm:pt modelId="{2D2C14A8-3188-4FE0-87BA-3CC11545D55D}" type="pres">
      <dgm:prSet presAssocID="{6715A7E8-3AC7-4835-A772-51A128816DE8}" presName="root1" presStyleCnt="0"/>
      <dgm:spPr/>
    </dgm:pt>
    <dgm:pt modelId="{BFE7334E-D1EA-4591-8989-440092A42B16}" type="pres">
      <dgm:prSet presAssocID="{6715A7E8-3AC7-4835-A772-51A128816DE8}" presName="LevelOneTextNode" presStyleLbl="node0" presStyleIdx="0" presStyleCnt="1">
        <dgm:presLayoutVars>
          <dgm:chPref val="3"/>
        </dgm:presLayoutVars>
      </dgm:prSet>
      <dgm:spPr/>
    </dgm:pt>
    <dgm:pt modelId="{909642E1-2C80-4A48-9160-6DAD017FD156}" type="pres">
      <dgm:prSet presAssocID="{6715A7E8-3AC7-4835-A772-51A128816DE8}" presName="level2hierChild" presStyleCnt="0"/>
      <dgm:spPr/>
    </dgm:pt>
    <dgm:pt modelId="{4A317D62-9BC0-44B1-9BEB-D263F117EF62}" type="pres">
      <dgm:prSet presAssocID="{D4548A8F-4E36-42D4-A658-06A87EB14954}" presName="conn2-1" presStyleLbl="parChTrans1D2" presStyleIdx="0" presStyleCnt="4"/>
      <dgm:spPr/>
    </dgm:pt>
    <dgm:pt modelId="{1E968677-3853-44D2-8C89-4EFB869B0E9C}" type="pres">
      <dgm:prSet presAssocID="{D4548A8F-4E36-42D4-A658-06A87EB14954}" presName="connTx" presStyleLbl="parChTrans1D2" presStyleIdx="0" presStyleCnt="4"/>
      <dgm:spPr/>
    </dgm:pt>
    <dgm:pt modelId="{B0699BEB-4BBC-48B2-9F14-8A293FE08531}" type="pres">
      <dgm:prSet presAssocID="{5EFC31AE-814C-49F2-ACD1-5E0271D2AC6A}" presName="root2" presStyleCnt="0"/>
      <dgm:spPr/>
    </dgm:pt>
    <dgm:pt modelId="{0CF6ECE1-C300-4490-BF4A-BEC1F0BF4F34}" type="pres">
      <dgm:prSet presAssocID="{5EFC31AE-814C-49F2-ACD1-5E0271D2AC6A}" presName="LevelTwoTextNode" presStyleLbl="node2" presStyleIdx="0" presStyleCnt="4">
        <dgm:presLayoutVars>
          <dgm:chPref val="3"/>
        </dgm:presLayoutVars>
      </dgm:prSet>
      <dgm:spPr/>
      <dgm:t>
        <a:bodyPr/>
        <a:lstStyle/>
        <a:p>
          <a:endParaRPr lang="en-US"/>
        </a:p>
      </dgm:t>
    </dgm:pt>
    <dgm:pt modelId="{E1932F66-7B2C-4D86-A0DB-1EE6771B26EB}" type="pres">
      <dgm:prSet presAssocID="{5EFC31AE-814C-49F2-ACD1-5E0271D2AC6A}" presName="level3hierChild" presStyleCnt="0"/>
      <dgm:spPr/>
    </dgm:pt>
    <dgm:pt modelId="{E5AAFAB3-808F-439B-AA8C-6556742C79A6}" type="pres">
      <dgm:prSet presAssocID="{086DE1F7-F8B0-439D-AAAB-E4D2C706B953}" presName="conn2-1" presStyleLbl="parChTrans1D2" presStyleIdx="1" presStyleCnt="4"/>
      <dgm:spPr/>
    </dgm:pt>
    <dgm:pt modelId="{CDEEA9FC-10FB-458E-A78D-2CB67A486C7D}" type="pres">
      <dgm:prSet presAssocID="{086DE1F7-F8B0-439D-AAAB-E4D2C706B953}" presName="connTx" presStyleLbl="parChTrans1D2" presStyleIdx="1" presStyleCnt="4"/>
      <dgm:spPr/>
    </dgm:pt>
    <dgm:pt modelId="{2908C9F3-9954-4912-A5A1-A70E4C5B37AC}" type="pres">
      <dgm:prSet presAssocID="{3B87398D-5375-4A42-91C8-D457F4027B9A}" presName="root2" presStyleCnt="0"/>
      <dgm:spPr/>
    </dgm:pt>
    <dgm:pt modelId="{73850541-EA76-4FE6-81B6-13CE920865AF}" type="pres">
      <dgm:prSet presAssocID="{3B87398D-5375-4A42-91C8-D457F4027B9A}" presName="LevelTwoTextNode" presStyleLbl="node2" presStyleIdx="1" presStyleCnt="4">
        <dgm:presLayoutVars>
          <dgm:chPref val="3"/>
        </dgm:presLayoutVars>
      </dgm:prSet>
      <dgm:spPr/>
      <dgm:t>
        <a:bodyPr/>
        <a:lstStyle/>
        <a:p>
          <a:endParaRPr lang="en-US"/>
        </a:p>
      </dgm:t>
    </dgm:pt>
    <dgm:pt modelId="{D79E7ED7-03C2-4F6D-A2C7-6C678988E081}" type="pres">
      <dgm:prSet presAssocID="{3B87398D-5375-4A42-91C8-D457F4027B9A}" presName="level3hierChild" presStyleCnt="0"/>
      <dgm:spPr/>
    </dgm:pt>
    <dgm:pt modelId="{4E9A1F69-A28B-49F7-8315-1CFBAF85EDE6}" type="pres">
      <dgm:prSet presAssocID="{FC462A57-7945-4F97-97CE-A63476168684}" presName="conn2-1" presStyleLbl="parChTrans1D2" presStyleIdx="2" presStyleCnt="4"/>
      <dgm:spPr/>
    </dgm:pt>
    <dgm:pt modelId="{BD151E00-1163-4D22-A723-90E30E0E5F28}" type="pres">
      <dgm:prSet presAssocID="{FC462A57-7945-4F97-97CE-A63476168684}" presName="connTx" presStyleLbl="parChTrans1D2" presStyleIdx="2" presStyleCnt="4"/>
      <dgm:spPr/>
    </dgm:pt>
    <dgm:pt modelId="{87810EC8-CE2D-429C-A65B-F67CB46277A5}" type="pres">
      <dgm:prSet presAssocID="{99413E54-4725-4D86-9F25-ADC005858BB4}" presName="root2" presStyleCnt="0"/>
      <dgm:spPr/>
    </dgm:pt>
    <dgm:pt modelId="{6FF9F2E1-F35D-4C68-AF8A-39E8A04F2E5B}" type="pres">
      <dgm:prSet presAssocID="{99413E54-4725-4D86-9F25-ADC005858BB4}" presName="LevelTwoTextNode" presStyleLbl="node2" presStyleIdx="2" presStyleCnt="4">
        <dgm:presLayoutVars>
          <dgm:chPref val="3"/>
        </dgm:presLayoutVars>
      </dgm:prSet>
      <dgm:spPr/>
      <dgm:t>
        <a:bodyPr/>
        <a:lstStyle/>
        <a:p>
          <a:endParaRPr lang="en-US"/>
        </a:p>
      </dgm:t>
    </dgm:pt>
    <dgm:pt modelId="{9217568D-D363-4BA2-AD30-47207D294AD9}" type="pres">
      <dgm:prSet presAssocID="{99413E54-4725-4D86-9F25-ADC005858BB4}" presName="level3hierChild" presStyleCnt="0"/>
      <dgm:spPr/>
    </dgm:pt>
    <dgm:pt modelId="{AFB854A7-A93B-44CF-9266-2535686BE27A}" type="pres">
      <dgm:prSet presAssocID="{50741050-3332-475F-9280-E4D083E9380F}" presName="conn2-1" presStyleLbl="parChTrans1D2" presStyleIdx="3" presStyleCnt="4"/>
      <dgm:spPr/>
    </dgm:pt>
    <dgm:pt modelId="{50DFA29C-87B6-4630-B50B-785A299A49BC}" type="pres">
      <dgm:prSet presAssocID="{50741050-3332-475F-9280-E4D083E9380F}" presName="connTx" presStyleLbl="parChTrans1D2" presStyleIdx="3" presStyleCnt="4"/>
      <dgm:spPr/>
    </dgm:pt>
    <dgm:pt modelId="{021F34B3-BCBC-4BDB-80AD-5A25D972BD7D}" type="pres">
      <dgm:prSet presAssocID="{BC7BB6A3-CBED-4DF4-812A-5F0FED3E8EFA}" presName="root2" presStyleCnt="0"/>
      <dgm:spPr/>
    </dgm:pt>
    <dgm:pt modelId="{50E92AF9-2B9E-497E-A47E-2C3F7A5B2FAC}" type="pres">
      <dgm:prSet presAssocID="{BC7BB6A3-CBED-4DF4-812A-5F0FED3E8EFA}" presName="LevelTwoTextNode" presStyleLbl="node2" presStyleIdx="3" presStyleCnt="4">
        <dgm:presLayoutVars>
          <dgm:chPref val="3"/>
        </dgm:presLayoutVars>
      </dgm:prSet>
      <dgm:spPr/>
      <dgm:t>
        <a:bodyPr/>
        <a:lstStyle/>
        <a:p>
          <a:endParaRPr lang="en-US"/>
        </a:p>
      </dgm:t>
    </dgm:pt>
    <dgm:pt modelId="{1F81CEE4-EC5E-4C23-9FA7-6A081C712A99}" type="pres">
      <dgm:prSet presAssocID="{BC7BB6A3-CBED-4DF4-812A-5F0FED3E8EFA}" presName="level3hierChild" presStyleCnt="0"/>
      <dgm:spPr/>
    </dgm:pt>
  </dgm:ptLst>
  <dgm:cxnLst>
    <dgm:cxn modelId="{A3865422-779F-4E09-B454-649CEB7C077E}" srcId="{6715A7E8-3AC7-4835-A772-51A128816DE8}" destId="{BC7BB6A3-CBED-4DF4-812A-5F0FED3E8EFA}" srcOrd="3" destOrd="0" parTransId="{50741050-3332-475F-9280-E4D083E9380F}" sibTransId="{4B774970-CC8F-450F-B987-820887CB1396}"/>
    <dgm:cxn modelId="{4ED63B91-DA6F-463C-9E16-4B80B95130C5}" type="presOf" srcId="{99413E54-4725-4D86-9F25-ADC005858BB4}" destId="{6FF9F2E1-F35D-4C68-AF8A-39E8A04F2E5B}" srcOrd="0" destOrd="0" presId="urn:microsoft.com/office/officeart/2008/layout/HorizontalMultiLevelHierarchy"/>
    <dgm:cxn modelId="{767E9F72-C67A-4E5F-B7C3-BBA28E006C0C}" type="presOf" srcId="{086DE1F7-F8B0-439D-AAAB-E4D2C706B953}" destId="{CDEEA9FC-10FB-458E-A78D-2CB67A486C7D}" srcOrd="1" destOrd="0" presId="urn:microsoft.com/office/officeart/2008/layout/HorizontalMultiLevelHierarchy"/>
    <dgm:cxn modelId="{9B295C3F-2897-44A2-A1FC-AE59B3910F05}" type="presOf" srcId="{D4548A8F-4E36-42D4-A658-06A87EB14954}" destId="{1E968677-3853-44D2-8C89-4EFB869B0E9C}" srcOrd="1" destOrd="0" presId="urn:microsoft.com/office/officeart/2008/layout/HorizontalMultiLevelHierarchy"/>
    <dgm:cxn modelId="{9D4F1459-A21D-4DFF-9F25-9DC75984238F}" type="presOf" srcId="{D4548A8F-4E36-42D4-A658-06A87EB14954}" destId="{4A317D62-9BC0-44B1-9BEB-D263F117EF62}" srcOrd="0" destOrd="0" presId="urn:microsoft.com/office/officeart/2008/layout/HorizontalMultiLevelHierarchy"/>
    <dgm:cxn modelId="{25EB2FC3-83A1-44B0-AC64-CF383178BE6F}" type="presOf" srcId="{BC7BB6A3-CBED-4DF4-812A-5F0FED3E8EFA}" destId="{50E92AF9-2B9E-497E-A47E-2C3F7A5B2FAC}" srcOrd="0" destOrd="0" presId="urn:microsoft.com/office/officeart/2008/layout/HorizontalMultiLevelHierarchy"/>
    <dgm:cxn modelId="{681145E8-565B-4609-90FF-7174EAEA3322}" type="presOf" srcId="{B64B68BD-F9EC-460F-BEBB-E3A4E614A6C8}" destId="{628968C4-D306-4FE4-9C41-1596C276A1F4}" srcOrd="0" destOrd="0" presId="urn:microsoft.com/office/officeart/2008/layout/HorizontalMultiLevelHierarchy"/>
    <dgm:cxn modelId="{FA55463B-0A5D-4A55-85E2-9F563A8F6717}" type="presOf" srcId="{FC462A57-7945-4F97-97CE-A63476168684}" destId="{4E9A1F69-A28B-49F7-8315-1CFBAF85EDE6}" srcOrd="0" destOrd="0" presId="urn:microsoft.com/office/officeart/2008/layout/HorizontalMultiLevelHierarchy"/>
    <dgm:cxn modelId="{4B325751-F944-4C98-A5A3-F46CC1F27C61}" srcId="{B64B68BD-F9EC-460F-BEBB-E3A4E614A6C8}" destId="{6715A7E8-3AC7-4835-A772-51A128816DE8}" srcOrd="0" destOrd="0" parTransId="{32379249-20CA-488C-BF5C-AFA8E3468CD4}" sibTransId="{594DF726-B81A-432C-A9CA-7FD1FBC4AE7A}"/>
    <dgm:cxn modelId="{6ABFA487-A5DA-40D1-AF5C-9083C58EBA74}" type="presOf" srcId="{50741050-3332-475F-9280-E4D083E9380F}" destId="{AFB854A7-A93B-44CF-9266-2535686BE27A}" srcOrd="0" destOrd="0" presId="urn:microsoft.com/office/officeart/2008/layout/HorizontalMultiLevelHierarchy"/>
    <dgm:cxn modelId="{E9303AE0-AA7C-4608-822F-B10519E66130}" srcId="{6715A7E8-3AC7-4835-A772-51A128816DE8}" destId="{5EFC31AE-814C-49F2-ACD1-5E0271D2AC6A}" srcOrd="0" destOrd="0" parTransId="{D4548A8F-4E36-42D4-A658-06A87EB14954}" sibTransId="{FF156041-657F-419D-9177-D339D9F30CF7}"/>
    <dgm:cxn modelId="{2C6814DB-34F5-4DA1-AD01-E44D2353D8EF}" type="presOf" srcId="{6715A7E8-3AC7-4835-A772-51A128816DE8}" destId="{BFE7334E-D1EA-4591-8989-440092A42B16}" srcOrd="0" destOrd="0" presId="urn:microsoft.com/office/officeart/2008/layout/HorizontalMultiLevelHierarchy"/>
    <dgm:cxn modelId="{03A3063A-ECF5-4658-8BCC-8085565C1DF3}" type="presOf" srcId="{3B87398D-5375-4A42-91C8-D457F4027B9A}" destId="{73850541-EA76-4FE6-81B6-13CE920865AF}" srcOrd="0" destOrd="0" presId="urn:microsoft.com/office/officeart/2008/layout/HorizontalMultiLevelHierarchy"/>
    <dgm:cxn modelId="{2E7041A8-26D9-4CE5-9199-1C303CA3FE8D}" type="presOf" srcId="{FC462A57-7945-4F97-97CE-A63476168684}" destId="{BD151E00-1163-4D22-A723-90E30E0E5F28}" srcOrd="1" destOrd="0" presId="urn:microsoft.com/office/officeart/2008/layout/HorizontalMultiLevelHierarchy"/>
    <dgm:cxn modelId="{3B77C95B-B2B4-488D-A8EE-DE359F8E56EE}" type="presOf" srcId="{50741050-3332-475F-9280-E4D083E9380F}" destId="{50DFA29C-87B6-4630-B50B-785A299A49BC}" srcOrd="1" destOrd="0" presId="urn:microsoft.com/office/officeart/2008/layout/HorizontalMultiLevelHierarchy"/>
    <dgm:cxn modelId="{461298E5-E168-43B0-A9D8-B12DA9F2D4DB}" type="presOf" srcId="{5EFC31AE-814C-49F2-ACD1-5E0271D2AC6A}" destId="{0CF6ECE1-C300-4490-BF4A-BEC1F0BF4F34}" srcOrd="0" destOrd="0" presId="urn:microsoft.com/office/officeart/2008/layout/HorizontalMultiLevelHierarchy"/>
    <dgm:cxn modelId="{CD278092-0686-4A02-98FE-513210A7E775}" type="presOf" srcId="{086DE1F7-F8B0-439D-AAAB-E4D2C706B953}" destId="{E5AAFAB3-808F-439B-AA8C-6556742C79A6}" srcOrd="0" destOrd="0" presId="urn:microsoft.com/office/officeart/2008/layout/HorizontalMultiLevelHierarchy"/>
    <dgm:cxn modelId="{9D3CD515-064B-4F1E-BB1E-CA2F358DD6E5}" srcId="{6715A7E8-3AC7-4835-A772-51A128816DE8}" destId="{99413E54-4725-4D86-9F25-ADC005858BB4}" srcOrd="2" destOrd="0" parTransId="{FC462A57-7945-4F97-97CE-A63476168684}" sibTransId="{E03D6FF3-B6EE-4653-BB54-C705D7FC6950}"/>
    <dgm:cxn modelId="{B93011CB-2ED3-4AD0-A673-6209300A1A25}" srcId="{6715A7E8-3AC7-4835-A772-51A128816DE8}" destId="{3B87398D-5375-4A42-91C8-D457F4027B9A}" srcOrd="1" destOrd="0" parTransId="{086DE1F7-F8B0-439D-AAAB-E4D2C706B953}" sibTransId="{385A23BB-58EF-4957-A3CE-31B4565239B4}"/>
    <dgm:cxn modelId="{4921C9BF-C307-4EE6-89EF-57A2A54520B8}" type="presParOf" srcId="{628968C4-D306-4FE4-9C41-1596C276A1F4}" destId="{2D2C14A8-3188-4FE0-87BA-3CC11545D55D}" srcOrd="0" destOrd="0" presId="urn:microsoft.com/office/officeart/2008/layout/HorizontalMultiLevelHierarchy"/>
    <dgm:cxn modelId="{21BC48D1-0FFA-4AB8-8C73-17CD2CB0EF07}" type="presParOf" srcId="{2D2C14A8-3188-4FE0-87BA-3CC11545D55D}" destId="{BFE7334E-D1EA-4591-8989-440092A42B16}" srcOrd="0" destOrd="0" presId="urn:microsoft.com/office/officeart/2008/layout/HorizontalMultiLevelHierarchy"/>
    <dgm:cxn modelId="{1C82671C-7F76-4AB2-A527-BB05B7268BB4}" type="presParOf" srcId="{2D2C14A8-3188-4FE0-87BA-3CC11545D55D}" destId="{909642E1-2C80-4A48-9160-6DAD017FD156}" srcOrd="1" destOrd="0" presId="urn:microsoft.com/office/officeart/2008/layout/HorizontalMultiLevelHierarchy"/>
    <dgm:cxn modelId="{76B3331F-8786-4442-A786-DBFB17D2F0D4}" type="presParOf" srcId="{909642E1-2C80-4A48-9160-6DAD017FD156}" destId="{4A317D62-9BC0-44B1-9BEB-D263F117EF62}" srcOrd="0" destOrd="0" presId="urn:microsoft.com/office/officeart/2008/layout/HorizontalMultiLevelHierarchy"/>
    <dgm:cxn modelId="{1FD8A2D0-113D-4A55-BD15-950600408DA0}" type="presParOf" srcId="{4A317D62-9BC0-44B1-9BEB-D263F117EF62}" destId="{1E968677-3853-44D2-8C89-4EFB869B0E9C}" srcOrd="0" destOrd="0" presId="urn:microsoft.com/office/officeart/2008/layout/HorizontalMultiLevelHierarchy"/>
    <dgm:cxn modelId="{84D5570A-7750-4F27-922C-0449EA66FA55}" type="presParOf" srcId="{909642E1-2C80-4A48-9160-6DAD017FD156}" destId="{B0699BEB-4BBC-48B2-9F14-8A293FE08531}" srcOrd="1" destOrd="0" presId="urn:microsoft.com/office/officeart/2008/layout/HorizontalMultiLevelHierarchy"/>
    <dgm:cxn modelId="{B6C34CDF-5CFA-41E3-A61D-8745D621502C}" type="presParOf" srcId="{B0699BEB-4BBC-48B2-9F14-8A293FE08531}" destId="{0CF6ECE1-C300-4490-BF4A-BEC1F0BF4F34}" srcOrd="0" destOrd="0" presId="urn:microsoft.com/office/officeart/2008/layout/HorizontalMultiLevelHierarchy"/>
    <dgm:cxn modelId="{C05B3A4F-672D-40E8-87A1-5DBFF630693E}" type="presParOf" srcId="{B0699BEB-4BBC-48B2-9F14-8A293FE08531}" destId="{E1932F66-7B2C-4D86-A0DB-1EE6771B26EB}" srcOrd="1" destOrd="0" presId="urn:microsoft.com/office/officeart/2008/layout/HorizontalMultiLevelHierarchy"/>
    <dgm:cxn modelId="{E0DB7E49-4BE2-4B11-B885-34DC808363F4}" type="presParOf" srcId="{909642E1-2C80-4A48-9160-6DAD017FD156}" destId="{E5AAFAB3-808F-439B-AA8C-6556742C79A6}" srcOrd="2" destOrd="0" presId="urn:microsoft.com/office/officeart/2008/layout/HorizontalMultiLevelHierarchy"/>
    <dgm:cxn modelId="{4F71A13A-1BD0-40B7-9F78-995482747AD2}" type="presParOf" srcId="{E5AAFAB3-808F-439B-AA8C-6556742C79A6}" destId="{CDEEA9FC-10FB-458E-A78D-2CB67A486C7D}" srcOrd="0" destOrd="0" presId="urn:microsoft.com/office/officeart/2008/layout/HorizontalMultiLevelHierarchy"/>
    <dgm:cxn modelId="{FD73EB75-52CC-4915-803A-F1C830179140}" type="presParOf" srcId="{909642E1-2C80-4A48-9160-6DAD017FD156}" destId="{2908C9F3-9954-4912-A5A1-A70E4C5B37AC}" srcOrd="3" destOrd="0" presId="urn:microsoft.com/office/officeart/2008/layout/HorizontalMultiLevelHierarchy"/>
    <dgm:cxn modelId="{73DC5559-BE09-4454-912C-4474206C0606}" type="presParOf" srcId="{2908C9F3-9954-4912-A5A1-A70E4C5B37AC}" destId="{73850541-EA76-4FE6-81B6-13CE920865AF}" srcOrd="0" destOrd="0" presId="urn:microsoft.com/office/officeart/2008/layout/HorizontalMultiLevelHierarchy"/>
    <dgm:cxn modelId="{03219F37-8105-4AFC-8407-E994D66BBBB1}" type="presParOf" srcId="{2908C9F3-9954-4912-A5A1-A70E4C5B37AC}" destId="{D79E7ED7-03C2-4F6D-A2C7-6C678988E081}" srcOrd="1" destOrd="0" presId="urn:microsoft.com/office/officeart/2008/layout/HorizontalMultiLevelHierarchy"/>
    <dgm:cxn modelId="{AE229CA2-19AF-4626-A22A-881E52B8AC4F}" type="presParOf" srcId="{909642E1-2C80-4A48-9160-6DAD017FD156}" destId="{4E9A1F69-A28B-49F7-8315-1CFBAF85EDE6}" srcOrd="4" destOrd="0" presId="urn:microsoft.com/office/officeart/2008/layout/HorizontalMultiLevelHierarchy"/>
    <dgm:cxn modelId="{5548BB45-3B5D-40B0-9588-4313B89D8B85}" type="presParOf" srcId="{4E9A1F69-A28B-49F7-8315-1CFBAF85EDE6}" destId="{BD151E00-1163-4D22-A723-90E30E0E5F28}" srcOrd="0" destOrd="0" presId="urn:microsoft.com/office/officeart/2008/layout/HorizontalMultiLevelHierarchy"/>
    <dgm:cxn modelId="{24E53DAA-E928-4609-82F9-EC1E87974462}" type="presParOf" srcId="{909642E1-2C80-4A48-9160-6DAD017FD156}" destId="{87810EC8-CE2D-429C-A65B-F67CB46277A5}" srcOrd="5" destOrd="0" presId="urn:microsoft.com/office/officeart/2008/layout/HorizontalMultiLevelHierarchy"/>
    <dgm:cxn modelId="{152FAF48-1949-4D63-A728-ADCE23D19C60}" type="presParOf" srcId="{87810EC8-CE2D-429C-A65B-F67CB46277A5}" destId="{6FF9F2E1-F35D-4C68-AF8A-39E8A04F2E5B}" srcOrd="0" destOrd="0" presId="urn:microsoft.com/office/officeart/2008/layout/HorizontalMultiLevelHierarchy"/>
    <dgm:cxn modelId="{80F2F171-C71F-4993-948C-8DF349454E09}" type="presParOf" srcId="{87810EC8-CE2D-429C-A65B-F67CB46277A5}" destId="{9217568D-D363-4BA2-AD30-47207D294AD9}" srcOrd="1" destOrd="0" presId="urn:microsoft.com/office/officeart/2008/layout/HorizontalMultiLevelHierarchy"/>
    <dgm:cxn modelId="{A072D237-2F8E-4BC8-941F-F9F8D999B15F}" type="presParOf" srcId="{909642E1-2C80-4A48-9160-6DAD017FD156}" destId="{AFB854A7-A93B-44CF-9266-2535686BE27A}" srcOrd="6" destOrd="0" presId="urn:microsoft.com/office/officeart/2008/layout/HorizontalMultiLevelHierarchy"/>
    <dgm:cxn modelId="{EA3F28DA-2AA9-43E9-8863-7F79F1635A9B}" type="presParOf" srcId="{AFB854A7-A93B-44CF-9266-2535686BE27A}" destId="{50DFA29C-87B6-4630-B50B-785A299A49BC}" srcOrd="0" destOrd="0" presId="urn:microsoft.com/office/officeart/2008/layout/HorizontalMultiLevelHierarchy"/>
    <dgm:cxn modelId="{8152FA7D-BE84-45F1-BC07-90E0F51E2E7A}" type="presParOf" srcId="{909642E1-2C80-4A48-9160-6DAD017FD156}" destId="{021F34B3-BCBC-4BDB-80AD-5A25D972BD7D}" srcOrd="7" destOrd="0" presId="urn:microsoft.com/office/officeart/2008/layout/HorizontalMultiLevelHierarchy"/>
    <dgm:cxn modelId="{88F1F4C1-FD57-4770-AD13-2C2667D70DCC}" type="presParOf" srcId="{021F34B3-BCBC-4BDB-80AD-5A25D972BD7D}" destId="{50E92AF9-2B9E-497E-A47E-2C3F7A5B2FAC}" srcOrd="0" destOrd="0" presId="urn:microsoft.com/office/officeart/2008/layout/HorizontalMultiLevelHierarchy"/>
    <dgm:cxn modelId="{BF84D6B9-D9AA-44DD-92F0-B67E1A22FCF3}" type="presParOf" srcId="{021F34B3-BCBC-4BDB-80AD-5A25D972BD7D}" destId="{1F81CEE4-EC5E-4C23-9FA7-6A081C712A99}"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1807D9-AA1C-4167-85E8-921F40D00604}" type="doc">
      <dgm:prSet loTypeId="urn:microsoft.com/office/officeart/2008/layout/HorizontalMultiLevelHierarchy" loCatId="hierarchy" qsTypeId="urn:microsoft.com/office/officeart/2005/8/quickstyle/3d2" qsCatId="3D" csTypeId="urn:microsoft.com/office/officeart/2005/8/colors/accent0_2" csCatId="mainScheme" phldr="1"/>
      <dgm:spPr/>
      <dgm:t>
        <a:bodyPr/>
        <a:lstStyle/>
        <a:p>
          <a:endParaRPr lang="en-US"/>
        </a:p>
      </dgm:t>
    </dgm:pt>
    <dgm:pt modelId="{BABD4713-6670-41F5-AEB8-55B056DEC463}">
      <dgm:prSet phldrT="[Text]"/>
      <dgm:spPr/>
      <dgm:t>
        <a:bodyPr/>
        <a:lstStyle/>
        <a:p>
          <a:r>
            <a:rPr lang="ar-SA" b="1" dirty="0" smtClean="0">
              <a:solidFill>
                <a:schemeClr val="accent1">
                  <a:lumMod val="50000"/>
                </a:schemeClr>
              </a:solidFill>
            </a:rPr>
            <a:t>تحديد إشراف لفريق العمل</a:t>
          </a:r>
          <a:endParaRPr lang="en-US" b="1" dirty="0">
            <a:solidFill>
              <a:schemeClr val="accent1">
                <a:lumMod val="50000"/>
              </a:schemeClr>
            </a:solidFill>
          </a:endParaRPr>
        </a:p>
      </dgm:t>
    </dgm:pt>
    <dgm:pt modelId="{7592AC89-858F-42D8-96E6-CFCDA0ACC574}" type="parTrans" cxnId="{EACBADB1-D1C4-4E10-A8A0-6C1B6A77C137}">
      <dgm:prSet/>
      <dgm:spPr/>
      <dgm:t>
        <a:bodyPr/>
        <a:lstStyle/>
        <a:p>
          <a:endParaRPr lang="en-US" b="1">
            <a:solidFill>
              <a:schemeClr val="accent1">
                <a:lumMod val="50000"/>
              </a:schemeClr>
            </a:solidFill>
          </a:endParaRPr>
        </a:p>
      </dgm:t>
    </dgm:pt>
    <dgm:pt modelId="{92C4A814-818B-4510-86FB-4CC20463A15D}" type="sibTrans" cxnId="{EACBADB1-D1C4-4E10-A8A0-6C1B6A77C137}">
      <dgm:prSet/>
      <dgm:spPr/>
      <dgm:t>
        <a:bodyPr/>
        <a:lstStyle/>
        <a:p>
          <a:endParaRPr lang="en-US" b="1">
            <a:solidFill>
              <a:schemeClr val="accent1">
                <a:lumMod val="50000"/>
              </a:schemeClr>
            </a:solidFill>
          </a:endParaRPr>
        </a:p>
      </dgm:t>
    </dgm:pt>
    <dgm:pt modelId="{EE73CA2C-A8E5-4FC3-8159-2DCFAD6D43EE}">
      <dgm:prSet phldrT="[Text]"/>
      <dgm:spPr/>
      <dgm:t>
        <a:bodyPr/>
        <a:lstStyle/>
        <a:p>
          <a:r>
            <a:rPr lang="ar-SA" b="1" dirty="0" smtClean="0">
              <a:solidFill>
                <a:schemeClr val="accent1">
                  <a:lumMod val="50000"/>
                </a:schemeClr>
              </a:solidFill>
            </a:rPr>
            <a:t>المستشفيات</a:t>
          </a:r>
          <a:endParaRPr lang="en-US" b="1" dirty="0">
            <a:solidFill>
              <a:schemeClr val="accent1">
                <a:lumMod val="50000"/>
              </a:schemeClr>
            </a:solidFill>
          </a:endParaRPr>
        </a:p>
      </dgm:t>
    </dgm:pt>
    <dgm:pt modelId="{393F1699-DDA1-4995-9DDD-37F875DEAC4C}" type="parTrans" cxnId="{A6D9B763-0310-4B24-AB6A-77B7E38FEC79}">
      <dgm:prSet/>
      <dgm:spPr/>
      <dgm:t>
        <a:bodyPr/>
        <a:lstStyle/>
        <a:p>
          <a:endParaRPr lang="en-US" b="1">
            <a:solidFill>
              <a:schemeClr val="accent1">
                <a:lumMod val="50000"/>
              </a:schemeClr>
            </a:solidFill>
          </a:endParaRPr>
        </a:p>
      </dgm:t>
    </dgm:pt>
    <dgm:pt modelId="{FD4D8CBE-D196-4AB8-A59C-1893AA49C636}" type="sibTrans" cxnId="{A6D9B763-0310-4B24-AB6A-77B7E38FEC79}">
      <dgm:prSet/>
      <dgm:spPr/>
      <dgm:t>
        <a:bodyPr/>
        <a:lstStyle/>
        <a:p>
          <a:endParaRPr lang="en-US" b="1">
            <a:solidFill>
              <a:schemeClr val="accent1">
                <a:lumMod val="50000"/>
              </a:schemeClr>
            </a:solidFill>
          </a:endParaRPr>
        </a:p>
      </dgm:t>
    </dgm:pt>
    <dgm:pt modelId="{30B3BDA2-B9C3-4CD4-ADBB-B9B5EC5F9782}">
      <dgm:prSet phldrT="[Text]"/>
      <dgm:spPr/>
      <dgm:t>
        <a:bodyPr/>
        <a:lstStyle/>
        <a:p>
          <a:r>
            <a:rPr lang="ar-SA" b="1" dirty="0" smtClean="0">
              <a:solidFill>
                <a:schemeClr val="accent1">
                  <a:lumMod val="50000"/>
                </a:schemeClr>
              </a:solidFill>
            </a:rPr>
            <a:t>مراكز الرعاية الصحية الأولية.</a:t>
          </a:r>
          <a:endParaRPr lang="en-US" b="1" dirty="0">
            <a:solidFill>
              <a:schemeClr val="accent1">
                <a:lumMod val="50000"/>
              </a:schemeClr>
            </a:solidFill>
          </a:endParaRPr>
        </a:p>
      </dgm:t>
    </dgm:pt>
    <dgm:pt modelId="{FFC2D894-0F63-43C9-9B87-4B9BA69EE937}" type="parTrans" cxnId="{22757B0D-08CB-481B-9C94-14D016A3E79A}">
      <dgm:prSet/>
      <dgm:spPr/>
      <dgm:t>
        <a:bodyPr/>
        <a:lstStyle/>
        <a:p>
          <a:endParaRPr lang="en-US" b="1">
            <a:solidFill>
              <a:schemeClr val="accent1">
                <a:lumMod val="50000"/>
              </a:schemeClr>
            </a:solidFill>
          </a:endParaRPr>
        </a:p>
      </dgm:t>
    </dgm:pt>
    <dgm:pt modelId="{3F945BAB-7C8B-4CB8-A2FB-449773A8704C}" type="sibTrans" cxnId="{22757B0D-08CB-481B-9C94-14D016A3E79A}">
      <dgm:prSet/>
      <dgm:spPr/>
      <dgm:t>
        <a:bodyPr/>
        <a:lstStyle/>
        <a:p>
          <a:endParaRPr lang="en-US" b="1">
            <a:solidFill>
              <a:schemeClr val="accent1">
                <a:lumMod val="50000"/>
              </a:schemeClr>
            </a:solidFill>
          </a:endParaRPr>
        </a:p>
      </dgm:t>
    </dgm:pt>
    <dgm:pt modelId="{ADBE7427-7B00-43DA-B28F-5A90893685C5}">
      <dgm:prSet phldrT="[Text]"/>
      <dgm:spPr/>
      <dgm:t>
        <a:bodyPr/>
        <a:lstStyle/>
        <a:p>
          <a:r>
            <a:rPr lang="ar-SA" b="1" dirty="0" smtClean="0">
              <a:solidFill>
                <a:schemeClr val="accent1">
                  <a:lumMod val="50000"/>
                </a:schemeClr>
              </a:solidFill>
            </a:rPr>
            <a:t>المرافق الحكومية السكنية مثل دور الإيواء</a:t>
          </a:r>
          <a:endParaRPr lang="en-US" b="1" dirty="0">
            <a:solidFill>
              <a:schemeClr val="accent1">
                <a:lumMod val="50000"/>
              </a:schemeClr>
            </a:solidFill>
          </a:endParaRPr>
        </a:p>
      </dgm:t>
    </dgm:pt>
    <dgm:pt modelId="{90E90738-6640-4B8A-B14B-9AA86B590F69}" type="parTrans" cxnId="{BC6A92D3-871E-4368-9D23-57216DA565AC}">
      <dgm:prSet/>
      <dgm:spPr/>
      <dgm:t>
        <a:bodyPr/>
        <a:lstStyle/>
        <a:p>
          <a:endParaRPr lang="en-US" b="1">
            <a:solidFill>
              <a:schemeClr val="accent1">
                <a:lumMod val="50000"/>
              </a:schemeClr>
            </a:solidFill>
          </a:endParaRPr>
        </a:p>
      </dgm:t>
    </dgm:pt>
    <dgm:pt modelId="{47138D00-FB2B-4765-9175-95C73393474C}" type="sibTrans" cxnId="{BC6A92D3-871E-4368-9D23-57216DA565AC}">
      <dgm:prSet/>
      <dgm:spPr/>
      <dgm:t>
        <a:bodyPr/>
        <a:lstStyle/>
        <a:p>
          <a:endParaRPr lang="en-US" b="1">
            <a:solidFill>
              <a:schemeClr val="accent1">
                <a:lumMod val="50000"/>
              </a:schemeClr>
            </a:solidFill>
          </a:endParaRPr>
        </a:p>
      </dgm:t>
    </dgm:pt>
    <dgm:pt modelId="{9D2A18E6-5272-4BDA-A13B-BEB68E0EFEE0}">
      <dgm:prSet phldrT="[Text]"/>
      <dgm:spPr/>
      <dgm:t>
        <a:bodyPr/>
        <a:lstStyle/>
        <a:p>
          <a:r>
            <a:rPr lang="ar-SA" b="1" dirty="0" smtClean="0">
              <a:solidFill>
                <a:schemeClr val="accent1">
                  <a:lumMod val="50000"/>
                </a:schemeClr>
              </a:solidFill>
            </a:rPr>
            <a:t>الرعاية النهارية. </a:t>
          </a:r>
          <a:endParaRPr lang="en-US" b="1" dirty="0">
            <a:solidFill>
              <a:schemeClr val="accent1">
                <a:lumMod val="50000"/>
              </a:schemeClr>
            </a:solidFill>
          </a:endParaRPr>
        </a:p>
      </dgm:t>
    </dgm:pt>
    <dgm:pt modelId="{02B7B2FB-D7E9-43AE-8E51-6AA4C986DEA6}" type="parTrans" cxnId="{7121678D-12D9-4482-B23A-EFB77081C39F}">
      <dgm:prSet/>
      <dgm:spPr/>
      <dgm:t>
        <a:bodyPr/>
        <a:lstStyle/>
        <a:p>
          <a:endParaRPr lang="en-US" b="1">
            <a:solidFill>
              <a:schemeClr val="accent1">
                <a:lumMod val="50000"/>
              </a:schemeClr>
            </a:solidFill>
          </a:endParaRPr>
        </a:p>
      </dgm:t>
    </dgm:pt>
    <dgm:pt modelId="{AE488ECF-D17A-477A-BEC8-BE5D5848392B}" type="sibTrans" cxnId="{7121678D-12D9-4482-B23A-EFB77081C39F}">
      <dgm:prSet/>
      <dgm:spPr/>
      <dgm:t>
        <a:bodyPr/>
        <a:lstStyle/>
        <a:p>
          <a:endParaRPr lang="en-US" b="1">
            <a:solidFill>
              <a:schemeClr val="accent1">
                <a:lumMod val="50000"/>
              </a:schemeClr>
            </a:solidFill>
          </a:endParaRPr>
        </a:p>
      </dgm:t>
    </dgm:pt>
    <dgm:pt modelId="{BD562F72-2617-48CA-94B0-7441B2D0A45F}">
      <dgm:prSet phldrT="[Text]"/>
      <dgm:spPr/>
      <dgm:t>
        <a:bodyPr/>
        <a:lstStyle/>
        <a:p>
          <a:r>
            <a:rPr lang="ar-SA" b="1" dirty="0" smtClean="0">
              <a:solidFill>
                <a:schemeClr val="accent1">
                  <a:lumMod val="50000"/>
                </a:schemeClr>
              </a:solidFill>
            </a:rPr>
            <a:t>مدينة الأمير سلطان للخدمات الإنسانية</a:t>
          </a:r>
          <a:endParaRPr lang="en-US" b="1" dirty="0">
            <a:solidFill>
              <a:schemeClr val="accent1">
                <a:lumMod val="50000"/>
              </a:schemeClr>
            </a:solidFill>
          </a:endParaRPr>
        </a:p>
      </dgm:t>
    </dgm:pt>
    <dgm:pt modelId="{C98F2E62-C642-490D-9678-8C938D8410F1}" type="parTrans" cxnId="{13DC2124-FAC3-484C-B6C1-E46C5EF2724B}">
      <dgm:prSet/>
      <dgm:spPr/>
      <dgm:t>
        <a:bodyPr/>
        <a:lstStyle/>
        <a:p>
          <a:endParaRPr lang="en-US" b="1">
            <a:solidFill>
              <a:schemeClr val="accent1">
                <a:lumMod val="50000"/>
              </a:schemeClr>
            </a:solidFill>
          </a:endParaRPr>
        </a:p>
      </dgm:t>
    </dgm:pt>
    <dgm:pt modelId="{468228FD-3A40-45A7-A84C-4D2428B42F22}" type="sibTrans" cxnId="{13DC2124-FAC3-484C-B6C1-E46C5EF2724B}">
      <dgm:prSet/>
      <dgm:spPr/>
      <dgm:t>
        <a:bodyPr/>
        <a:lstStyle/>
        <a:p>
          <a:endParaRPr lang="en-US" b="1">
            <a:solidFill>
              <a:schemeClr val="accent1">
                <a:lumMod val="50000"/>
              </a:schemeClr>
            </a:solidFill>
          </a:endParaRPr>
        </a:p>
      </dgm:t>
    </dgm:pt>
    <dgm:pt modelId="{FEE6212E-F182-48D6-8346-65C20573A6CB}">
      <dgm:prSet phldrT="[Text]"/>
      <dgm:spPr/>
      <dgm:t>
        <a:bodyPr/>
        <a:lstStyle/>
        <a:p>
          <a:r>
            <a:rPr lang="ar-SA" b="1" dirty="0" smtClean="0">
              <a:solidFill>
                <a:schemeClr val="accent1">
                  <a:lumMod val="50000"/>
                </a:schemeClr>
              </a:solidFill>
            </a:rPr>
            <a:t>وحدات المجتمع مثل لجنة حقوق الإنسان</a:t>
          </a:r>
          <a:endParaRPr lang="en-US" b="1" dirty="0">
            <a:solidFill>
              <a:schemeClr val="accent1">
                <a:lumMod val="50000"/>
              </a:schemeClr>
            </a:solidFill>
          </a:endParaRPr>
        </a:p>
      </dgm:t>
    </dgm:pt>
    <dgm:pt modelId="{983BD6D9-3548-43D6-9AA3-3B30827D0787}" type="parTrans" cxnId="{AABEBCA4-0335-48EC-B2A1-5922CE4CD048}">
      <dgm:prSet/>
      <dgm:spPr/>
      <dgm:t>
        <a:bodyPr/>
        <a:lstStyle/>
        <a:p>
          <a:endParaRPr lang="en-US" b="1">
            <a:solidFill>
              <a:schemeClr val="accent1">
                <a:lumMod val="50000"/>
              </a:schemeClr>
            </a:solidFill>
          </a:endParaRPr>
        </a:p>
      </dgm:t>
    </dgm:pt>
    <dgm:pt modelId="{8DDCC2CF-417B-456E-913A-B4A88136A653}" type="sibTrans" cxnId="{AABEBCA4-0335-48EC-B2A1-5922CE4CD048}">
      <dgm:prSet/>
      <dgm:spPr/>
      <dgm:t>
        <a:bodyPr/>
        <a:lstStyle/>
        <a:p>
          <a:endParaRPr lang="en-US" b="1">
            <a:solidFill>
              <a:schemeClr val="accent1">
                <a:lumMod val="50000"/>
              </a:schemeClr>
            </a:solidFill>
          </a:endParaRPr>
        </a:p>
      </dgm:t>
    </dgm:pt>
    <dgm:pt modelId="{8BCC08C4-C27C-40E6-83E4-E6D3CBBC1DB8}" type="pres">
      <dgm:prSet presAssocID="{1D1807D9-AA1C-4167-85E8-921F40D00604}" presName="Name0" presStyleCnt="0">
        <dgm:presLayoutVars>
          <dgm:chPref val="1"/>
          <dgm:dir/>
          <dgm:animOne val="branch"/>
          <dgm:animLvl val="lvl"/>
          <dgm:resizeHandles val="exact"/>
        </dgm:presLayoutVars>
      </dgm:prSet>
      <dgm:spPr/>
    </dgm:pt>
    <dgm:pt modelId="{A69F1312-4EC1-435D-B45A-EFAD62F74867}" type="pres">
      <dgm:prSet presAssocID="{BABD4713-6670-41F5-AEB8-55B056DEC463}" presName="root1" presStyleCnt="0"/>
      <dgm:spPr/>
    </dgm:pt>
    <dgm:pt modelId="{E70D8AF9-D3DB-4CAE-B127-334924663B53}" type="pres">
      <dgm:prSet presAssocID="{BABD4713-6670-41F5-AEB8-55B056DEC463}" presName="LevelOneTextNode" presStyleLbl="node0" presStyleIdx="0" presStyleCnt="1">
        <dgm:presLayoutVars>
          <dgm:chPref val="3"/>
        </dgm:presLayoutVars>
      </dgm:prSet>
      <dgm:spPr/>
      <dgm:t>
        <a:bodyPr/>
        <a:lstStyle/>
        <a:p>
          <a:endParaRPr lang="en-US"/>
        </a:p>
      </dgm:t>
    </dgm:pt>
    <dgm:pt modelId="{73FC8B94-97EE-4F06-91F4-845A1C1EC47A}" type="pres">
      <dgm:prSet presAssocID="{BABD4713-6670-41F5-AEB8-55B056DEC463}" presName="level2hierChild" presStyleCnt="0"/>
      <dgm:spPr/>
    </dgm:pt>
    <dgm:pt modelId="{E24D8FEA-508C-490A-AE34-1A75E2B4C099}" type="pres">
      <dgm:prSet presAssocID="{393F1699-DDA1-4995-9DDD-37F875DEAC4C}" presName="conn2-1" presStyleLbl="parChTrans1D2" presStyleIdx="0" presStyleCnt="6"/>
      <dgm:spPr/>
    </dgm:pt>
    <dgm:pt modelId="{DB3D1867-0AEA-4D35-86BD-D28E343E0464}" type="pres">
      <dgm:prSet presAssocID="{393F1699-DDA1-4995-9DDD-37F875DEAC4C}" presName="connTx" presStyleLbl="parChTrans1D2" presStyleIdx="0" presStyleCnt="6"/>
      <dgm:spPr/>
    </dgm:pt>
    <dgm:pt modelId="{8F07BEED-C061-4A7F-9FE0-3901AB30654A}" type="pres">
      <dgm:prSet presAssocID="{EE73CA2C-A8E5-4FC3-8159-2DCFAD6D43EE}" presName="root2" presStyleCnt="0"/>
      <dgm:spPr/>
    </dgm:pt>
    <dgm:pt modelId="{A03E6859-0C20-4DD1-B26C-2E5E3B046E51}" type="pres">
      <dgm:prSet presAssocID="{EE73CA2C-A8E5-4FC3-8159-2DCFAD6D43EE}" presName="LevelTwoTextNode" presStyleLbl="node2" presStyleIdx="0" presStyleCnt="6">
        <dgm:presLayoutVars>
          <dgm:chPref val="3"/>
        </dgm:presLayoutVars>
      </dgm:prSet>
      <dgm:spPr/>
      <dgm:t>
        <a:bodyPr/>
        <a:lstStyle/>
        <a:p>
          <a:endParaRPr lang="en-US"/>
        </a:p>
      </dgm:t>
    </dgm:pt>
    <dgm:pt modelId="{A29806A6-79D2-4A4E-AB25-44B4463E3AE5}" type="pres">
      <dgm:prSet presAssocID="{EE73CA2C-A8E5-4FC3-8159-2DCFAD6D43EE}" presName="level3hierChild" presStyleCnt="0"/>
      <dgm:spPr/>
    </dgm:pt>
    <dgm:pt modelId="{12062933-AD0E-4B19-8C81-A2812F58497C}" type="pres">
      <dgm:prSet presAssocID="{FFC2D894-0F63-43C9-9B87-4B9BA69EE937}" presName="conn2-1" presStyleLbl="parChTrans1D2" presStyleIdx="1" presStyleCnt="6"/>
      <dgm:spPr/>
    </dgm:pt>
    <dgm:pt modelId="{C8654BFA-4633-43D4-833A-A38C3CBE0663}" type="pres">
      <dgm:prSet presAssocID="{FFC2D894-0F63-43C9-9B87-4B9BA69EE937}" presName="connTx" presStyleLbl="parChTrans1D2" presStyleIdx="1" presStyleCnt="6"/>
      <dgm:spPr/>
    </dgm:pt>
    <dgm:pt modelId="{DD9B49D0-4782-4D80-833E-984CD76E0154}" type="pres">
      <dgm:prSet presAssocID="{30B3BDA2-B9C3-4CD4-ADBB-B9B5EC5F9782}" presName="root2" presStyleCnt="0"/>
      <dgm:spPr/>
    </dgm:pt>
    <dgm:pt modelId="{2C8FD180-547F-4922-BE7D-D4530CEB2213}" type="pres">
      <dgm:prSet presAssocID="{30B3BDA2-B9C3-4CD4-ADBB-B9B5EC5F9782}" presName="LevelTwoTextNode" presStyleLbl="node2" presStyleIdx="1" presStyleCnt="6">
        <dgm:presLayoutVars>
          <dgm:chPref val="3"/>
        </dgm:presLayoutVars>
      </dgm:prSet>
      <dgm:spPr/>
      <dgm:t>
        <a:bodyPr/>
        <a:lstStyle/>
        <a:p>
          <a:endParaRPr lang="en-US"/>
        </a:p>
      </dgm:t>
    </dgm:pt>
    <dgm:pt modelId="{27765084-B319-4661-8427-C42015607003}" type="pres">
      <dgm:prSet presAssocID="{30B3BDA2-B9C3-4CD4-ADBB-B9B5EC5F9782}" presName="level3hierChild" presStyleCnt="0"/>
      <dgm:spPr/>
    </dgm:pt>
    <dgm:pt modelId="{79EBFAC7-9BDC-453C-A091-0D98A30408F9}" type="pres">
      <dgm:prSet presAssocID="{02B7B2FB-D7E9-43AE-8E51-6AA4C986DEA6}" presName="conn2-1" presStyleLbl="parChTrans1D2" presStyleIdx="2" presStyleCnt="6"/>
      <dgm:spPr/>
    </dgm:pt>
    <dgm:pt modelId="{3D3B9C58-99AC-49EF-8551-D92083B87A08}" type="pres">
      <dgm:prSet presAssocID="{02B7B2FB-D7E9-43AE-8E51-6AA4C986DEA6}" presName="connTx" presStyleLbl="parChTrans1D2" presStyleIdx="2" presStyleCnt="6"/>
      <dgm:spPr/>
    </dgm:pt>
    <dgm:pt modelId="{48A32BDE-7F7C-4230-8908-EF124175B1B4}" type="pres">
      <dgm:prSet presAssocID="{9D2A18E6-5272-4BDA-A13B-BEB68E0EFEE0}" presName="root2" presStyleCnt="0"/>
      <dgm:spPr/>
    </dgm:pt>
    <dgm:pt modelId="{EC97A8AF-7F66-4F9F-BE2F-378F9795F00A}" type="pres">
      <dgm:prSet presAssocID="{9D2A18E6-5272-4BDA-A13B-BEB68E0EFEE0}" presName="LevelTwoTextNode" presStyleLbl="node2" presStyleIdx="2" presStyleCnt="6">
        <dgm:presLayoutVars>
          <dgm:chPref val="3"/>
        </dgm:presLayoutVars>
      </dgm:prSet>
      <dgm:spPr/>
      <dgm:t>
        <a:bodyPr/>
        <a:lstStyle/>
        <a:p>
          <a:endParaRPr lang="en-US"/>
        </a:p>
      </dgm:t>
    </dgm:pt>
    <dgm:pt modelId="{6C7F0F75-15BB-4902-B14F-9575F3151D79}" type="pres">
      <dgm:prSet presAssocID="{9D2A18E6-5272-4BDA-A13B-BEB68E0EFEE0}" presName="level3hierChild" presStyleCnt="0"/>
      <dgm:spPr/>
    </dgm:pt>
    <dgm:pt modelId="{9C40C08A-759A-41CE-B9C4-30153BCAB0AC}" type="pres">
      <dgm:prSet presAssocID="{90E90738-6640-4B8A-B14B-9AA86B590F69}" presName="conn2-1" presStyleLbl="parChTrans1D2" presStyleIdx="3" presStyleCnt="6"/>
      <dgm:spPr/>
    </dgm:pt>
    <dgm:pt modelId="{34876B60-4F83-4053-8FBE-FB91055394E7}" type="pres">
      <dgm:prSet presAssocID="{90E90738-6640-4B8A-B14B-9AA86B590F69}" presName="connTx" presStyleLbl="parChTrans1D2" presStyleIdx="3" presStyleCnt="6"/>
      <dgm:spPr/>
    </dgm:pt>
    <dgm:pt modelId="{836E09F7-6330-48CF-8931-1699F96C37E0}" type="pres">
      <dgm:prSet presAssocID="{ADBE7427-7B00-43DA-B28F-5A90893685C5}" presName="root2" presStyleCnt="0"/>
      <dgm:spPr/>
    </dgm:pt>
    <dgm:pt modelId="{D92C4DA0-7D89-419C-901E-AEE547146497}" type="pres">
      <dgm:prSet presAssocID="{ADBE7427-7B00-43DA-B28F-5A90893685C5}" presName="LevelTwoTextNode" presStyleLbl="node2" presStyleIdx="3" presStyleCnt="6">
        <dgm:presLayoutVars>
          <dgm:chPref val="3"/>
        </dgm:presLayoutVars>
      </dgm:prSet>
      <dgm:spPr/>
      <dgm:t>
        <a:bodyPr/>
        <a:lstStyle/>
        <a:p>
          <a:endParaRPr lang="en-US"/>
        </a:p>
      </dgm:t>
    </dgm:pt>
    <dgm:pt modelId="{E2118D73-0C07-49BA-ABBD-62FCFCC504E4}" type="pres">
      <dgm:prSet presAssocID="{ADBE7427-7B00-43DA-B28F-5A90893685C5}" presName="level3hierChild" presStyleCnt="0"/>
      <dgm:spPr/>
    </dgm:pt>
    <dgm:pt modelId="{ECC54629-4554-43D4-9DFF-7A53D12D5579}" type="pres">
      <dgm:prSet presAssocID="{983BD6D9-3548-43D6-9AA3-3B30827D0787}" presName="conn2-1" presStyleLbl="parChTrans1D2" presStyleIdx="4" presStyleCnt="6"/>
      <dgm:spPr/>
    </dgm:pt>
    <dgm:pt modelId="{D329204B-BCBC-4212-BF0C-C2580013311E}" type="pres">
      <dgm:prSet presAssocID="{983BD6D9-3548-43D6-9AA3-3B30827D0787}" presName="connTx" presStyleLbl="parChTrans1D2" presStyleIdx="4" presStyleCnt="6"/>
      <dgm:spPr/>
    </dgm:pt>
    <dgm:pt modelId="{B33CDBB6-6054-43C3-9EE4-A440546CD636}" type="pres">
      <dgm:prSet presAssocID="{FEE6212E-F182-48D6-8346-65C20573A6CB}" presName="root2" presStyleCnt="0"/>
      <dgm:spPr/>
    </dgm:pt>
    <dgm:pt modelId="{6AD6C25B-E7BC-4428-B547-F799CABB1720}" type="pres">
      <dgm:prSet presAssocID="{FEE6212E-F182-48D6-8346-65C20573A6CB}" presName="LevelTwoTextNode" presStyleLbl="node2" presStyleIdx="4" presStyleCnt="6">
        <dgm:presLayoutVars>
          <dgm:chPref val="3"/>
        </dgm:presLayoutVars>
      </dgm:prSet>
      <dgm:spPr/>
      <dgm:t>
        <a:bodyPr/>
        <a:lstStyle/>
        <a:p>
          <a:endParaRPr lang="en-US"/>
        </a:p>
      </dgm:t>
    </dgm:pt>
    <dgm:pt modelId="{596149F3-BC3C-4B6B-97E7-D2222AA0FE23}" type="pres">
      <dgm:prSet presAssocID="{FEE6212E-F182-48D6-8346-65C20573A6CB}" presName="level3hierChild" presStyleCnt="0"/>
      <dgm:spPr/>
    </dgm:pt>
    <dgm:pt modelId="{21526B06-9714-4232-9068-B5DC2EA62712}" type="pres">
      <dgm:prSet presAssocID="{C98F2E62-C642-490D-9678-8C938D8410F1}" presName="conn2-1" presStyleLbl="parChTrans1D2" presStyleIdx="5" presStyleCnt="6"/>
      <dgm:spPr/>
    </dgm:pt>
    <dgm:pt modelId="{D7F0C663-EC2E-40EB-B6E0-42ECD588F90A}" type="pres">
      <dgm:prSet presAssocID="{C98F2E62-C642-490D-9678-8C938D8410F1}" presName="connTx" presStyleLbl="parChTrans1D2" presStyleIdx="5" presStyleCnt="6"/>
      <dgm:spPr/>
    </dgm:pt>
    <dgm:pt modelId="{59B95DA5-C47A-450D-9FF2-12EC541CD55F}" type="pres">
      <dgm:prSet presAssocID="{BD562F72-2617-48CA-94B0-7441B2D0A45F}" presName="root2" presStyleCnt="0"/>
      <dgm:spPr/>
    </dgm:pt>
    <dgm:pt modelId="{48DA939F-80FC-4B9B-903A-229D8F29D7F3}" type="pres">
      <dgm:prSet presAssocID="{BD562F72-2617-48CA-94B0-7441B2D0A45F}" presName="LevelTwoTextNode" presStyleLbl="node2" presStyleIdx="5" presStyleCnt="6">
        <dgm:presLayoutVars>
          <dgm:chPref val="3"/>
        </dgm:presLayoutVars>
      </dgm:prSet>
      <dgm:spPr/>
      <dgm:t>
        <a:bodyPr/>
        <a:lstStyle/>
        <a:p>
          <a:endParaRPr lang="en-US"/>
        </a:p>
      </dgm:t>
    </dgm:pt>
    <dgm:pt modelId="{858198F7-F911-462B-88B2-6443D3478E3B}" type="pres">
      <dgm:prSet presAssocID="{BD562F72-2617-48CA-94B0-7441B2D0A45F}" presName="level3hierChild" presStyleCnt="0"/>
      <dgm:spPr/>
    </dgm:pt>
  </dgm:ptLst>
  <dgm:cxnLst>
    <dgm:cxn modelId="{A6D9B763-0310-4B24-AB6A-77B7E38FEC79}" srcId="{BABD4713-6670-41F5-AEB8-55B056DEC463}" destId="{EE73CA2C-A8E5-4FC3-8159-2DCFAD6D43EE}" srcOrd="0" destOrd="0" parTransId="{393F1699-DDA1-4995-9DDD-37F875DEAC4C}" sibTransId="{FD4D8CBE-D196-4AB8-A59C-1893AA49C636}"/>
    <dgm:cxn modelId="{EACBADB1-D1C4-4E10-A8A0-6C1B6A77C137}" srcId="{1D1807D9-AA1C-4167-85E8-921F40D00604}" destId="{BABD4713-6670-41F5-AEB8-55B056DEC463}" srcOrd="0" destOrd="0" parTransId="{7592AC89-858F-42D8-96E6-CFCDA0ACC574}" sibTransId="{92C4A814-818B-4510-86FB-4CC20463A15D}"/>
    <dgm:cxn modelId="{3B657B06-8034-494F-873D-EA00014DA4C2}" type="presOf" srcId="{ADBE7427-7B00-43DA-B28F-5A90893685C5}" destId="{D92C4DA0-7D89-419C-901E-AEE547146497}" srcOrd="0" destOrd="0" presId="urn:microsoft.com/office/officeart/2008/layout/HorizontalMultiLevelHierarchy"/>
    <dgm:cxn modelId="{6301361F-F0CB-4777-BC59-EB7A6D789E73}" type="presOf" srcId="{EE73CA2C-A8E5-4FC3-8159-2DCFAD6D43EE}" destId="{A03E6859-0C20-4DD1-B26C-2E5E3B046E51}" srcOrd="0" destOrd="0" presId="urn:microsoft.com/office/officeart/2008/layout/HorizontalMultiLevelHierarchy"/>
    <dgm:cxn modelId="{98F775FF-72EB-473A-B359-0E431631443B}" type="presOf" srcId="{FEE6212E-F182-48D6-8346-65C20573A6CB}" destId="{6AD6C25B-E7BC-4428-B547-F799CABB1720}" srcOrd="0" destOrd="0" presId="urn:microsoft.com/office/officeart/2008/layout/HorizontalMultiLevelHierarchy"/>
    <dgm:cxn modelId="{7121678D-12D9-4482-B23A-EFB77081C39F}" srcId="{BABD4713-6670-41F5-AEB8-55B056DEC463}" destId="{9D2A18E6-5272-4BDA-A13B-BEB68E0EFEE0}" srcOrd="2" destOrd="0" parTransId="{02B7B2FB-D7E9-43AE-8E51-6AA4C986DEA6}" sibTransId="{AE488ECF-D17A-477A-BEC8-BE5D5848392B}"/>
    <dgm:cxn modelId="{AABEBCA4-0335-48EC-B2A1-5922CE4CD048}" srcId="{BABD4713-6670-41F5-AEB8-55B056DEC463}" destId="{FEE6212E-F182-48D6-8346-65C20573A6CB}" srcOrd="4" destOrd="0" parTransId="{983BD6D9-3548-43D6-9AA3-3B30827D0787}" sibTransId="{8DDCC2CF-417B-456E-913A-B4A88136A653}"/>
    <dgm:cxn modelId="{F23C9BD7-F784-4BB7-90B9-E5B30148E1C6}" type="presOf" srcId="{90E90738-6640-4B8A-B14B-9AA86B590F69}" destId="{9C40C08A-759A-41CE-B9C4-30153BCAB0AC}" srcOrd="0" destOrd="0" presId="urn:microsoft.com/office/officeart/2008/layout/HorizontalMultiLevelHierarchy"/>
    <dgm:cxn modelId="{3483D5E8-808B-4374-8B7B-318F175EE7DE}" type="presOf" srcId="{393F1699-DDA1-4995-9DDD-37F875DEAC4C}" destId="{DB3D1867-0AEA-4D35-86BD-D28E343E0464}" srcOrd="1" destOrd="0" presId="urn:microsoft.com/office/officeart/2008/layout/HorizontalMultiLevelHierarchy"/>
    <dgm:cxn modelId="{ED9E941B-E80C-43E7-8377-C490D57D93D8}" type="presOf" srcId="{90E90738-6640-4B8A-B14B-9AA86B590F69}" destId="{34876B60-4F83-4053-8FBE-FB91055394E7}" srcOrd="1" destOrd="0" presId="urn:microsoft.com/office/officeart/2008/layout/HorizontalMultiLevelHierarchy"/>
    <dgm:cxn modelId="{88B8C0DF-BDAA-4C5E-BC5C-49F767FC1823}" type="presOf" srcId="{C98F2E62-C642-490D-9678-8C938D8410F1}" destId="{21526B06-9714-4232-9068-B5DC2EA62712}" srcOrd="0" destOrd="0" presId="urn:microsoft.com/office/officeart/2008/layout/HorizontalMultiLevelHierarchy"/>
    <dgm:cxn modelId="{13DC2124-FAC3-484C-B6C1-E46C5EF2724B}" srcId="{BABD4713-6670-41F5-AEB8-55B056DEC463}" destId="{BD562F72-2617-48CA-94B0-7441B2D0A45F}" srcOrd="5" destOrd="0" parTransId="{C98F2E62-C642-490D-9678-8C938D8410F1}" sibTransId="{468228FD-3A40-45A7-A84C-4D2428B42F22}"/>
    <dgm:cxn modelId="{22757B0D-08CB-481B-9C94-14D016A3E79A}" srcId="{BABD4713-6670-41F5-AEB8-55B056DEC463}" destId="{30B3BDA2-B9C3-4CD4-ADBB-B9B5EC5F9782}" srcOrd="1" destOrd="0" parTransId="{FFC2D894-0F63-43C9-9B87-4B9BA69EE937}" sibTransId="{3F945BAB-7C8B-4CB8-A2FB-449773A8704C}"/>
    <dgm:cxn modelId="{BC6A92D3-871E-4368-9D23-57216DA565AC}" srcId="{BABD4713-6670-41F5-AEB8-55B056DEC463}" destId="{ADBE7427-7B00-43DA-B28F-5A90893685C5}" srcOrd="3" destOrd="0" parTransId="{90E90738-6640-4B8A-B14B-9AA86B590F69}" sibTransId="{47138D00-FB2B-4765-9175-95C73393474C}"/>
    <dgm:cxn modelId="{6E490526-D4A5-42E1-9C5B-66D63684A5DB}" type="presOf" srcId="{02B7B2FB-D7E9-43AE-8E51-6AA4C986DEA6}" destId="{3D3B9C58-99AC-49EF-8551-D92083B87A08}" srcOrd="1" destOrd="0" presId="urn:microsoft.com/office/officeart/2008/layout/HorizontalMultiLevelHierarchy"/>
    <dgm:cxn modelId="{430560AD-EE7F-4AAA-981F-9191B59F7C56}" type="presOf" srcId="{BD562F72-2617-48CA-94B0-7441B2D0A45F}" destId="{48DA939F-80FC-4B9B-903A-229D8F29D7F3}" srcOrd="0" destOrd="0" presId="urn:microsoft.com/office/officeart/2008/layout/HorizontalMultiLevelHierarchy"/>
    <dgm:cxn modelId="{029D42F0-2441-4AE4-B55E-271BE3276491}" type="presOf" srcId="{393F1699-DDA1-4995-9DDD-37F875DEAC4C}" destId="{E24D8FEA-508C-490A-AE34-1A75E2B4C099}" srcOrd="0" destOrd="0" presId="urn:microsoft.com/office/officeart/2008/layout/HorizontalMultiLevelHierarchy"/>
    <dgm:cxn modelId="{DA132A61-30EC-4CE2-8A21-01A9B99CD8F0}" type="presOf" srcId="{1D1807D9-AA1C-4167-85E8-921F40D00604}" destId="{8BCC08C4-C27C-40E6-83E4-E6D3CBBC1DB8}" srcOrd="0" destOrd="0" presId="urn:microsoft.com/office/officeart/2008/layout/HorizontalMultiLevelHierarchy"/>
    <dgm:cxn modelId="{717FC2FD-82E5-4D7D-9363-D734EFB69534}" type="presOf" srcId="{FFC2D894-0F63-43C9-9B87-4B9BA69EE937}" destId="{12062933-AD0E-4B19-8C81-A2812F58497C}" srcOrd="0" destOrd="0" presId="urn:microsoft.com/office/officeart/2008/layout/HorizontalMultiLevelHierarchy"/>
    <dgm:cxn modelId="{A9C71337-79A6-4FE7-B9D2-0EC5A7C6643C}" type="presOf" srcId="{02B7B2FB-D7E9-43AE-8E51-6AA4C986DEA6}" destId="{79EBFAC7-9BDC-453C-A091-0D98A30408F9}" srcOrd="0" destOrd="0" presId="urn:microsoft.com/office/officeart/2008/layout/HorizontalMultiLevelHierarchy"/>
    <dgm:cxn modelId="{7A57E26F-9222-46E4-A43C-21178E4FCF5D}" type="presOf" srcId="{9D2A18E6-5272-4BDA-A13B-BEB68E0EFEE0}" destId="{EC97A8AF-7F66-4F9F-BE2F-378F9795F00A}" srcOrd="0" destOrd="0" presId="urn:microsoft.com/office/officeart/2008/layout/HorizontalMultiLevelHierarchy"/>
    <dgm:cxn modelId="{09C9B70A-D3CA-4742-98FD-B621D8D44826}" type="presOf" srcId="{BABD4713-6670-41F5-AEB8-55B056DEC463}" destId="{E70D8AF9-D3DB-4CAE-B127-334924663B53}" srcOrd="0" destOrd="0" presId="urn:microsoft.com/office/officeart/2008/layout/HorizontalMultiLevelHierarchy"/>
    <dgm:cxn modelId="{1DC8D4A6-6A44-43BC-947C-B8BD27735E16}" type="presOf" srcId="{30B3BDA2-B9C3-4CD4-ADBB-B9B5EC5F9782}" destId="{2C8FD180-547F-4922-BE7D-D4530CEB2213}" srcOrd="0" destOrd="0" presId="urn:microsoft.com/office/officeart/2008/layout/HorizontalMultiLevelHierarchy"/>
    <dgm:cxn modelId="{7E5EFEDF-48B6-407D-8CDD-2687B9FD4D17}" type="presOf" srcId="{C98F2E62-C642-490D-9678-8C938D8410F1}" destId="{D7F0C663-EC2E-40EB-B6E0-42ECD588F90A}" srcOrd="1" destOrd="0" presId="urn:microsoft.com/office/officeart/2008/layout/HorizontalMultiLevelHierarchy"/>
    <dgm:cxn modelId="{39E82EBD-268C-4A9A-860A-C438F1993D15}" type="presOf" srcId="{FFC2D894-0F63-43C9-9B87-4B9BA69EE937}" destId="{C8654BFA-4633-43D4-833A-A38C3CBE0663}" srcOrd="1" destOrd="0" presId="urn:microsoft.com/office/officeart/2008/layout/HorizontalMultiLevelHierarchy"/>
    <dgm:cxn modelId="{59461FAE-CBEB-4CF6-B2B7-D189F92856BC}" type="presOf" srcId="{983BD6D9-3548-43D6-9AA3-3B30827D0787}" destId="{ECC54629-4554-43D4-9DFF-7A53D12D5579}" srcOrd="0" destOrd="0" presId="urn:microsoft.com/office/officeart/2008/layout/HorizontalMultiLevelHierarchy"/>
    <dgm:cxn modelId="{89794287-DAD5-4713-BA10-930952ABE3F6}" type="presOf" srcId="{983BD6D9-3548-43D6-9AA3-3B30827D0787}" destId="{D329204B-BCBC-4212-BF0C-C2580013311E}" srcOrd="1" destOrd="0" presId="urn:microsoft.com/office/officeart/2008/layout/HorizontalMultiLevelHierarchy"/>
    <dgm:cxn modelId="{8AB4ECB7-D172-43F2-90C6-4125676AEFDE}" type="presParOf" srcId="{8BCC08C4-C27C-40E6-83E4-E6D3CBBC1DB8}" destId="{A69F1312-4EC1-435D-B45A-EFAD62F74867}" srcOrd="0" destOrd="0" presId="urn:microsoft.com/office/officeart/2008/layout/HorizontalMultiLevelHierarchy"/>
    <dgm:cxn modelId="{E81FA25A-3560-46D7-8673-9FA3B11445FA}" type="presParOf" srcId="{A69F1312-4EC1-435D-B45A-EFAD62F74867}" destId="{E70D8AF9-D3DB-4CAE-B127-334924663B53}" srcOrd="0" destOrd="0" presId="urn:microsoft.com/office/officeart/2008/layout/HorizontalMultiLevelHierarchy"/>
    <dgm:cxn modelId="{5A88D364-6D18-4CD7-A648-B9152468C381}" type="presParOf" srcId="{A69F1312-4EC1-435D-B45A-EFAD62F74867}" destId="{73FC8B94-97EE-4F06-91F4-845A1C1EC47A}" srcOrd="1" destOrd="0" presId="urn:microsoft.com/office/officeart/2008/layout/HorizontalMultiLevelHierarchy"/>
    <dgm:cxn modelId="{BCD2C79C-F7F1-4630-BEBD-87EC4BEF8F9E}" type="presParOf" srcId="{73FC8B94-97EE-4F06-91F4-845A1C1EC47A}" destId="{E24D8FEA-508C-490A-AE34-1A75E2B4C099}" srcOrd="0" destOrd="0" presId="urn:microsoft.com/office/officeart/2008/layout/HorizontalMultiLevelHierarchy"/>
    <dgm:cxn modelId="{2484F027-0191-4B6F-92AA-C61E442E6371}" type="presParOf" srcId="{E24D8FEA-508C-490A-AE34-1A75E2B4C099}" destId="{DB3D1867-0AEA-4D35-86BD-D28E343E0464}" srcOrd="0" destOrd="0" presId="urn:microsoft.com/office/officeart/2008/layout/HorizontalMultiLevelHierarchy"/>
    <dgm:cxn modelId="{6951713A-6DF4-4158-9CA9-A8606913EC53}" type="presParOf" srcId="{73FC8B94-97EE-4F06-91F4-845A1C1EC47A}" destId="{8F07BEED-C061-4A7F-9FE0-3901AB30654A}" srcOrd="1" destOrd="0" presId="urn:microsoft.com/office/officeart/2008/layout/HorizontalMultiLevelHierarchy"/>
    <dgm:cxn modelId="{494B4659-9E7C-4BE3-B58F-03B829F713C0}" type="presParOf" srcId="{8F07BEED-C061-4A7F-9FE0-3901AB30654A}" destId="{A03E6859-0C20-4DD1-B26C-2E5E3B046E51}" srcOrd="0" destOrd="0" presId="urn:microsoft.com/office/officeart/2008/layout/HorizontalMultiLevelHierarchy"/>
    <dgm:cxn modelId="{0A9C4E1D-6741-47AF-901D-F3D2570A335F}" type="presParOf" srcId="{8F07BEED-C061-4A7F-9FE0-3901AB30654A}" destId="{A29806A6-79D2-4A4E-AB25-44B4463E3AE5}" srcOrd="1" destOrd="0" presId="urn:microsoft.com/office/officeart/2008/layout/HorizontalMultiLevelHierarchy"/>
    <dgm:cxn modelId="{F84E9BA9-75C6-486C-B1BD-E20A28A2E3E3}" type="presParOf" srcId="{73FC8B94-97EE-4F06-91F4-845A1C1EC47A}" destId="{12062933-AD0E-4B19-8C81-A2812F58497C}" srcOrd="2" destOrd="0" presId="urn:microsoft.com/office/officeart/2008/layout/HorizontalMultiLevelHierarchy"/>
    <dgm:cxn modelId="{1A826B7F-9154-467C-BA99-45DE262D4E1F}" type="presParOf" srcId="{12062933-AD0E-4B19-8C81-A2812F58497C}" destId="{C8654BFA-4633-43D4-833A-A38C3CBE0663}" srcOrd="0" destOrd="0" presId="urn:microsoft.com/office/officeart/2008/layout/HorizontalMultiLevelHierarchy"/>
    <dgm:cxn modelId="{4E112B8A-9241-49A9-AE5F-42013FC4420D}" type="presParOf" srcId="{73FC8B94-97EE-4F06-91F4-845A1C1EC47A}" destId="{DD9B49D0-4782-4D80-833E-984CD76E0154}" srcOrd="3" destOrd="0" presId="urn:microsoft.com/office/officeart/2008/layout/HorizontalMultiLevelHierarchy"/>
    <dgm:cxn modelId="{446502F7-E510-434F-B000-B99A87604D3D}" type="presParOf" srcId="{DD9B49D0-4782-4D80-833E-984CD76E0154}" destId="{2C8FD180-547F-4922-BE7D-D4530CEB2213}" srcOrd="0" destOrd="0" presId="urn:microsoft.com/office/officeart/2008/layout/HorizontalMultiLevelHierarchy"/>
    <dgm:cxn modelId="{15CB6405-50BA-4697-94C1-96254926036A}" type="presParOf" srcId="{DD9B49D0-4782-4D80-833E-984CD76E0154}" destId="{27765084-B319-4661-8427-C42015607003}" srcOrd="1" destOrd="0" presId="urn:microsoft.com/office/officeart/2008/layout/HorizontalMultiLevelHierarchy"/>
    <dgm:cxn modelId="{D46EC6A0-04AA-449A-AD88-041DE7382590}" type="presParOf" srcId="{73FC8B94-97EE-4F06-91F4-845A1C1EC47A}" destId="{79EBFAC7-9BDC-453C-A091-0D98A30408F9}" srcOrd="4" destOrd="0" presId="urn:microsoft.com/office/officeart/2008/layout/HorizontalMultiLevelHierarchy"/>
    <dgm:cxn modelId="{C0C1FA7D-C907-4FD2-A937-D87C8BAB821D}" type="presParOf" srcId="{79EBFAC7-9BDC-453C-A091-0D98A30408F9}" destId="{3D3B9C58-99AC-49EF-8551-D92083B87A08}" srcOrd="0" destOrd="0" presId="urn:microsoft.com/office/officeart/2008/layout/HorizontalMultiLevelHierarchy"/>
    <dgm:cxn modelId="{C9198D42-6DFD-4B02-B4D3-10B6AA8ECF86}" type="presParOf" srcId="{73FC8B94-97EE-4F06-91F4-845A1C1EC47A}" destId="{48A32BDE-7F7C-4230-8908-EF124175B1B4}" srcOrd="5" destOrd="0" presId="urn:microsoft.com/office/officeart/2008/layout/HorizontalMultiLevelHierarchy"/>
    <dgm:cxn modelId="{8E28E8B8-3B6F-458B-8DD3-70340FBF0A04}" type="presParOf" srcId="{48A32BDE-7F7C-4230-8908-EF124175B1B4}" destId="{EC97A8AF-7F66-4F9F-BE2F-378F9795F00A}" srcOrd="0" destOrd="0" presId="urn:microsoft.com/office/officeart/2008/layout/HorizontalMultiLevelHierarchy"/>
    <dgm:cxn modelId="{B29D0ADD-2FA3-4DCC-87B0-9217A32B7880}" type="presParOf" srcId="{48A32BDE-7F7C-4230-8908-EF124175B1B4}" destId="{6C7F0F75-15BB-4902-B14F-9575F3151D79}" srcOrd="1" destOrd="0" presId="urn:microsoft.com/office/officeart/2008/layout/HorizontalMultiLevelHierarchy"/>
    <dgm:cxn modelId="{0B30AE3F-CDC3-4998-9A0A-8F855F85AB7A}" type="presParOf" srcId="{73FC8B94-97EE-4F06-91F4-845A1C1EC47A}" destId="{9C40C08A-759A-41CE-B9C4-30153BCAB0AC}" srcOrd="6" destOrd="0" presId="urn:microsoft.com/office/officeart/2008/layout/HorizontalMultiLevelHierarchy"/>
    <dgm:cxn modelId="{13C86E29-2DB3-4DCB-B515-7652824D09E8}" type="presParOf" srcId="{9C40C08A-759A-41CE-B9C4-30153BCAB0AC}" destId="{34876B60-4F83-4053-8FBE-FB91055394E7}" srcOrd="0" destOrd="0" presId="urn:microsoft.com/office/officeart/2008/layout/HorizontalMultiLevelHierarchy"/>
    <dgm:cxn modelId="{A6DB3CBA-572E-4623-BC3E-6F2D0A23FEE3}" type="presParOf" srcId="{73FC8B94-97EE-4F06-91F4-845A1C1EC47A}" destId="{836E09F7-6330-48CF-8931-1699F96C37E0}" srcOrd="7" destOrd="0" presId="urn:microsoft.com/office/officeart/2008/layout/HorizontalMultiLevelHierarchy"/>
    <dgm:cxn modelId="{EC667E60-E948-47F0-8D90-6B58AC4A2C08}" type="presParOf" srcId="{836E09F7-6330-48CF-8931-1699F96C37E0}" destId="{D92C4DA0-7D89-419C-901E-AEE547146497}" srcOrd="0" destOrd="0" presId="urn:microsoft.com/office/officeart/2008/layout/HorizontalMultiLevelHierarchy"/>
    <dgm:cxn modelId="{F7A8E7BF-3279-42EC-9DCC-65F7B1D8537D}" type="presParOf" srcId="{836E09F7-6330-48CF-8931-1699F96C37E0}" destId="{E2118D73-0C07-49BA-ABBD-62FCFCC504E4}" srcOrd="1" destOrd="0" presId="urn:microsoft.com/office/officeart/2008/layout/HorizontalMultiLevelHierarchy"/>
    <dgm:cxn modelId="{2AC59ECC-EFFF-4205-A576-86C2EFB68414}" type="presParOf" srcId="{73FC8B94-97EE-4F06-91F4-845A1C1EC47A}" destId="{ECC54629-4554-43D4-9DFF-7A53D12D5579}" srcOrd="8" destOrd="0" presId="urn:microsoft.com/office/officeart/2008/layout/HorizontalMultiLevelHierarchy"/>
    <dgm:cxn modelId="{E1308BB3-068B-4F2C-BB96-0DE695F0DD0D}" type="presParOf" srcId="{ECC54629-4554-43D4-9DFF-7A53D12D5579}" destId="{D329204B-BCBC-4212-BF0C-C2580013311E}" srcOrd="0" destOrd="0" presId="urn:microsoft.com/office/officeart/2008/layout/HorizontalMultiLevelHierarchy"/>
    <dgm:cxn modelId="{87BD2DE9-91F3-4604-AD99-391F4A1720A1}" type="presParOf" srcId="{73FC8B94-97EE-4F06-91F4-845A1C1EC47A}" destId="{B33CDBB6-6054-43C3-9EE4-A440546CD636}" srcOrd="9" destOrd="0" presId="urn:microsoft.com/office/officeart/2008/layout/HorizontalMultiLevelHierarchy"/>
    <dgm:cxn modelId="{3142916B-4E59-4DDF-95BE-83F76BBE0416}" type="presParOf" srcId="{B33CDBB6-6054-43C3-9EE4-A440546CD636}" destId="{6AD6C25B-E7BC-4428-B547-F799CABB1720}" srcOrd="0" destOrd="0" presId="urn:microsoft.com/office/officeart/2008/layout/HorizontalMultiLevelHierarchy"/>
    <dgm:cxn modelId="{46FB2996-A6FE-4E1C-9D30-DEC890641A67}" type="presParOf" srcId="{B33CDBB6-6054-43C3-9EE4-A440546CD636}" destId="{596149F3-BC3C-4B6B-97E7-D2222AA0FE23}" srcOrd="1" destOrd="0" presId="urn:microsoft.com/office/officeart/2008/layout/HorizontalMultiLevelHierarchy"/>
    <dgm:cxn modelId="{99993DD4-93BC-4834-91E9-7A47E3E2CE8F}" type="presParOf" srcId="{73FC8B94-97EE-4F06-91F4-845A1C1EC47A}" destId="{21526B06-9714-4232-9068-B5DC2EA62712}" srcOrd="10" destOrd="0" presId="urn:microsoft.com/office/officeart/2008/layout/HorizontalMultiLevelHierarchy"/>
    <dgm:cxn modelId="{65655C90-208E-4CE1-B61A-5FB848EEB5F0}" type="presParOf" srcId="{21526B06-9714-4232-9068-B5DC2EA62712}" destId="{D7F0C663-EC2E-40EB-B6E0-42ECD588F90A}" srcOrd="0" destOrd="0" presId="urn:microsoft.com/office/officeart/2008/layout/HorizontalMultiLevelHierarchy"/>
    <dgm:cxn modelId="{43AC7E8D-8FFC-48B6-BEE4-3AD815832CA6}" type="presParOf" srcId="{73FC8B94-97EE-4F06-91F4-845A1C1EC47A}" destId="{59B95DA5-C47A-450D-9FF2-12EC541CD55F}" srcOrd="11" destOrd="0" presId="urn:microsoft.com/office/officeart/2008/layout/HorizontalMultiLevelHierarchy"/>
    <dgm:cxn modelId="{D2FFE0F6-9284-4563-8E9E-801F2A8913FB}" type="presParOf" srcId="{59B95DA5-C47A-450D-9FF2-12EC541CD55F}" destId="{48DA939F-80FC-4B9B-903A-229D8F29D7F3}" srcOrd="0" destOrd="0" presId="urn:microsoft.com/office/officeart/2008/layout/HorizontalMultiLevelHierarchy"/>
    <dgm:cxn modelId="{C7EBAD30-E5FC-4313-9B77-0B4306E25BAB}" type="presParOf" srcId="{59B95DA5-C47A-450D-9FF2-12EC541CD55F}" destId="{858198F7-F911-462B-88B2-6443D3478E3B}"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569B35-5533-457D-8BDE-AD67E5ABFB9B}"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3C9FA3D6-5F41-49E4-AD70-2FF020D4496B}">
      <dgm:prSet phldrT="[Text]"/>
      <dgm:spPr/>
      <dgm:t>
        <a:bodyPr/>
        <a:lstStyle/>
        <a:p>
          <a:r>
            <a:rPr lang="ar-SA" dirty="0" smtClean="0"/>
            <a:t>ارتباط</a:t>
          </a:r>
          <a:endParaRPr lang="en-US" dirty="0"/>
        </a:p>
      </dgm:t>
    </dgm:pt>
    <dgm:pt modelId="{595271F8-DE39-491C-9099-6C0C257BFF59}" type="parTrans" cxnId="{7DED8AF8-EB06-49CE-92AD-318E4D92AC47}">
      <dgm:prSet/>
      <dgm:spPr/>
      <dgm:t>
        <a:bodyPr/>
        <a:lstStyle/>
        <a:p>
          <a:endParaRPr lang="en-US"/>
        </a:p>
      </dgm:t>
    </dgm:pt>
    <dgm:pt modelId="{17ADB621-EB94-456B-8819-2B0F41062B9C}" type="sibTrans" cxnId="{7DED8AF8-EB06-49CE-92AD-318E4D92AC47}">
      <dgm:prSet/>
      <dgm:spPr/>
      <dgm:t>
        <a:bodyPr/>
        <a:lstStyle/>
        <a:p>
          <a:endParaRPr lang="en-US"/>
        </a:p>
      </dgm:t>
    </dgm:pt>
    <dgm:pt modelId="{36B1D037-2876-4A29-9132-6A9E28859BA2}">
      <dgm:prSet phldrT="[Text]"/>
      <dgm:spPr/>
      <dgm:t>
        <a:bodyPr/>
        <a:lstStyle/>
        <a:p>
          <a:r>
            <a:rPr lang="ar-SA" dirty="0" smtClean="0"/>
            <a:t>تقدير</a:t>
          </a:r>
          <a:endParaRPr lang="en-US" dirty="0"/>
        </a:p>
      </dgm:t>
    </dgm:pt>
    <dgm:pt modelId="{BC247828-FD07-43DD-9D4E-A1719B9CDC5A}" type="parTrans" cxnId="{A66F4D67-C8B8-4A0E-B767-7C40B9A352E5}">
      <dgm:prSet/>
      <dgm:spPr/>
      <dgm:t>
        <a:bodyPr/>
        <a:lstStyle/>
        <a:p>
          <a:endParaRPr lang="en-US"/>
        </a:p>
      </dgm:t>
    </dgm:pt>
    <dgm:pt modelId="{10C19EFE-D85B-420E-97FB-D4563FEB3866}" type="sibTrans" cxnId="{A66F4D67-C8B8-4A0E-B767-7C40B9A352E5}">
      <dgm:prSet/>
      <dgm:spPr/>
      <dgm:t>
        <a:bodyPr/>
        <a:lstStyle/>
        <a:p>
          <a:endParaRPr lang="en-US"/>
        </a:p>
      </dgm:t>
    </dgm:pt>
    <dgm:pt modelId="{1C7720E5-6E55-4998-AD91-40FB32C10471}">
      <dgm:prSet phldrT="[Text]"/>
      <dgm:spPr/>
      <dgm:t>
        <a:bodyPr/>
        <a:lstStyle/>
        <a:p>
          <a:r>
            <a:rPr lang="ar-SA" dirty="0" smtClean="0"/>
            <a:t>تخطيط</a:t>
          </a:r>
          <a:endParaRPr lang="en-US" dirty="0"/>
        </a:p>
      </dgm:t>
    </dgm:pt>
    <dgm:pt modelId="{9BA68F27-F46D-488E-A8AC-44D4A0EC8516}" type="parTrans" cxnId="{F01947FE-8A1B-40D1-872D-B2D7DAAE6AE8}">
      <dgm:prSet/>
      <dgm:spPr/>
      <dgm:t>
        <a:bodyPr/>
        <a:lstStyle/>
        <a:p>
          <a:endParaRPr lang="en-US"/>
        </a:p>
      </dgm:t>
    </dgm:pt>
    <dgm:pt modelId="{2B50BD23-54DC-4174-8EF6-E627F4A6C90C}" type="sibTrans" cxnId="{F01947FE-8A1B-40D1-872D-B2D7DAAE6AE8}">
      <dgm:prSet/>
      <dgm:spPr/>
      <dgm:t>
        <a:bodyPr/>
        <a:lstStyle/>
        <a:p>
          <a:endParaRPr lang="en-US"/>
        </a:p>
      </dgm:t>
    </dgm:pt>
    <dgm:pt modelId="{2AD35F3D-2E91-491F-BD25-F45D3FDFC8AC}">
      <dgm:prSet phldrT="[Text]"/>
      <dgm:spPr/>
      <dgm:t>
        <a:bodyPr/>
        <a:lstStyle/>
        <a:p>
          <a:r>
            <a:rPr lang="ar-SA" dirty="0" smtClean="0"/>
            <a:t>تطبيق</a:t>
          </a:r>
          <a:endParaRPr lang="en-US" dirty="0"/>
        </a:p>
      </dgm:t>
    </dgm:pt>
    <dgm:pt modelId="{158D8420-CCD8-4D2B-86A3-825610AA599E}" type="parTrans" cxnId="{F2C4B50E-A4D5-4B0A-93E9-25BC528EB8B3}">
      <dgm:prSet/>
      <dgm:spPr/>
      <dgm:t>
        <a:bodyPr/>
        <a:lstStyle/>
        <a:p>
          <a:endParaRPr lang="en-US"/>
        </a:p>
      </dgm:t>
    </dgm:pt>
    <dgm:pt modelId="{AE3DB156-6452-4629-9784-24AD4C87AE58}" type="sibTrans" cxnId="{F2C4B50E-A4D5-4B0A-93E9-25BC528EB8B3}">
      <dgm:prSet/>
      <dgm:spPr/>
      <dgm:t>
        <a:bodyPr/>
        <a:lstStyle/>
        <a:p>
          <a:endParaRPr lang="en-US"/>
        </a:p>
      </dgm:t>
    </dgm:pt>
    <dgm:pt modelId="{9701BACE-8CD3-4090-B370-EAD1C061BA73}">
      <dgm:prSet phldrT="[Text]"/>
      <dgm:spPr/>
      <dgm:t>
        <a:bodyPr/>
        <a:lstStyle/>
        <a:p>
          <a:r>
            <a:rPr lang="ar-SA" dirty="0" smtClean="0"/>
            <a:t>تقويم</a:t>
          </a:r>
          <a:endParaRPr lang="en-US" dirty="0"/>
        </a:p>
      </dgm:t>
    </dgm:pt>
    <dgm:pt modelId="{C9F1768C-D32D-469F-BC4B-CC7B59CDFE49}" type="parTrans" cxnId="{3F68E6BC-2161-4DBE-88A2-221A1A7BD7C7}">
      <dgm:prSet/>
      <dgm:spPr/>
      <dgm:t>
        <a:bodyPr/>
        <a:lstStyle/>
        <a:p>
          <a:endParaRPr lang="en-US"/>
        </a:p>
      </dgm:t>
    </dgm:pt>
    <dgm:pt modelId="{2E465886-12B3-481D-903C-6845A5DBA140}" type="sibTrans" cxnId="{3F68E6BC-2161-4DBE-88A2-221A1A7BD7C7}">
      <dgm:prSet/>
      <dgm:spPr/>
      <dgm:t>
        <a:bodyPr/>
        <a:lstStyle/>
        <a:p>
          <a:endParaRPr lang="en-US"/>
        </a:p>
      </dgm:t>
    </dgm:pt>
    <dgm:pt modelId="{DE4CEBBE-340E-4C55-8132-FBA8F1CA219F}">
      <dgm:prSet phldrT="[Text]"/>
      <dgm:spPr/>
      <dgm:t>
        <a:bodyPr/>
        <a:lstStyle/>
        <a:p>
          <a:r>
            <a:rPr lang="ar-SA" dirty="0" smtClean="0"/>
            <a:t>إنهاء</a:t>
          </a:r>
          <a:endParaRPr lang="en-US" dirty="0"/>
        </a:p>
      </dgm:t>
    </dgm:pt>
    <dgm:pt modelId="{961CF611-FF1C-46DF-8802-EDFFD2F80466}" type="parTrans" cxnId="{C2E1FB97-B976-4FE6-861A-4EDB43B7642B}">
      <dgm:prSet/>
      <dgm:spPr/>
      <dgm:t>
        <a:bodyPr/>
        <a:lstStyle/>
        <a:p>
          <a:endParaRPr lang="en-US"/>
        </a:p>
      </dgm:t>
    </dgm:pt>
    <dgm:pt modelId="{930CC2BC-4579-4ABA-B7C6-14B23DBCD8A5}" type="sibTrans" cxnId="{C2E1FB97-B976-4FE6-861A-4EDB43B7642B}">
      <dgm:prSet/>
      <dgm:spPr/>
      <dgm:t>
        <a:bodyPr/>
        <a:lstStyle/>
        <a:p>
          <a:endParaRPr lang="en-US"/>
        </a:p>
      </dgm:t>
    </dgm:pt>
    <dgm:pt modelId="{65968B35-D32D-465C-9878-EA29F7825C9D}">
      <dgm:prSet phldrT="[Text]"/>
      <dgm:spPr/>
      <dgm:t>
        <a:bodyPr/>
        <a:lstStyle/>
        <a:p>
          <a:r>
            <a:rPr lang="ar-SA" dirty="0" smtClean="0"/>
            <a:t>متابعة</a:t>
          </a:r>
          <a:endParaRPr lang="en-US" dirty="0"/>
        </a:p>
      </dgm:t>
    </dgm:pt>
    <dgm:pt modelId="{4EC7D2C1-E7D4-47F6-9CB7-8A4CB211735F}" type="parTrans" cxnId="{E3B2DBD3-9595-4FC3-94F4-5CF0A6214711}">
      <dgm:prSet/>
      <dgm:spPr/>
      <dgm:t>
        <a:bodyPr/>
        <a:lstStyle/>
        <a:p>
          <a:endParaRPr lang="en-US"/>
        </a:p>
      </dgm:t>
    </dgm:pt>
    <dgm:pt modelId="{42165A1A-1DBD-4280-8ADF-87AF452169A1}" type="sibTrans" cxnId="{E3B2DBD3-9595-4FC3-94F4-5CF0A6214711}">
      <dgm:prSet/>
      <dgm:spPr/>
      <dgm:t>
        <a:bodyPr/>
        <a:lstStyle/>
        <a:p>
          <a:endParaRPr lang="en-US"/>
        </a:p>
      </dgm:t>
    </dgm:pt>
    <dgm:pt modelId="{06A23029-216A-4A50-AEE1-37F4350846BD}" type="pres">
      <dgm:prSet presAssocID="{04569B35-5533-457D-8BDE-AD67E5ABFB9B}" presName="cycle" presStyleCnt="0">
        <dgm:presLayoutVars>
          <dgm:chMax val="1"/>
          <dgm:dir/>
          <dgm:animLvl val="ctr"/>
          <dgm:resizeHandles val="exact"/>
        </dgm:presLayoutVars>
      </dgm:prSet>
      <dgm:spPr/>
    </dgm:pt>
    <dgm:pt modelId="{EAFAA0AD-6840-4908-80C5-3D6D113F14FB}" type="pres">
      <dgm:prSet presAssocID="{3C9FA3D6-5F41-49E4-AD70-2FF020D4496B}" presName="centerShape" presStyleLbl="node0" presStyleIdx="0" presStyleCnt="1"/>
      <dgm:spPr/>
    </dgm:pt>
    <dgm:pt modelId="{3C910F16-4E98-4885-83CC-107DCE780B59}" type="pres">
      <dgm:prSet presAssocID="{BC247828-FD07-43DD-9D4E-A1719B9CDC5A}" presName="Name9" presStyleLbl="parChTrans1D2" presStyleIdx="0" presStyleCnt="6"/>
      <dgm:spPr/>
    </dgm:pt>
    <dgm:pt modelId="{4AEDC601-168A-4CDC-B368-0F72B3DCABB2}" type="pres">
      <dgm:prSet presAssocID="{BC247828-FD07-43DD-9D4E-A1719B9CDC5A}" presName="connTx" presStyleLbl="parChTrans1D2" presStyleIdx="0" presStyleCnt="6"/>
      <dgm:spPr/>
    </dgm:pt>
    <dgm:pt modelId="{615AA47E-6DF9-4D35-9CE6-0CB46850077D}" type="pres">
      <dgm:prSet presAssocID="{36B1D037-2876-4A29-9132-6A9E28859BA2}" presName="node" presStyleLbl="node1" presStyleIdx="0" presStyleCnt="6">
        <dgm:presLayoutVars>
          <dgm:bulletEnabled val="1"/>
        </dgm:presLayoutVars>
      </dgm:prSet>
      <dgm:spPr/>
    </dgm:pt>
    <dgm:pt modelId="{72DD4B87-E5D2-4919-8896-7B4E9A25D879}" type="pres">
      <dgm:prSet presAssocID="{9BA68F27-F46D-488E-A8AC-44D4A0EC8516}" presName="Name9" presStyleLbl="parChTrans1D2" presStyleIdx="1" presStyleCnt="6"/>
      <dgm:spPr/>
    </dgm:pt>
    <dgm:pt modelId="{D9A96279-BE07-471B-9DF6-3F92DF6FE651}" type="pres">
      <dgm:prSet presAssocID="{9BA68F27-F46D-488E-A8AC-44D4A0EC8516}" presName="connTx" presStyleLbl="parChTrans1D2" presStyleIdx="1" presStyleCnt="6"/>
      <dgm:spPr/>
    </dgm:pt>
    <dgm:pt modelId="{A9FCE1F4-1991-4266-AA43-14D543E4D4A5}" type="pres">
      <dgm:prSet presAssocID="{1C7720E5-6E55-4998-AD91-40FB32C10471}" presName="node" presStyleLbl="node1" presStyleIdx="1" presStyleCnt="6">
        <dgm:presLayoutVars>
          <dgm:bulletEnabled val="1"/>
        </dgm:presLayoutVars>
      </dgm:prSet>
      <dgm:spPr/>
    </dgm:pt>
    <dgm:pt modelId="{C44866D2-4819-447A-83F2-137AE35FFAEE}" type="pres">
      <dgm:prSet presAssocID="{158D8420-CCD8-4D2B-86A3-825610AA599E}" presName="Name9" presStyleLbl="parChTrans1D2" presStyleIdx="2" presStyleCnt="6"/>
      <dgm:spPr/>
    </dgm:pt>
    <dgm:pt modelId="{23F97CA2-9EAF-4313-92E0-02BACBE1AE77}" type="pres">
      <dgm:prSet presAssocID="{158D8420-CCD8-4D2B-86A3-825610AA599E}" presName="connTx" presStyleLbl="parChTrans1D2" presStyleIdx="2" presStyleCnt="6"/>
      <dgm:spPr/>
    </dgm:pt>
    <dgm:pt modelId="{0C714409-A98E-4E33-8854-07677C6188CC}" type="pres">
      <dgm:prSet presAssocID="{2AD35F3D-2E91-491F-BD25-F45D3FDFC8AC}" presName="node" presStyleLbl="node1" presStyleIdx="2" presStyleCnt="6">
        <dgm:presLayoutVars>
          <dgm:bulletEnabled val="1"/>
        </dgm:presLayoutVars>
      </dgm:prSet>
      <dgm:spPr/>
    </dgm:pt>
    <dgm:pt modelId="{EB03A712-3BB8-4A97-9535-C6C03DD3A78A}" type="pres">
      <dgm:prSet presAssocID="{C9F1768C-D32D-469F-BC4B-CC7B59CDFE49}" presName="Name9" presStyleLbl="parChTrans1D2" presStyleIdx="3" presStyleCnt="6"/>
      <dgm:spPr/>
    </dgm:pt>
    <dgm:pt modelId="{C2B15775-36A8-425F-AD9D-30329210C42F}" type="pres">
      <dgm:prSet presAssocID="{C9F1768C-D32D-469F-BC4B-CC7B59CDFE49}" presName="connTx" presStyleLbl="parChTrans1D2" presStyleIdx="3" presStyleCnt="6"/>
      <dgm:spPr/>
    </dgm:pt>
    <dgm:pt modelId="{498E596D-BB26-413F-A4B4-BD3E3D12B740}" type="pres">
      <dgm:prSet presAssocID="{9701BACE-8CD3-4090-B370-EAD1C061BA73}" presName="node" presStyleLbl="node1" presStyleIdx="3" presStyleCnt="6">
        <dgm:presLayoutVars>
          <dgm:bulletEnabled val="1"/>
        </dgm:presLayoutVars>
      </dgm:prSet>
      <dgm:spPr/>
      <dgm:t>
        <a:bodyPr/>
        <a:lstStyle/>
        <a:p>
          <a:endParaRPr lang="en-US"/>
        </a:p>
      </dgm:t>
    </dgm:pt>
    <dgm:pt modelId="{426BD28D-A6AA-4D0C-9A23-76117BDCA708}" type="pres">
      <dgm:prSet presAssocID="{961CF611-FF1C-46DF-8802-EDFFD2F80466}" presName="Name9" presStyleLbl="parChTrans1D2" presStyleIdx="4" presStyleCnt="6"/>
      <dgm:spPr/>
    </dgm:pt>
    <dgm:pt modelId="{C0D42B5A-FD18-4B5F-A736-C9DC30313E15}" type="pres">
      <dgm:prSet presAssocID="{961CF611-FF1C-46DF-8802-EDFFD2F80466}" presName="connTx" presStyleLbl="parChTrans1D2" presStyleIdx="4" presStyleCnt="6"/>
      <dgm:spPr/>
    </dgm:pt>
    <dgm:pt modelId="{91DC0516-016B-4294-9993-C8E852C0F2D6}" type="pres">
      <dgm:prSet presAssocID="{DE4CEBBE-340E-4C55-8132-FBA8F1CA219F}" presName="node" presStyleLbl="node1" presStyleIdx="4" presStyleCnt="6">
        <dgm:presLayoutVars>
          <dgm:bulletEnabled val="1"/>
        </dgm:presLayoutVars>
      </dgm:prSet>
      <dgm:spPr/>
    </dgm:pt>
    <dgm:pt modelId="{3FA4E385-ACB7-42A4-AA74-887B7D52396B}" type="pres">
      <dgm:prSet presAssocID="{4EC7D2C1-E7D4-47F6-9CB7-8A4CB211735F}" presName="Name9" presStyleLbl="parChTrans1D2" presStyleIdx="5" presStyleCnt="6"/>
      <dgm:spPr/>
    </dgm:pt>
    <dgm:pt modelId="{3B801258-E051-4AE6-954D-FEAF1800F422}" type="pres">
      <dgm:prSet presAssocID="{4EC7D2C1-E7D4-47F6-9CB7-8A4CB211735F}" presName="connTx" presStyleLbl="parChTrans1D2" presStyleIdx="5" presStyleCnt="6"/>
      <dgm:spPr/>
    </dgm:pt>
    <dgm:pt modelId="{EB8DBD29-12E4-4F0B-A95F-15F3C459E02F}" type="pres">
      <dgm:prSet presAssocID="{65968B35-D32D-465C-9878-EA29F7825C9D}" presName="node" presStyleLbl="node1" presStyleIdx="5" presStyleCnt="6">
        <dgm:presLayoutVars>
          <dgm:bulletEnabled val="1"/>
        </dgm:presLayoutVars>
      </dgm:prSet>
      <dgm:spPr/>
    </dgm:pt>
  </dgm:ptLst>
  <dgm:cxnLst>
    <dgm:cxn modelId="{46071C29-AF00-40AB-9ADA-26207343DCF2}" type="presOf" srcId="{9BA68F27-F46D-488E-A8AC-44D4A0EC8516}" destId="{72DD4B87-E5D2-4919-8896-7B4E9A25D879}" srcOrd="0" destOrd="0" presId="urn:microsoft.com/office/officeart/2005/8/layout/radial1"/>
    <dgm:cxn modelId="{BC8C1E1B-3B67-4A41-9425-0B89E55F0302}" type="presOf" srcId="{961CF611-FF1C-46DF-8802-EDFFD2F80466}" destId="{C0D42B5A-FD18-4B5F-A736-C9DC30313E15}" srcOrd="1" destOrd="0" presId="urn:microsoft.com/office/officeart/2005/8/layout/radial1"/>
    <dgm:cxn modelId="{1EBCDE0F-CFC4-4275-9D44-C7956D6FA903}" type="presOf" srcId="{C9F1768C-D32D-469F-BC4B-CC7B59CDFE49}" destId="{EB03A712-3BB8-4A97-9535-C6C03DD3A78A}" srcOrd="0" destOrd="0" presId="urn:microsoft.com/office/officeart/2005/8/layout/radial1"/>
    <dgm:cxn modelId="{C2E1FB97-B976-4FE6-861A-4EDB43B7642B}" srcId="{3C9FA3D6-5F41-49E4-AD70-2FF020D4496B}" destId="{DE4CEBBE-340E-4C55-8132-FBA8F1CA219F}" srcOrd="4" destOrd="0" parTransId="{961CF611-FF1C-46DF-8802-EDFFD2F80466}" sibTransId="{930CC2BC-4579-4ABA-B7C6-14B23DBCD8A5}"/>
    <dgm:cxn modelId="{33B7A611-A385-4AB2-887F-E026EECB9AC9}" type="presOf" srcId="{9701BACE-8CD3-4090-B370-EAD1C061BA73}" destId="{498E596D-BB26-413F-A4B4-BD3E3D12B740}" srcOrd="0" destOrd="0" presId="urn:microsoft.com/office/officeart/2005/8/layout/radial1"/>
    <dgm:cxn modelId="{5E024716-F4A0-4BC5-9AE3-E78751BCC8ED}" type="presOf" srcId="{04569B35-5533-457D-8BDE-AD67E5ABFB9B}" destId="{06A23029-216A-4A50-AEE1-37F4350846BD}" srcOrd="0" destOrd="0" presId="urn:microsoft.com/office/officeart/2005/8/layout/radial1"/>
    <dgm:cxn modelId="{7DED8AF8-EB06-49CE-92AD-318E4D92AC47}" srcId="{04569B35-5533-457D-8BDE-AD67E5ABFB9B}" destId="{3C9FA3D6-5F41-49E4-AD70-2FF020D4496B}" srcOrd="0" destOrd="0" parTransId="{595271F8-DE39-491C-9099-6C0C257BFF59}" sibTransId="{17ADB621-EB94-456B-8819-2B0F41062B9C}"/>
    <dgm:cxn modelId="{EE4114D0-8823-4974-B3D0-2ED5062FB41E}" type="presOf" srcId="{BC247828-FD07-43DD-9D4E-A1719B9CDC5A}" destId="{4AEDC601-168A-4CDC-B368-0F72B3DCABB2}" srcOrd="1" destOrd="0" presId="urn:microsoft.com/office/officeart/2005/8/layout/radial1"/>
    <dgm:cxn modelId="{A66F4D67-C8B8-4A0E-B767-7C40B9A352E5}" srcId="{3C9FA3D6-5F41-49E4-AD70-2FF020D4496B}" destId="{36B1D037-2876-4A29-9132-6A9E28859BA2}" srcOrd="0" destOrd="0" parTransId="{BC247828-FD07-43DD-9D4E-A1719B9CDC5A}" sibTransId="{10C19EFE-D85B-420E-97FB-D4563FEB3866}"/>
    <dgm:cxn modelId="{AC40FC70-F20D-43AA-84FA-1CFBA05ABB2D}" type="presOf" srcId="{C9F1768C-D32D-469F-BC4B-CC7B59CDFE49}" destId="{C2B15775-36A8-425F-AD9D-30329210C42F}" srcOrd="1" destOrd="0" presId="urn:microsoft.com/office/officeart/2005/8/layout/radial1"/>
    <dgm:cxn modelId="{CDA7933E-50DC-494F-A3D6-4144DED92D3B}" type="presOf" srcId="{36B1D037-2876-4A29-9132-6A9E28859BA2}" destId="{615AA47E-6DF9-4D35-9CE6-0CB46850077D}" srcOrd="0" destOrd="0" presId="urn:microsoft.com/office/officeart/2005/8/layout/radial1"/>
    <dgm:cxn modelId="{03E9F0C6-14AF-407E-B60A-B4C85BF3DB88}" type="presOf" srcId="{9BA68F27-F46D-488E-A8AC-44D4A0EC8516}" destId="{D9A96279-BE07-471B-9DF6-3F92DF6FE651}" srcOrd="1" destOrd="0" presId="urn:microsoft.com/office/officeart/2005/8/layout/radial1"/>
    <dgm:cxn modelId="{E3B2DBD3-9595-4FC3-94F4-5CF0A6214711}" srcId="{3C9FA3D6-5F41-49E4-AD70-2FF020D4496B}" destId="{65968B35-D32D-465C-9878-EA29F7825C9D}" srcOrd="5" destOrd="0" parTransId="{4EC7D2C1-E7D4-47F6-9CB7-8A4CB211735F}" sibTransId="{42165A1A-1DBD-4280-8ADF-87AF452169A1}"/>
    <dgm:cxn modelId="{3B4E4C94-D884-46BA-9A87-71786C98C4C4}" type="presOf" srcId="{DE4CEBBE-340E-4C55-8132-FBA8F1CA219F}" destId="{91DC0516-016B-4294-9993-C8E852C0F2D6}" srcOrd="0" destOrd="0" presId="urn:microsoft.com/office/officeart/2005/8/layout/radial1"/>
    <dgm:cxn modelId="{F01947FE-8A1B-40D1-872D-B2D7DAAE6AE8}" srcId="{3C9FA3D6-5F41-49E4-AD70-2FF020D4496B}" destId="{1C7720E5-6E55-4998-AD91-40FB32C10471}" srcOrd="1" destOrd="0" parTransId="{9BA68F27-F46D-488E-A8AC-44D4A0EC8516}" sibTransId="{2B50BD23-54DC-4174-8EF6-E627F4A6C90C}"/>
    <dgm:cxn modelId="{88426078-B854-4865-A1C1-FD9E11F059BA}" type="presOf" srcId="{2AD35F3D-2E91-491F-BD25-F45D3FDFC8AC}" destId="{0C714409-A98E-4E33-8854-07677C6188CC}" srcOrd="0" destOrd="0" presId="urn:microsoft.com/office/officeart/2005/8/layout/radial1"/>
    <dgm:cxn modelId="{4CED5201-83F6-4D6E-A350-C6E9380085CF}" type="presOf" srcId="{1C7720E5-6E55-4998-AD91-40FB32C10471}" destId="{A9FCE1F4-1991-4266-AA43-14D543E4D4A5}" srcOrd="0" destOrd="0" presId="urn:microsoft.com/office/officeart/2005/8/layout/radial1"/>
    <dgm:cxn modelId="{F2C4B50E-A4D5-4B0A-93E9-25BC528EB8B3}" srcId="{3C9FA3D6-5F41-49E4-AD70-2FF020D4496B}" destId="{2AD35F3D-2E91-491F-BD25-F45D3FDFC8AC}" srcOrd="2" destOrd="0" parTransId="{158D8420-CCD8-4D2B-86A3-825610AA599E}" sibTransId="{AE3DB156-6452-4629-9784-24AD4C87AE58}"/>
    <dgm:cxn modelId="{3F68E6BC-2161-4DBE-88A2-221A1A7BD7C7}" srcId="{3C9FA3D6-5F41-49E4-AD70-2FF020D4496B}" destId="{9701BACE-8CD3-4090-B370-EAD1C061BA73}" srcOrd="3" destOrd="0" parTransId="{C9F1768C-D32D-469F-BC4B-CC7B59CDFE49}" sibTransId="{2E465886-12B3-481D-903C-6845A5DBA140}"/>
    <dgm:cxn modelId="{8C4EE2A3-F465-4431-8C5D-529C7224B941}" type="presOf" srcId="{158D8420-CCD8-4D2B-86A3-825610AA599E}" destId="{23F97CA2-9EAF-4313-92E0-02BACBE1AE77}" srcOrd="1" destOrd="0" presId="urn:microsoft.com/office/officeart/2005/8/layout/radial1"/>
    <dgm:cxn modelId="{41F249EB-3D42-4E39-9191-E1F8DAB7691F}" type="presOf" srcId="{BC247828-FD07-43DD-9D4E-A1719B9CDC5A}" destId="{3C910F16-4E98-4885-83CC-107DCE780B59}" srcOrd="0" destOrd="0" presId="urn:microsoft.com/office/officeart/2005/8/layout/radial1"/>
    <dgm:cxn modelId="{3E0DC1C9-A398-4A35-9A19-2E69B14C6EDA}" type="presOf" srcId="{158D8420-CCD8-4D2B-86A3-825610AA599E}" destId="{C44866D2-4819-447A-83F2-137AE35FFAEE}" srcOrd="0" destOrd="0" presId="urn:microsoft.com/office/officeart/2005/8/layout/radial1"/>
    <dgm:cxn modelId="{FCD3C303-2D55-4534-B229-0B6B9869EECA}" type="presOf" srcId="{65968B35-D32D-465C-9878-EA29F7825C9D}" destId="{EB8DBD29-12E4-4F0B-A95F-15F3C459E02F}" srcOrd="0" destOrd="0" presId="urn:microsoft.com/office/officeart/2005/8/layout/radial1"/>
    <dgm:cxn modelId="{4D8C0F02-7355-48E2-94CE-F1A8B1F84A8C}" type="presOf" srcId="{961CF611-FF1C-46DF-8802-EDFFD2F80466}" destId="{426BD28D-A6AA-4D0C-9A23-76117BDCA708}" srcOrd="0" destOrd="0" presId="urn:microsoft.com/office/officeart/2005/8/layout/radial1"/>
    <dgm:cxn modelId="{D2DFD5D5-96B6-4DB6-A5CE-9346DD8CB030}" type="presOf" srcId="{4EC7D2C1-E7D4-47F6-9CB7-8A4CB211735F}" destId="{3FA4E385-ACB7-42A4-AA74-887B7D52396B}" srcOrd="0" destOrd="0" presId="urn:microsoft.com/office/officeart/2005/8/layout/radial1"/>
    <dgm:cxn modelId="{B0595D97-7BF2-4E21-8035-0FE2C20E9179}" type="presOf" srcId="{3C9FA3D6-5F41-49E4-AD70-2FF020D4496B}" destId="{EAFAA0AD-6840-4908-80C5-3D6D113F14FB}" srcOrd="0" destOrd="0" presId="urn:microsoft.com/office/officeart/2005/8/layout/radial1"/>
    <dgm:cxn modelId="{DE987942-F994-4E54-9B88-23F77D0018FA}" type="presOf" srcId="{4EC7D2C1-E7D4-47F6-9CB7-8A4CB211735F}" destId="{3B801258-E051-4AE6-954D-FEAF1800F422}" srcOrd="1" destOrd="0" presId="urn:microsoft.com/office/officeart/2005/8/layout/radial1"/>
    <dgm:cxn modelId="{4B068510-1EC3-429B-8CA7-E6DF846B39FC}" type="presParOf" srcId="{06A23029-216A-4A50-AEE1-37F4350846BD}" destId="{EAFAA0AD-6840-4908-80C5-3D6D113F14FB}" srcOrd="0" destOrd="0" presId="urn:microsoft.com/office/officeart/2005/8/layout/radial1"/>
    <dgm:cxn modelId="{808EC912-7B34-4659-B608-0F1480AF7F85}" type="presParOf" srcId="{06A23029-216A-4A50-AEE1-37F4350846BD}" destId="{3C910F16-4E98-4885-83CC-107DCE780B59}" srcOrd="1" destOrd="0" presId="urn:microsoft.com/office/officeart/2005/8/layout/radial1"/>
    <dgm:cxn modelId="{638E2968-BE19-4C2C-9AF3-91C25138F7E4}" type="presParOf" srcId="{3C910F16-4E98-4885-83CC-107DCE780B59}" destId="{4AEDC601-168A-4CDC-B368-0F72B3DCABB2}" srcOrd="0" destOrd="0" presId="urn:microsoft.com/office/officeart/2005/8/layout/radial1"/>
    <dgm:cxn modelId="{1C3722E4-E1BF-4888-BB6B-78A497207F16}" type="presParOf" srcId="{06A23029-216A-4A50-AEE1-37F4350846BD}" destId="{615AA47E-6DF9-4D35-9CE6-0CB46850077D}" srcOrd="2" destOrd="0" presId="urn:microsoft.com/office/officeart/2005/8/layout/radial1"/>
    <dgm:cxn modelId="{383049D9-9C19-442F-A203-D010EE9B44CC}" type="presParOf" srcId="{06A23029-216A-4A50-AEE1-37F4350846BD}" destId="{72DD4B87-E5D2-4919-8896-7B4E9A25D879}" srcOrd="3" destOrd="0" presId="urn:microsoft.com/office/officeart/2005/8/layout/radial1"/>
    <dgm:cxn modelId="{5B46CECB-4572-4978-B3B5-4BD117FA395E}" type="presParOf" srcId="{72DD4B87-E5D2-4919-8896-7B4E9A25D879}" destId="{D9A96279-BE07-471B-9DF6-3F92DF6FE651}" srcOrd="0" destOrd="0" presId="urn:microsoft.com/office/officeart/2005/8/layout/radial1"/>
    <dgm:cxn modelId="{530DBABF-E3AC-4CC6-B108-262F06BAE939}" type="presParOf" srcId="{06A23029-216A-4A50-AEE1-37F4350846BD}" destId="{A9FCE1F4-1991-4266-AA43-14D543E4D4A5}" srcOrd="4" destOrd="0" presId="urn:microsoft.com/office/officeart/2005/8/layout/radial1"/>
    <dgm:cxn modelId="{F24C8918-C6AA-4422-90DA-9E4A45F341B1}" type="presParOf" srcId="{06A23029-216A-4A50-AEE1-37F4350846BD}" destId="{C44866D2-4819-447A-83F2-137AE35FFAEE}" srcOrd="5" destOrd="0" presId="urn:microsoft.com/office/officeart/2005/8/layout/radial1"/>
    <dgm:cxn modelId="{9FECF415-BEF7-44BD-91B8-FEBEC1A4173B}" type="presParOf" srcId="{C44866D2-4819-447A-83F2-137AE35FFAEE}" destId="{23F97CA2-9EAF-4313-92E0-02BACBE1AE77}" srcOrd="0" destOrd="0" presId="urn:microsoft.com/office/officeart/2005/8/layout/radial1"/>
    <dgm:cxn modelId="{BDED39B7-89E3-4ABC-9884-76B3136E7B7E}" type="presParOf" srcId="{06A23029-216A-4A50-AEE1-37F4350846BD}" destId="{0C714409-A98E-4E33-8854-07677C6188CC}" srcOrd="6" destOrd="0" presId="urn:microsoft.com/office/officeart/2005/8/layout/radial1"/>
    <dgm:cxn modelId="{0F724DF7-1186-423F-B279-2BCDF4DFEA2D}" type="presParOf" srcId="{06A23029-216A-4A50-AEE1-37F4350846BD}" destId="{EB03A712-3BB8-4A97-9535-C6C03DD3A78A}" srcOrd="7" destOrd="0" presId="urn:microsoft.com/office/officeart/2005/8/layout/radial1"/>
    <dgm:cxn modelId="{E25927F3-184B-4A2A-AF22-94CA6B6FB9B6}" type="presParOf" srcId="{EB03A712-3BB8-4A97-9535-C6C03DD3A78A}" destId="{C2B15775-36A8-425F-AD9D-30329210C42F}" srcOrd="0" destOrd="0" presId="urn:microsoft.com/office/officeart/2005/8/layout/radial1"/>
    <dgm:cxn modelId="{D6B00A04-22BB-471D-8D62-124A1DFF6CB2}" type="presParOf" srcId="{06A23029-216A-4A50-AEE1-37F4350846BD}" destId="{498E596D-BB26-413F-A4B4-BD3E3D12B740}" srcOrd="8" destOrd="0" presId="urn:microsoft.com/office/officeart/2005/8/layout/radial1"/>
    <dgm:cxn modelId="{AE9CEDE0-C258-49F2-95EA-B6EF5ACBFC69}" type="presParOf" srcId="{06A23029-216A-4A50-AEE1-37F4350846BD}" destId="{426BD28D-A6AA-4D0C-9A23-76117BDCA708}" srcOrd="9" destOrd="0" presId="urn:microsoft.com/office/officeart/2005/8/layout/radial1"/>
    <dgm:cxn modelId="{1C0C9074-BED3-4ECF-8E85-6386E2CF22B2}" type="presParOf" srcId="{426BD28D-A6AA-4D0C-9A23-76117BDCA708}" destId="{C0D42B5A-FD18-4B5F-A736-C9DC30313E15}" srcOrd="0" destOrd="0" presId="urn:microsoft.com/office/officeart/2005/8/layout/radial1"/>
    <dgm:cxn modelId="{04F3DE17-E1A5-48BE-9E5A-4268B9A9D16B}" type="presParOf" srcId="{06A23029-216A-4A50-AEE1-37F4350846BD}" destId="{91DC0516-016B-4294-9993-C8E852C0F2D6}" srcOrd="10" destOrd="0" presId="urn:microsoft.com/office/officeart/2005/8/layout/radial1"/>
    <dgm:cxn modelId="{577D10DE-0A46-448B-975A-4100256A3FB7}" type="presParOf" srcId="{06A23029-216A-4A50-AEE1-37F4350846BD}" destId="{3FA4E385-ACB7-42A4-AA74-887B7D52396B}" srcOrd="11" destOrd="0" presId="urn:microsoft.com/office/officeart/2005/8/layout/radial1"/>
    <dgm:cxn modelId="{03255103-7114-43F2-AE55-D37AEBEFF587}" type="presParOf" srcId="{3FA4E385-ACB7-42A4-AA74-887B7D52396B}" destId="{3B801258-E051-4AE6-954D-FEAF1800F422}" srcOrd="0" destOrd="0" presId="urn:microsoft.com/office/officeart/2005/8/layout/radial1"/>
    <dgm:cxn modelId="{A91F95D0-9B6A-4CA0-A999-F276F45DE8F8}" type="presParOf" srcId="{06A23029-216A-4A50-AEE1-37F4350846BD}" destId="{EB8DBD29-12E4-4F0B-A95F-15F3C459E02F}"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B31E73-A941-484F-A145-90749FA15CD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DC005697-C3CE-49F2-9E44-F455D1755818}">
      <dgm:prSet phldrT="[Text]"/>
      <dgm:spPr/>
      <dgm:t>
        <a:bodyPr/>
        <a:lstStyle/>
        <a:p>
          <a:r>
            <a:rPr lang="ar-SA" b="1" dirty="0" smtClean="0"/>
            <a:t>الأخصائي الاجتماعي</a:t>
          </a:r>
          <a:endParaRPr lang="en-US" b="1" dirty="0"/>
        </a:p>
      </dgm:t>
    </dgm:pt>
    <dgm:pt modelId="{B57372A9-CDEA-4534-AFFE-0ED98E2AB89D}" type="parTrans" cxnId="{EEEBFAAA-51BC-468B-A070-E6C3BCD27A86}">
      <dgm:prSet/>
      <dgm:spPr/>
      <dgm:t>
        <a:bodyPr/>
        <a:lstStyle/>
        <a:p>
          <a:endParaRPr lang="en-US" b="1"/>
        </a:p>
      </dgm:t>
    </dgm:pt>
    <dgm:pt modelId="{CCE4CA5D-849A-4695-9AF0-BD06D43959F0}" type="sibTrans" cxnId="{EEEBFAAA-51BC-468B-A070-E6C3BCD27A86}">
      <dgm:prSet/>
      <dgm:spPr/>
      <dgm:t>
        <a:bodyPr/>
        <a:lstStyle/>
        <a:p>
          <a:endParaRPr lang="en-US" b="1"/>
        </a:p>
      </dgm:t>
    </dgm:pt>
    <dgm:pt modelId="{22783C27-1010-43BB-8F55-2C993C1C8063}">
      <dgm:prSet phldrT="[Text]"/>
      <dgm:spPr/>
      <dgm:t>
        <a:bodyPr/>
        <a:lstStyle/>
        <a:p>
          <a:r>
            <a:rPr lang="ar-SA" b="1" dirty="0" smtClean="0"/>
            <a:t>المسن</a:t>
          </a:r>
          <a:endParaRPr lang="en-US" b="1" dirty="0"/>
        </a:p>
      </dgm:t>
    </dgm:pt>
    <dgm:pt modelId="{2A2A743F-F781-4A77-86CF-E85CC5CF1EA9}" type="parTrans" cxnId="{FAC6B199-2873-43BE-B5E6-9718B258702E}">
      <dgm:prSet/>
      <dgm:spPr/>
      <dgm:t>
        <a:bodyPr/>
        <a:lstStyle/>
        <a:p>
          <a:endParaRPr lang="en-US" b="1"/>
        </a:p>
      </dgm:t>
    </dgm:pt>
    <dgm:pt modelId="{5B88CAFB-D22A-4672-B9BD-D72338BF4B78}" type="sibTrans" cxnId="{FAC6B199-2873-43BE-B5E6-9718B258702E}">
      <dgm:prSet/>
      <dgm:spPr/>
      <dgm:t>
        <a:bodyPr/>
        <a:lstStyle/>
        <a:p>
          <a:endParaRPr lang="en-US" b="1"/>
        </a:p>
      </dgm:t>
    </dgm:pt>
    <dgm:pt modelId="{C1A1159D-F212-4C1A-83F5-D7F75572CB14}">
      <dgm:prSet phldrT="[Text]"/>
      <dgm:spPr/>
      <dgm:t>
        <a:bodyPr/>
        <a:lstStyle/>
        <a:p>
          <a:r>
            <a:rPr lang="ar-SA" b="1" dirty="0" smtClean="0"/>
            <a:t>أسرته</a:t>
          </a:r>
          <a:endParaRPr lang="en-US" b="1" dirty="0"/>
        </a:p>
      </dgm:t>
    </dgm:pt>
    <dgm:pt modelId="{1D8D5E04-5854-45AF-8B71-231C7D344C17}" type="parTrans" cxnId="{5D60897F-25B3-464A-8EF6-EB0ED183B0D8}">
      <dgm:prSet/>
      <dgm:spPr/>
      <dgm:t>
        <a:bodyPr/>
        <a:lstStyle/>
        <a:p>
          <a:endParaRPr lang="en-US" b="1"/>
        </a:p>
      </dgm:t>
    </dgm:pt>
    <dgm:pt modelId="{634FC8B5-2BCA-47EC-9F4C-60F53D2B37DF}" type="sibTrans" cxnId="{5D60897F-25B3-464A-8EF6-EB0ED183B0D8}">
      <dgm:prSet/>
      <dgm:spPr/>
      <dgm:t>
        <a:bodyPr/>
        <a:lstStyle/>
        <a:p>
          <a:endParaRPr lang="en-US" b="1"/>
        </a:p>
      </dgm:t>
    </dgm:pt>
    <dgm:pt modelId="{64755E5B-90DE-4ED9-B09D-2B0B0E70C973}">
      <dgm:prSet phldrT="[Text]"/>
      <dgm:spPr/>
      <dgm:t>
        <a:bodyPr/>
        <a:lstStyle/>
        <a:p>
          <a:r>
            <a:rPr lang="ar-SA" b="1" dirty="0" smtClean="0"/>
            <a:t>مقدمي الرعاية</a:t>
          </a:r>
          <a:endParaRPr lang="en-US" b="1" dirty="0"/>
        </a:p>
      </dgm:t>
    </dgm:pt>
    <dgm:pt modelId="{4BD47EDB-D372-4D10-B6FE-8BFF6F382124}" type="parTrans" cxnId="{C103F8A3-3C15-42B2-8939-CCC4992382C8}">
      <dgm:prSet/>
      <dgm:spPr/>
      <dgm:t>
        <a:bodyPr/>
        <a:lstStyle/>
        <a:p>
          <a:endParaRPr lang="en-US" b="1"/>
        </a:p>
      </dgm:t>
    </dgm:pt>
    <dgm:pt modelId="{7ED7D7C3-5CFC-4AAB-AAC3-D46A3C70A763}" type="sibTrans" cxnId="{C103F8A3-3C15-42B2-8939-CCC4992382C8}">
      <dgm:prSet/>
      <dgm:spPr/>
      <dgm:t>
        <a:bodyPr/>
        <a:lstStyle/>
        <a:p>
          <a:endParaRPr lang="en-US" b="1"/>
        </a:p>
      </dgm:t>
    </dgm:pt>
    <dgm:pt modelId="{3A8D69D4-6748-4083-9B75-27867B474781}">
      <dgm:prSet phldrT="[Text]"/>
      <dgm:spPr/>
      <dgm:t>
        <a:bodyPr/>
        <a:lstStyle/>
        <a:p>
          <a:r>
            <a:rPr lang="ar-SA" b="1" dirty="0" smtClean="0"/>
            <a:t>الفريق الطبي</a:t>
          </a:r>
          <a:endParaRPr lang="en-US" b="1" dirty="0"/>
        </a:p>
      </dgm:t>
    </dgm:pt>
    <dgm:pt modelId="{BD625C06-9480-466B-A116-4950C8AF6B98}" type="parTrans" cxnId="{819693AF-1E40-49BF-A0B4-F7497F7FE209}">
      <dgm:prSet/>
      <dgm:spPr/>
      <dgm:t>
        <a:bodyPr/>
        <a:lstStyle/>
        <a:p>
          <a:endParaRPr lang="en-US" b="1"/>
        </a:p>
      </dgm:t>
    </dgm:pt>
    <dgm:pt modelId="{34740FF2-6551-48EC-9F7F-F9FEDF8F5635}" type="sibTrans" cxnId="{819693AF-1E40-49BF-A0B4-F7497F7FE209}">
      <dgm:prSet/>
      <dgm:spPr/>
      <dgm:t>
        <a:bodyPr/>
        <a:lstStyle/>
        <a:p>
          <a:endParaRPr lang="en-US" b="1"/>
        </a:p>
      </dgm:t>
    </dgm:pt>
    <dgm:pt modelId="{8E853F66-C5D2-4337-A249-33F021967284}">
      <dgm:prSet phldrT="[Text]"/>
      <dgm:spPr/>
      <dgm:t>
        <a:bodyPr/>
        <a:lstStyle/>
        <a:p>
          <a:r>
            <a:rPr lang="ar-SA" b="1" dirty="0" smtClean="0"/>
            <a:t>المتطوعين</a:t>
          </a:r>
          <a:endParaRPr lang="en-US" b="1" dirty="0"/>
        </a:p>
      </dgm:t>
    </dgm:pt>
    <dgm:pt modelId="{6C180C41-4BEE-4C45-B1E8-CE3816AAF536}" type="parTrans" cxnId="{ACAB76E9-E33F-4169-8DE0-587B24BD7410}">
      <dgm:prSet/>
      <dgm:spPr/>
      <dgm:t>
        <a:bodyPr/>
        <a:lstStyle/>
        <a:p>
          <a:endParaRPr lang="en-US" b="1"/>
        </a:p>
      </dgm:t>
    </dgm:pt>
    <dgm:pt modelId="{3FCBA323-0053-43A5-A313-23343291CC9F}" type="sibTrans" cxnId="{ACAB76E9-E33F-4169-8DE0-587B24BD7410}">
      <dgm:prSet/>
      <dgm:spPr/>
      <dgm:t>
        <a:bodyPr/>
        <a:lstStyle/>
        <a:p>
          <a:endParaRPr lang="en-US" b="1"/>
        </a:p>
      </dgm:t>
    </dgm:pt>
    <dgm:pt modelId="{5D2A21B3-E2E6-47C3-9631-C0B13ED8EBAA}">
      <dgm:prSet phldrT="[Text]"/>
      <dgm:spPr/>
      <dgm:t>
        <a:bodyPr/>
        <a:lstStyle/>
        <a:p>
          <a:r>
            <a:rPr lang="ar-SA" b="1" dirty="0" smtClean="0"/>
            <a:t>المدافعة</a:t>
          </a:r>
          <a:endParaRPr lang="en-US" b="1" dirty="0"/>
        </a:p>
      </dgm:t>
    </dgm:pt>
    <dgm:pt modelId="{87B02E7E-F135-41B3-BFB0-AE4BF8ACDC3E}" type="parTrans" cxnId="{EE81A342-311D-4D25-894E-BC693CA04FE5}">
      <dgm:prSet/>
      <dgm:spPr/>
      <dgm:t>
        <a:bodyPr/>
        <a:lstStyle/>
        <a:p>
          <a:endParaRPr lang="en-US" b="1"/>
        </a:p>
      </dgm:t>
    </dgm:pt>
    <dgm:pt modelId="{11848C6B-5C57-4067-A4FE-12C721F5CBDA}" type="sibTrans" cxnId="{EE81A342-311D-4D25-894E-BC693CA04FE5}">
      <dgm:prSet/>
      <dgm:spPr/>
      <dgm:t>
        <a:bodyPr/>
        <a:lstStyle/>
        <a:p>
          <a:endParaRPr lang="en-US" b="1"/>
        </a:p>
      </dgm:t>
    </dgm:pt>
    <dgm:pt modelId="{8A0FD469-C9B9-4F14-A724-F3121F80F9A9}" type="pres">
      <dgm:prSet presAssocID="{8FB31E73-A941-484F-A145-90749FA15CD3}" presName="Name0" presStyleCnt="0">
        <dgm:presLayoutVars>
          <dgm:chMax val="1"/>
          <dgm:dir/>
          <dgm:animLvl val="ctr"/>
          <dgm:resizeHandles val="exact"/>
        </dgm:presLayoutVars>
      </dgm:prSet>
      <dgm:spPr/>
    </dgm:pt>
    <dgm:pt modelId="{F390FF19-C575-47A2-A07C-33F8C0F0D517}" type="pres">
      <dgm:prSet presAssocID="{DC005697-C3CE-49F2-9E44-F455D1755818}" presName="centerShape" presStyleLbl="node0" presStyleIdx="0" presStyleCnt="1"/>
      <dgm:spPr/>
      <dgm:t>
        <a:bodyPr/>
        <a:lstStyle/>
        <a:p>
          <a:endParaRPr lang="en-US"/>
        </a:p>
      </dgm:t>
    </dgm:pt>
    <dgm:pt modelId="{8402B2BE-8252-4A42-9266-9C75A91697D5}" type="pres">
      <dgm:prSet presAssocID="{22783C27-1010-43BB-8F55-2C993C1C8063}" presName="node" presStyleLbl="node1" presStyleIdx="0" presStyleCnt="6">
        <dgm:presLayoutVars>
          <dgm:bulletEnabled val="1"/>
        </dgm:presLayoutVars>
      </dgm:prSet>
      <dgm:spPr/>
    </dgm:pt>
    <dgm:pt modelId="{4E2BC7FC-CEA4-4857-86D2-1916AC540B1D}" type="pres">
      <dgm:prSet presAssocID="{22783C27-1010-43BB-8F55-2C993C1C8063}" presName="dummy" presStyleCnt="0"/>
      <dgm:spPr/>
    </dgm:pt>
    <dgm:pt modelId="{A6D38BBB-5064-4D02-A106-1387E4E52038}" type="pres">
      <dgm:prSet presAssocID="{5B88CAFB-D22A-4672-B9BD-D72338BF4B78}" presName="sibTrans" presStyleLbl="sibTrans2D1" presStyleIdx="0" presStyleCnt="6"/>
      <dgm:spPr/>
    </dgm:pt>
    <dgm:pt modelId="{1F65A188-82E8-48A9-99C1-B7C38576E84C}" type="pres">
      <dgm:prSet presAssocID="{C1A1159D-F212-4C1A-83F5-D7F75572CB14}" presName="node" presStyleLbl="node1" presStyleIdx="1" presStyleCnt="6" custRadScaleRad="101605">
        <dgm:presLayoutVars>
          <dgm:bulletEnabled val="1"/>
        </dgm:presLayoutVars>
      </dgm:prSet>
      <dgm:spPr/>
    </dgm:pt>
    <dgm:pt modelId="{876D2519-6F24-4E62-8CDB-6311D92093F7}" type="pres">
      <dgm:prSet presAssocID="{C1A1159D-F212-4C1A-83F5-D7F75572CB14}" presName="dummy" presStyleCnt="0"/>
      <dgm:spPr/>
    </dgm:pt>
    <dgm:pt modelId="{DFA31456-87E3-41E4-A8CB-31866AF69179}" type="pres">
      <dgm:prSet presAssocID="{634FC8B5-2BCA-47EC-9F4C-60F53D2B37DF}" presName="sibTrans" presStyleLbl="sibTrans2D1" presStyleIdx="1" presStyleCnt="6"/>
      <dgm:spPr/>
    </dgm:pt>
    <dgm:pt modelId="{F8978B4E-BE02-4EAA-A639-277CCDEB5F3E}" type="pres">
      <dgm:prSet presAssocID="{64755E5B-90DE-4ED9-B09D-2B0B0E70C973}" presName="node" presStyleLbl="node1" presStyleIdx="2" presStyleCnt="6">
        <dgm:presLayoutVars>
          <dgm:bulletEnabled val="1"/>
        </dgm:presLayoutVars>
      </dgm:prSet>
      <dgm:spPr/>
    </dgm:pt>
    <dgm:pt modelId="{CB45361B-B220-485F-9CF0-09B785E93394}" type="pres">
      <dgm:prSet presAssocID="{64755E5B-90DE-4ED9-B09D-2B0B0E70C973}" presName="dummy" presStyleCnt="0"/>
      <dgm:spPr/>
    </dgm:pt>
    <dgm:pt modelId="{164EEF2F-26E1-45D0-AE50-38283CAAFBBB}" type="pres">
      <dgm:prSet presAssocID="{7ED7D7C3-5CFC-4AAB-AAC3-D46A3C70A763}" presName="sibTrans" presStyleLbl="sibTrans2D1" presStyleIdx="2" presStyleCnt="6"/>
      <dgm:spPr/>
    </dgm:pt>
    <dgm:pt modelId="{6D67962A-4E2E-4976-AE7B-9C78C7788D0B}" type="pres">
      <dgm:prSet presAssocID="{3A8D69D4-6748-4083-9B75-27867B474781}" presName="node" presStyleLbl="node1" presStyleIdx="3" presStyleCnt="6">
        <dgm:presLayoutVars>
          <dgm:bulletEnabled val="1"/>
        </dgm:presLayoutVars>
      </dgm:prSet>
      <dgm:spPr/>
    </dgm:pt>
    <dgm:pt modelId="{74AD0152-6353-4536-AE3B-B2CA20D06D26}" type="pres">
      <dgm:prSet presAssocID="{3A8D69D4-6748-4083-9B75-27867B474781}" presName="dummy" presStyleCnt="0"/>
      <dgm:spPr/>
    </dgm:pt>
    <dgm:pt modelId="{FF83E352-20CE-4417-A06F-C95D1D73D694}" type="pres">
      <dgm:prSet presAssocID="{34740FF2-6551-48EC-9F7F-F9FEDF8F5635}" presName="sibTrans" presStyleLbl="sibTrans2D1" presStyleIdx="3" presStyleCnt="6"/>
      <dgm:spPr/>
    </dgm:pt>
    <dgm:pt modelId="{6E182158-17FF-47B3-8251-C6C4A909A7B3}" type="pres">
      <dgm:prSet presAssocID="{8E853F66-C5D2-4337-A249-33F021967284}" presName="node" presStyleLbl="node1" presStyleIdx="4" presStyleCnt="6">
        <dgm:presLayoutVars>
          <dgm:bulletEnabled val="1"/>
        </dgm:presLayoutVars>
      </dgm:prSet>
      <dgm:spPr/>
      <dgm:t>
        <a:bodyPr/>
        <a:lstStyle/>
        <a:p>
          <a:endParaRPr lang="en-US"/>
        </a:p>
      </dgm:t>
    </dgm:pt>
    <dgm:pt modelId="{AB74044A-099F-40AF-BE2A-356DF2CC243F}" type="pres">
      <dgm:prSet presAssocID="{8E853F66-C5D2-4337-A249-33F021967284}" presName="dummy" presStyleCnt="0"/>
      <dgm:spPr/>
    </dgm:pt>
    <dgm:pt modelId="{FE3E60BC-387B-446C-840A-F9A290EA679C}" type="pres">
      <dgm:prSet presAssocID="{3FCBA323-0053-43A5-A313-23343291CC9F}" presName="sibTrans" presStyleLbl="sibTrans2D1" presStyleIdx="4" presStyleCnt="6"/>
      <dgm:spPr/>
    </dgm:pt>
    <dgm:pt modelId="{896F0123-E114-4226-B180-ED9F7F3825EB}" type="pres">
      <dgm:prSet presAssocID="{5D2A21B3-E2E6-47C3-9631-C0B13ED8EBAA}" presName="node" presStyleLbl="node1" presStyleIdx="5" presStyleCnt="6">
        <dgm:presLayoutVars>
          <dgm:bulletEnabled val="1"/>
        </dgm:presLayoutVars>
      </dgm:prSet>
      <dgm:spPr/>
      <dgm:t>
        <a:bodyPr/>
        <a:lstStyle/>
        <a:p>
          <a:endParaRPr lang="en-US"/>
        </a:p>
      </dgm:t>
    </dgm:pt>
    <dgm:pt modelId="{5700A8A2-4475-48CB-BE8A-1613574D8D15}" type="pres">
      <dgm:prSet presAssocID="{5D2A21B3-E2E6-47C3-9631-C0B13ED8EBAA}" presName="dummy" presStyleCnt="0"/>
      <dgm:spPr/>
    </dgm:pt>
    <dgm:pt modelId="{30DA9849-7F9B-456E-B3AC-5675FA016151}" type="pres">
      <dgm:prSet presAssocID="{11848C6B-5C57-4067-A4FE-12C721F5CBDA}" presName="sibTrans" presStyleLbl="sibTrans2D1" presStyleIdx="5" presStyleCnt="6"/>
      <dgm:spPr/>
    </dgm:pt>
  </dgm:ptLst>
  <dgm:cxnLst>
    <dgm:cxn modelId="{A71E4061-7EB4-4B54-8D50-B3D925E1B9DA}" type="presOf" srcId="{634FC8B5-2BCA-47EC-9F4C-60F53D2B37DF}" destId="{DFA31456-87E3-41E4-A8CB-31866AF69179}" srcOrd="0" destOrd="0" presId="urn:microsoft.com/office/officeart/2005/8/layout/radial6"/>
    <dgm:cxn modelId="{819693AF-1E40-49BF-A0B4-F7497F7FE209}" srcId="{DC005697-C3CE-49F2-9E44-F455D1755818}" destId="{3A8D69D4-6748-4083-9B75-27867B474781}" srcOrd="3" destOrd="0" parTransId="{BD625C06-9480-466B-A116-4950C8AF6B98}" sibTransId="{34740FF2-6551-48EC-9F7F-F9FEDF8F5635}"/>
    <dgm:cxn modelId="{5D60897F-25B3-464A-8EF6-EB0ED183B0D8}" srcId="{DC005697-C3CE-49F2-9E44-F455D1755818}" destId="{C1A1159D-F212-4C1A-83F5-D7F75572CB14}" srcOrd="1" destOrd="0" parTransId="{1D8D5E04-5854-45AF-8B71-231C7D344C17}" sibTransId="{634FC8B5-2BCA-47EC-9F4C-60F53D2B37DF}"/>
    <dgm:cxn modelId="{FAC6B199-2873-43BE-B5E6-9718B258702E}" srcId="{DC005697-C3CE-49F2-9E44-F455D1755818}" destId="{22783C27-1010-43BB-8F55-2C993C1C8063}" srcOrd="0" destOrd="0" parTransId="{2A2A743F-F781-4A77-86CF-E85CC5CF1EA9}" sibTransId="{5B88CAFB-D22A-4672-B9BD-D72338BF4B78}"/>
    <dgm:cxn modelId="{F3AC47A7-7028-4848-A218-B1E767633352}" type="presOf" srcId="{64755E5B-90DE-4ED9-B09D-2B0B0E70C973}" destId="{F8978B4E-BE02-4EAA-A639-277CCDEB5F3E}" srcOrd="0" destOrd="0" presId="urn:microsoft.com/office/officeart/2005/8/layout/radial6"/>
    <dgm:cxn modelId="{A8CA1AB0-91F4-4BF8-92AA-03BE719B0CF3}" type="presOf" srcId="{5D2A21B3-E2E6-47C3-9631-C0B13ED8EBAA}" destId="{896F0123-E114-4226-B180-ED9F7F3825EB}" srcOrd="0" destOrd="0" presId="urn:microsoft.com/office/officeart/2005/8/layout/radial6"/>
    <dgm:cxn modelId="{E0BE9B72-53CC-4967-AC2A-DCFA1DD9E6AE}" type="presOf" srcId="{3FCBA323-0053-43A5-A313-23343291CC9F}" destId="{FE3E60BC-387B-446C-840A-F9A290EA679C}" srcOrd="0" destOrd="0" presId="urn:microsoft.com/office/officeart/2005/8/layout/radial6"/>
    <dgm:cxn modelId="{1EF70086-2139-4A9D-AF43-77E89CFE6877}" type="presOf" srcId="{8E853F66-C5D2-4337-A249-33F021967284}" destId="{6E182158-17FF-47B3-8251-C6C4A909A7B3}" srcOrd="0" destOrd="0" presId="urn:microsoft.com/office/officeart/2005/8/layout/radial6"/>
    <dgm:cxn modelId="{49B37450-EF34-425D-A212-B9E5F53DEA79}" type="presOf" srcId="{7ED7D7C3-5CFC-4AAB-AAC3-D46A3C70A763}" destId="{164EEF2F-26E1-45D0-AE50-38283CAAFBBB}" srcOrd="0" destOrd="0" presId="urn:microsoft.com/office/officeart/2005/8/layout/radial6"/>
    <dgm:cxn modelId="{B6A08C58-0C98-42B5-9B9D-B61D4DB7ECF3}" type="presOf" srcId="{34740FF2-6551-48EC-9F7F-F9FEDF8F5635}" destId="{FF83E352-20CE-4417-A06F-C95D1D73D694}" srcOrd="0" destOrd="0" presId="urn:microsoft.com/office/officeart/2005/8/layout/radial6"/>
    <dgm:cxn modelId="{6C83F174-126B-4A02-A2A7-B53F0FB52AAD}" type="presOf" srcId="{22783C27-1010-43BB-8F55-2C993C1C8063}" destId="{8402B2BE-8252-4A42-9266-9C75A91697D5}" srcOrd="0" destOrd="0" presId="urn:microsoft.com/office/officeart/2005/8/layout/radial6"/>
    <dgm:cxn modelId="{C103F8A3-3C15-42B2-8939-CCC4992382C8}" srcId="{DC005697-C3CE-49F2-9E44-F455D1755818}" destId="{64755E5B-90DE-4ED9-B09D-2B0B0E70C973}" srcOrd="2" destOrd="0" parTransId="{4BD47EDB-D372-4D10-B6FE-8BFF6F382124}" sibTransId="{7ED7D7C3-5CFC-4AAB-AAC3-D46A3C70A763}"/>
    <dgm:cxn modelId="{EE81A342-311D-4D25-894E-BC693CA04FE5}" srcId="{DC005697-C3CE-49F2-9E44-F455D1755818}" destId="{5D2A21B3-E2E6-47C3-9631-C0B13ED8EBAA}" srcOrd="5" destOrd="0" parTransId="{87B02E7E-F135-41B3-BFB0-AE4BF8ACDC3E}" sibTransId="{11848C6B-5C57-4067-A4FE-12C721F5CBDA}"/>
    <dgm:cxn modelId="{A13FDDAF-7530-465B-9F42-CA1458F7E8AD}" type="presOf" srcId="{11848C6B-5C57-4067-A4FE-12C721F5CBDA}" destId="{30DA9849-7F9B-456E-B3AC-5675FA016151}" srcOrd="0" destOrd="0" presId="urn:microsoft.com/office/officeart/2005/8/layout/radial6"/>
    <dgm:cxn modelId="{08A32349-4717-4E0D-97D8-6B35FC75025E}" type="presOf" srcId="{DC005697-C3CE-49F2-9E44-F455D1755818}" destId="{F390FF19-C575-47A2-A07C-33F8C0F0D517}" srcOrd="0" destOrd="0" presId="urn:microsoft.com/office/officeart/2005/8/layout/radial6"/>
    <dgm:cxn modelId="{B777F3D8-3558-4844-B994-48EF1D469D5A}" type="presOf" srcId="{8FB31E73-A941-484F-A145-90749FA15CD3}" destId="{8A0FD469-C9B9-4F14-A724-F3121F80F9A9}" srcOrd="0" destOrd="0" presId="urn:microsoft.com/office/officeart/2005/8/layout/radial6"/>
    <dgm:cxn modelId="{ACAB76E9-E33F-4169-8DE0-587B24BD7410}" srcId="{DC005697-C3CE-49F2-9E44-F455D1755818}" destId="{8E853F66-C5D2-4337-A249-33F021967284}" srcOrd="4" destOrd="0" parTransId="{6C180C41-4BEE-4C45-B1E8-CE3816AAF536}" sibTransId="{3FCBA323-0053-43A5-A313-23343291CC9F}"/>
    <dgm:cxn modelId="{AA642C0B-05F3-4C83-BEC7-C09E1BB7A41E}" type="presOf" srcId="{3A8D69D4-6748-4083-9B75-27867B474781}" destId="{6D67962A-4E2E-4976-AE7B-9C78C7788D0B}" srcOrd="0" destOrd="0" presId="urn:microsoft.com/office/officeart/2005/8/layout/radial6"/>
    <dgm:cxn modelId="{6C8D2A24-AD78-468A-8F1A-6572141FB764}" type="presOf" srcId="{5B88CAFB-D22A-4672-B9BD-D72338BF4B78}" destId="{A6D38BBB-5064-4D02-A106-1387E4E52038}" srcOrd="0" destOrd="0" presId="urn:microsoft.com/office/officeart/2005/8/layout/radial6"/>
    <dgm:cxn modelId="{EEEBFAAA-51BC-468B-A070-E6C3BCD27A86}" srcId="{8FB31E73-A941-484F-A145-90749FA15CD3}" destId="{DC005697-C3CE-49F2-9E44-F455D1755818}" srcOrd="0" destOrd="0" parTransId="{B57372A9-CDEA-4534-AFFE-0ED98E2AB89D}" sibTransId="{CCE4CA5D-849A-4695-9AF0-BD06D43959F0}"/>
    <dgm:cxn modelId="{B4439EC3-FA40-4071-8E91-F81060B83539}" type="presOf" srcId="{C1A1159D-F212-4C1A-83F5-D7F75572CB14}" destId="{1F65A188-82E8-48A9-99C1-B7C38576E84C}" srcOrd="0" destOrd="0" presId="urn:microsoft.com/office/officeart/2005/8/layout/radial6"/>
    <dgm:cxn modelId="{80B7BC33-1F84-4B8E-BC66-DEB5E9AF7FCF}" type="presParOf" srcId="{8A0FD469-C9B9-4F14-A724-F3121F80F9A9}" destId="{F390FF19-C575-47A2-A07C-33F8C0F0D517}" srcOrd="0" destOrd="0" presId="urn:microsoft.com/office/officeart/2005/8/layout/radial6"/>
    <dgm:cxn modelId="{E2910F02-B05E-4C1B-8827-653E510DA7BE}" type="presParOf" srcId="{8A0FD469-C9B9-4F14-A724-F3121F80F9A9}" destId="{8402B2BE-8252-4A42-9266-9C75A91697D5}" srcOrd="1" destOrd="0" presId="urn:microsoft.com/office/officeart/2005/8/layout/radial6"/>
    <dgm:cxn modelId="{32880B9C-3EE4-4E57-9345-8EFEE315CBE3}" type="presParOf" srcId="{8A0FD469-C9B9-4F14-A724-F3121F80F9A9}" destId="{4E2BC7FC-CEA4-4857-86D2-1916AC540B1D}" srcOrd="2" destOrd="0" presId="urn:microsoft.com/office/officeart/2005/8/layout/radial6"/>
    <dgm:cxn modelId="{1AE564F5-1847-4B23-9983-5841E1A3CF81}" type="presParOf" srcId="{8A0FD469-C9B9-4F14-A724-F3121F80F9A9}" destId="{A6D38BBB-5064-4D02-A106-1387E4E52038}" srcOrd="3" destOrd="0" presId="urn:microsoft.com/office/officeart/2005/8/layout/radial6"/>
    <dgm:cxn modelId="{37B760DC-63B8-4618-BED6-FF3AFF652EE7}" type="presParOf" srcId="{8A0FD469-C9B9-4F14-A724-F3121F80F9A9}" destId="{1F65A188-82E8-48A9-99C1-B7C38576E84C}" srcOrd="4" destOrd="0" presId="urn:microsoft.com/office/officeart/2005/8/layout/radial6"/>
    <dgm:cxn modelId="{AEC44311-FF8A-4866-B52B-DC0C5A832C84}" type="presParOf" srcId="{8A0FD469-C9B9-4F14-A724-F3121F80F9A9}" destId="{876D2519-6F24-4E62-8CDB-6311D92093F7}" srcOrd="5" destOrd="0" presId="urn:microsoft.com/office/officeart/2005/8/layout/radial6"/>
    <dgm:cxn modelId="{CACE1DF9-E7F7-4B92-8843-66275539235F}" type="presParOf" srcId="{8A0FD469-C9B9-4F14-A724-F3121F80F9A9}" destId="{DFA31456-87E3-41E4-A8CB-31866AF69179}" srcOrd="6" destOrd="0" presId="urn:microsoft.com/office/officeart/2005/8/layout/radial6"/>
    <dgm:cxn modelId="{03E909A0-F8B1-45C6-8A8A-45E91C41BCCC}" type="presParOf" srcId="{8A0FD469-C9B9-4F14-A724-F3121F80F9A9}" destId="{F8978B4E-BE02-4EAA-A639-277CCDEB5F3E}" srcOrd="7" destOrd="0" presId="urn:microsoft.com/office/officeart/2005/8/layout/radial6"/>
    <dgm:cxn modelId="{36645BCD-593A-41CD-B57A-D9C909777493}" type="presParOf" srcId="{8A0FD469-C9B9-4F14-A724-F3121F80F9A9}" destId="{CB45361B-B220-485F-9CF0-09B785E93394}" srcOrd="8" destOrd="0" presId="urn:microsoft.com/office/officeart/2005/8/layout/radial6"/>
    <dgm:cxn modelId="{39C1989B-2E9E-485F-BE5C-1FF1C5CEE6CA}" type="presParOf" srcId="{8A0FD469-C9B9-4F14-A724-F3121F80F9A9}" destId="{164EEF2F-26E1-45D0-AE50-38283CAAFBBB}" srcOrd="9" destOrd="0" presId="urn:microsoft.com/office/officeart/2005/8/layout/radial6"/>
    <dgm:cxn modelId="{EC0649C7-894E-400E-BFCD-CFC22160858D}" type="presParOf" srcId="{8A0FD469-C9B9-4F14-A724-F3121F80F9A9}" destId="{6D67962A-4E2E-4976-AE7B-9C78C7788D0B}" srcOrd="10" destOrd="0" presId="urn:microsoft.com/office/officeart/2005/8/layout/radial6"/>
    <dgm:cxn modelId="{34EC0C32-EF35-4831-8901-A2C9F5B80F6D}" type="presParOf" srcId="{8A0FD469-C9B9-4F14-A724-F3121F80F9A9}" destId="{74AD0152-6353-4536-AE3B-B2CA20D06D26}" srcOrd="11" destOrd="0" presId="urn:microsoft.com/office/officeart/2005/8/layout/radial6"/>
    <dgm:cxn modelId="{308E2A02-8D5E-4F0E-9F1B-01E98C096D2B}" type="presParOf" srcId="{8A0FD469-C9B9-4F14-A724-F3121F80F9A9}" destId="{FF83E352-20CE-4417-A06F-C95D1D73D694}" srcOrd="12" destOrd="0" presId="urn:microsoft.com/office/officeart/2005/8/layout/radial6"/>
    <dgm:cxn modelId="{36F9DEF9-C940-4B25-B3C6-F8420EEF2107}" type="presParOf" srcId="{8A0FD469-C9B9-4F14-A724-F3121F80F9A9}" destId="{6E182158-17FF-47B3-8251-C6C4A909A7B3}" srcOrd="13" destOrd="0" presId="urn:microsoft.com/office/officeart/2005/8/layout/radial6"/>
    <dgm:cxn modelId="{43377F1A-EA25-4E77-8ACF-584FC9CB1CE1}" type="presParOf" srcId="{8A0FD469-C9B9-4F14-A724-F3121F80F9A9}" destId="{AB74044A-099F-40AF-BE2A-356DF2CC243F}" srcOrd="14" destOrd="0" presId="urn:microsoft.com/office/officeart/2005/8/layout/radial6"/>
    <dgm:cxn modelId="{F3DE3471-D98E-4F58-83DA-B5556E4B1CFF}" type="presParOf" srcId="{8A0FD469-C9B9-4F14-A724-F3121F80F9A9}" destId="{FE3E60BC-387B-446C-840A-F9A290EA679C}" srcOrd="15" destOrd="0" presId="urn:microsoft.com/office/officeart/2005/8/layout/radial6"/>
    <dgm:cxn modelId="{48B4E138-E428-412D-AAAE-024164F00E80}" type="presParOf" srcId="{8A0FD469-C9B9-4F14-A724-F3121F80F9A9}" destId="{896F0123-E114-4226-B180-ED9F7F3825EB}" srcOrd="16" destOrd="0" presId="urn:microsoft.com/office/officeart/2005/8/layout/radial6"/>
    <dgm:cxn modelId="{8D610776-230F-42A3-B0EB-7DA640D9DB25}" type="presParOf" srcId="{8A0FD469-C9B9-4F14-A724-F3121F80F9A9}" destId="{5700A8A2-4475-48CB-BE8A-1613574D8D15}" srcOrd="17" destOrd="0" presId="urn:microsoft.com/office/officeart/2005/8/layout/radial6"/>
    <dgm:cxn modelId="{A37F1876-D119-42C6-857B-35CEC41FF536}" type="presParOf" srcId="{8A0FD469-C9B9-4F14-A724-F3121F80F9A9}" destId="{30DA9849-7F9B-456E-B3AC-5675FA016151}"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BB99231-D302-4D0A-9DD4-F657B768854C}" type="doc">
      <dgm:prSet loTypeId="urn:microsoft.com/office/officeart/2005/8/layout/pList2" loCatId="picture" qsTypeId="urn:microsoft.com/office/officeart/2005/8/quickstyle/simple5" qsCatId="simple" csTypeId="urn:microsoft.com/office/officeart/2005/8/colors/accent1_1" csCatId="accent1" phldr="1"/>
      <dgm:spPr/>
      <dgm:t>
        <a:bodyPr/>
        <a:lstStyle/>
        <a:p>
          <a:endParaRPr lang="en-US"/>
        </a:p>
      </dgm:t>
    </dgm:pt>
    <dgm:pt modelId="{F9B2B285-2F2E-4CE0-9949-81ECB985975E}">
      <dgm:prSet phldrT="[Text]"/>
      <dgm:spPr/>
      <dgm:t>
        <a:bodyPr/>
        <a:lstStyle/>
        <a:p>
          <a:r>
            <a:rPr lang="ar-SA" dirty="0" smtClean="0"/>
            <a:t>الرفاه المادي</a:t>
          </a:r>
          <a:endParaRPr lang="en-US" dirty="0"/>
        </a:p>
      </dgm:t>
    </dgm:pt>
    <dgm:pt modelId="{DC61E882-64E8-45C6-9D30-9093E57A3D78}" type="parTrans" cxnId="{5CE0E5A6-EC51-4FA2-B6B1-9A937ADE41A7}">
      <dgm:prSet/>
      <dgm:spPr/>
      <dgm:t>
        <a:bodyPr/>
        <a:lstStyle/>
        <a:p>
          <a:endParaRPr lang="en-US"/>
        </a:p>
      </dgm:t>
    </dgm:pt>
    <dgm:pt modelId="{ED887E03-4E4D-422B-A7F5-36AF653CC5FF}" type="sibTrans" cxnId="{5CE0E5A6-EC51-4FA2-B6B1-9A937ADE41A7}">
      <dgm:prSet/>
      <dgm:spPr/>
      <dgm:t>
        <a:bodyPr/>
        <a:lstStyle/>
        <a:p>
          <a:endParaRPr lang="en-US"/>
        </a:p>
      </dgm:t>
    </dgm:pt>
    <dgm:pt modelId="{72763826-0D42-4B59-A205-88BA8ACECC46}">
      <dgm:prSet phldrT="[Text]"/>
      <dgm:spPr/>
      <dgm:t>
        <a:bodyPr/>
        <a:lstStyle/>
        <a:p>
          <a:r>
            <a:rPr lang="ar-SA" dirty="0" smtClean="0"/>
            <a:t>الرفاه العاطفي</a:t>
          </a:r>
          <a:endParaRPr lang="en-US" dirty="0"/>
        </a:p>
      </dgm:t>
    </dgm:pt>
    <dgm:pt modelId="{6E3A554F-157C-4136-BDBF-D8528C576E01}" type="parTrans" cxnId="{1E755BB7-6642-4330-97B9-12A5223A6A5E}">
      <dgm:prSet/>
      <dgm:spPr/>
      <dgm:t>
        <a:bodyPr/>
        <a:lstStyle/>
        <a:p>
          <a:endParaRPr lang="en-US"/>
        </a:p>
      </dgm:t>
    </dgm:pt>
    <dgm:pt modelId="{E12A67A3-07CB-4F5A-B43E-82658FAEECFB}" type="sibTrans" cxnId="{1E755BB7-6642-4330-97B9-12A5223A6A5E}">
      <dgm:prSet/>
      <dgm:spPr/>
      <dgm:t>
        <a:bodyPr/>
        <a:lstStyle/>
        <a:p>
          <a:endParaRPr lang="en-US"/>
        </a:p>
      </dgm:t>
    </dgm:pt>
    <dgm:pt modelId="{5BD6DCC7-9AD7-4C95-BDFF-80B6960CA867}">
      <dgm:prSet phldrT="[Text]"/>
      <dgm:spPr/>
      <dgm:t>
        <a:bodyPr/>
        <a:lstStyle/>
        <a:p>
          <a:r>
            <a:rPr lang="ar-SA" dirty="0" smtClean="0"/>
            <a:t>حق تقرير المصير</a:t>
          </a:r>
          <a:endParaRPr lang="en-US" dirty="0"/>
        </a:p>
      </dgm:t>
    </dgm:pt>
    <dgm:pt modelId="{E7FC9B9A-FA6A-49DA-9BCF-A0B3B0DC3361}" type="parTrans" cxnId="{459D027C-33AA-40C1-84A8-4768447B0F1C}">
      <dgm:prSet/>
      <dgm:spPr/>
      <dgm:t>
        <a:bodyPr/>
        <a:lstStyle/>
        <a:p>
          <a:endParaRPr lang="en-US"/>
        </a:p>
      </dgm:t>
    </dgm:pt>
    <dgm:pt modelId="{6194D17C-E440-4F69-B372-F50D4293157D}" type="sibTrans" cxnId="{459D027C-33AA-40C1-84A8-4768447B0F1C}">
      <dgm:prSet/>
      <dgm:spPr/>
      <dgm:t>
        <a:bodyPr/>
        <a:lstStyle/>
        <a:p>
          <a:endParaRPr lang="en-US"/>
        </a:p>
      </dgm:t>
    </dgm:pt>
    <dgm:pt modelId="{30A05F59-239A-4E31-9B50-5632784D7AD7}">
      <dgm:prSet phldrT="[Text]"/>
      <dgm:spPr/>
      <dgm:t>
        <a:bodyPr/>
        <a:lstStyle/>
        <a:p>
          <a:endParaRPr lang="en-US" dirty="0"/>
        </a:p>
      </dgm:t>
    </dgm:pt>
    <dgm:pt modelId="{52AC2303-DB38-4E1F-9DFB-D62E5FC8976A}" type="parTrans" cxnId="{B8C98EAD-8274-4866-8352-F57CD6E36E49}">
      <dgm:prSet/>
      <dgm:spPr/>
      <dgm:t>
        <a:bodyPr/>
        <a:lstStyle/>
        <a:p>
          <a:endParaRPr lang="en-US"/>
        </a:p>
      </dgm:t>
    </dgm:pt>
    <dgm:pt modelId="{C12210AE-578F-42F8-AF5E-6677F0C20690}" type="sibTrans" cxnId="{B8C98EAD-8274-4866-8352-F57CD6E36E49}">
      <dgm:prSet/>
      <dgm:spPr/>
      <dgm:t>
        <a:bodyPr/>
        <a:lstStyle/>
        <a:p>
          <a:endParaRPr lang="en-US"/>
        </a:p>
      </dgm:t>
    </dgm:pt>
    <dgm:pt modelId="{477CFBA9-AB0F-42C1-B4D9-1D2851C42A8E}">
      <dgm:prSet phldrT="[Text]"/>
      <dgm:spPr/>
      <dgm:t>
        <a:bodyPr/>
        <a:lstStyle/>
        <a:p>
          <a:endParaRPr lang="en-US" dirty="0"/>
        </a:p>
      </dgm:t>
    </dgm:pt>
    <dgm:pt modelId="{7DD0E0B6-5AE7-41A6-A903-EA80B44231F5}" type="parTrans" cxnId="{F328226C-A5A2-47A3-B53C-4652E8A9E385}">
      <dgm:prSet/>
      <dgm:spPr/>
      <dgm:t>
        <a:bodyPr/>
        <a:lstStyle/>
        <a:p>
          <a:endParaRPr lang="en-US"/>
        </a:p>
      </dgm:t>
    </dgm:pt>
    <dgm:pt modelId="{F82A8B1E-0C91-47DE-8657-5603DA4397D6}" type="sibTrans" cxnId="{F328226C-A5A2-47A3-B53C-4652E8A9E385}">
      <dgm:prSet/>
      <dgm:spPr/>
      <dgm:t>
        <a:bodyPr/>
        <a:lstStyle/>
        <a:p>
          <a:endParaRPr lang="en-US"/>
        </a:p>
      </dgm:t>
    </dgm:pt>
    <dgm:pt modelId="{4E4D2246-58EE-44E8-8984-1308E5E97FCE}">
      <dgm:prSet phldrT="[Text]"/>
      <dgm:spPr/>
      <dgm:t>
        <a:bodyPr/>
        <a:lstStyle/>
        <a:p>
          <a:endParaRPr lang="en-US" dirty="0"/>
        </a:p>
      </dgm:t>
    </dgm:pt>
    <dgm:pt modelId="{E30B4453-806F-49C9-ACFB-3B8F72A4A267}" type="parTrans" cxnId="{5EEA1C36-C749-4DB3-A420-B8DE038FC6EA}">
      <dgm:prSet/>
      <dgm:spPr/>
      <dgm:t>
        <a:bodyPr/>
        <a:lstStyle/>
        <a:p>
          <a:endParaRPr lang="en-US"/>
        </a:p>
      </dgm:t>
    </dgm:pt>
    <dgm:pt modelId="{6F2F5882-EE01-44AF-AEC1-E14803C2CC56}" type="sibTrans" cxnId="{5EEA1C36-C749-4DB3-A420-B8DE038FC6EA}">
      <dgm:prSet/>
      <dgm:spPr/>
      <dgm:t>
        <a:bodyPr/>
        <a:lstStyle/>
        <a:p>
          <a:endParaRPr lang="en-US"/>
        </a:p>
      </dgm:t>
    </dgm:pt>
    <dgm:pt modelId="{B81BF9A5-ACF0-4032-82F6-321EF5D5A43B}">
      <dgm:prSet phldrT="[Text]"/>
      <dgm:spPr/>
      <dgm:t>
        <a:bodyPr/>
        <a:lstStyle/>
        <a:p>
          <a:r>
            <a:rPr lang="ar-SA" dirty="0" smtClean="0"/>
            <a:t>الرفاه الجسدي</a:t>
          </a:r>
          <a:endParaRPr lang="en-US" dirty="0"/>
        </a:p>
      </dgm:t>
    </dgm:pt>
    <dgm:pt modelId="{B3F4F12D-2AE1-42B6-AA2C-8F93CE309F8F}" type="parTrans" cxnId="{E5C3D0C7-2DD2-4EB8-A45C-23683625D16C}">
      <dgm:prSet/>
      <dgm:spPr/>
      <dgm:t>
        <a:bodyPr/>
        <a:lstStyle/>
        <a:p>
          <a:endParaRPr lang="en-US"/>
        </a:p>
      </dgm:t>
    </dgm:pt>
    <dgm:pt modelId="{DEE27DF8-B406-4EEF-88C2-081746AA765C}" type="sibTrans" cxnId="{E5C3D0C7-2DD2-4EB8-A45C-23683625D16C}">
      <dgm:prSet/>
      <dgm:spPr/>
      <dgm:t>
        <a:bodyPr/>
        <a:lstStyle/>
        <a:p>
          <a:endParaRPr lang="en-US"/>
        </a:p>
      </dgm:t>
    </dgm:pt>
    <dgm:pt modelId="{DDCB6B16-AD75-443C-A9A1-92CB5898A67E}">
      <dgm:prSet phldrT="[Text]"/>
      <dgm:spPr/>
      <dgm:t>
        <a:bodyPr/>
        <a:lstStyle/>
        <a:p>
          <a:r>
            <a:rPr lang="ar-SA" dirty="0" smtClean="0"/>
            <a:t>الاندماج الاجتماعي</a:t>
          </a:r>
          <a:endParaRPr lang="en-US" dirty="0"/>
        </a:p>
      </dgm:t>
    </dgm:pt>
    <dgm:pt modelId="{1CBBD0BD-6B03-45D0-ACCD-46619F428261}" type="parTrans" cxnId="{3821921C-B956-44EF-94BE-F86F7EBE5D02}">
      <dgm:prSet/>
      <dgm:spPr/>
      <dgm:t>
        <a:bodyPr/>
        <a:lstStyle/>
        <a:p>
          <a:endParaRPr lang="en-US"/>
        </a:p>
      </dgm:t>
    </dgm:pt>
    <dgm:pt modelId="{F89749C2-2A79-4EA9-8AAF-525FE8849BBE}" type="sibTrans" cxnId="{3821921C-B956-44EF-94BE-F86F7EBE5D02}">
      <dgm:prSet/>
      <dgm:spPr/>
      <dgm:t>
        <a:bodyPr/>
        <a:lstStyle/>
        <a:p>
          <a:endParaRPr lang="en-US"/>
        </a:p>
      </dgm:t>
    </dgm:pt>
    <dgm:pt modelId="{8DEEAC2B-1E46-4E55-B66E-108746530FAF}">
      <dgm:prSet phldrT="[Text]"/>
      <dgm:spPr/>
      <dgm:t>
        <a:bodyPr/>
        <a:lstStyle/>
        <a:p>
          <a:r>
            <a:rPr lang="ar-SA" dirty="0" smtClean="0"/>
            <a:t>العلاقات الشخصية</a:t>
          </a:r>
          <a:endParaRPr lang="en-US" dirty="0"/>
        </a:p>
      </dgm:t>
    </dgm:pt>
    <dgm:pt modelId="{5E8D8C5D-CB30-48BF-AC90-051CCAE0739D}" type="parTrans" cxnId="{2EBC41B9-D882-4A72-9936-B8533BA08CB9}">
      <dgm:prSet/>
      <dgm:spPr/>
      <dgm:t>
        <a:bodyPr/>
        <a:lstStyle/>
        <a:p>
          <a:endParaRPr lang="en-US"/>
        </a:p>
      </dgm:t>
    </dgm:pt>
    <dgm:pt modelId="{58669148-F964-434F-951B-6B7C29FDD715}" type="sibTrans" cxnId="{2EBC41B9-D882-4A72-9936-B8533BA08CB9}">
      <dgm:prSet/>
      <dgm:spPr/>
      <dgm:t>
        <a:bodyPr/>
        <a:lstStyle/>
        <a:p>
          <a:endParaRPr lang="en-US"/>
        </a:p>
      </dgm:t>
    </dgm:pt>
    <dgm:pt modelId="{DA367566-28CD-4BCA-857C-E411C1180BE8}" type="pres">
      <dgm:prSet presAssocID="{CBB99231-D302-4D0A-9DD4-F657B768854C}" presName="Name0" presStyleCnt="0">
        <dgm:presLayoutVars>
          <dgm:dir/>
          <dgm:resizeHandles val="exact"/>
        </dgm:presLayoutVars>
      </dgm:prSet>
      <dgm:spPr/>
    </dgm:pt>
    <dgm:pt modelId="{85BA87D7-C2DB-4432-8076-88ECA22617A9}" type="pres">
      <dgm:prSet presAssocID="{CBB99231-D302-4D0A-9DD4-F657B768854C}" presName="bkgdShp" presStyleLbl="alignAccFollowNode1" presStyleIdx="0" presStyleCnt="1"/>
      <dgm:spPr/>
    </dgm:pt>
    <dgm:pt modelId="{AC6ECAC5-4E5F-4072-B8F7-518713F9D462}" type="pres">
      <dgm:prSet presAssocID="{CBB99231-D302-4D0A-9DD4-F657B768854C}" presName="linComp" presStyleCnt="0"/>
      <dgm:spPr/>
    </dgm:pt>
    <dgm:pt modelId="{0C877C59-6296-44E7-9995-1A683C1D105F}" type="pres">
      <dgm:prSet presAssocID="{F9B2B285-2F2E-4CE0-9949-81ECB985975E}" presName="compNode" presStyleCnt="0"/>
      <dgm:spPr/>
    </dgm:pt>
    <dgm:pt modelId="{D322A70F-C993-408E-9268-29A147B94E08}" type="pres">
      <dgm:prSet presAssocID="{F9B2B285-2F2E-4CE0-9949-81ECB985975E}" presName="node" presStyleLbl="node1" presStyleIdx="0" presStyleCnt="6">
        <dgm:presLayoutVars>
          <dgm:bulletEnabled val="1"/>
        </dgm:presLayoutVars>
      </dgm:prSet>
      <dgm:spPr/>
    </dgm:pt>
    <dgm:pt modelId="{946C2BB0-47C1-4E0A-917E-6E0AA56E4A90}" type="pres">
      <dgm:prSet presAssocID="{F9B2B285-2F2E-4CE0-9949-81ECB985975E}" presName="invisiNode" presStyleLbl="node1" presStyleIdx="0" presStyleCnt="6"/>
      <dgm:spPr/>
    </dgm:pt>
    <dgm:pt modelId="{3EFB7D56-BD3C-4596-A146-E8452AAD5F12}" type="pres">
      <dgm:prSet presAssocID="{F9B2B285-2F2E-4CE0-9949-81ECB985975E}" presName="imagNode" presStyleLbl="fgImgPlace1" presStyleIdx="0" presStyleCnt="6" custScaleX="124600" custScaleY="127765" custLinFactNeighborX="-12385" custLinFactNeighborY="-7667"/>
      <dgm:spPr>
        <a:blipFill>
          <a:blip xmlns:r="http://schemas.openxmlformats.org/officeDocument/2006/relationships" r:embed="rId1">
            <a:extLst>
              <a:ext uri="{28A0092B-C50C-407E-A947-70E740481C1C}">
                <a14:useLocalDpi xmlns:a14="http://schemas.microsoft.com/office/drawing/2010/main" val="0"/>
              </a:ext>
            </a:extLst>
          </a:blip>
          <a:srcRect/>
          <a:stretch>
            <a:fillRect t="-64000" b="-64000"/>
          </a:stretch>
        </a:blipFill>
      </dgm:spPr>
    </dgm:pt>
    <dgm:pt modelId="{C35C33BD-C8FE-41A2-A45C-8D3CBEE69FCF}" type="pres">
      <dgm:prSet presAssocID="{ED887E03-4E4D-422B-A7F5-36AF653CC5FF}" presName="sibTrans" presStyleLbl="sibTrans2D1" presStyleIdx="0" presStyleCnt="0"/>
      <dgm:spPr/>
    </dgm:pt>
    <dgm:pt modelId="{B1FB240B-DB34-44A7-9FEF-9682C3B8FE18}" type="pres">
      <dgm:prSet presAssocID="{72763826-0D42-4B59-A205-88BA8ACECC46}" presName="compNode" presStyleCnt="0"/>
      <dgm:spPr/>
    </dgm:pt>
    <dgm:pt modelId="{2B93568B-75FF-4F5D-B0C0-612E097916D6}" type="pres">
      <dgm:prSet presAssocID="{72763826-0D42-4B59-A205-88BA8ACECC46}" presName="node" presStyleLbl="node1" presStyleIdx="1" presStyleCnt="6">
        <dgm:presLayoutVars>
          <dgm:bulletEnabled val="1"/>
        </dgm:presLayoutVars>
      </dgm:prSet>
      <dgm:spPr/>
    </dgm:pt>
    <dgm:pt modelId="{28D50CA5-9173-4B32-984F-8F13543E149E}" type="pres">
      <dgm:prSet presAssocID="{72763826-0D42-4B59-A205-88BA8ACECC46}" presName="invisiNode" presStyleLbl="node1" presStyleIdx="1" presStyleCnt="6"/>
      <dgm:spPr/>
    </dgm:pt>
    <dgm:pt modelId="{82B0B1B1-618C-46DB-9D2B-3AE2F008979E}" type="pres">
      <dgm:prSet presAssocID="{72763826-0D42-4B59-A205-88BA8ACECC46}" presName="imagNode" presStyleLbl="fgImgPlace1" presStyleIdx="1" presStyleCnt="6" custScaleX="120746" custScaleY="121633" custLinFactNeighborX="-4192" custLinFactNeighborY="-5051"/>
      <dgm:spPr>
        <a:blipFill>
          <a:blip xmlns:r="http://schemas.openxmlformats.org/officeDocument/2006/relationships" r:embed="rId2">
            <a:extLst>
              <a:ext uri="{28A0092B-C50C-407E-A947-70E740481C1C}">
                <a14:useLocalDpi xmlns:a14="http://schemas.microsoft.com/office/drawing/2010/main" val="0"/>
              </a:ext>
            </a:extLst>
          </a:blip>
          <a:srcRect/>
          <a:stretch>
            <a:fillRect l="-24000" r="-24000"/>
          </a:stretch>
        </a:blipFill>
      </dgm:spPr>
    </dgm:pt>
    <dgm:pt modelId="{9278509C-FF1F-4A8A-9070-F79BE13B8FD1}" type="pres">
      <dgm:prSet presAssocID="{E12A67A3-07CB-4F5A-B43E-82658FAEECFB}" presName="sibTrans" presStyleLbl="sibTrans2D1" presStyleIdx="0" presStyleCnt="0"/>
      <dgm:spPr/>
    </dgm:pt>
    <dgm:pt modelId="{0E10437B-9178-4E61-91FF-152B102BC1C4}" type="pres">
      <dgm:prSet presAssocID="{B81BF9A5-ACF0-4032-82F6-321EF5D5A43B}" presName="compNode" presStyleCnt="0"/>
      <dgm:spPr/>
    </dgm:pt>
    <dgm:pt modelId="{95008C81-C07D-4EAF-AB5B-04230D3AB244}" type="pres">
      <dgm:prSet presAssocID="{B81BF9A5-ACF0-4032-82F6-321EF5D5A43B}" presName="node" presStyleLbl="node1" presStyleIdx="2" presStyleCnt="6">
        <dgm:presLayoutVars>
          <dgm:bulletEnabled val="1"/>
        </dgm:presLayoutVars>
      </dgm:prSet>
      <dgm:spPr/>
    </dgm:pt>
    <dgm:pt modelId="{49C4A5F2-0BD5-41DB-9F9A-942C19F504C2}" type="pres">
      <dgm:prSet presAssocID="{B81BF9A5-ACF0-4032-82F6-321EF5D5A43B}" presName="invisiNode" presStyleLbl="node1" presStyleIdx="2" presStyleCnt="6"/>
      <dgm:spPr/>
    </dgm:pt>
    <dgm:pt modelId="{405163FF-9A27-4807-BB7A-CFC2FE36193D}" type="pres">
      <dgm:prSet presAssocID="{B81BF9A5-ACF0-4032-82F6-321EF5D5A43B}" presName="imagNode" presStyleLbl="fgImgPlace1" presStyleIdx="2" presStyleCnt="6" custScaleX="117250" custScaleY="126683"/>
      <dgm:spPr>
        <a:blipFill>
          <a:blip xmlns:r="http://schemas.openxmlformats.org/officeDocument/2006/relationships" r:embed="rId3">
            <a:extLst>
              <a:ext uri="{28A0092B-C50C-407E-A947-70E740481C1C}">
                <a14:useLocalDpi xmlns:a14="http://schemas.microsoft.com/office/drawing/2010/main" val="0"/>
              </a:ext>
            </a:extLst>
          </a:blip>
          <a:srcRect/>
          <a:stretch>
            <a:fillRect l="-2000" r="-2000"/>
          </a:stretch>
        </a:blipFill>
      </dgm:spPr>
    </dgm:pt>
    <dgm:pt modelId="{015BAF30-C0EC-4AD9-A228-03DAE5571C4C}" type="pres">
      <dgm:prSet presAssocID="{DEE27DF8-B406-4EEF-88C2-081746AA765C}" presName="sibTrans" presStyleLbl="sibTrans2D1" presStyleIdx="0" presStyleCnt="0"/>
      <dgm:spPr/>
    </dgm:pt>
    <dgm:pt modelId="{5C3B6B94-6E7C-4F93-B309-FB7DCDEBC877}" type="pres">
      <dgm:prSet presAssocID="{DDCB6B16-AD75-443C-A9A1-92CB5898A67E}" presName="compNode" presStyleCnt="0"/>
      <dgm:spPr/>
    </dgm:pt>
    <dgm:pt modelId="{507AA762-3768-4EDE-977C-3C88C6BDEBFD}" type="pres">
      <dgm:prSet presAssocID="{DDCB6B16-AD75-443C-A9A1-92CB5898A67E}" presName="node" presStyleLbl="node1" presStyleIdx="3" presStyleCnt="6">
        <dgm:presLayoutVars>
          <dgm:bulletEnabled val="1"/>
        </dgm:presLayoutVars>
      </dgm:prSet>
      <dgm:spPr/>
    </dgm:pt>
    <dgm:pt modelId="{133606BA-E391-49D5-A133-01CD977CDAB2}" type="pres">
      <dgm:prSet presAssocID="{DDCB6B16-AD75-443C-A9A1-92CB5898A67E}" presName="invisiNode" presStyleLbl="node1" presStyleIdx="3" presStyleCnt="6"/>
      <dgm:spPr/>
    </dgm:pt>
    <dgm:pt modelId="{E6796240-3DE4-4F04-A2A0-CBA132DB3389}" type="pres">
      <dgm:prSet presAssocID="{DDCB6B16-AD75-443C-A9A1-92CB5898A67E}" presName="imagNode" presStyleLbl="fgImgPlace1" presStyleIdx="3" presStyleCnt="6" custScaleX="115383" custScaleY="118266"/>
      <dgm:spPr>
        <a:blipFill>
          <a:blip xmlns:r="http://schemas.openxmlformats.org/officeDocument/2006/relationships" r:embed="rId4">
            <a:extLst>
              <a:ext uri="{28A0092B-C50C-407E-A947-70E740481C1C}">
                <a14:useLocalDpi xmlns:a14="http://schemas.microsoft.com/office/drawing/2010/main" val="0"/>
              </a:ext>
            </a:extLst>
          </a:blip>
          <a:srcRect/>
          <a:stretch>
            <a:fillRect l="-26000" r="-26000"/>
          </a:stretch>
        </a:blipFill>
      </dgm:spPr>
    </dgm:pt>
    <dgm:pt modelId="{862E7DFA-C431-4302-B265-0C2D66F8D322}" type="pres">
      <dgm:prSet presAssocID="{F89749C2-2A79-4EA9-8AAF-525FE8849BBE}" presName="sibTrans" presStyleLbl="sibTrans2D1" presStyleIdx="0" presStyleCnt="0"/>
      <dgm:spPr/>
    </dgm:pt>
    <dgm:pt modelId="{E721BDD1-A2F8-4101-996A-F57CC766B488}" type="pres">
      <dgm:prSet presAssocID="{8DEEAC2B-1E46-4E55-B66E-108746530FAF}" presName="compNode" presStyleCnt="0"/>
      <dgm:spPr/>
    </dgm:pt>
    <dgm:pt modelId="{9B515703-876F-4FE3-9611-6E16DB834558}" type="pres">
      <dgm:prSet presAssocID="{8DEEAC2B-1E46-4E55-B66E-108746530FAF}" presName="node" presStyleLbl="node1" presStyleIdx="4" presStyleCnt="6">
        <dgm:presLayoutVars>
          <dgm:bulletEnabled val="1"/>
        </dgm:presLayoutVars>
      </dgm:prSet>
      <dgm:spPr/>
    </dgm:pt>
    <dgm:pt modelId="{BF42BCE6-C6C0-4627-B934-3BB70CA595C4}" type="pres">
      <dgm:prSet presAssocID="{8DEEAC2B-1E46-4E55-B66E-108746530FAF}" presName="invisiNode" presStyleLbl="node1" presStyleIdx="4" presStyleCnt="6"/>
      <dgm:spPr/>
    </dgm:pt>
    <dgm:pt modelId="{6BD44B4D-D25B-44C8-88A7-F3704B16B1DF}" type="pres">
      <dgm:prSet presAssocID="{8DEEAC2B-1E46-4E55-B66E-108746530FAF}" presName="imagNode" presStyleLbl="fgImgPlace1" presStyleIdx="4" presStyleCnt="6" custScaleX="121607" custScaleY="113215" custLinFactNeighborX="3576" custLinFactNeighborY="-5050"/>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2000" r="-32000"/>
          </a:stretch>
        </a:blipFill>
      </dgm:spPr>
    </dgm:pt>
    <dgm:pt modelId="{88EC511F-E80F-47D3-AD67-B3F0F71ACC54}" type="pres">
      <dgm:prSet presAssocID="{58669148-F964-434F-951B-6B7C29FDD715}" presName="sibTrans" presStyleLbl="sibTrans2D1" presStyleIdx="0" presStyleCnt="0"/>
      <dgm:spPr/>
    </dgm:pt>
    <dgm:pt modelId="{CBB8205A-D925-4532-865B-FE310798FA00}" type="pres">
      <dgm:prSet presAssocID="{5BD6DCC7-9AD7-4C95-BDFF-80B6960CA867}" presName="compNode" presStyleCnt="0"/>
      <dgm:spPr/>
    </dgm:pt>
    <dgm:pt modelId="{0BE8B1E4-C976-4757-844D-D62421A4BFEB}" type="pres">
      <dgm:prSet presAssocID="{5BD6DCC7-9AD7-4C95-BDFF-80B6960CA867}" presName="node" presStyleLbl="node1" presStyleIdx="5" presStyleCnt="6">
        <dgm:presLayoutVars>
          <dgm:bulletEnabled val="1"/>
        </dgm:presLayoutVars>
      </dgm:prSet>
      <dgm:spPr/>
    </dgm:pt>
    <dgm:pt modelId="{BFBBC49C-ED2B-451F-8B40-0BD9E9C31F99}" type="pres">
      <dgm:prSet presAssocID="{5BD6DCC7-9AD7-4C95-BDFF-80B6960CA867}" presName="invisiNode" presStyleLbl="node1" presStyleIdx="5" presStyleCnt="6"/>
      <dgm:spPr/>
    </dgm:pt>
    <dgm:pt modelId="{433F0285-E8D2-4CEB-A8DC-93F5D1BA6E45}" type="pres">
      <dgm:prSet presAssocID="{5BD6DCC7-9AD7-4C95-BDFF-80B6960CA867}" presName="imagNode" presStyleLbl="fgImgPlace1" presStyleIdx="5" presStyleCnt="6"/>
      <dgm:spPr>
        <a:blipFill>
          <a:blip xmlns:r="http://schemas.openxmlformats.org/officeDocument/2006/relationships" r:embed="rId6">
            <a:extLst>
              <a:ext uri="{28A0092B-C50C-407E-A947-70E740481C1C}">
                <a14:useLocalDpi xmlns:a14="http://schemas.microsoft.com/office/drawing/2010/main" val="0"/>
              </a:ext>
            </a:extLst>
          </a:blip>
          <a:srcRect/>
          <a:stretch>
            <a:fillRect l="-4000" r="-4000"/>
          </a:stretch>
        </a:blipFill>
      </dgm:spPr>
    </dgm:pt>
  </dgm:ptLst>
  <dgm:cxnLst>
    <dgm:cxn modelId="{069335CD-C754-437E-8F80-D395F178DCDD}" type="presOf" srcId="{72763826-0D42-4B59-A205-88BA8ACECC46}" destId="{2B93568B-75FF-4F5D-B0C0-612E097916D6}" srcOrd="0" destOrd="0" presId="urn:microsoft.com/office/officeart/2005/8/layout/pList2"/>
    <dgm:cxn modelId="{E5C3D0C7-2DD2-4EB8-A45C-23683625D16C}" srcId="{CBB99231-D302-4D0A-9DD4-F657B768854C}" destId="{B81BF9A5-ACF0-4032-82F6-321EF5D5A43B}" srcOrd="2" destOrd="0" parTransId="{B3F4F12D-2AE1-42B6-AA2C-8F93CE309F8F}" sibTransId="{DEE27DF8-B406-4EEF-88C2-081746AA765C}"/>
    <dgm:cxn modelId="{5EEA1C36-C749-4DB3-A420-B8DE038FC6EA}" srcId="{5BD6DCC7-9AD7-4C95-BDFF-80B6960CA867}" destId="{4E4D2246-58EE-44E8-8984-1308E5E97FCE}" srcOrd="1" destOrd="0" parTransId="{E30B4453-806F-49C9-ACFB-3B8F72A4A267}" sibTransId="{6F2F5882-EE01-44AF-AEC1-E14803C2CC56}"/>
    <dgm:cxn modelId="{39FE9B14-C241-4753-B0E1-CB6B2F46A3EA}" type="presOf" srcId="{ED887E03-4E4D-422B-A7F5-36AF653CC5FF}" destId="{C35C33BD-C8FE-41A2-A45C-8D3CBEE69FCF}" srcOrd="0" destOrd="0" presId="urn:microsoft.com/office/officeart/2005/8/layout/pList2"/>
    <dgm:cxn modelId="{6248FA6E-AC63-4AFA-A3DB-2752E4455BB6}" type="presOf" srcId="{CBB99231-D302-4D0A-9DD4-F657B768854C}" destId="{DA367566-28CD-4BCA-857C-E411C1180BE8}" srcOrd="0" destOrd="0" presId="urn:microsoft.com/office/officeart/2005/8/layout/pList2"/>
    <dgm:cxn modelId="{F7BFBB5E-758C-41E7-A356-FE5D7DF5BAB4}" type="presOf" srcId="{F9B2B285-2F2E-4CE0-9949-81ECB985975E}" destId="{D322A70F-C993-408E-9268-29A147B94E08}" srcOrd="0" destOrd="0" presId="urn:microsoft.com/office/officeart/2005/8/layout/pList2"/>
    <dgm:cxn modelId="{B96C1798-093C-49B0-B19B-5955E9943863}" type="presOf" srcId="{58669148-F964-434F-951B-6B7C29FDD715}" destId="{88EC511F-E80F-47D3-AD67-B3F0F71ACC54}" srcOrd="0" destOrd="0" presId="urn:microsoft.com/office/officeart/2005/8/layout/pList2"/>
    <dgm:cxn modelId="{B8C98EAD-8274-4866-8352-F57CD6E36E49}" srcId="{5BD6DCC7-9AD7-4C95-BDFF-80B6960CA867}" destId="{30A05F59-239A-4E31-9B50-5632784D7AD7}" srcOrd="2" destOrd="0" parTransId="{52AC2303-DB38-4E1F-9DFB-D62E5FC8976A}" sibTransId="{C12210AE-578F-42F8-AF5E-6677F0C20690}"/>
    <dgm:cxn modelId="{459D027C-33AA-40C1-84A8-4768447B0F1C}" srcId="{CBB99231-D302-4D0A-9DD4-F657B768854C}" destId="{5BD6DCC7-9AD7-4C95-BDFF-80B6960CA867}" srcOrd="5" destOrd="0" parTransId="{E7FC9B9A-FA6A-49DA-9BCF-A0B3B0DC3361}" sibTransId="{6194D17C-E440-4F69-B372-F50D4293157D}"/>
    <dgm:cxn modelId="{F328226C-A5A2-47A3-B53C-4652E8A9E385}" srcId="{5BD6DCC7-9AD7-4C95-BDFF-80B6960CA867}" destId="{477CFBA9-AB0F-42C1-B4D9-1D2851C42A8E}" srcOrd="0" destOrd="0" parTransId="{7DD0E0B6-5AE7-41A6-A903-EA80B44231F5}" sibTransId="{F82A8B1E-0C91-47DE-8657-5603DA4397D6}"/>
    <dgm:cxn modelId="{FDF5808C-D322-42CA-A5CC-30771FD82F9C}" type="presOf" srcId="{30A05F59-239A-4E31-9B50-5632784D7AD7}" destId="{0BE8B1E4-C976-4757-844D-D62421A4BFEB}" srcOrd="0" destOrd="3" presId="urn:microsoft.com/office/officeart/2005/8/layout/pList2"/>
    <dgm:cxn modelId="{3821921C-B956-44EF-94BE-F86F7EBE5D02}" srcId="{CBB99231-D302-4D0A-9DD4-F657B768854C}" destId="{DDCB6B16-AD75-443C-A9A1-92CB5898A67E}" srcOrd="3" destOrd="0" parTransId="{1CBBD0BD-6B03-45D0-ACCD-46619F428261}" sibTransId="{F89749C2-2A79-4EA9-8AAF-525FE8849BBE}"/>
    <dgm:cxn modelId="{34615723-2045-4CA3-952E-3EDCA057EED3}" type="presOf" srcId="{B81BF9A5-ACF0-4032-82F6-321EF5D5A43B}" destId="{95008C81-C07D-4EAF-AB5B-04230D3AB244}" srcOrd="0" destOrd="0" presId="urn:microsoft.com/office/officeart/2005/8/layout/pList2"/>
    <dgm:cxn modelId="{CA48E1F4-C671-431D-A23E-4193B5CCEE2C}" type="presOf" srcId="{DEE27DF8-B406-4EEF-88C2-081746AA765C}" destId="{015BAF30-C0EC-4AD9-A228-03DAE5571C4C}" srcOrd="0" destOrd="0" presId="urn:microsoft.com/office/officeart/2005/8/layout/pList2"/>
    <dgm:cxn modelId="{5CE0E5A6-EC51-4FA2-B6B1-9A937ADE41A7}" srcId="{CBB99231-D302-4D0A-9DD4-F657B768854C}" destId="{F9B2B285-2F2E-4CE0-9949-81ECB985975E}" srcOrd="0" destOrd="0" parTransId="{DC61E882-64E8-45C6-9D30-9093E57A3D78}" sibTransId="{ED887E03-4E4D-422B-A7F5-36AF653CC5FF}"/>
    <dgm:cxn modelId="{1E755BB7-6642-4330-97B9-12A5223A6A5E}" srcId="{CBB99231-D302-4D0A-9DD4-F657B768854C}" destId="{72763826-0D42-4B59-A205-88BA8ACECC46}" srcOrd="1" destOrd="0" parTransId="{6E3A554F-157C-4136-BDBF-D8528C576E01}" sibTransId="{E12A67A3-07CB-4F5A-B43E-82658FAEECFB}"/>
    <dgm:cxn modelId="{D5293744-B522-48A1-B83E-B9F615D24BA1}" type="presOf" srcId="{8DEEAC2B-1E46-4E55-B66E-108746530FAF}" destId="{9B515703-876F-4FE3-9611-6E16DB834558}" srcOrd="0" destOrd="0" presId="urn:microsoft.com/office/officeart/2005/8/layout/pList2"/>
    <dgm:cxn modelId="{1372F73A-413D-4B13-BC2C-93110C690B2C}" type="presOf" srcId="{E12A67A3-07CB-4F5A-B43E-82658FAEECFB}" destId="{9278509C-FF1F-4A8A-9070-F79BE13B8FD1}" srcOrd="0" destOrd="0" presId="urn:microsoft.com/office/officeart/2005/8/layout/pList2"/>
    <dgm:cxn modelId="{FC5B9183-0B5F-411F-BB4F-60755D13A713}" type="presOf" srcId="{F89749C2-2A79-4EA9-8AAF-525FE8849BBE}" destId="{862E7DFA-C431-4302-B265-0C2D66F8D322}" srcOrd="0" destOrd="0" presId="urn:microsoft.com/office/officeart/2005/8/layout/pList2"/>
    <dgm:cxn modelId="{E8B2A053-EC49-4437-9D12-F04D79450092}" type="presOf" srcId="{477CFBA9-AB0F-42C1-B4D9-1D2851C42A8E}" destId="{0BE8B1E4-C976-4757-844D-D62421A4BFEB}" srcOrd="0" destOrd="1" presId="urn:microsoft.com/office/officeart/2005/8/layout/pList2"/>
    <dgm:cxn modelId="{8EB5EE84-DD3D-43A4-8804-E069E1091275}" type="presOf" srcId="{DDCB6B16-AD75-443C-A9A1-92CB5898A67E}" destId="{507AA762-3768-4EDE-977C-3C88C6BDEBFD}" srcOrd="0" destOrd="0" presId="urn:microsoft.com/office/officeart/2005/8/layout/pList2"/>
    <dgm:cxn modelId="{52DEA3DA-B33C-4D77-878D-008EEA275D7E}" type="presOf" srcId="{5BD6DCC7-9AD7-4C95-BDFF-80B6960CA867}" destId="{0BE8B1E4-C976-4757-844D-D62421A4BFEB}" srcOrd="0" destOrd="0" presId="urn:microsoft.com/office/officeart/2005/8/layout/pList2"/>
    <dgm:cxn modelId="{2EBC41B9-D882-4A72-9936-B8533BA08CB9}" srcId="{CBB99231-D302-4D0A-9DD4-F657B768854C}" destId="{8DEEAC2B-1E46-4E55-B66E-108746530FAF}" srcOrd="4" destOrd="0" parTransId="{5E8D8C5D-CB30-48BF-AC90-051CCAE0739D}" sibTransId="{58669148-F964-434F-951B-6B7C29FDD715}"/>
    <dgm:cxn modelId="{6BAEEBB5-4C10-4871-AD36-AA7250B6F1AB}" type="presOf" srcId="{4E4D2246-58EE-44E8-8984-1308E5E97FCE}" destId="{0BE8B1E4-C976-4757-844D-D62421A4BFEB}" srcOrd="0" destOrd="2" presId="urn:microsoft.com/office/officeart/2005/8/layout/pList2"/>
    <dgm:cxn modelId="{C2493E27-27BD-461F-A180-F10B9BDB998F}" type="presParOf" srcId="{DA367566-28CD-4BCA-857C-E411C1180BE8}" destId="{85BA87D7-C2DB-4432-8076-88ECA22617A9}" srcOrd="0" destOrd="0" presId="urn:microsoft.com/office/officeart/2005/8/layout/pList2"/>
    <dgm:cxn modelId="{A7288CF9-7A70-4AEB-A352-88340DD85D62}" type="presParOf" srcId="{DA367566-28CD-4BCA-857C-E411C1180BE8}" destId="{AC6ECAC5-4E5F-4072-B8F7-518713F9D462}" srcOrd="1" destOrd="0" presId="urn:microsoft.com/office/officeart/2005/8/layout/pList2"/>
    <dgm:cxn modelId="{DEAE42C4-E585-4846-B279-0ABD35C8644A}" type="presParOf" srcId="{AC6ECAC5-4E5F-4072-B8F7-518713F9D462}" destId="{0C877C59-6296-44E7-9995-1A683C1D105F}" srcOrd="0" destOrd="0" presId="urn:microsoft.com/office/officeart/2005/8/layout/pList2"/>
    <dgm:cxn modelId="{634BB690-6CD9-499D-AD78-4AF6922A72F5}" type="presParOf" srcId="{0C877C59-6296-44E7-9995-1A683C1D105F}" destId="{D322A70F-C993-408E-9268-29A147B94E08}" srcOrd="0" destOrd="0" presId="urn:microsoft.com/office/officeart/2005/8/layout/pList2"/>
    <dgm:cxn modelId="{274617DF-98C0-4614-A985-FD9D1E8A88C2}" type="presParOf" srcId="{0C877C59-6296-44E7-9995-1A683C1D105F}" destId="{946C2BB0-47C1-4E0A-917E-6E0AA56E4A90}" srcOrd="1" destOrd="0" presId="urn:microsoft.com/office/officeart/2005/8/layout/pList2"/>
    <dgm:cxn modelId="{BA5E2029-63B5-44A1-935F-86B0AE0AB522}" type="presParOf" srcId="{0C877C59-6296-44E7-9995-1A683C1D105F}" destId="{3EFB7D56-BD3C-4596-A146-E8452AAD5F12}" srcOrd="2" destOrd="0" presId="urn:microsoft.com/office/officeart/2005/8/layout/pList2"/>
    <dgm:cxn modelId="{EBF08DCF-2E4C-451A-B21E-A70F07F1A43F}" type="presParOf" srcId="{AC6ECAC5-4E5F-4072-B8F7-518713F9D462}" destId="{C35C33BD-C8FE-41A2-A45C-8D3CBEE69FCF}" srcOrd="1" destOrd="0" presId="urn:microsoft.com/office/officeart/2005/8/layout/pList2"/>
    <dgm:cxn modelId="{6E43A75D-91B2-441A-B664-5B606C9FD735}" type="presParOf" srcId="{AC6ECAC5-4E5F-4072-B8F7-518713F9D462}" destId="{B1FB240B-DB34-44A7-9FEF-9682C3B8FE18}" srcOrd="2" destOrd="0" presId="urn:microsoft.com/office/officeart/2005/8/layout/pList2"/>
    <dgm:cxn modelId="{31396404-F5F6-4563-A467-83172F6C1BA3}" type="presParOf" srcId="{B1FB240B-DB34-44A7-9FEF-9682C3B8FE18}" destId="{2B93568B-75FF-4F5D-B0C0-612E097916D6}" srcOrd="0" destOrd="0" presId="urn:microsoft.com/office/officeart/2005/8/layout/pList2"/>
    <dgm:cxn modelId="{716B5CB6-F8BD-485F-8735-F3CC68297D40}" type="presParOf" srcId="{B1FB240B-DB34-44A7-9FEF-9682C3B8FE18}" destId="{28D50CA5-9173-4B32-984F-8F13543E149E}" srcOrd="1" destOrd="0" presId="urn:microsoft.com/office/officeart/2005/8/layout/pList2"/>
    <dgm:cxn modelId="{4116D2F9-D77B-4827-AEEE-C6A8896545C5}" type="presParOf" srcId="{B1FB240B-DB34-44A7-9FEF-9682C3B8FE18}" destId="{82B0B1B1-618C-46DB-9D2B-3AE2F008979E}" srcOrd="2" destOrd="0" presId="urn:microsoft.com/office/officeart/2005/8/layout/pList2"/>
    <dgm:cxn modelId="{86E0319D-22FF-4F73-99EC-79ED266F787C}" type="presParOf" srcId="{AC6ECAC5-4E5F-4072-B8F7-518713F9D462}" destId="{9278509C-FF1F-4A8A-9070-F79BE13B8FD1}" srcOrd="3" destOrd="0" presId="urn:microsoft.com/office/officeart/2005/8/layout/pList2"/>
    <dgm:cxn modelId="{03386B67-2366-444C-AB55-939B95A43193}" type="presParOf" srcId="{AC6ECAC5-4E5F-4072-B8F7-518713F9D462}" destId="{0E10437B-9178-4E61-91FF-152B102BC1C4}" srcOrd="4" destOrd="0" presId="urn:microsoft.com/office/officeart/2005/8/layout/pList2"/>
    <dgm:cxn modelId="{E057F815-C1A5-42C2-AFFD-2BB0E82200A8}" type="presParOf" srcId="{0E10437B-9178-4E61-91FF-152B102BC1C4}" destId="{95008C81-C07D-4EAF-AB5B-04230D3AB244}" srcOrd="0" destOrd="0" presId="urn:microsoft.com/office/officeart/2005/8/layout/pList2"/>
    <dgm:cxn modelId="{CA836B1F-0BA6-4697-858F-E90D9CC44753}" type="presParOf" srcId="{0E10437B-9178-4E61-91FF-152B102BC1C4}" destId="{49C4A5F2-0BD5-41DB-9F9A-942C19F504C2}" srcOrd="1" destOrd="0" presId="urn:microsoft.com/office/officeart/2005/8/layout/pList2"/>
    <dgm:cxn modelId="{95C8A281-65D4-410D-9E00-4F0273D4C853}" type="presParOf" srcId="{0E10437B-9178-4E61-91FF-152B102BC1C4}" destId="{405163FF-9A27-4807-BB7A-CFC2FE36193D}" srcOrd="2" destOrd="0" presId="urn:microsoft.com/office/officeart/2005/8/layout/pList2"/>
    <dgm:cxn modelId="{FD5DDDB6-587C-42B2-9445-946D51CFF5DE}" type="presParOf" srcId="{AC6ECAC5-4E5F-4072-B8F7-518713F9D462}" destId="{015BAF30-C0EC-4AD9-A228-03DAE5571C4C}" srcOrd="5" destOrd="0" presId="urn:microsoft.com/office/officeart/2005/8/layout/pList2"/>
    <dgm:cxn modelId="{849012A0-5424-4FED-AE76-F5722AF86B14}" type="presParOf" srcId="{AC6ECAC5-4E5F-4072-B8F7-518713F9D462}" destId="{5C3B6B94-6E7C-4F93-B309-FB7DCDEBC877}" srcOrd="6" destOrd="0" presId="urn:microsoft.com/office/officeart/2005/8/layout/pList2"/>
    <dgm:cxn modelId="{83AAC996-A1E1-40D1-B782-E3F9985ACC97}" type="presParOf" srcId="{5C3B6B94-6E7C-4F93-B309-FB7DCDEBC877}" destId="{507AA762-3768-4EDE-977C-3C88C6BDEBFD}" srcOrd="0" destOrd="0" presId="urn:microsoft.com/office/officeart/2005/8/layout/pList2"/>
    <dgm:cxn modelId="{74F38784-9DD0-40FD-B4CB-137A428F18F5}" type="presParOf" srcId="{5C3B6B94-6E7C-4F93-B309-FB7DCDEBC877}" destId="{133606BA-E391-49D5-A133-01CD977CDAB2}" srcOrd="1" destOrd="0" presId="urn:microsoft.com/office/officeart/2005/8/layout/pList2"/>
    <dgm:cxn modelId="{A1E8B144-1A00-4059-8BFB-D56FF2AF79D4}" type="presParOf" srcId="{5C3B6B94-6E7C-4F93-B309-FB7DCDEBC877}" destId="{E6796240-3DE4-4F04-A2A0-CBA132DB3389}" srcOrd="2" destOrd="0" presId="urn:microsoft.com/office/officeart/2005/8/layout/pList2"/>
    <dgm:cxn modelId="{C11B6695-9D62-4839-86CA-9757F16DB316}" type="presParOf" srcId="{AC6ECAC5-4E5F-4072-B8F7-518713F9D462}" destId="{862E7DFA-C431-4302-B265-0C2D66F8D322}" srcOrd="7" destOrd="0" presId="urn:microsoft.com/office/officeart/2005/8/layout/pList2"/>
    <dgm:cxn modelId="{C2679AF7-F96E-4D40-8B90-F087BEB4E84F}" type="presParOf" srcId="{AC6ECAC5-4E5F-4072-B8F7-518713F9D462}" destId="{E721BDD1-A2F8-4101-996A-F57CC766B488}" srcOrd="8" destOrd="0" presId="urn:microsoft.com/office/officeart/2005/8/layout/pList2"/>
    <dgm:cxn modelId="{C38167D7-1E93-4397-9F5B-685145896DBA}" type="presParOf" srcId="{E721BDD1-A2F8-4101-996A-F57CC766B488}" destId="{9B515703-876F-4FE3-9611-6E16DB834558}" srcOrd="0" destOrd="0" presId="urn:microsoft.com/office/officeart/2005/8/layout/pList2"/>
    <dgm:cxn modelId="{94C76519-10E8-4F94-93BB-AC41EF5A98D5}" type="presParOf" srcId="{E721BDD1-A2F8-4101-996A-F57CC766B488}" destId="{BF42BCE6-C6C0-4627-B934-3BB70CA595C4}" srcOrd="1" destOrd="0" presId="urn:microsoft.com/office/officeart/2005/8/layout/pList2"/>
    <dgm:cxn modelId="{A5CE2624-1910-421A-86F7-A87F69115018}" type="presParOf" srcId="{E721BDD1-A2F8-4101-996A-F57CC766B488}" destId="{6BD44B4D-D25B-44C8-88A7-F3704B16B1DF}" srcOrd="2" destOrd="0" presId="urn:microsoft.com/office/officeart/2005/8/layout/pList2"/>
    <dgm:cxn modelId="{B7614CF2-104F-418E-8814-981D2F4F67B9}" type="presParOf" srcId="{AC6ECAC5-4E5F-4072-B8F7-518713F9D462}" destId="{88EC511F-E80F-47D3-AD67-B3F0F71ACC54}" srcOrd="9" destOrd="0" presId="urn:microsoft.com/office/officeart/2005/8/layout/pList2"/>
    <dgm:cxn modelId="{75AD54B3-5308-4F41-8C4C-DF99B78D3462}" type="presParOf" srcId="{AC6ECAC5-4E5F-4072-B8F7-518713F9D462}" destId="{CBB8205A-D925-4532-865B-FE310798FA00}" srcOrd="10" destOrd="0" presId="urn:microsoft.com/office/officeart/2005/8/layout/pList2"/>
    <dgm:cxn modelId="{BD3E506E-66E3-4675-A584-0F596A757CB4}" type="presParOf" srcId="{CBB8205A-D925-4532-865B-FE310798FA00}" destId="{0BE8B1E4-C976-4757-844D-D62421A4BFEB}" srcOrd="0" destOrd="0" presId="urn:microsoft.com/office/officeart/2005/8/layout/pList2"/>
    <dgm:cxn modelId="{BAE4F49F-C76D-4E86-8BE7-E3EB97E30099}" type="presParOf" srcId="{CBB8205A-D925-4532-865B-FE310798FA00}" destId="{BFBBC49C-ED2B-451F-8B40-0BD9E9C31F99}" srcOrd="1" destOrd="0" presId="urn:microsoft.com/office/officeart/2005/8/layout/pList2"/>
    <dgm:cxn modelId="{B3EC9835-7DA7-4478-B398-5B58F104ED04}" type="presParOf" srcId="{CBB8205A-D925-4532-865B-FE310798FA00}" destId="{433F0285-E8D2-4CEB-A8DC-93F5D1BA6E45}"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B854A7-A93B-44CF-9266-2535686BE27A}">
      <dsp:nvSpPr>
        <dsp:cNvPr id="0" name=""/>
        <dsp:cNvSpPr/>
      </dsp:nvSpPr>
      <dsp:spPr>
        <a:xfrm>
          <a:off x="4394533" y="2286000"/>
          <a:ext cx="569854" cy="1628775"/>
        </a:xfrm>
        <a:custGeom>
          <a:avLst/>
          <a:gdLst/>
          <a:ahLst/>
          <a:cxnLst/>
          <a:rect l="0" t="0" r="0" b="0"/>
          <a:pathLst>
            <a:path>
              <a:moveTo>
                <a:pt x="0" y="0"/>
              </a:moveTo>
              <a:lnTo>
                <a:pt x="284927" y="0"/>
              </a:lnTo>
              <a:lnTo>
                <a:pt x="284927" y="1628775"/>
              </a:lnTo>
              <a:lnTo>
                <a:pt x="569854" y="1628775"/>
              </a:lnTo>
            </a:path>
          </a:pathLst>
        </a:custGeom>
        <a:noFill/>
        <a:ln w="11429" cap="flat" cmpd="sng" algn="ctr">
          <a:solidFill>
            <a:schemeClr val="accent2">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accent1">
                <a:lumMod val="50000"/>
              </a:schemeClr>
            </a:solidFill>
          </a:endParaRPr>
        </a:p>
      </dsp:txBody>
      <dsp:txXfrm>
        <a:off x="4636321" y="3057247"/>
        <a:ext cx="86279" cy="86279"/>
      </dsp:txXfrm>
    </dsp:sp>
    <dsp:sp modelId="{4E9A1F69-A28B-49F7-8315-1CFBAF85EDE6}">
      <dsp:nvSpPr>
        <dsp:cNvPr id="0" name=""/>
        <dsp:cNvSpPr/>
      </dsp:nvSpPr>
      <dsp:spPr>
        <a:xfrm>
          <a:off x="4394533" y="2286000"/>
          <a:ext cx="569854" cy="542924"/>
        </a:xfrm>
        <a:custGeom>
          <a:avLst/>
          <a:gdLst/>
          <a:ahLst/>
          <a:cxnLst/>
          <a:rect l="0" t="0" r="0" b="0"/>
          <a:pathLst>
            <a:path>
              <a:moveTo>
                <a:pt x="0" y="0"/>
              </a:moveTo>
              <a:lnTo>
                <a:pt x="284927" y="0"/>
              </a:lnTo>
              <a:lnTo>
                <a:pt x="284927" y="542924"/>
              </a:lnTo>
              <a:lnTo>
                <a:pt x="569854" y="542924"/>
              </a:lnTo>
            </a:path>
          </a:pathLst>
        </a:custGeom>
        <a:noFill/>
        <a:ln w="11429" cap="flat" cmpd="sng" algn="ctr">
          <a:solidFill>
            <a:schemeClr val="accent2">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1">
                <a:lumMod val="50000"/>
              </a:schemeClr>
            </a:solidFill>
          </a:endParaRPr>
        </a:p>
      </dsp:txBody>
      <dsp:txXfrm>
        <a:off x="4659783" y="2537785"/>
        <a:ext cx="39354" cy="39354"/>
      </dsp:txXfrm>
    </dsp:sp>
    <dsp:sp modelId="{E5AAFAB3-808F-439B-AA8C-6556742C79A6}">
      <dsp:nvSpPr>
        <dsp:cNvPr id="0" name=""/>
        <dsp:cNvSpPr/>
      </dsp:nvSpPr>
      <dsp:spPr>
        <a:xfrm>
          <a:off x="4394533" y="1743075"/>
          <a:ext cx="569854" cy="542924"/>
        </a:xfrm>
        <a:custGeom>
          <a:avLst/>
          <a:gdLst/>
          <a:ahLst/>
          <a:cxnLst/>
          <a:rect l="0" t="0" r="0" b="0"/>
          <a:pathLst>
            <a:path>
              <a:moveTo>
                <a:pt x="0" y="542924"/>
              </a:moveTo>
              <a:lnTo>
                <a:pt x="284927" y="542924"/>
              </a:lnTo>
              <a:lnTo>
                <a:pt x="284927" y="0"/>
              </a:lnTo>
              <a:lnTo>
                <a:pt x="569854" y="0"/>
              </a:lnTo>
            </a:path>
          </a:pathLst>
        </a:custGeom>
        <a:noFill/>
        <a:ln w="11429" cap="flat" cmpd="sng" algn="ctr">
          <a:solidFill>
            <a:schemeClr val="accent2">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1">
                <a:lumMod val="50000"/>
              </a:schemeClr>
            </a:solidFill>
          </a:endParaRPr>
        </a:p>
      </dsp:txBody>
      <dsp:txXfrm>
        <a:off x="4659783" y="1994860"/>
        <a:ext cx="39354" cy="39354"/>
      </dsp:txXfrm>
    </dsp:sp>
    <dsp:sp modelId="{4A317D62-9BC0-44B1-9BEB-D263F117EF62}">
      <dsp:nvSpPr>
        <dsp:cNvPr id="0" name=""/>
        <dsp:cNvSpPr/>
      </dsp:nvSpPr>
      <dsp:spPr>
        <a:xfrm>
          <a:off x="4394533" y="657224"/>
          <a:ext cx="569854" cy="1628775"/>
        </a:xfrm>
        <a:custGeom>
          <a:avLst/>
          <a:gdLst/>
          <a:ahLst/>
          <a:cxnLst/>
          <a:rect l="0" t="0" r="0" b="0"/>
          <a:pathLst>
            <a:path>
              <a:moveTo>
                <a:pt x="0" y="1628775"/>
              </a:moveTo>
              <a:lnTo>
                <a:pt x="284927" y="1628775"/>
              </a:lnTo>
              <a:lnTo>
                <a:pt x="284927" y="0"/>
              </a:lnTo>
              <a:lnTo>
                <a:pt x="569854" y="0"/>
              </a:lnTo>
            </a:path>
          </a:pathLst>
        </a:custGeom>
        <a:noFill/>
        <a:ln w="11429" cap="flat" cmpd="sng" algn="ctr">
          <a:solidFill>
            <a:schemeClr val="accent2">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accent1">
                <a:lumMod val="50000"/>
              </a:schemeClr>
            </a:solidFill>
          </a:endParaRPr>
        </a:p>
      </dsp:txBody>
      <dsp:txXfrm>
        <a:off x="4636321" y="1428472"/>
        <a:ext cx="86279" cy="86279"/>
      </dsp:txXfrm>
    </dsp:sp>
    <dsp:sp modelId="{BFE7334E-D1EA-4591-8989-440092A42B16}">
      <dsp:nvSpPr>
        <dsp:cNvPr id="0" name=""/>
        <dsp:cNvSpPr/>
      </dsp:nvSpPr>
      <dsp:spPr>
        <a:xfrm rot="16200000">
          <a:off x="1674193" y="1851660"/>
          <a:ext cx="4572000" cy="868680"/>
        </a:xfrm>
        <a:prstGeom prst="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a:lnSpc>
              <a:spcPct val="90000"/>
            </a:lnSpc>
            <a:spcBef>
              <a:spcPct val="0"/>
            </a:spcBef>
            <a:spcAft>
              <a:spcPct val="35000"/>
            </a:spcAft>
          </a:pPr>
          <a:r>
            <a:rPr lang="ar-SA" sz="6000" b="1" kern="1200" dirty="0" smtClean="0"/>
            <a:t>القيم</a:t>
          </a:r>
          <a:endParaRPr lang="en-US" sz="6000" b="1" kern="1200" dirty="0"/>
        </a:p>
      </dsp:txBody>
      <dsp:txXfrm>
        <a:off x="1674193" y="1851660"/>
        <a:ext cx="4572000" cy="868680"/>
      </dsp:txXfrm>
    </dsp:sp>
    <dsp:sp modelId="{0CF6ECE1-C300-4490-BF4A-BEC1F0BF4F34}">
      <dsp:nvSpPr>
        <dsp:cNvPr id="0" name=""/>
        <dsp:cNvSpPr/>
      </dsp:nvSpPr>
      <dsp:spPr>
        <a:xfrm>
          <a:off x="4964387" y="222884"/>
          <a:ext cx="2849270" cy="868680"/>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SA" sz="3100" b="1" kern="1200" smtClean="0"/>
            <a:t>احترام وكرامة المسن</a:t>
          </a:r>
          <a:endParaRPr lang="en-US" sz="3100" b="1" kern="1200" dirty="0"/>
        </a:p>
      </dsp:txBody>
      <dsp:txXfrm>
        <a:off x="4964387" y="222884"/>
        <a:ext cx="2849270" cy="868680"/>
      </dsp:txXfrm>
    </dsp:sp>
    <dsp:sp modelId="{73850541-EA76-4FE6-81B6-13CE920865AF}">
      <dsp:nvSpPr>
        <dsp:cNvPr id="0" name=""/>
        <dsp:cNvSpPr/>
      </dsp:nvSpPr>
      <dsp:spPr>
        <a:xfrm>
          <a:off x="4964387" y="1308735"/>
          <a:ext cx="2849270" cy="868680"/>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SA" sz="3100" b="1" kern="1200" smtClean="0"/>
            <a:t>العدالة الاجتماعية والاقتصادية</a:t>
          </a:r>
          <a:endParaRPr lang="en-US" sz="3100" b="1" kern="1200" dirty="0"/>
        </a:p>
      </dsp:txBody>
      <dsp:txXfrm>
        <a:off x="4964387" y="1308735"/>
        <a:ext cx="2849270" cy="868680"/>
      </dsp:txXfrm>
    </dsp:sp>
    <dsp:sp modelId="{6FF9F2E1-F35D-4C68-AF8A-39E8A04F2E5B}">
      <dsp:nvSpPr>
        <dsp:cNvPr id="0" name=""/>
        <dsp:cNvSpPr/>
      </dsp:nvSpPr>
      <dsp:spPr>
        <a:xfrm>
          <a:off x="4964387" y="2394585"/>
          <a:ext cx="2849270" cy="868680"/>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SA" sz="3100" b="1" kern="1200" smtClean="0"/>
            <a:t>احترام سرية العميل وحدود الخصوصية</a:t>
          </a:r>
          <a:endParaRPr lang="en-US" sz="3100" b="1" kern="1200" dirty="0"/>
        </a:p>
      </dsp:txBody>
      <dsp:txXfrm>
        <a:off x="4964387" y="2394585"/>
        <a:ext cx="2849270" cy="868680"/>
      </dsp:txXfrm>
    </dsp:sp>
    <dsp:sp modelId="{50E92AF9-2B9E-497E-A47E-2C3F7A5B2FAC}">
      <dsp:nvSpPr>
        <dsp:cNvPr id="0" name=""/>
        <dsp:cNvSpPr/>
      </dsp:nvSpPr>
      <dsp:spPr>
        <a:xfrm>
          <a:off x="4964387" y="3480435"/>
          <a:ext cx="2849270" cy="868680"/>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SA" sz="3100" b="1" kern="1200" smtClean="0"/>
            <a:t>حق تقرير المصير</a:t>
          </a:r>
          <a:endParaRPr lang="en-US" sz="3100" b="1" kern="1200" dirty="0"/>
        </a:p>
      </dsp:txBody>
      <dsp:txXfrm>
        <a:off x="4964387" y="3480435"/>
        <a:ext cx="2849270" cy="8686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526B06-9714-4232-9068-B5DC2EA62712}">
      <dsp:nvSpPr>
        <dsp:cNvPr id="0" name=""/>
        <dsp:cNvSpPr/>
      </dsp:nvSpPr>
      <dsp:spPr>
        <a:xfrm>
          <a:off x="4744472" y="2286000"/>
          <a:ext cx="413478" cy="1969693"/>
        </a:xfrm>
        <a:custGeom>
          <a:avLst/>
          <a:gdLst/>
          <a:ahLst/>
          <a:cxnLst/>
          <a:rect l="0" t="0" r="0" b="0"/>
          <a:pathLst>
            <a:path>
              <a:moveTo>
                <a:pt x="0" y="0"/>
              </a:moveTo>
              <a:lnTo>
                <a:pt x="206739" y="0"/>
              </a:lnTo>
              <a:lnTo>
                <a:pt x="206739" y="1969693"/>
              </a:lnTo>
              <a:lnTo>
                <a:pt x="413478" y="1969693"/>
              </a:lnTo>
            </a:path>
          </a:pathLst>
        </a:custGeom>
        <a:noFill/>
        <a:ln w="11429" cap="flat" cmpd="sng" algn="ctr">
          <a:solidFill>
            <a:schemeClr val="dk2">
              <a:shade val="60000"/>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b="1" kern="1200">
            <a:solidFill>
              <a:schemeClr val="accent1">
                <a:lumMod val="50000"/>
              </a:schemeClr>
            </a:solidFill>
          </a:endParaRPr>
        </a:p>
      </dsp:txBody>
      <dsp:txXfrm>
        <a:off x="4900896" y="3220531"/>
        <a:ext cx="100631" cy="100631"/>
      </dsp:txXfrm>
    </dsp:sp>
    <dsp:sp modelId="{ECC54629-4554-43D4-9DFF-7A53D12D5579}">
      <dsp:nvSpPr>
        <dsp:cNvPr id="0" name=""/>
        <dsp:cNvSpPr/>
      </dsp:nvSpPr>
      <dsp:spPr>
        <a:xfrm>
          <a:off x="4744472" y="2286000"/>
          <a:ext cx="413478" cy="1181816"/>
        </a:xfrm>
        <a:custGeom>
          <a:avLst/>
          <a:gdLst/>
          <a:ahLst/>
          <a:cxnLst/>
          <a:rect l="0" t="0" r="0" b="0"/>
          <a:pathLst>
            <a:path>
              <a:moveTo>
                <a:pt x="0" y="0"/>
              </a:moveTo>
              <a:lnTo>
                <a:pt x="206739" y="0"/>
              </a:lnTo>
              <a:lnTo>
                <a:pt x="206739" y="1181816"/>
              </a:lnTo>
              <a:lnTo>
                <a:pt x="413478" y="1181816"/>
              </a:lnTo>
            </a:path>
          </a:pathLst>
        </a:custGeom>
        <a:noFill/>
        <a:ln w="11429" cap="flat" cmpd="sng" algn="ctr">
          <a:solidFill>
            <a:schemeClr val="dk2">
              <a:shade val="60000"/>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1">
                <a:lumMod val="50000"/>
              </a:schemeClr>
            </a:solidFill>
          </a:endParaRPr>
        </a:p>
      </dsp:txBody>
      <dsp:txXfrm>
        <a:off x="4919910" y="2845606"/>
        <a:ext cx="62602" cy="62602"/>
      </dsp:txXfrm>
    </dsp:sp>
    <dsp:sp modelId="{9C40C08A-759A-41CE-B9C4-30153BCAB0AC}">
      <dsp:nvSpPr>
        <dsp:cNvPr id="0" name=""/>
        <dsp:cNvSpPr/>
      </dsp:nvSpPr>
      <dsp:spPr>
        <a:xfrm>
          <a:off x="4744472" y="2286000"/>
          <a:ext cx="413478" cy="393938"/>
        </a:xfrm>
        <a:custGeom>
          <a:avLst/>
          <a:gdLst/>
          <a:ahLst/>
          <a:cxnLst/>
          <a:rect l="0" t="0" r="0" b="0"/>
          <a:pathLst>
            <a:path>
              <a:moveTo>
                <a:pt x="0" y="0"/>
              </a:moveTo>
              <a:lnTo>
                <a:pt x="206739" y="0"/>
              </a:lnTo>
              <a:lnTo>
                <a:pt x="206739" y="393938"/>
              </a:lnTo>
              <a:lnTo>
                <a:pt x="413478" y="393938"/>
              </a:lnTo>
            </a:path>
          </a:pathLst>
        </a:custGeom>
        <a:noFill/>
        <a:ln w="11429" cap="flat" cmpd="sng" algn="ctr">
          <a:solidFill>
            <a:schemeClr val="dk2">
              <a:shade val="60000"/>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1">
                <a:lumMod val="50000"/>
              </a:schemeClr>
            </a:solidFill>
          </a:endParaRPr>
        </a:p>
      </dsp:txBody>
      <dsp:txXfrm>
        <a:off x="4936934" y="2468691"/>
        <a:ext cx="28554" cy="28554"/>
      </dsp:txXfrm>
    </dsp:sp>
    <dsp:sp modelId="{79EBFAC7-9BDC-453C-A091-0D98A30408F9}">
      <dsp:nvSpPr>
        <dsp:cNvPr id="0" name=""/>
        <dsp:cNvSpPr/>
      </dsp:nvSpPr>
      <dsp:spPr>
        <a:xfrm>
          <a:off x="4744472" y="1892061"/>
          <a:ext cx="413478" cy="393938"/>
        </a:xfrm>
        <a:custGeom>
          <a:avLst/>
          <a:gdLst/>
          <a:ahLst/>
          <a:cxnLst/>
          <a:rect l="0" t="0" r="0" b="0"/>
          <a:pathLst>
            <a:path>
              <a:moveTo>
                <a:pt x="0" y="393938"/>
              </a:moveTo>
              <a:lnTo>
                <a:pt x="206739" y="393938"/>
              </a:lnTo>
              <a:lnTo>
                <a:pt x="206739" y="0"/>
              </a:lnTo>
              <a:lnTo>
                <a:pt x="413478" y="0"/>
              </a:lnTo>
            </a:path>
          </a:pathLst>
        </a:custGeom>
        <a:noFill/>
        <a:ln w="11429" cap="flat" cmpd="sng" algn="ctr">
          <a:solidFill>
            <a:schemeClr val="dk2">
              <a:shade val="60000"/>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1">
                <a:lumMod val="50000"/>
              </a:schemeClr>
            </a:solidFill>
          </a:endParaRPr>
        </a:p>
      </dsp:txBody>
      <dsp:txXfrm>
        <a:off x="4936934" y="2074753"/>
        <a:ext cx="28554" cy="28554"/>
      </dsp:txXfrm>
    </dsp:sp>
    <dsp:sp modelId="{12062933-AD0E-4B19-8C81-A2812F58497C}">
      <dsp:nvSpPr>
        <dsp:cNvPr id="0" name=""/>
        <dsp:cNvSpPr/>
      </dsp:nvSpPr>
      <dsp:spPr>
        <a:xfrm>
          <a:off x="4744472" y="1104183"/>
          <a:ext cx="413478" cy="1181816"/>
        </a:xfrm>
        <a:custGeom>
          <a:avLst/>
          <a:gdLst/>
          <a:ahLst/>
          <a:cxnLst/>
          <a:rect l="0" t="0" r="0" b="0"/>
          <a:pathLst>
            <a:path>
              <a:moveTo>
                <a:pt x="0" y="1181816"/>
              </a:moveTo>
              <a:lnTo>
                <a:pt x="206739" y="1181816"/>
              </a:lnTo>
              <a:lnTo>
                <a:pt x="206739" y="0"/>
              </a:lnTo>
              <a:lnTo>
                <a:pt x="413478" y="0"/>
              </a:lnTo>
            </a:path>
          </a:pathLst>
        </a:custGeom>
        <a:noFill/>
        <a:ln w="11429" cap="flat" cmpd="sng" algn="ctr">
          <a:solidFill>
            <a:schemeClr val="dk2">
              <a:shade val="60000"/>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1">
                <a:lumMod val="50000"/>
              </a:schemeClr>
            </a:solidFill>
          </a:endParaRPr>
        </a:p>
      </dsp:txBody>
      <dsp:txXfrm>
        <a:off x="4919910" y="1663790"/>
        <a:ext cx="62602" cy="62602"/>
      </dsp:txXfrm>
    </dsp:sp>
    <dsp:sp modelId="{E24D8FEA-508C-490A-AE34-1A75E2B4C099}">
      <dsp:nvSpPr>
        <dsp:cNvPr id="0" name=""/>
        <dsp:cNvSpPr/>
      </dsp:nvSpPr>
      <dsp:spPr>
        <a:xfrm>
          <a:off x="4744472" y="316306"/>
          <a:ext cx="413478" cy="1969693"/>
        </a:xfrm>
        <a:custGeom>
          <a:avLst/>
          <a:gdLst/>
          <a:ahLst/>
          <a:cxnLst/>
          <a:rect l="0" t="0" r="0" b="0"/>
          <a:pathLst>
            <a:path>
              <a:moveTo>
                <a:pt x="0" y="1969693"/>
              </a:moveTo>
              <a:lnTo>
                <a:pt x="206739" y="1969693"/>
              </a:lnTo>
              <a:lnTo>
                <a:pt x="206739" y="0"/>
              </a:lnTo>
              <a:lnTo>
                <a:pt x="413478" y="0"/>
              </a:lnTo>
            </a:path>
          </a:pathLst>
        </a:custGeom>
        <a:noFill/>
        <a:ln w="11429" cap="flat" cmpd="sng" algn="ctr">
          <a:solidFill>
            <a:schemeClr val="dk2">
              <a:shade val="60000"/>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b="1" kern="1200">
            <a:solidFill>
              <a:schemeClr val="accent1">
                <a:lumMod val="50000"/>
              </a:schemeClr>
            </a:solidFill>
          </a:endParaRPr>
        </a:p>
      </dsp:txBody>
      <dsp:txXfrm>
        <a:off x="4900896" y="1250837"/>
        <a:ext cx="100631" cy="100631"/>
      </dsp:txXfrm>
    </dsp:sp>
    <dsp:sp modelId="{E70D8AF9-D3DB-4CAE-B127-334924663B53}">
      <dsp:nvSpPr>
        <dsp:cNvPr id="0" name=""/>
        <dsp:cNvSpPr/>
      </dsp:nvSpPr>
      <dsp:spPr>
        <a:xfrm rot="16200000">
          <a:off x="2770632" y="1970849"/>
          <a:ext cx="3317378"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SA" sz="3100" b="1" kern="1200" dirty="0" smtClean="0">
              <a:solidFill>
                <a:schemeClr val="accent1">
                  <a:lumMod val="50000"/>
                </a:schemeClr>
              </a:solidFill>
            </a:rPr>
            <a:t>تحديد إشراف لفريق العمل</a:t>
          </a:r>
          <a:endParaRPr lang="en-US" sz="3100" b="1" kern="1200" dirty="0">
            <a:solidFill>
              <a:schemeClr val="accent1">
                <a:lumMod val="50000"/>
              </a:schemeClr>
            </a:solidFill>
          </a:endParaRPr>
        </a:p>
      </dsp:txBody>
      <dsp:txXfrm>
        <a:off x="2770632" y="1970849"/>
        <a:ext cx="3317378" cy="630301"/>
      </dsp:txXfrm>
    </dsp:sp>
    <dsp:sp modelId="{A03E6859-0C20-4DD1-B26C-2E5E3B046E51}">
      <dsp:nvSpPr>
        <dsp:cNvPr id="0" name=""/>
        <dsp:cNvSpPr/>
      </dsp:nvSpPr>
      <dsp:spPr>
        <a:xfrm>
          <a:off x="5157950" y="1155"/>
          <a:ext cx="2067390"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solidFill>
                <a:schemeClr val="accent1">
                  <a:lumMod val="50000"/>
                </a:schemeClr>
              </a:solidFill>
            </a:rPr>
            <a:t>المستشفيات</a:t>
          </a:r>
          <a:endParaRPr lang="en-US" sz="2100" b="1" kern="1200" dirty="0">
            <a:solidFill>
              <a:schemeClr val="accent1">
                <a:lumMod val="50000"/>
              </a:schemeClr>
            </a:solidFill>
          </a:endParaRPr>
        </a:p>
      </dsp:txBody>
      <dsp:txXfrm>
        <a:off x="5157950" y="1155"/>
        <a:ext cx="2067390" cy="630301"/>
      </dsp:txXfrm>
    </dsp:sp>
    <dsp:sp modelId="{2C8FD180-547F-4922-BE7D-D4530CEB2213}">
      <dsp:nvSpPr>
        <dsp:cNvPr id="0" name=""/>
        <dsp:cNvSpPr/>
      </dsp:nvSpPr>
      <dsp:spPr>
        <a:xfrm>
          <a:off x="5157950" y="789032"/>
          <a:ext cx="2067390"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solidFill>
                <a:schemeClr val="accent1">
                  <a:lumMod val="50000"/>
                </a:schemeClr>
              </a:solidFill>
            </a:rPr>
            <a:t>مراكز الرعاية الصحية الأولية.</a:t>
          </a:r>
          <a:endParaRPr lang="en-US" sz="2100" b="1" kern="1200" dirty="0">
            <a:solidFill>
              <a:schemeClr val="accent1">
                <a:lumMod val="50000"/>
              </a:schemeClr>
            </a:solidFill>
          </a:endParaRPr>
        </a:p>
      </dsp:txBody>
      <dsp:txXfrm>
        <a:off x="5157950" y="789032"/>
        <a:ext cx="2067390" cy="630301"/>
      </dsp:txXfrm>
    </dsp:sp>
    <dsp:sp modelId="{EC97A8AF-7F66-4F9F-BE2F-378F9795F00A}">
      <dsp:nvSpPr>
        <dsp:cNvPr id="0" name=""/>
        <dsp:cNvSpPr/>
      </dsp:nvSpPr>
      <dsp:spPr>
        <a:xfrm>
          <a:off x="5157950" y="1576910"/>
          <a:ext cx="2067390"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solidFill>
                <a:schemeClr val="accent1">
                  <a:lumMod val="50000"/>
                </a:schemeClr>
              </a:solidFill>
            </a:rPr>
            <a:t>الرعاية النهارية. </a:t>
          </a:r>
          <a:endParaRPr lang="en-US" sz="2100" b="1" kern="1200" dirty="0">
            <a:solidFill>
              <a:schemeClr val="accent1">
                <a:lumMod val="50000"/>
              </a:schemeClr>
            </a:solidFill>
          </a:endParaRPr>
        </a:p>
      </dsp:txBody>
      <dsp:txXfrm>
        <a:off x="5157950" y="1576910"/>
        <a:ext cx="2067390" cy="630301"/>
      </dsp:txXfrm>
    </dsp:sp>
    <dsp:sp modelId="{D92C4DA0-7D89-419C-901E-AEE547146497}">
      <dsp:nvSpPr>
        <dsp:cNvPr id="0" name=""/>
        <dsp:cNvSpPr/>
      </dsp:nvSpPr>
      <dsp:spPr>
        <a:xfrm>
          <a:off x="5157950" y="2364787"/>
          <a:ext cx="2067390"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solidFill>
                <a:schemeClr val="accent1">
                  <a:lumMod val="50000"/>
                </a:schemeClr>
              </a:solidFill>
            </a:rPr>
            <a:t>المرافق الحكومية السكنية مثل دور الإيواء</a:t>
          </a:r>
          <a:endParaRPr lang="en-US" sz="2100" b="1" kern="1200" dirty="0">
            <a:solidFill>
              <a:schemeClr val="accent1">
                <a:lumMod val="50000"/>
              </a:schemeClr>
            </a:solidFill>
          </a:endParaRPr>
        </a:p>
      </dsp:txBody>
      <dsp:txXfrm>
        <a:off x="5157950" y="2364787"/>
        <a:ext cx="2067390" cy="630301"/>
      </dsp:txXfrm>
    </dsp:sp>
    <dsp:sp modelId="{6AD6C25B-E7BC-4428-B547-F799CABB1720}">
      <dsp:nvSpPr>
        <dsp:cNvPr id="0" name=""/>
        <dsp:cNvSpPr/>
      </dsp:nvSpPr>
      <dsp:spPr>
        <a:xfrm>
          <a:off x="5157950" y="3152665"/>
          <a:ext cx="2067390"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solidFill>
                <a:schemeClr val="accent1">
                  <a:lumMod val="50000"/>
                </a:schemeClr>
              </a:solidFill>
            </a:rPr>
            <a:t>وحدات المجتمع مثل لجنة حقوق الإنسان</a:t>
          </a:r>
          <a:endParaRPr lang="en-US" sz="2100" b="1" kern="1200" dirty="0">
            <a:solidFill>
              <a:schemeClr val="accent1">
                <a:lumMod val="50000"/>
              </a:schemeClr>
            </a:solidFill>
          </a:endParaRPr>
        </a:p>
      </dsp:txBody>
      <dsp:txXfrm>
        <a:off x="5157950" y="3152665"/>
        <a:ext cx="2067390" cy="630301"/>
      </dsp:txXfrm>
    </dsp:sp>
    <dsp:sp modelId="{48DA939F-80FC-4B9B-903A-229D8F29D7F3}">
      <dsp:nvSpPr>
        <dsp:cNvPr id="0" name=""/>
        <dsp:cNvSpPr/>
      </dsp:nvSpPr>
      <dsp:spPr>
        <a:xfrm>
          <a:off x="5157950" y="3940542"/>
          <a:ext cx="2067390" cy="630301"/>
        </a:xfrm>
        <a:prstGeom prst="rect">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solidFill>
                <a:schemeClr val="accent1">
                  <a:lumMod val="50000"/>
                </a:schemeClr>
              </a:solidFill>
            </a:rPr>
            <a:t>مدينة الأمير سلطان للخدمات الإنسانية</a:t>
          </a:r>
          <a:endParaRPr lang="en-US" sz="2100" b="1" kern="1200" dirty="0">
            <a:solidFill>
              <a:schemeClr val="accent1">
                <a:lumMod val="50000"/>
              </a:schemeClr>
            </a:solidFill>
          </a:endParaRPr>
        </a:p>
      </dsp:txBody>
      <dsp:txXfrm>
        <a:off x="5157950" y="3940542"/>
        <a:ext cx="2067390" cy="6303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AA0AD-6840-4908-80C5-3D6D113F14FB}">
      <dsp:nvSpPr>
        <dsp:cNvPr id="0" name=""/>
        <dsp:cNvSpPr/>
      </dsp:nvSpPr>
      <dsp:spPr>
        <a:xfrm>
          <a:off x="5035784" y="1652028"/>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ar-SA" sz="3300" kern="1200" dirty="0" smtClean="0"/>
            <a:t>ارتباط</a:t>
          </a:r>
          <a:endParaRPr lang="en-US" sz="3300" kern="1200" dirty="0"/>
        </a:p>
      </dsp:txBody>
      <dsp:txXfrm>
        <a:off x="5221470" y="1837714"/>
        <a:ext cx="896571" cy="896571"/>
      </dsp:txXfrm>
    </dsp:sp>
    <dsp:sp modelId="{3C910F16-4E98-4885-83CC-107DCE780B59}">
      <dsp:nvSpPr>
        <dsp:cNvPr id="0" name=""/>
        <dsp:cNvSpPr/>
      </dsp:nvSpPr>
      <dsp:spPr>
        <a:xfrm rot="16200000">
          <a:off x="5478670" y="1450879"/>
          <a:ext cx="382170" cy="20126"/>
        </a:xfrm>
        <a:custGeom>
          <a:avLst/>
          <a:gdLst/>
          <a:ahLst/>
          <a:cxnLst/>
          <a:rect l="0" t="0" r="0" b="0"/>
          <a:pathLst>
            <a:path>
              <a:moveTo>
                <a:pt x="0" y="10063"/>
              </a:moveTo>
              <a:lnTo>
                <a:pt x="382170" y="10063"/>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60201" y="1451388"/>
        <a:ext cx="19108" cy="19108"/>
      </dsp:txXfrm>
    </dsp:sp>
    <dsp:sp modelId="{615AA47E-6DF9-4D35-9CE6-0CB46850077D}">
      <dsp:nvSpPr>
        <dsp:cNvPr id="0" name=""/>
        <dsp:cNvSpPr/>
      </dsp:nvSpPr>
      <dsp:spPr>
        <a:xfrm>
          <a:off x="5035784" y="1913"/>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ar-SA" sz="3000" kern="1200" dirty="0" smtClean="0"/>
            <a:t>تقدير</a:t>
          </a:r>
          <a:endParaRPr lang="en-US" sz="3000" kern="1200" dirty="0"/>
        </a:p>
      </dsp:txBody>
      <dsp:txXfrm>
        <a:off x="5221470" y="187599"/>
        <a:ext cx="896571" cy="896571"/>
      </dsp:txXfrm>
    </dsp:sp>
    <dsp:sp modelId="{72DD4B87-E5D2-4919-8896-7B4E9A25D879}">
      <dsp:nvSpPr>
        <dsp:cNvPr id="0" name=""/>
        <dsp:cNvSpPr/>
      </dsp:nvSpPr>
      <dsp:spPr>
        <a:xfrm rot="19800000">
          <a:off x="6193191" y="1863407"/>
          <a:ext cx="382170" cy="20126"/>
        </a:xfrm>
        <a:custGeom>
          <a:avLst/>
          <a:gdLst/>
          <a:ahLst/>
          <a:cxnLst/>
          <a:rect l="0" t="0" r="0" b="0"/>
          <a:pathLst>
            <a:path>
              <a:moveTo>
                <a:pt x="0" y="10063"/>
              </a:moveTo>
              <a:lnTo>
                <a:pt x="382170" y="10063"/>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374722" y="1863917"/>
        <a:ext cx="19108" cy="19108"/>
      </dsp:txXfrm>
    </dsp:sp>
    <dsp:sp modelId="{A9FCE1F4-1991-4266-AA43-14D543E4D4A5}">
      <dsp:nvSpPr>
        <dsp:cNvPr id="0" name=""/>
        <dsp:cNvSpPr/>
      </dsp:nvSpPr>
      <dsp:spPr>
        <a:xfrm>
          <a:off x="6464825" y="826971"/>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ar-SA" sz="3000" kern="1200" dirty="0" smtClean="0"/>
            <a:t>تخطيط</a:t>
          </a:r>
          <a:endParaRPr lang="en-US" sz="3000" kern="1200" dirty="0"/>
        </a:p>
      </dsp:txBody>
      <dsp:txXfrm>
        <a:off x="6650511" y="1012657"/>
        <a:ext cx="896571" cy="896571"/>
      </dsp:txXfrm>
    </dsp:sp>
    <dsp:sp modelId="{C44866D2-4819-447A-83F2-137AE35FFAEE}">
      <dsp:nvSpPr>
        <dsp:cNvPr id="0" name=""/>
        <dsp:cNvSpPr/>
      </dsp:nvSpPr>
      <dsp:spPr>
        <a:xfrm rot="1800000">
          <a:off x="6193191" y="2688465"/>
          <a:ext cx="382170" cy="20126"/>
        </a:xfrm>
        <a:custGeom>
          <a:avLst/>
          <a:gdLst/>
          <a:ahLst/>
          <a:cxnLst/>
          <a:rect l="0" t="0" r="0" b="0"/>
          <a:pathLst>
            <a:path>
              <a:moveTo>
                <a:pt x="0" y="10063"/>
              </a:moveTo>
              <a:lnTo>
                <a:pt x="382170" y="10063"/>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374722" y="2688974"/>
        <a:ext cx="19108" cy="19108"/>
      </dsp:txXfrm>
    </dsp:sp>
    <dsp:sp modelId="{0C714409-A98E-4E33-8854-07677C6188CC}">
      <dsp:nvSpPr>
        <dsp:cNvPr id="0" name=""/>
        <dsp:cNvSpPr/>
      </dsp:nvSpPr>
      <dsp:spPr>
        <a:xfrm>
          <a:off x="6464825" y="2477085"/>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ar-SA" sz="3000" kern="1200" dirty="0" smtClean="0"/>
            <a:t>تطبيق</a:t>
          </a:r>
          <a:endParaRPr lang="en-US" sz="3000" kern="1200" dirty="0"/>
        </a:p>
      </dsp:txBody>
      <dsp:txXfrm>
        <a:off x="6650511" y="2662771"/>
        <a:ext cx="896571" cy="896571"/>
      </dsp:txXfrm>
    </dsp:sp>
    <dsp:sp modelId="{EB03A712-3BB8-4A97-9535-C6C03DD3A78A}">
      <dsp:nvSpPr>
        <dsp:cNvPr id="0" name=""/>
        <dsp:cNvSpPr/>
      </dsp:nvSpPr>
      <dsp:spPr>
        <a:xfrm rot="5400000">
          <a:off x="5478670" y="3100993"/>
          <a:ext cx="382170" cy="20126"/>
        </a:xfrm>
        <a:custGeom>
          <a:avLst/>
          <a:gdLst/>
          <a:ahLst/>
          <a:cxnLst/>
          <a:rect l="0" t="0" r="0" b="0"/>
          <a:pathLst>
            <a:path>
              <a:moveTo>
                <a:pt x="0" y="10063"/>
              </a:moveTo>
              <a:lnTo>
                <a:pt x="382170" y="10063"/>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60201" y="3101502"/>
        <a:ext cx="19108" cy="19108"/>
      </dsp:txXfrm>
    </dsp:sp>
    <dsp:sp modelId="{498E596D-BB26-413F-A4B4-BD3E3D12B740}">
      <dsp:nvSpPr>
        <dsp:cNvPr id="0" name=""/>
        <dsp:cNvSpPr/>
      </dsp:nvSpPr>
      <dsp:spPr>
        <a:xfrm>
          <a:off x="5035784" y="3302142"/>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ar-SA" sz="3000" kern="1200" dirty="0" smtClean="0"/>
            <a:t>تقويم</a:t>
          </a:r>
          <a:endParaRPr lang="en-US" sz="3000" kern="1200" dirty="0"/>
        </a:p>
      </dsp:txBody>
      <dsp:txXfrm>
        <a:off x="5221470" y="3487828"/>
        <a:ext cx="896571" cy="896571"/>
      </dsp:txXfrm>
    </dsp:sp>
    <dsp:sp modelId="{426BD28D-A6AA-4D0C-9A23-76117BDCA708}">
      <dsp:nvSpPr>
        <dsp:cNvPr id="0" name=""/>
        <dsp:cNvSpPr/>
      </dsp:nvSpPr>
      <dsp:spPr>
        <a:xfrm rot="9000000">
          <a:off x="4764150" y="2688465"/>
          <a:ext cx="382170" cy="20126"/>
        </a:xfrm>
        <a:custGeom>
          <a:avLst/>
          <a:gdLst/>
          <a:ahLst/>
          <a:cxnLst/>
          <a:rect l="0" t="0" r="0" b="0"/>
          <a:pathLst>
            <a:path>
              <a:moveTo>
                <a:pt x="0" y="10063"/>
              </a:moveTo>
              <a:lnTo>
                <a:pt x="382170" y="10063"/>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45681" y="2688974"/>
        <a:ext cx="19108" cy="19108"/>
      </dsp:txXfrm>
    </dsp:sp>
    <dsp:sp modelId="{91DC0516-016B-4294-9993-C8E852C0F2D6}">
      <dsp:nvSpPr>
        <dsp:cNvPr id="0" name=""/>
        <dsp:cNvSpPr/>
      </dsp:nvSpPr>
      <dsp:spPr>
        <a:xfrm>
          <a:off x="3606743" y="2477085"/>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ar-SA" sz="3000" kern="1200" dirty="0" smtClean="0"/>
            <a:t>إنهاء</a:t>
          </a:r>
          <a:endParaRPr lang="en-US" sz="3000" kern="1200" dirty="0"/>
        </a:p>
      </dsp:txBody>
      <dsp:txXfrm>
        <a:off x="3792429" y="2662771"/>
        <a:ext cx="896571" cy="896571"/>
      </dsp:txXfrm>
    </dsp:sp>
    <dsp:sp modelId="{3FA4E385-ACB7-42A4-AA74-887B7D52396B}">
      <dsp:nvSpPr>
        <dsp:cNvPr id="0" name=""/>
        <dsp:cNvSpPr/>
      </dsp:nvSpPr>
      <dsp:spPr>
        <a:xfrm rot="12600000">
          <a:off x="4764150" y="1863407"/>
          <a:ext cx="382170" cy="20126"/>
        </a:xfrm>
        <a:custGeom>
          <a:avLst/>
          <a:gdLst/>
          <a:ahLst/>
          <a:cxnLst/>
          <a:rect l="0" t="0" r="0" b="0"/>
          <a:pathLst>
            <a:path>
              <a:moveTo>
                <a:pt x="0" y="10063"/>
              </a:moveTo>
              <a:lnTo>
                <a:pt x="382170" y="10063"/>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45681" y="1863917"/>
        <a:ext cx="19108" cy="19108"/>
      </dsp:txXfrm>
    </dsp:sp>
    <dsp:sp modelId="{EB8DBD29-12E4-4F0B-A95F-15F3C459E02F}">
      <dsp:nvSpPr>
        <dsp:cNvPr id="0" name=""/>
        <dsp:cNvSpPr/>
      </dsp:nvSpPr>
      <dsp:spPr>
        <a:xfrm>
          <a:off x="3606743" y="826971"/>
          <a:ext cx="1267943" cy="1267943"/>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ar-SA" sz="3000" kern="1200" dirty="0" smtClean="0"/>
            <a:t>متابعة</a:t>
          </a:r>
          <a:endParaRPr lang="en-US" sz="3000" kern="1200" dirty="0"/>
        </a:p>
      </dsp:txBody>
      <dsp:txXfrm>
        <a:off x="3792429" y="1012657"/>
        <a:ext cx="896571" cy="8965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DA9849-7F9B-456E-B3AC-5675FA016151}">
      <dsp:nvSpPr>
        <dsp:cNvPr id="0" name=""/>
        <dsp:cNvSpPr/>
      </dsp:nvSpPr>
      <dsp:spPr>
        <a:xfrm>
          <a:off x="1967034" y="612368"/>
          <a:ext cx="4193930" cy="4193930"/>
        </a:xfrm>
        <a:prstGeom prst="blockArc">
          <a:avLst>
            <a:gd name="adj1" fmla="val 12600000"/>
            <a:gd name="adj2" fmla="val 16200000"/>
            <a:gd name="adj3" fmla="val 45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3E60BC-387B-446C-840A-F9A290EA679C}">
      <dsp:nvSpPr>
        <dsp:cNvPr id="0" name=""/>
        <dsp:cNvSpPr/>
      </dsp:nvSpPr>
      <dsp:spPr>
        <a:xfrm>
          <a:off x="1967034" y="612368"/>
          <a:ext cx="4193930" cy="4193930"/>
        </a:xfrm>
        <a:prstGeom prst="blockArc">
          <a:avLst>
            <a:gd name="adj1" fmla="val 9000000"/>
            <a:gd name="adj2" fmla="val 12600000"/>
            <a:gd name="adj3" fmla="val 45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F83E352-20CE-4417-A06F-C95D1D73D694}">
      <dsp:nvSpPr>
        <dsp:cNvPr id="0" name=""/>
        <dsp:cNvSpPr/>
      </dsp:nvSpPr>
      <dsp:spPr>
        <a:xfrm>
          <a:off x="1967034" y="612368"/>
          <a:ext cx="4193930" cy="4193930"/>
        </a:xfrm>
        <a:prstGeom prst="blockArc">
          <a:avLst>
            <a:gd name="adj1" fmla="val 5400000"/>
            <a:gd name="adj2" fmla="val 9000000"/>
            <a:gd name="adj3" fmla="val 45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4EEF2F-26E1-45D0-AE50-38283CAAFBBB}">
      <dsp:nvSpPr>
        <dsp:cNvPr id="0" name=""/>
        <dsp:cNvSpPr/>
      </dsp:nvSpPr>
      <dsp:spPr>
        <a:xfrm>
          <a:off x="1967034" y="612368"/>
          <a:ext cx="4193930" cy="4193930"/>
        </a:xfrm>
        <a:prstGeom prst="blockArc">
          <a:avLst>
            <a:gd name="adj1" fmla="val 1800000"/>
            <a:gd name="adj2" fmla="val 5400000"/>
            <a:gd name="adj3" fmla="val 45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A31456-87E3-41E4-A8CB-31866AF69179}">
      <dsp:nvSpPr>
        <dsp:cNvPr id="0" name=""/>
        <dsp:cNvSpPr/>
      </dsp:nvSpPr>
      <dsp:spPr>
        <a:xfrm>
          <a:off x="1986278" y="579738"/>
          <a:ext cx="4193930" cy="4193930"/>
        </a:xfrm>
        <a:prstGeom prst="blockArc">
          <a:avLst>
            <a:gd name="adj1" fmla="val 19831260"/>
            <a:gd name="adj2" fmla="val 1863540"/>
            <a:gd name="adj3" fmla="val 45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6D38BBB-5064-4D02-A106-1387E4E52038}">
      <dsp:nvSpPr>
        <dsp:cNvPr id="0" name=""/>
        <dsp:cNvSpPr/>
      </dsp:nvSpPr>
      <dsp:spPr>
        <a:xfrm>
          <a:off x="2004914" y="612018"/>
          <a:ext cx="4193930" cy="4193930"/>
        </a:xfrm>
        <a:prstGeom prst="blockArc">
          <a:avLst>
            <a:gd name="adj1" fmla="val 16136460"/>
            <a:gd name="adj2" fmla="val 19768740"/>
            <a:gd name="adj3" fmla="val 45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90FF19-C575-47A2-A07C-33F8C0F0D517}">
      <dsp:nvSpPr>
        <dsp:cNvPr id="0" name=""/>
        <dsp:cNvSpPr/>
      </dsp:nvSpPr>
      <dsp:spPr>
        <a:xfrm>
          <a:off x="3123406" y="1768739"/>
          <a:ext cx="1881187" cy="1881187"/>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ar-SA" sz="3000" b="1" kern="1200" dirty="0" smtClean="0"/>
            <a:t>الأخصائي الاجتماعي</a:t>
          </a:r>
          <a:endParaRPr lang="en-US" sz="3000" b="1" kern="1200" dirty="0"/>
        </a:p>
      </dsp:txBody>
      <dsp:txXfrm>
        <a:off x="3398899" y="2044232"/>
        <a:ext cx="1330201" cy="1330201"/>
      </dsp:txXfrm>
    </dsp:sp>
    <dsp:sp modelId="{8402B2BE-8252-4A42-9266-9C75A91697D5}">
      <dsp:nvSpPr>
        <dsp:cNvPr id="0" name=""/>
        <dsp:cNvSpPr/>
      </dsp:nvSpPr>
      <dsp:spPr>
        <a:xfrm>
          <a:off x="3405584" y="1358"/>
          <a:ext cx="1316831" cy="131683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smtClean="0"/>
            <a:t>المسن</a:t>
          </a:r>
          <a:endParaRPr lang="en-US" sz="1900" b="1" kern="1200" dirty="0"/>
        </a:p>
      </dsp:txBody>
      <dsp:txXfrm>
        <a:off x="3598429" y="194203"/>
        <a:ext cx="931141" cy="931141"/>
      </dsp:txXfrm>
    </dsp:sp>
    <dsp:sp modelId="{1F65A188-82E8-48A9-99C1-B7C38576E84C}">
      <dsp:nvSpPr>
        <dsp:cNvPr id="0" name=""/>
        <dsp:cNvSpPr/>
      </dsp:nvSpPr>
      <dsp:spPr>
        <a:xfrm>
          <a:off x="5209043" y="1009690"/>
          <a:ext cx="1316831" cy="131683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smtClean="0"/>
            <a:t>أسرته</a:t>
          </a:r>
          <a:endParaRPr lang="en-US" sz="1900" b="1" kern="1200" dirty="0"/>
        </a:p>
      </dsp:txBody>
      <dsp:txXfrm>
        <a:off x="5401888" y="1202535"/>
        <a:ext cx="931141" cy="931141"/>
      </dsp:txXfrm>
    </dsp:sp>
    <dsp:sp modelId="{F8978B4E-BE02-4EAA-A639-277CCDEB5F3E}">
      <dsp:nvSpPr>
        <dsp:cNvPr id="0" name=""/>
        <dsp:cNvSpPr/>
      </dsp:nvSpPr>
      <dsp:spPr>
        <a:xfrm>
          <a:off x="5180554" y="3075697"/>
          <a:ext cx="1316831" cy="131683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smtClean="0"/>
            <a:t>مقدمي الرعاية</a:t>
          </a:r>
          <a:endParaRPr lang="en-US" sz="1900" b="1" kern="1200" dirty="0"/>
        </a:p>
      </dsp:txBody>
      <dsp:txXfrm>
        <a:off x="5373399" y="3268542"/>
        <a:ext cx="931141" cy="931141"/>
      </dsp:txXfrm>
    </dsp:sp>
    <dsp:sp modelId="{6D67962A-4E2E-4976-AE7B-9C78C7788D0B}">
      <dsp:nvSpPr>
        <dsp:cNvPr id="0" name=""/>
        <dsp:cNvSpPr/>
      </dsp:nvSpPr>
      <dsp:spPr>
        <a:xfrm>
          <a:off x="3405584" y="4100477"/>
          <a:ext cx="1316831" cy="131683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smtClean="0"/>
            <a:t>الفريق الطبي</a:t>
          </a:r>
          <a:endParaRPr lang="en-US" sz="1900" b="1" kern="1200" dirty="0"/>
        </a:p>
      </dsp:txBody>
      <dsp:txXfrm>
        <a:off x="3598429" y="4293322"/>
        <a:ext cx="931141" cy="931141"/>
      </dsp:txXfrm>
    </dsp:sp>
    <dsp:sp modelId="{6E182158-17FF-47B3-8251-C6C4A909A7B3}">
      <dsp:nvSpPr>
        <dsp:cNvPr id="0" name=""/>
        <dsp:cNvSpPr/>
      </dsp:nvSpPr>
      <dsp:spPr>
        <a:xfrm>
          <a:off x="1630613" y="3075697"/>
          <a:ext cx="1316831" cy="131683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smtClean="0"/>
            <a:t>المتطوعين</a:t>
          </a:r>
          <a:endParaRPr lang="en-US" sz="1900" b="1" kern="1200" dirty="0"/>
        </a:p>
      </dsp:txBody>
      <dsp:txXfrm>
        <a:off x="1823458" y="3268542"/>
        <a:ext cx="931141" cy="931141"/>
      </dsp:txXfrm>
    </dsp:sp>
    <dsp:sp modelId="{896F0123-E114-4226-B180-ED9F7F3825EB}">
      <dsp:nvSpPr>
        <dsp:cNvPr id="0" name=""/>
        <dsp:cNvSpPr/>
      </dsp:nvSpPr>
      <dsp:spPr>
        <a:xfrm>
          <a:off x="1630613" y="1026138"/>
          <a:ext cx="1316831" cy="131683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smtClean="0"/>
            <a:t>المدافعة</a:t>
          </a:r>
          <a:endParaRPr lang="en-US" sz="1900" b="1" kern="1200" dirty="0"/>
        </a:p>
      </dsp:txBody>
      <dsp:txXfrm>
        <a:off x="1823458" y="1218983"/>
        <a:ext cx="931141" cy="9311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BA87D7-C2DB-4432-8076-88ECA22617A9}">
      <dsp:nvSpPr>
        <dsp:cNvPr id="0" name=""/>
        <dsp:cNvSpPr/>
      </dsp:nvSpPr>
      <dsp:spPr>
        <a:xfrm>
          <a:off x="0" y="0"/>
          <a:ext cx="11339512" cy="2057400"/>
        </a:xfrm>
        <a:prstGeom prst="roundRect">
          <a:avLst>
            <a:gd name="adj" fmla="val 10000"/>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alpha val="90000"/>
              <a:tint val="4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3EFB7D56-BD3C-4596-A146-E8452AAD5F12}">
      <dsp:nvSpPr>
        <dsp:cNvPr id="0" name=""/>
        <dsp:cNvSpPr/>
      </dsp:nvSpPr>
      <dsp:spPr>
        <a:xfrm>
          <a:off x="168452" y="0"/>
          <a:ext cx="1770406" cy="192766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64000" b="-64000"/>
          </a:stretch>
        </a:blip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1">
              <a:tint val="40000"/>
              <a:hueOff val="0"/>
              <a:satOff val="0"/>
              <a:lumOff val="0"/>
              <a:alphaOff val="0"/>
            </a:schemeClr>
          </a:contourClr>
        </a:sp3d>
      </dsp:spPr>
      <dsp:style>
        <a:lnRef idx="0">
          <a:scrgbClr r="0" g="0" b="0"/>
        </a:lnRef>
        <a:fillRef idx="1">
          <a:scrgbClr r="0" g="0" b="0"/>
        </a:fillRef>
        <a:effectRef idx="3">
          <a:scrgbClr r="0" g="0" b="0"/>
        </a:effectRef>
        <a:fontRef idx="minor"/>
      </dsp:style>
    </dsp:sp>
    <dsp:sp modelId="{D322A70F-C993-408E-9268-29A147B94E08}">
      <dsp:nvSpPr>
        <dsp:cNvPr id="0" name=""/>
        <dsp:cNvSpPr/>
      </dsp:nvSpPr>
      <dsp:spPr>
        <a:xfrm rot="10800000">
          <a:off x="519194" y="2057399"/>
          <a:ext cx="1420871" cy="2514600"/>
        </a:xfrm>
        <a:prstGeom prst="round2SameRect">
          <a:avLst>
            <a:gd name="adj1" fmla="val 10500"/>
            <a:gd name="adj2" fmla="val 0"/>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3576" tIns="163576" rIns="163576" bIns="163576" numCol="1" spcCol="1270" anchor="t" anchorCtr="0">
          <a:noAutofit/>
        </a:bodyPr>
        <a:lstStyle/>
        <a:p>
          <a:pPr lvl="0" algn="ctr" defTabSz="1022350">
            <a:lnSpc>
              <a:spcPct val="90000"/>
            </a:lnSpc>
            <a:spcBef>
              <a:spcPct val="0"/>
            </a:spcBef>
            <a:spcAft>
              <a:spcPct val="35000"/>
            </a:spcAft>
          </a:pPr>
          <a:r>
            <a:rPr lang="ar-SA" sz="2300" kern="1200" dirty="0" smtClean="0"/>
            <a:t>الرفاه المادي</a:t>
          </a:r>
          <a:endParaRPr lang="en-US" sz="2300" kern="1200" dirty="0"/>
        </a:p>
      </dsp:txBody>
      <dsp:txXfrm rot="10800000">
        <a:off x="562891" y="2057399"/>
        <a:ext cx="1333477" cy="2470903"/>
      </dsp:txXfrm>
    </dsp:sp>
    <dsp:sp modelId="{82B0B1B1-618C-46DB-9D2B-3AE2F008979E}">
      <dsp:nvSpPr>
        <dsp:cNvPr id="0" name=""/>
        <dsp:cNvSpPr/>
      </dsp:nvSpPr>
      <dsp:spPr>
        <a:xfrm>
          <a:off x="2197358" y="34917"/>
          <a:ext cx="1715645" cy="1835150"/>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4000" r="-24000"/>
          </a:stretch>
        </a:blip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1">
              <a:tint val="40000"/>
              <a:hueOff val="0"/>
              <a:satOff val="0"/>
              <a:lumOff val="0"/>
              <a:alphaOff val="0"/>
            </a:schemeClr>
          </a:contourClr>
        </a:sp3d>
      </dsp:spPr>
      <dsp:style>
        <a:lnRef idx="0">
          <a:scrgbClr r="0" g="0" b="0"/>
        </a:lnRef>
        <a:fillRef idx="1">
          <a:scrgbClr r="0" g="0" b="0"/>
        </a:fillRef>
        <a:effectRef idx="3">
          <a:scrgbClr r="0" g="0" b="0"/>
        </a:effectRef>
        <a:fontRef idx="minor"/>
      </dsp:style>
    </dsp:sp>
    <dsp:sp modelId="{2B93568B-75FF-4F5D-B0C0-612E097916D6}">
      <dsp:nvSpPr>
        <dsp:cNvPr id="0" name=""/>
        <dsp:cNvSpPr/>
      </dsp:nvSpPr>
      <dsp:spPr>
        <a:xfrm rot="10800000">
          <a:off x="2404308" y="2057399"/>
          <a:ext cx="1420871" cy="2514600"/>
        </a:xfrm>
        <a:prstGeom prst="round2SameRect">
          <a:avLst>
            <a:gd name="adj1" fmla="val 10500"/>
            <a:gd name="adj2" fmla="val 0"/>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3576" tIns="163576" rIns="163576" bIns="163576" numCol="1" spcCol="1270" anchor="t" anchorCtr="0">
          <a:noAutofit/>
        </a:bodyPr>
        <a:lstStyle/>
        <a:p>
          <a:pPr lvl="0" algn="ctr" defTabSz="1022350">
            <a:lnSpc>
              <a:spcPct val="90000"/>
            </a:lnSpc>
            <a:spcBef>
              <a:spcPct val="0"/>
            </a:spcBef>
            <a:spcAft>
              <a:spcPct val="35000"/>
            </a:spcAft>
          </a:pPr>
          <a:r>
            <a:rPr lang="ar-SA" sz="2300" kern="1200" dirty="0" smtClean="0"/>
            <a:t>الرفاه العاطفي</a:t>
          </a:r>
          <a:endParaRPr lang="en-US" sz="2300" kern="1200" dirty="0"/>
        </a:p>
      </dsp:txBody>
      <dsp:txXfrm rot="10800000">
        <a:off x="2448005" y="2057399"/>
        <a:ext cx="1333477" cy="2470903"/>
      </dsp:txXfrm>
    </dsp:sp>
    <dsp:sp modelId="{405163FF-9A27-4807-BB7A-CFC2FE36193D}">
      <dsp:nvSpPr>
        <dsp:cNvPr id="0" name=""/>
        <dsp:cNvSpPr/>
      </dsp:nvSpPr>
      <dsp:spPr>
        <a:xfrm>
          <a:off x="4114654" y="73028"/>
          <a:ext cx="1665972" cy="1911342"/>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000" r="-2000"/>
          </a:stretch>
        </a:blip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1">
              <a:tint val="40000"/>
              <a:hueOff val="0"/>
              <a:satOff val="0"/>
              <a:lumOff val="0"/>
              <a:alphaOff val="0"/>
            </a:schemeClr>
          </a:contourClr>
        </a:sp3d>
      </dsp:spPr>
      <dsp:style>
        <a:lnRef idx="0">
          <a:scrgbClr r="0" g="0" b="0"/>
        </a:lnRef>
        <a:fillRef idx="1">
          <a:scrgbClr r="0" g="0" b="0"/>
        </a:fillRef>
        <a:effectRef idx="3">
          <a:scrgbClr r="0" g="0" b="0"/>
        </a:effectRef>
        <a:fontRef idx="minor"/>
      </dsp:style>
    </dsp:sp>
    <dsp:sp modelId="{95008C81-C07D-4EAF-AB5B-04230D3AB244}">
      <dsp:nvSpPr>
        <dsp:cNvPr id="0" name=""/>
        <dsp:cNvSpPr/>
      </dsp:nvSpPr>
      <dsp:spPr>
        <a:xfrm rot="10800000">
          <a:off x="4237204" y="2057399"/>
          <a:ext cx="1420871" cy="2514600"/>
        </a:xfrm>
        <a:prstGeom prst="round2SameRect">
          <a:avLst>
            <a:gd name="adj1" fmla="val 10500"/>
            <a:gd name="adj2" fmla="val 0"/>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3576" tIns="163576" rIns="163576" bIns="163576" numCol="1" spcCol="1270" anchor="t" anchorCtr="0">
          <a:noAutofit/>
        </a:bodyPr>
        <a:lstStyle/>
        <a:p>
          <a:pPr lvl="0" algn="ctr" defTabSz="1022350">
            <a:lnSpc>
              <a:spcPct val="90000"/>
            </a:lnSpc>
            <a:spcBef>
              <a:spcPct val="0"/>
            </a:spcBef>
            <a:spcAft>
              <a:spcPct val="35000"/>
            </a:spcAft>
          </a:pPr>
          <a:r>
            <a:rPr lang="ar-SA" sz="2300" kern="1200" dirty="0" smtClean="0"/>
            <a:t>الرفاه الجسدي</a:t>
          </a:r>
          <a:endParaRPr lang="en-US" sz="2300" kern="1200" dirty="0"/>
        </a:p>
      </dsp:txBody>
      <dsp:txXfrm rot="10800000">
        <a:off x="4280901" y="2057399"/>
        <a:ext cx="1333477" cy="2470903"/>
      </dsp:txXfrm>
    </dsp:sp>
    <dsp:sp modelId="{E6796240-3DE4-4F04-A2A0-CBA132DB3389}">
      <dsp:nvSpPr>
        <dsp:cNvPr id="0" name=""/>
        <dsp:cNvSpPr/>
      </dsp:nvSpPr>
      <dsp:spPr>
        <a:xfrm>
          <a:off x="5922713" y="136524"/>
          <a:ext cx="1639444" cy="1784350"/>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6000" r="-26000"/>
          </a:stretch>
        </a:blip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1">
              <a:tint val="40000"/>
              <a:hueOff val="0"/>
              <a:satOff val="0"/>
              <a:lumOff val="0"/>
              <a:alphaOff val="0"/>
            </a:schemeClr>
          </a:contourClr>
        </a:sp3d>
      </dsp:spPr>
      <dsp:style>
        <a:lnRef idx="0">
          <a:scrgbClr r="0" g="0" b="0"/>
        </a:lnRef>
        <a:fillRef idx="1">
          <a:scrgbClr r="0" g="0" b="0"/>
        </a:fillRef>
        <a:effectRef idx="3">
          <a:scrgbClr r="0" g="0" b="0"/>
        </a:effectRef>
        <a:fontRef idx="minor"/>
      </dsp:style>
    </dsp:sp>
    <dsp:sp modelId="{507AA762-3768-4EDE-977C-3C88C6BDEBFD}">
      <dsp:nvSpPr>
        <dsp:cNvPr id="0" name=""/>
        <dsp:cNvSpPr/>
      </dsp:nvSpPr>
      <dsp:spPr>
        <a:xfrm rot="10800000">
          <a:off x="6032000" y="2057399"/>
          <a:ext cx="1420871" cy="2514600"/>
        </a:xfrm>
        <a:prstGeom prst="round2SameRect">
          <a:avLst>
            <a:gd name="adj1" fmla="val 10500"/>
            <a:gd name="adj2" fmla="val 0"/>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3576" tIns="163576" rIns="163576" bIns="163576" numCol="1" spcCol="1270" anchor="t" anchorCtr="0">
          <a:noAutofit/>
        </a:bodyPr>
        <a:lstStyle/>
        <a:p>
          <a:pPr lvl="0" algn="ctr" defTabSz="1022350">
            <a:lnSpc>
              <a:spcPct val="90000"/>
            </a:lnSpc>
            <a:spcBef>
              <a:spcPct val="0"/>
            </a:spcBef>
            <a:spcAft>
              <a:spcPct val="35000"/>
            </a:spcAft>
          </a:pPr>
          <a:r>
            <a:rPr lang="ar-SA" sz="2300" kern="1200" dirty="0" smtClean="0"/>
            <a:t>الاندماج الاجتماعي</a:t>
          </a:r>
          <a:endParaRPr lang="en-US" sz="2300" kern="1200" dirty="0"/>
        </a:p>
      </dsp:txBody>
      <dsp:txXfrm rot="10800000">
        <a:off x="6075697" y="2057399"/>
        <a:ext cx="1333477" cy="2470903"/>
      </dsp:txXfrm>
    </dsp:sp>
    <dsp:sp modelId="{6BD44B4D-D25B-44C8-88A7-F3704B16B1DF}">
      <dsp:nvSpPr>
        <dsp:cNvPr id="0" name=""/>
        <dsp:cNvSpPr/>
      </dsp:nvSpPr>
      <dsp:spPr>
        <a:xfrm>
          <a:off x="7755055" y="98436"/>
          <a:ext cx="1727879" cy="1708142"/>
        </a:xfrm>
        <a:prstGeom prst="roundRect">
          <a:avLst>
            <a:gd name="adj" fmla="val 1000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32000" r="-32000"/>
          </a:stretch>
        </a:blip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1">
              <a:tint val="40000"/>
              <a:hueOff val="0"/>
              <a:satOff val="0"/>
              <a:lumOff val="0"/>
              <a:alphaOff val="0"/>
            </a:schemeClr>
          </a:contourClr>
        </a:sp3d>
      </dsp:spPr>
      <dsp:style>
        <a:lnRef idx="0">
          <a:scrgbClr r="0" g="0" b="0"/>
        </a:lnRef>
        <a:fillRef idx="1">
          <a:scrgbClr r="0" g="0" b="0"/>
        </a:fillRef>
        <a:effectRef idx="3">
          <a:scrgbClr r="0" g="0" b="0"/>
        </a:effectRef>
        <a:fontRef idx="minor"/>
      </dsp:style>
    </dsp:sp>
    <dsp:sp modelId="{9B515703-876F-4FE3-9611-6E16DB834558}">
      <dsp:nvSpPr>
        <dsp:cNvPr id="0" name=""/>
        <dsp:cNvSpPr/>
      </dsp:nvSpPr>
      <dsp:spPr>
        <a:xfrm rot="10800000">
          <a:off x="7857749" y="2057399"/>
          <a:ext cx="1420871" cy="2514600"/>
        </a:xfrm>
        <a:prstGeom prst="round2SameRect">
          <a:avLst>
            <a:gd name="adj1" fmla="val 10500"/>
            <a:gd name="adj2" fmla="val 0"/>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3576" tIns="163576" rIns="163576" bIns="163576" numCol="1" spcCol="1270" anchor="t" anchorCtr="0">
          <a:noAutofit/>
        </a:bodyPr>
        <a:lstStyle/>
        <a:p>
          <a:pPr lvl="0" algn="ctr" defTabSz="1022350">
            <a:lnSpc>
              <a:spcPct val="90000"/>
            </a:lnSpc>
            <a:spcBef>
              <a:spcPct val="0"/>
            </a:spcBef>
            <a:spcAft>
              <a:spcPct val="35000"/>
            </a:spcAft>
          </a:pPr>
          <a:r>
            <a:rPr lang="ar-SA" sz="2300" kern="1200" dirty="0" smtClean="0"/>
            <a:t>العلاقات الشخصية</a:t>
          </a:r>
          <a:endParaRPr lang="en-US" sz="2300" kern="1200" dirty="0"/>
        </a:p>
      </dsp:txBody>
      <dsp:txXfrm rot="10800000">
        <a:off x="7901446" y="2057399"/>
        <a:ext cx="1333477" cy="2470903"/>
      </dsp:txXfrm>
    </dsp:sp>
    <dsp:sp modelId="{433F0285-E8D2-4CEB-A8DC-93F5D1BA6E45}">
      <dsp:nvSpPr>
        <dsp:cNvPr id="0" name=""/>
        <dsp:cNvSpPr/>
      </dsp:nvSpPr>
      <dsp:spPr>
        <a:xfrm>
          <a:off x="9574212" y="274320"/>
          <a:ext cx="1420871" cy="1508760"/>
        </a:xfrm>
        <a:prstGeom prst="roundRect">
          <a:avLst>
            <a:gd name="adj" fmla="val 1000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4000" r="-4000"/>
          </a:stretch>
        </a:blip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1">
              <a:tint val="40000"/>
              <a:hueOff val="0"/>
              <a:satOff val="0"/>
              <a:lumOff val="0"/>
              <a:alphaOff val="0"/>
            </a:schemeClr>
          </a:contourClr>
        </a:sp3d>
      </dsp:spPr>
      <dsp:style>
        <a:lnRef idx="0">
          <a:scrgbClr r="0" g="0" b="0"/>
        </a:lnRef>
        <a:fillRef idx="1">
          <a:scrgbClr r="0" g="0" b="0"/>
        </a:fillRef>
        <a:effectRef idx="3">
          <a:scrgbClr r="0" g="0" b="0"/>
        </a:effectRef>
        <a:fontRef idx="minor"/>
      </dsp:style>
    </dsp:sp>
    <dsp:sp modelId="{0BE8B1E4-C976-4757-844D-D62421A4BFEB}">
      <dsp:nvSpPr>
        <dsp:cNvPr id="0" name=""/>
        <dsp:cNvSpPr/>
      </dsp:nvSpPr>
      <dsp:spPr>
        <a:xfrm rot="10800000">
          <a:off x="9574212" y="2057399"/>
          <a:ext cx="1420871" cy="2514600"/>
        </a:xfrm>
        <a:prstGeom prst="round2SameRect">
          <a:avLst>
            <a:gd name="adj1" fmla="val 10500"/>
            <a:gd name="adj2" fmla="val 0"/>
          </a:avLst>
        </a:prstGeom>
        <a:solidFill>
          <a:schemeClr val="l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3576" tIns="163576" rIns="163576" bIns="163576" numCol="1" spcCol="1270" anchor="t" anchorCtr="0">
          <a:noAutofit/>
        </a:bodyPr>
        <a:lstStyle/>
        <a:p>
          <a:pPr lvl="0" algn="l" defTabSz="1022350">
            <a:lnSpc>
              <a:spcPct val="90000"/>
            </a:lnSpc>
            <a:spcBef>
              <a:spcPct val="0"/>
            </a:spcBef>
            <a:spcAft>
              <a:spcPct val="35000"/>
            </a:spcAft>
          </a:pPr>
          <a:r>
            <a:rPr lang="ar-SA" sz="2300" kern="1200" dirty="0" smtClean="0"/>
            <a:t>حق تقرير المصير</a:t>
          </a:r>
          <a:endParaRPr lang="en-US" sz="2300" kern="1200" dirty="0"/>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endParaRPr lang="en-US" sz="1800" kern="1200" dirty="0"/>
        </a:p>
      </dsp:txBody>
      <dsp:txXfrm rot="10800000">
        <a:off x="9617909" y="2057399"/>
        <a:ext cx="1333477" cy="2470903"/>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عنصر نائب للتاريخ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B97EE2BD-25C1-4D9B-AF49-5EB365A22C19}" type="datetimeFigureOut">
              <a:rPr lang="en-US" smtClean="0"/>
              <a:t>11/13/2015</a:t>
            </a:fld>
            <a:endParaRPr lang="en-US"/>
          </a:p>
        </p:txBody>
      </p:sp>
      <p:sp>
        <p:nvSpPr>
          <p:cNvPr id="4" name="عنصر نائب للتذييل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A4DC9DB6-9258-4B9D-B844-5FA83A5D575F}" type="slidenum">
              <a:rPr lang="en-US" smtClean="0"/>
              <a:t>‹#›</a:t>
            </a:fld>
            <a:endParaRPr lang="en-US"/>
          </a:p>
        </p:txBody>
      </p:sp>
    </p:spTree>
    <p:extLst>
      <p:ext uri="{BB962C8B-B14F-4D97-AF65-F5344CB8AC3E}">
        <p14:creationId xmlns:p14="http://schemas.microsoft.com/office/powerpoint/2010/main" val="1098964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1440" tIns="45720" rIns="91440" bIns="45720" rtlCol="0"/>
          <a:lstStyle>
            <a:lvl1pPr algn="r">
              <a:defRPr sz="1200"/>
            </a:lvl1pPr>
          </a:lstStyle>
          <a:p>
            <a:fld id="{E6E8F02B-4B42-43EA-BDD1-F5200DF42B31}" type="datetimeFigureOut">
              <a:rPr lang="en-US" smtClean="0"/>
              <a:t>11/13/2015</a:t>
            </a:fld>
            <a:endParaRPr lang="en-US"/>
          </a:p>
        </p:txBody>
      </p:sp>
      <p:sp>
        <p:nvSpPr>
          <p:cNvPr id="4" name="Slide Image Placeholder 3"/>
          <p:cNvSpPr>
            <a:spLocks noGrp="1" noRot="1" noChangeAspect="1"/>
          </p:cNvSpPr>
          <p:nvPr>
            <p:ph type="sldImg" idx="2"/>
          </p:nvPr>
        </p:nvSpPr>
        <p:spPr>
          <a:xfrm>
            <a:off x="374650" y="698500"/>
            <a:ext cx="6205538"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1440" tIns="45720" rIns="91440" bIns="45720" rtlCol="0" anchor="b"/>
          <a:lstStyle>
            <a:lvl1pPr algn="r">
              <a:defRPr sz="1200"/>
            </a:lvl1pPr>
          </a:lstStyle>
          <a:p>
            <a:fld id="{77693443-E33A-4D4F-B05A-0208D06D5C49}" type="slidenum">
              <a:rPr lang="en-US" smtClean="0"/>
              <a:t>‹#›</a:t>
            </a:fld>
            <a:endParaRPr lang="en-US"/>
          </a:p>
        </p:txBody>
      </p:sp>
    </p:spTree>
    <p:extLst>
      <p:ext uri="{BB962C8B-B14F-4D97-AF65-F5344CB8AC3E}">
        <p14:creationId xmlns:p14="http://schemas.microsoft.com/office/powerpoint/2010/main" val="3915269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2</a:t>
            </a:fld>
            <a:endParaRPr lang="en-US"/>
          </a:p>
        </p:txBody>
      </p:sp>
    </p:spTree>
    <p:extLst>
      <p:ext uri="{BB962C8B-B14F-4D97-AF65-F5344CB8AC3E}">
        <p14:creationId xmlns:p14="http://schemas.microsoft.com/office/powerpoint/2010/main" val="1782232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3</a:t>
            </a:fld>
            <a:endParaRPr lang="en-US"/>
          </a:p>
        </p:txBody>
      </p:sp>
    </p:spTree>
    <p:extLst>
      <p:ext uri="{BB962C8B-B14F-4D97-AF65-F5344CB8AC3E}">
        <p14:creationId xmlns:p14="http://schemas.microsoft.com/office/powerpoint/2010/main" val="616136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dirty="0" smtClean="0"/>
              <a:t>بالرغم من أي صعوبات قد تكون لدى كبار السن فلهم الحق في الاستقلال، كما يحق لهم احترام خاص بهم اجتماعياً وعاطفياً ودينياً وثقافياً ولهم الحق في إشباع احتياجاتهم الصحية والنفسية والاقتصادية والثقافية. الخ. </a:t>
            </a:r>
          </a:p>
          <a:p>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4</a:t>
            </a:fld>
            <a:endParaRPr lang="en-US"/>
          </a:p>
        </p:txBody>
      </p:sp>
    </p:spTree>
    <p:extLst>
      <p:ext uri="{BB962C8B-B14F-4D97-AF65-F5344CB8AC3E}">
        <p14:creationId xmlns:p14="http://schemas.microsoft.com/office/powerpoint/2010/main" val="2861158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في كل مؤسسة يجب تحديد إشراف وفريق عمل</a:t>
            </a:r>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6</a:t>
            </a:fld>
            <a:endParaRPr lang="en-US"/>
          </a:p>
        </p:txBody>
      </p:sp>
    </p:spTree>
    <p:extLst>
      <p:ext uri="{BB962C8B-B14F-4D97-AF65-F5344CB8AC3E}">
        <p14:creationId xmlns:p14="http://schemas.microsoft.com/office/powerpoint/2010/main" val="3665837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smtClean="0"/>
              <a:t>تقييم الاحتياجات. </a:t>
            </a:r>
          </a:p>
          <a:p>
            <a:pPr algn="r" rtl="1"/>
            <a:r>
              <a:rPr lang="ar-SA" b="1" dirty="0" smtClean="0"/>
              <a:t>تقييم الأداء المهني.</a:t>
            </a:r>
          </a:p>
          <a:p>
            <a:pPr algn="r" rtl="1"/>
            <a:r>
              <a:rPr lang="ar-SA" b="1" dirty="0" smtClean="0"/>
              <a:t>تقديم المشورة.</a:t>
            </a:r>
          </a:p>
          <a:p>
            <a:pPr algn="r" rtl="1"/>
            <a:r>
              <a:rPr lang="ar-SA" b="1" dirty="0" smtClean="0"/>
              <a:t> العلاج المركز على الحلول.</a:t>
            </a:r>
          </a:p>
          <a:p>
            <a:pPr algn="r" rtl="1"/>
            <a:r>
              <a:rPr lang="ar-SA" b="1" dirty="0" smtClean="0"/>
              <a:t>إدارة الضغوط.</a:t>
            </a:r>
          </a:p>
          <a:p>
            <a:pPr algn="r" rtl="1"/>
            <a:r>
              <a:rPr lang="ar-SA" b="1" dirty="0" smtClean="0"/>
              <a:t>العمل في مجال الدعوة (على حد سواء الفردية والجماعية)</a:t>
            </a:r>
          </a:p>
          <a:p>
            <a:pPr algn="r" rtl="1"/>
            <a:r>
              <a:rPr lang="ar-SA" b="1" dirty="0" smtClean="0"/>
              <a:t>الجماعة </a:t>
            </a:r>
          </a:p>
          <a:p>
            <a:pPr algn="r" rtl="1"/>
            <a:r>
              <a:rPr lang="ar-SA" b="1" dirty="0" smtClean="0"/>
              <a:t>تنمية المجتمع (على سبيل المثال الفقير في المجتمع المحلي أو تسهيل مجموعة المناصرة الذاتية للمقيمين في وحدة سكنية أو نهارا.)</a:t>
            </a:r>
          </a:p>
          <a:p>
            <a:pPr algn="r" rtl="1"/>
            <a:r>
              <a:rPr lang="ar-SA" b="1" dirty="0" smtClean="0"/>
              <a:t>تقييم إساءة معاملة المسنين (الجسدية والعاطفية) والإهمال </a:t>
            </a:r>
          </a:p>
          <a:p>
            <a:pPr algn="r" rtl="1"/>
            <a:r>
              <a:rPr lang="ar-SA" b="1" dirty="0" smtClean="0"/>
              <a:t>الشكاوى من قبل كبار السن عن مستوى الرعاية التي يتلقونها</a:t>
            </a:r>
          </a:p>
          <a:p>
            <a:pPr algn="r" rtl="1"/>
            <a:r>
              <a:rPr lang="ar-SA" b="1" dirty="0" smtClean="0"/>
              <a:t> إدارة الحالة لتطوير خطة الرعاية.</a:t>
            </a:r>
          </a:p>
          <a:p>
            <a:pPr algn="r" rtl="1"/>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7</a:t>
            </a:fld>
            <a:endParaRPr lang="en-US"/>
          </a:p>
        </p:txBody>
      </p:sp>
    </p:spTree>
    <p:extLst>
      <p:ext uri="{BB962C8B-B14F-4D97-AF65-F5344CB8AC3E}">
        <p14:creationId xmlns:p14="http://schemas.microsoft.com/office/powerpoint/2010/main" val="1092368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smtClean="0"/>
              <a:t>كيف يمكن للأخصائي الاجتماعي أن يعمل في</a:t>
            </a:r>
            <a:r>
              <a:rPr lang="ar-SA" b="1" baseline="0" dirty="0" smtClean="0"/>
              <a:t> ضوء مهام وأولويات المؤسسة في تقديم الخدمات لعملائها؟</a:t>
            </a:r>
          </a:p>
          <a:p>
            <a:pPr algn="r" rtl="1"/>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8</a:t>
            </a:fld>
            <a:endParaRPr lang="en-US"/>
          </a:p>
        </p:txBody>
      </p:sp>
    </p:spTree>
    <p:extLst>
      <p:ext uri="{BB962C8B-B14F-4D97-AF65-F5344CB8AC3E}">
        <p14:creationId xmlns:p14="http://schemas.microsoft.com/office/powerpoint/2010/main" val="3798121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smtClean="0"/>
              <a:t>تقييم الاحتياجات. </a:t>
            </a:r>
          </a:p>
          <a:p>
            <a:pPr algn="r" rtl="1"/>
            <a:r>
              <a:rPr lang="ar-SA" b="1" dirty="0" smtClean="0"/>
              <a:t>تقييم الأداء المهني.</a:t>
            </a:r>
          </a:p>
          <a:p>
            <a:pPr algn="r" rtl="1"/>
            <a:r>
              <a:rPr lang="ar-SA" b="1" dirty="0" smtClean="0"/>
              <a:t>تقديم المشورة.</a:t>
            </a:r>
          </a:p>
          <a:p>
            <a:pPr algn="r" rtl="1"/>
            <a:r>
              <a:rPr lang="ar-SA" b="1" dirty="0" smtClean="0"/>
              <a:t> العلاج المركز على الحلول.</a:t>
            </a:r>
          </a:p>
          <a:p>
            <a:pPr algn="r" rtl="1"/>
            <a:r>
              <a:rPr lang="ar-SA" b="1" dirty="0" smtClean="0"/>
              <a:t>إدارة الضغوط.</a:t>
            </a:r>
          </a:p>
          <a:p>
            <a:pPr algn="r" rtl="1"/>
            <a:r>
              <a:rPr lang="ar-SA" b="1" dirty="0" smtClean="0"/>
              <a:t>العمل في مجال الدعوة (على حد سواء الفردية والجماعية)</a:t>
            </a:r>
          </a:p>
          <a:p>
            <a:pPr algn="r" rtl="1"/>
            <a:r>
              <a:rPr lang="ar-SA" b="1" dirty="0" smtClean="0"/>
              <a:t>الجماعة </a:t>
            </a:r>
          </a:p>
          <a:p>
            <a:pPr algn="r" rtl="1"/>
            <a:r>
              <a:rPr lang="ar-SA" b="1" dirty="0" smtClean="0"/>
              <a:t>تنمية المجتمع (على سبيل المثال الفقير في المجتمع المحلي أو تسهيل مجموعة المناصرة الذاتية للمقيمين في وحدة سكنية أو نهارا.)</a:t>
            </a:r>
          </a:p>
          <a:p>
            <a:pPr algn="r" rtl="1"/>
            <a:r>
              <a:rPr lang="ar-SA" b="1" dirty="0" smtClean="0"/>
              <a:t>تقييم إساءة معاملة المسنين (الجسدية والعاطفية) والإهمال </a:t>
            </a:r>
          </a:p>
          <a:p>
            <a:pPr algn="r" rtl="1"/>
            <a:r>
              <a:rPr lang="ar-SA" b="1" dirty="0" smtClean="0"/>
              <a:t>الشكاوى من قبل كبار السن عن مستوى الرعاية التي يتلقونها</a:t>
            </a:r>
          </a:p>
          <a:p>
            <a:pPr algn="r" rtl="1"/>
            <a:r>
              <a:rPr lang="ar-SA" b="1" dirty="0" smtClean="0"/>
              <a:t> إدارة الحالة لتطوير خطة الرعاية.</a:t>
            </a:r>
          </a:p>
          <a:p>
            <a:pPr algn="r" rtl="1"/>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9</a:t>
            </a:fld>
            <a:endParaRPr lang="en-US"/>
          </a:p>
        </p:txBody>
      </p:sp>
    </p:spTree>
    <p:extLst>
      <p:ext uri="{BB962C8B-B14F-4D97-AF65-F5344CB8AC3E}">
        <p14:creationId xmlns:p14="http://schemas.microsoft.com/office/powerpoint/2010/main" val="1092368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smtClean="0"/>
              <a:t>الرفاه المادية. </a:t>
            </a:r>
            <a:r>
              <a:rPr lang="ar-SA" dirty="0" smtClean="0"/>
              <a:t>يتضمن مستوى معقول من الإقامة (طويلة) ممتلكات كافية وما يكفي من المال للحفاظ على مستوى معقول من الراحة، توفر الدولة تأمين سكن، معاشات التقاعد والضمان الاجتماعي.</a:t>
            </a:r>
          </a:p>
          <a:p>
            <a:pPr algn="r" rtl="1"/>
            <a:r>
              <a:rPr lang="ar-SA" b="1" dirty="0" smtClean="0"/>
              <a:t>الرفاه العاطفي</a:t>
            </a:r>
            <a:r>
              <a:rPr lang="ar-SA" dirty="0" smtClean="0"/>
              <a:t>. يتضمن الشعور بالأمن النفسي نحو الوظيفة وسهولة الوصول إلى الخدمات وتوفر خدمات الرعاية النهارية والوصول إلى خدمات المشورة.</a:t>
            </a:r>
          </a:p>
          <a:p>
            <a:pPr algn="r" rtl="1"/>
            <a:r>
              <a:rPr lang="ar-SA" b="1" dirty="0" smtClean="0"/>
              <a:t>الاندماج الاجتماعي</a:t>
            </a:r>
            <a:r>
              <a:rPr lang="ar-SA" dirty="0" smtClean="0"/>
              <a:t>. يتضمن المشاركة في أنشطة المجتمع، والمساهمة في المجالات التطوعية.</a:t>
            </a:r>
          </a:p>
          <a:p>
            <a:pPr algn="r" rtl="1"/>
            <a:r>
              <a:rPr lang="ar-SA" b="1" dirty="0" smtClean="0"/>
              <a:t>الرفاه الجسدي</a:t>
            </a:r>
            <a:r>
              <a:rPr lang="ar-SA" dirty="0" smtClean="0"/>
              <a:t>. يتضمن الحصول على الرعاية الطبية المناسبة، حيث يمكن للعلاج الطبيعي والمهني تصدي لكثير من الآثار السلبية الناجمة عن المرض أو العجز.</a:t>
            </a:r>
          </a:p>
          <a:p>
            <a:pPr algn="r" rtl="1"/>
            <a:r>
              <a:rPr lang="ar-SA" b="1" dirty="0" smtClean="0"/>
              <a:t>العلاقات الشخصية</a:t>
            </a:r>
            <a:r>
              <a:rPr lang="ar-SA" dirty="0" smtClean="0"/>
              <a:t>. الاتصال المنتظم مع العائلة والأصدقاء ضروري لنوعية جيدة من الحياة. خدمات التنقل والنقل يمكن أن تساهم بها الوكالات القانونية والطوعية للمساعدة على تعزيز هذه الاتصالات في كثير من الحالات.</a:t>
            </a:r>
          </a:p>
          <a:p>
            <a:pPr algn="r" rtl="1"/>
            <a:r>
              <a:rPr lang="ar-SA" b="1" dirty="0" smtClean="0"/>
              <a:t>تقرير المصير. </a:t>
            </a:r>
            <a:r>
              <a:rPr lang="ar-SA" dirty="0" smtClean="0"/>
              <a:t>يمكن أن يؤدي </a:t>
            </a:r>
            <a:r>
              <a:rPr lang="ar-SA" b="1" dirty="0" smtClean="0"/>
              <a:t>ا</a:t>
            </a:r>
            <a:r>
              <a:rPr lang="ar-SA" dirty="0" smtClean="0"/>
              <a:t>عتماد المسنين على الآخرين خصوصا في الرعاية المؤسسية الدائمة إلى القصور الشديد للتعبير عن حق تقرير المصير. ويتطلب تعزيز هذا العنصر لنوعية الحياة كل من المهارة والوعي المستمر من قبل رعاية العاملين بالمؤسسة.</a:t>
            </a:r>
          </a:p>
          <a:p>
            <a:pPr algn="r" rtl="1"/>
            <a:endParaRPr lang="en-US" dirty="0"/>
          </a:p>
        </p:txBody>
      </p:sp>
      <p:sp>
        <p:nvSpPr>
          <p:cNvPr id="4" name="Slide Number Placeholder 3"/>
          <p:cNvSpPr>
            <a:spLocks noGrp="1"/>
          </p:cNvSpPr>
          <p:nvPr>
            <p:ph type="sldNum" sz="quarter" idx="10"/>
          </p:nvPr>
        </p:nvSpPr>
        <p:spPr/>
        <p:txBody>
          <a:bodyPr/>
          <a:lstStyle/>
          <a:p>
            <a:fld id="{77693443-E33A-4D4F-B05A-0208D06D5C49}" type="slidenum">
              <a:rPr lang="en-US" smtClean="0"/>
              <a:t>14</a:t>
            </a:fld>
            <a:endParaRPr lang="en-US"/>
          </a:p>
        </p:txBody>
      </p:sp>
    </p:spTree>
    <p:extLst>
      <p:ext uri="{BB962C8B-B14F-4D97-AF65-F5344CB8AC3E}">
        <p14:creationId xmlns:p14="http://schemas.microsoft.com/office/powerpoint/2010/main" val="4081502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02D94FA-0207-4371-ABF6-D268B4F41A69}" type="datetimeFigureOut">
              <a:rPr lang="ar-SA" smtClean="0"/>
              <a:t>01/02/1437</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6CDBDC15-6A6F-481A-81F8-82FEA5331217}" type="slidenum">
              <a:rPr lang="ar-SA" smtClean="0"/>
              <a:t>‹#›</a:t>
            </a:fld>
            <a:endParaRPr lang="ar-SA"/>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2D94FA-0207-4371-ABF6-D268B4F41A69}" type="datetimeFigureOut">
              <a:rPr lang="ar-SA" smtClean="0"/>
              <a:t>01/02/1437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CDBDC15-6A6F-481A-81F8-82FEA533121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6CDBDC15-6A6F-481A-81F8-82FEA5331217}" type="slidenum">
              <a:rPr lang="ar-SA" smtClean="0"/>
              <a:t>‹#›</a:t>
            </a:fld>
            <a:endParaRPr lang="ar-SA"/>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2D94FA-0207-4371-ABF6-D268B4F41A69}" type="datetimeFigureOut">
              <a:rPr lang="ar-SA" smtClean="0"/>
              <a:t>01/02/1437</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02D94FA-0207-4371-ABF6-D268B4F41A69}" type="datetimeFigureOut">
              <a:rPr lang="ar-SA" smtClean="0"/>
              <a:t>01/02/1437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5815584" y="1026373"/>
            <a:ext cx="609600" cy="441325"/>
          </a:xfrm>
        </p:spPr>
        <p:txBody>
          <a:bodyPr/>
          <a:lstStyle/>
          <a:p>
            <a:fld id="{6CDBDC15-6A6F-481A-81F8-82FEA5331217}" type="slidenum">
              <a:rPr lang="ar-SA" smtClean="0"/>
              <a:t>‹#›</a:t>
            </a:fld>
            <a:endParaRPr lang="ar-SA"/>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302D94FA-0207-4371-ABF6-D268B4F41A69}" type="datetimeFigureOut">
              <a:rPr lang="ar-SA" smtClean="0"/>
              <a:t>01/02/1437</a:t>
            </a:fld>
            <a:endParaRPr lang="ar-SA"/>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6CDBDC15-6A6F-481A-81F8-82FEA5331217}" type="slidenum">
              <a:rPr lang="ar-SA" smtClean="0"/>
              <a:t>‹#›</a:t>
            </a:fld>
            <a:endParaRPr lang="ar-SA"/>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302D94FA-0207-4371-ABF6-D268B4F41A69}" type="datetimeFigureOut">
              <a:rPr lang="ar-SA" smtClean="0"/>
              <a:t>01/02/1437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CDBDC15-6A6F-481A-81F8-82FEA5331217}" type="slidenum">
              <a:rPr lang="ar-SA" smtClean="0"/>
              <a:t>‹#›</a:t>
            </a:fld>
            <a:endParaRPr lang="ar-SA"/>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02D94FA-0207-4371-ABF6-D268B4F41A69}" type="datetimeFigureOut">
              <a:rPr lang="ar-SA" smtClean="0"/>
              <a:t>01/02/1437</a:t>
            </a:fld>
            <a:endParaRPr lang="ar-SA"/>
          </a:p>
        </p:txBody>
      </p:sp>
      <p:sp>
        <p:nvSpPr>
          <p:cNvPr id="8" name="Footer Placeholder 7"/>
          <p:cNvSpPr>
            <a:spLocks noGrp="1"/>
          </p:cNvSpPr>
          <p:nvPr>
            <p:ph type="ftr" sz="quarter" idx="11"/>
          </p:nvPr>
        </p:nvSpPr>
        <p:spPr>
          <a:xfrm>
            <a:off x="406400" y="6409944"/>
            <a:ext cx="4775200" cy="365760"/>
          </a:xfrm>
        </p:spPr>
        <p:txBody>
          <a:bodyPr/>
          <a:lstStyle/>
          <a:p>
            <a:endParaRPr lang="ar-SA"/>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6CDBDC15-6A6F-481A-81F8-82FEA5331217}" type="slidenum">
              <a:rPr lang="ar-SA" smtClean="0"/>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2D94FA-0207-4371-ABF6-D268B4F41A69}" type="datetimeFigureOut">
              <a:rPr lang="ar-SA" smtClean="0"/>
              <a:t>01/02/1437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5791200" y="1036021"/>
            <a:ext cx="609600" cy="441325"/>
          </a:xfrm>
        </p:spPr>
        <p:txBody>
          <a:bodyPr/>
          <a:lstStyle/>
          <a:p>
            <a:fld id="{6CDBDC15-6A6F-481A-81F8-82FEA5331217}"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02D94FA-0207-4371-ABF6-D268B4F41A69}" type="datetimeFigureOut">
              <a:rPr lang="ar-SA" smtClean="0"/>
              <a:t>01/02/1437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6CDBDC15-6A6F-481A-81F8-82FEA533121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6CDBDC15-6A6F-481A-81F8-82FEA5331217}" type="slidenum">
              <a:rPr lang="ar-SA" smtClean="0"/>
              <a:t>‹#›</a:t>
            </a:fld>
            <a:endParaRPr lang="ar-SA"/>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02D94FA-0207-4371-ABF6-D268B4F41A69}" type="datetimeFigureOut">
              <a:rPr lang="ar-SA" smtClean="0"/>
              <a:t>01/02/1437</a:t>
            </a:fld>
            <a:endParaRPr lang="ar-SA"/>
          </a:p>
        </p:txBody>
      </p:sp>
      <p:sp>
        <p:nvSpPr>
          <p:cNvPr id="6" name="Footer Placeholder 5"/>
          <p:cNvSpPr>
            <a:spLocks noGrp="1"/>
          </p:cNvSpPr>
          <p:nvPr>
            <p:ph type="ftr" sz="quarter" idx="11"/>
          </p:nvPr>
        </p:nvSpPr>
        <p:spPr>
          <a:xfrm>
            <a:off x="402336" y="6410848"/>
            <a:ext cx="451104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6CDBDC15-6A6F-481A-81F8-82FEA5331217}" type="slidenum">
              <a:rPr lang="ar-SA" smtClean="0"/>
              <a:t>‹#›</a:t>
            </a:fld>
            <a:endParaRPr lang="ar-SA"/>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302D94FA-0207-4371-ABF6-D268B4F41A69}" type="datetimeFigureOut">
              <a:rPr lang="ar-SA" smtClean="0"/>
              <a:t>01/02/1437</a:t>
            </a:fld>
            <a:endParaRPr lang="ar-SA"/>
          </a:p>
        </p:txBody>
      </p:sp>
      <p:sp>
        <p:nvSpPr>
          <p:cNvPr id="6" name="Footer Placeholder 5"/>
          <p:cNvSpPr>
            <a:spLocks noGrp="1"/>
          </p:cNvSpPr>
          <p:nvPr>
            <p:ph type="ftr" sz="quarter" idx="11"/>
          </p:nvPr>
        </p:nvSpPr>
        <p:spPr>
          <a:xfrm>
            <a:off x="402336" y="6410848"/>
            <a:ext cx="4779264"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302D94FA-0207-4371-ABF6-D268B4F41A69}" type="datetimeFigureOut">
              <a:rPr lang="ar-SA" smtClean="0"/>
              <a:t>01/02/1437</a:t>
            </a:fld>
            <a:endParaRPr lang="ar-SA"/>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CDBDC15-6A6F-481A-81F8-82FEA5331217}" type="slidenum">
              <a:rPr lang="ar-SA" smtClean="0"/>
              <a:t>‹#›</a:t>
            </a:fld>
            <a:endParaRPr lang="ar-SA"/>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r>
              <a:rPr lang="ar-SA" dirty="0" smtClean="0"/>
              <a:t>إعداد </a:t>
            </a:r>
          </a:p>
          <a:p>
            <a:r>
              <a:rPr lang="ar-SA" dirty="0" smtClean="0"/>
              <a:t>هند الميزر</a:t>
            </a:r>
            <a:endParaRPr lang="ar-SA" dirty="0"/>
          </a:p>
        </p:txBody>
      </p:sp>
      <p:sp>
        <p:nvSpPr>
          <p:cNvPr id="2" name="عنوان 1"/>
          <p:cNvSpPr>
            <a:spLocks noGrp="1"/>
          </p:cNvSpPr>
          <p:nvPr>
            <p:ph type="ctrTitle"/>
          </p:nvPr>
        </p:nvSpPr>
        <p:spPr/>
        <p:txBody>
          <a:bodyPr>
            <a:normAutofit/>
          </a:bodyPr>
          <a:lstStyle/>
          <a:p>
            <a:r>
              <a:rPr lang="ar-SA" b="1" dirty="0" smtClean="0">
                <a:solidFill>
                  <a:schemeClr val="tx2">
                    <a:lumMod val="25000"/>
                  </a:schemeClr>
                </a:solidFill>
              </a:rPr>
              <a:t>دور الأخصائي الاجتماعي كممارس </a:t>
            </a:r>
            <a:r>
              <a:rPr lang="ar-SA" b="1" dirty="0" smtClean="0">
                <a:solidFill>
                  <a:schemeClr val="tx2">
                    <a:lumMod val="25000"/>
                  </a:schemeClr>
                </a:solidFill>
              </a:rPr>
              <a:t>عام في مؤسسات الرعاية الاجتماعية للمسنين</a:t>
            </a:r>
            <a:endParaRPr lang="ar-SA" b="1" dirty="0">
              <a:solidFill>
                <a:schemeClr val="tx2">
                  <a:lumMod val="25000"/>
                </a:schemeClr>
              </a:solidFill>
            </a:endParaRPr>
          </a:p>
        </p:txBody>
      </p:sp>
    </p:spTree>
    <p:extLst>
      <p:ext uri="{BB962C8B-B14F-4D97-AF65-F5344CB8AC3E}">
        <p14:creationId xmlns:p14="http://schemas.microsoft.com/office/powerpoint/2010/main" val="3813802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مهام الأخصائي الاجتماعي مع أسر المسنين ومقدمي الرعاية</a:t>
            </a:r>
            <a:endParaRPr lang="ar-SA" b="1" dirty="0"/>
          </a:p>
        </p:txBody>
      </p:sp>
      <p:sp>
        <p:nvSpPr>
          <p:cNvPr id="3" name="عنصر نائب للمحتوى 2"/>
          <p:cNvSpPr>
            <a:spLocks noGrp="1"/>
          </p:cNvSpPr>
          <p:nvPr>
            <p:ph sz="quarter" idx="1"/>
          </p:nvPr>
        </p:nvSpPr>
        <p:spPr/>
        <p:txBody>
          <a:bodyPr>
            <a:normAutofit fontScale="92500" lnSpcReduction="10000"/>
          </a:bodyPr>
          <a:lstStyle/>
          <a:p>
            <a:r>
              <a:rPr lang="ar-SA" b="1" dirty="0" smtClean="0"/>
              <a:t>تقديم المعلومات والمشورة</a:t>
            </a:r>
          </a:p>
          <a:p>
            <a:r>
              <a:rPr lang="ar-SA" b="1" dirty="0" smtClean="0"/>
              <a:t>الاستشارات.</a:t>
            </a:r>
          </a:p>
          <a:p>
            <a:r>
              <a:rPr lang="ar-SA" b="1" dirty="0" smtClean="0"/>
              <a:t>التدخل في الأزمات. </a:t>
            </a:r>
          </a:p>
          <a:p>
            <a:r>
              <a:rPr lang="ar-SA" b="1" dirty="0" smtClean="0"/>
              <a:t>العلاج القصير</a:t>
            </a:r>
          </a:p>
          <a:p>
            <a:r>
              <a:rPr lang="ar-SA" b="1" dirty="0" smtClean="0"/>
              <a:t>إدارة الأزمات.</a:t>
            </a:r>
          </a:p>
          <a:p>
            <a:r>
              <a:rPr lang="ar-SA" b="1" dirty="0" smtClean="0"/>
              <a:t>إدارة النزاعات والوساطة، (بما في ذلك العنف المنزلي)</a:t>
            </a:r>
          </a:p>
          <a:p>
            <a:r>
              <a:rPr lang="ar-SA" b="1" dirty="0" smtClean="0"/>
              <a:t> المدافعة.</a:t>
            </a:r>
          </a:p>
          <a:p>
            <a:r>
              <a:rPr lang="ar-SA" b="1" dirty="0" smtClean="0"/>
              <a:t>تسهيل خدمات التنقل في البيروقراطية (الرعاية المنزلية مثل التمريض المنزلي أو</a:t>
            </a:r>
          </a:p>
          <a:p>
            <a:r>
              <a:rPr lang="ar-SA" b="1" dirty="0" smtClean="0"/>
              <a:t>منح الرعاية الاجتماعية، الخ)</a:t>
            </a:r>
          </a:p>
          <a:p>
            <a:r>
              <a:rPr lang="ar-SA" b="1" dirty="0" smtClean="0"/>
              <a:t>دورات تدريبية لمقدمي الرعاية ومجموعات الدعم للأسرة ومقدمي الرعاية الآخرين.</a:t>
            </a:r>
          </a:p>
          <a:p>
            <a:pPr marL="0" indent="0">
              <a:buNone/>
            </a:pPr>
            <a:endParaRPr lang="ar-SA" b="1" dirty="0"/>
          </a:p>
        </p:txBody>
      </p:sp>
    </p:spTree>
    <p:extLst>
      <p:ext uri="{BB962C8B-B14F-4D97-AF65-F5344CB8AC3E}">
        <p14:creationId xmlns:p14="http://schemas.microsoft.com/office/powerpoint/2010/main" val="4254409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مثال</a:t>
            </a:r>
            <a:endParaRPr lang="ar-SA" dirty="0"/>
          </a:p>
        </p:txBody>
      </p:sp>
      <p:sp>
        <p:nvSpPr>
          <p:cNvPr id="3" name="عنصر نائب للمحتوى 2"/>
          <p:cNvSpPr>
            <a:spLocks noGrp="1"/>
          </p:cNvSpPr>
          <p:nvPr>
            <p:ph sz="quarter" idx="1"/>
          </p:nvPr>
        </p:nvSpPr>
        <p:spPr/>
        <p:txBody>
          <a:bodyPr/>
          <a:lstStyle/>
          <a:p>
            <a:pPr>
              <a:lnSpc>
                <a:spcPct val="150000"/>
              </a:lnSpc>
            </a:pPr>
            <a:r>
              <a:rPr lang="ar-SA" b="1" dirty="0" smtClean="0"/>
              <a:t>سعيد يبلغ من العمر 80 عاما ويعاني من مشكلة صحية عقلية تمثل في تدهور وظائف الذاكرة.</a:t>
            </a:r>
          </a:p>
          <a:p>
            <a:pPr>
              <a:lnSpc>
                <a:spcPct val="150000"/>
              </a:lnSpc>
            </a:pPr>
            <a:r>
              <a:rPr lang="ar-SA" b="1" dirty="0" smtClean="0"/>
              <a:t>يتم مناقشة خطة الرعاية والسبل الرئيسية لتقديم الدعم مع:</a:t>
            </a:r>
          </a:p>
          <a:p>
            <a:pPr>
              <a:lnSpc>
                <a:spcPct val="150000"/>
              </a:lnSpc>
            </a:pPr>
            <a:r>
              <a:rPr lang="ar-SA" b="1" dirty="0" smtClean="0"/>
              <a:t> الفريق الطبي، مقدمي الرعاية، الأسرة.</a:t>
            </a:r>
          </a:p>
          <a:p>
            <a:pPr>
              <a:lnSpc>
                <a:spcPct val="150000"/>
              </a:lnSpc>
            </a:pPr>
            <a:r>
              <a:rPr lang="ar-SA" b="1" dirty="0" smtClean="0"/>
              <a:t>وتكون المناقشة حول المعلومات عن:</a:t>
            </a:r>
          </a:p>
          <a:p>
            <a:pPr>
              <a:lnSpc>
                <a:spcPct val="150000"/>
              </a:lnSpc>
            </a:pPr>
            <a:r>
              <a:rPr lang="ar-SA" b="1" dirty="0" smtClean="0"/>
              <a:t>الاحتياجات الخاصة أو ظروف الأسرة أو مقدمي الرعاية على سبيل المثال إمكانية توفر مقدمي الرعاية في المنطقة التي يقيم فيها المسن.</a:t>
            </a:r>
            <a:endParaRPr lang="ar-SA" b="1" dirty="0"/>
          </a:p>
        </p:txBody>
      </p:sp>
    </p:spTree>
    <p:extLst>
      <p:ext uri="{BB962C8B-B14F-4D97-AF65-F5344CB8AC3E}">
        <p14:creationId xmlns:p14="http://schemas.microsoft.com/office/powerpoint/2010/main" val="3988453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chemeClr val="accent1">
                    <a:lumMod val="50000"/>
                  </a:schemeClr>
                </a:solidFill>
              </a:rPr>
              <a:t>ما أهمية تقديم المعلومات لأسر المسنين أو مقدمي الرعاية؟</a:t>
            </a:r>
            <a:endParaRPr lang="en-US" b="1" dirty="0">
              <a:solidFill>
                <a:schemeClr val="accent1">
                  <a:lumMod val="50000"/>
                </a:schemeClr>
              </a:solidFill>
            </a:endParaRPr>
          </a:p>
        </p:txBody>
      </p:sp>
      <p:sp>
        <p:nvSpPr>
          <p:cNvPr id="3" name="Content Placeholder 2"/>
          <p:cNvSpPr>
            <a:spLocks noGrp="1"/>
          </p:cNvSpPr>
          <p:nvPr>
            <p:ph sz="quarter" idx="1"/>
          </p:nvPr>
        </p:nvSpPr>
        <p:spPr/>
        <p:txBody>
          <a:bodyPr/>
          <a:lstStyle/>
          <a:p>
            <a:r>
              <a:rPr lang="ar-SA" dirty="0" smtClean="0"/>
              <a:t>مطلب أخلاقي.</a:t>
            </a:r>
          </a:p>
          <a:p>
            <a:r>
              <a:rPr lang="ar-SA" dirty="0" smtClean="0"/>
              <a:t>تتطلب سياسة الممارسة مناقشة العملاء في اتخاذ قراراتهم.</a:t>
            </a:r>
          </a:p>
          <a:p>
            <a:r>
              <a:rPr lang="ar-SA" dirty="0" smtClean="0"/>
              <a:t>البيئة تتطلب جزء من دعم الاحترام، والمعلومات، والمهارات.</a:t>
            </a:r>
          </a:p>
          <a:p>
            <a:r>
              <a:rPr lang="ar-SA" dirty="0" smtClean="0"/>
              <a:t>في الصحة الاتجاه نحو السرعة والأداء المبكر.</a:t>
            </a:r>
          </a:p>
          <a:p>
            <a:r>
              <a:rPr lang="ar-SA" dirty="0" smtClean="0"/>
              <a:t>أغلب الناس يعيشون في منازلهم ويحتاجون للدعم والمعلومات لتنفيذها.</a:t>
            </a:r>
          </a:p>
          <a:p>
            <a:r>
              <a:rPr lang="ar-SA" dirty="0" smtClean="0"/>
              <a:t>تحسين المخرجات.</a:t>
            </a:r>
          </a:p>
          <a:p>
            <a:r>
              <a:rPr lang="ar-SA" dirty="0" smtClean="0"/>
              <a:t>التعامل مع الضغوط.</a:t>
            </a:r>
          </a:p>
          <a:p>
            <a:endParaRPr lang="ar-SA" dirty="0" smtClean="0"/>
          </a:p>
          <a:p>
            <a:endParaRPr lang="ar-SA" dirty="0" smtClean="0"/>
          </a:p>
          <a:p>
            <a:endParaRPr lang="ar-SA" dirty="0" smtClean="0"/>
          </a:p>
          <a:p>
            <a:endParaRPr lang="ar-SA" dirty="0" smtClean="0"/>
          </a:p>
          <a:p>
            <a:endParaRPr lang="en-US" dirty="0"/>
          </a:p>
        </p:txBody>
      </p:sp>
    </p:spTree>
    <p:extLst>
      <p:ext uri="{BB962C8B-B14F-4D97-AF65-F5344CB8AC3E}">
        <p14:creationId xmlns:p14="http://schemas.microsoft.com/office/powerpoint/2010/main" val="2973474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حقوق </a:t>
            </a:r>
            <a:r>
              <a:rPr lang="ar-SA" b="1" dirty="0" smtClean="0"/>
              <a:t>كبار </a:t>
            </a:r>
            <a:r>
              <a:rPr lang="ar-SA" b="1" dirty="0" smtClean="0"/>
              <a:t>السن </a:t>
            </a:r>
            <a:endParaRPr lang="ar-SA" b="1" dirty="0"/>
          </a:p>
        </p:txBody>
      </p:sp>
      <p:sp>
        <p:nvSpPr>
          <p:cNvPr id="3" name="عنصر نائب للمحتوى 2"/>
          <p:cNvSpPr>
            <a:spLocks noGrp="1"/>
          </p:cNvSpPr>
          <p:nvPr>
            <p:ph sz="quarter" idx="1"/>
          </p:nvPr>
        </p:nvSpPr>
        <p:spPr/>
        <p:txBody>
          <a:bodyPr>
            <a:normAutofit/>
          </a:bodyPr>
          <a:lstStyle/>
          <a:p>
            <a:r>
              <a:rPr lang="ar-SA" dirty="0" smtClean="0"/>
              <a:t>تختلف حقوق كبار السن عن أي شخص آخر. كبار السن يحتاجون للخدمات والدعم لمواجهة المخاطر التي تتزايد نتيجة إهمال الجوانب الصحية والعقلية لكبار السن. </a:t>
            </a:r>
          </a:p>
          <a:p>
            <a:r>
              <a:rPr lang="ar-SA" b="1" u="sng" dirty="0" smtClean="0"/>
              <a:t>ترتبط حقوق الإنسان بنوعية الحياة أو الرضا عن الحياة</a:t>
            </a:r>
            <a:r>
              <a:rPr lang="ar-SA" dirty="0" smtClean="0"/>
              <a:t>. أي عرقلة متعمدة لتحقيق حياة مرضية تمثل تجاوزا لحقوق المسنين.</a:t>
            </a:r>
          </a:p>
          <a:p>
            <a:r>
              <a:rPr lang="ar-SA" dirty="0" smtClean="0"/>
              <a:t>وبالمثل، فإن عدم وجود خدمات معقولة ودعم  لمواجهة آثار الإعاقة الجسدية أو العقلية يمثل أيضا تهديدا لحقوق </a:t>
            </a:r>
            <a:r>
              <a:rPr lang="ar-SA" dirty="0" smtClean="0"/>
              <a:t>المسنين وينتج عنه مشكلات.</a:t>
            </a:r>
            <a:endParaRPr lang="ar-SA" dirty="0" smtClean="0"/>
          </a:p>
          <a:p>
            <a:r>
              <a:rPr lang="ar-SA" dirty="0" smtClean="0"/>
              <a:t>في جميع الحالات التركيز الأساسي هو </a:t>
            </a:r>
            <a:r>
              <a:rPr lang="ar-SA" b="1" i="1" u="sng" dirty="0" smtClean="0"/>
              <a:t>ضمان عدم وجود أي إساءة أو إهمال للعملاء المستضعفين والضعفاء.</a:t>
            </a:r>
          </a:p>
          <a:p>
            <a:r>
              <a:rPr lang="ar-SA" dirty="0" smtClean="0"/>
              <a:t>ومؤسسات المجتمع أنشئت لدعم ورعاية وحماية هؤلاء العملاء.</a:t>
            </a:r>
            <a:endParaRPr lang="ar-SA" dirty="0"/>
          </a:p>
        </p:txBody>
      </p:sp>
    </p:spTree>
    <p:extLst>
      <p:ext uri="{BB962C8B-B14F-4D97-AF65-F5344CB8AC3E}">
        <p14:creationId xmlns:p14="http://schemas.microsoft.com/office/powerpoint/2010/main" val="824884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عناصر نوعية الحياة للمسنين</a:t>
            </a:r>
            <a:endParaRPr lang="ar-SA" b="1"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361432670"/>
              </p:ext>
            </p:extLst>
          </p:nvPr>
        </p:nvGraphicFramePr>
        <p:xfrm>
          <a:off x="401638" y="1527175"/>
          <a:ext cx="1133951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1211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مسؤوليات </a:t>
            </a:r>
            <a:r>
              <a:rPr lang="ar-SA" b="1" dirty="0" smtClean="0"/>
              <a:t>الأخصائي الاجتماعي مع الأشخاص الكبار في السن</a:t>
            </a:r>
            <a:endParaRPr lang="ar-SA" b="1" dirty="0"/>
          </a:p>
        </p:txBody>
      </p:sp>
      <p:sp>
        <p:nvSpPr>
          <p:cNvPr id="3" name="عنصر نائب للمحتوى 2"/>
          <p:cNvSpPr>
            <a:spLocks noGrp="1"/>
          </p:cNvSpPr>
          <p:nvPr>
            <p:ph sz="quarter" idx="1"/>
          </p:nvPr>
        </p:nvSpPr>
        <p:spPr/>
        <p:txBody>
          <a:bodyPr/>
          <a:lstStyle/>
          <a:p>
            <a:r>
              <a:rPr lang="ar-SA" dirty="0" smtClean="0"/>
              <a:t>تركز الخدمة الاجتماعية مع الأشخاص الكبار في السن على المحافظة أو تعزيز جودة حياة العملاء (المسنين)، كما تركز على ما يمكن أن يفعله الناس في توفر الفرص ونوعية الحياة في سياق النظام الاجتماعي لاحتياجاتهم وحقوقهم.</a:t>
            </a:r>
          </a:p>
          <a:p>
            <a:r>
              <a:rPr lang="ar-SA" b="1" dirty="0" smtClean="0"/>
              <a:t>تتنوع </a:t>
            </a:r>
            <a:r>
              <a:rPr lang="ar-SA" b="1" dirty="0" smtClean="0"/>
              <a:t>مسؤوليات </a:t>
            </a:r>
            <a:r>
              <a:rPr lang="ar-SA" b="1" dirty="0" smtClean="0"/>
              <a:t>الأخصائي الاجتماعي مع الأشخاص الكبار في السن وتتضمن:</a:t>
            </a:r>
          </a:p>
          <a:p>
            <a:pPr marL="514350" indent="-514350">
              <a:buFont typeface="+mj-lt"/>
              <a:buAutoNum type="arabicPeriod"/>
            </a:pPr>
            <a:r>
              <a:rPr lang="ar-SA" dirty="0" smtClean="0"/>
              <a:t>مهام مع الشخص المسن.</a:t>
            </a:r>
          </a:p>
          <a:p>
            <a:pPr marL="514350" indent="-514350">
              <a:buFont typeface="+mj-lt"/>
              <a:buAutoNum type="arabicPeriod"/>
            </a:pPr>
            <a:r>
              <a:rPr lang="ar-SA" dirty="0" smtClean="0"/>
              <a:t>مهام مع أسرة الشخص المسن.</a:t>
            </a:r>
          </a:p>
          <a:p>
            <a:pPr marL="514350" indent="-514350">
              <a:buFont typeface="+mj-lt"/>
              <a:buAutoNum type="arabicPeriod"/>
            </a:pPr>
            <a:r>
              <a:rPr lang="ar-SA" dirty="0" smtClean="0"/>
              <a:t>مهام مع مقدمي الرعاية للشخص المسن.</a:t>
            </a:r>
          </a:p>
        </p:txBody>
      </p:sp>
    </p:spTree>
    <p:extLst>
      <p:ext uri="{BB962C8B-B14F-4D97-AF65-F5344CB8AC3E}">
        <p14:creationId xmlns:p14="http://schemas.microsoft.com/office/powerpoint/2010/main" val="3157073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الهدف الرئيسي لجميع أدوار ومهام الخدمة الاجتماعية مع المسنين هو:</a:t>
            </a:r>
            <a:endParaRPr lang="ar-SA" b="1" dirty="0"/>
          </a:p>
        </p:txBody>
      </p:sp>
      <p:sp>
        <p:nvSpPr>
          <p:cNvPr id="3" name="عنصر نائب للمحتوى 2"/>
          <p:cNvSpPr>
            <a:spLocks noGrp="1"/>
          </p:cNvSpPr>
          <p:nvPr>
            <p:ph sz="quarter" idx="1"/>
          </p:nvPr>
        </p:nvSpPr>
        <p:spPr/>
        <p:txBody>
          <a:bodyPr>
            <a:normAutofit/>
          </a:bodyPr>
          <a:lstStyle/>
          <a:p>
            <a:r>
              <a:rPr lang="ar-SA" b="1" dirty="0" smtClean="0"/>
              <a:t>التق</a:t>
            </a:r>
            <a:r>
              <a:rPr lang="ar-SA" b="1" dirty="0" smtClean="0"/>
              <a:t>دير</a:t>
            </a:r>
            <a:r>
              <a:rPr lang="ar-SA" dirty="0" smtClean="0"/>
              <a:t>: </a:t>
            </a:r>
            <a:r>
              <a:rPr lang="ar-SA" dirty="0" smtClean="0"/>
              <a:t>يقوم الأخصائيين الاجتماعيين بإجراء </a:t>
            </a:r>
            <a:r>
              <a:rPr lang="ar-SA" dirty="0" smtClean="0"/>
              <a:t>دراسة اجتماعية </a:t>
            </a:r>
            <a:r>
              <a:rPr lang="ar-SA" dirty="0" smtClean="0"/>
              <a:t> لتقدير وتحديد </a:t>
            </a:r>
            <a:r>
              <a:rPr lang="ar-SA" dirty="0" smtClean="0"/>
              <a:t>الاحتياجات العملية والعاطفية والدعم المناسب. وهذا يضمن تفاعل الأخصائي بطريقة تعكس خطة التدخل لمساعدة العميل والأسرة.</a:t>
            </a:r>
          </a:p>
          <a:p>
            <a:r>
              <a:rPr lang="ar-SA" b="1" dirty="0" smtClean="0"/>
              <a:t>يتضمن </a:t>
            </a:r>
            <a:r>
              <a:rPr lang="ar-SA" b="1" dirty="0" smtClean="0"/>
              <a:t>التقدير </a:t>
            </a:r>
            <a:r>
              <a:rPr lang="ar-SA" b="1" dirty="0" smtClean="0"/>
              <a:t>للدراسة الاجتماعية </a:t>
            </a:r>
            <a:r>
              <a:rPr lang="ar-SA" dirty="0" smtClean="0"/>
              <a:t>الأشخاص الكبار السن وأسرهم مقدمي الرعاية ويتم </a:t>
            </a:r>
            <a:r>
              <a:rPr lang="ar-SA" dirty="0" smtClean="0"/>
              <a:t>فيه تحديد </a:t>
            </a:r>
            <a:r>
              <a:rPr lang="ar-SA" dirty="0" smtClean="0"/>
              <a:t>الاحتياجات السكنية، الاحتياجات الأساسية من الغذاء والمأوى والنظافة الشخصية، وتحديد الدرجة التي يتم فيها إدماج مع أو العزل عن مجتمعاتهم المحلية.</a:t>
            </a:r>
          </a:p>
          <a:p>
            <a:pPr marL="0" indent="0">
              <a:buNone/>
            </a:pPr>
            <a:r>
              <a:rPr lang="ar-SA" dirty="0" smtClean="0"/>
              <a:t>من خلال عملية التقييم يحاول الأخصائي الاجتماعي أن يتوصل إلى بعض الاستنتاجات حول العميل مثل:</a:t>
            </a:r>
          </a:p>
          <a:p>
            <a:r>
              <a:rPr lang="ar-SA" dirty="0" smtClean="0">
                <a:solidFill>
                  <a:srgbClr val="FF0000"/>
                </a:solidFill>
              </a:rPr>
              <a:t>الوضع النفسي والاجتماعي، بما في ذلك الصحة النفسية، ومستوى احترام الذات، ومستوى الضغوط، والقدرة المعرفية،  والقدرة على التعلم.</a:t>
            </a:r>
          </a:p>
          <a:p>
            <a:r>
              <a:rPr lang="ar-SA" dirty="0" smtClean="0"/>
              <a:t>كذلك تقييم مماثل لمقدمي الرعاية والأسرة يوضح مستويات الضغط وحالتهم النفسية والقدرات.</a:t>
            </a:r>
            <a:endParaRPr lang="ar-SA" dirty="0"/>
          </a:p>
        </p:txBody>
      </p:sp>
    </p:spTree>
    <p:extLst>
      <p:ext uri="{BB962C8B-B14F-4D97-AF65-F5344CB8AC3E}">
        <p14:creationId xmlns:p14="http://schemas.microsoft.com/office/powerpoint/2010/main" val="2160416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أدوات </a:t>
            </a:r>
            <a:r>
              <a:rPr lang="ar-SA" b="1" dirty="0" smtClean="0"/>
              <a:t>ومقاييس التقدير</a:t>
            </a:r>
            <a:endParaRPr lang="ar-SA" b="1" dirty="0"/>
          </a:p>
        </p:txBody>
      </p:sp>
      <p:sp>
        <p:nvSpPr>
          <p:cNvPr id="3" name="عنصر نائب للمحتوى 2"/>
          <p:cNvSpPr>
            <a:spLocks noGrp="1"/>
          </p:cNvSpPr>
          <p:nvPr>
            <p:ph sz="quarter" idx="1"/>
          </p:nvPr>
        </p:nvSpPr>
        <p:spPr/>
        <p:txBody>
          <a:bodyPr>
            <a:normAutofit lnSpcReduction="10000"/>
          </a:bodyPr>
          <a:lstStyle/>
          <a:p>
            <a:pPr>
              <a:lnSpc>
                <a:spcPct val="150000"/>
              </a:lnSpc>
            </a:pPr>
            <a:r>
              <a:rPr lang="ar-SA" dirty="0" smtClean="0"/>
              <a:t>يوجد عدد قليل من الأدوات المقبولة لهذا النوع من التقييم متعدد الطبقات. مثل مقياس </a:t>
            </a:r>
            <a:r>
              <a:rPr lang="ar-SA" i="1" u="sng" dirty="0" smtClean="0"/>
              <a:t>تقييم الصحة النفسية والثقة بالنفس</a:t>
            </a:r>
            <a:r>
              <a:rPr lang="ar-SA" dirty="0" smtClean="0"/>
              <a:t>، ومعايير موضوعية</a:t>
            </a:r>
            <a:r>
              <a:rPr lang="ar-SA" u="sng" dirty="0" smtClean="0"/>
              <a:t> لقياس درجة الفقر </a:t>
            </a:r>
            <a:r>
              <a:rPr lang="ar-SA" dirty="0" smtClean="0"/>
              <a:t>وكفاية أماكن الإقامة والتغذية.</a:t>
            </a:r>
          </a:p>
          <a:p>
            <a:pPr>
              <a:lnSpc>
                <a:spcPct val="150000"/>
              </a:lnSpc>
            </a:pPr>
            <a:r>
              <a:rPr lang="ar-SA" dirty="0" smtClean="0"/>
              <a:t>كما يستخدم الأخصائي الاجتماعي مقاييس </a:t>
            </a:r>
            <a:r>
              <a:rPr lang="ar-SA" dirty="0" smtClean="0"/>
              <a:t>لتقدير  </a:t>
            </a:r>
            <a:r>
              <a:rPr lang="ar-SA" dirty="0" smtClean="0"/>
              <a:t>الجماعة من كبار السن، ومقاييس لتنمية المجتمع. كذلك يستخدم التقييم لتحديد مهارات المسن وحاجاته ومدى صلاحيتها في الجماعة مثل  ذكريات الماضي أو التعامل مع الضغوط والتعامل مع العملاء ومقدمي الرعاية.</a:t>
            </a:r>
          </a:p>
          <a:p>
            <a:pPr>
              <a:lnSpc>
                <a:spcPct val="150000"/>
              </a:lnSpc>
            </a:pPr>
            <a:r>
              <a:rPr lang="ar-SA" dirty="0" smtClean="0"/>
              <a:t>يتأثر التقييم بمدى التزام الأخصائي الاجتماعي بنظريات محددة ويقوم على التدريب الخاص بهم كمهنيين والخبرة واحتياجات العميل والمهام المعلنة من المؤسسة.</a:t>
            </a:r>
            <a:endParaRPr lang="ar-SA" dirty="0"/>
          </a:p>
        </p:txBody>
      </p:sp>
    </p:spTree>
    <p:extLst>
      <p:ext uri="{BB962C8B-B14F-4D97-AF65-F5344CB8AC3E}">
        <p14:creationId xmlns:p14="http://schemas.microsoft.com/office/powerpoint/2010/main" val="39692132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مهام أخرى لأنواع التدخل</a:t>
            </a:r>
            <a:endParaRPr lang="ar-SA" b="1" dirty="0"/>
          </a:p>
        </p:txBody>
      </p:sp>
      <p:sp>
        <p:nvSpPr>
          <p:cNvPr id="3" name="عنصر نائب للمحتوى 2"/>
          <p:cNvSpPr>
            <a:spLocks noGrp="1"/>
          </p:cNvSpPr>
          <p:nvPr>
            <p:ph sz="quarter" idx="1"/>
          </p:nvPr>
        </p:nvSpPr>
        <p:spPr/>
        <p:txBody>
          <a:bodyPr>
            <a:normAutofit fontScale="92500" lnSpcReduction="10000"/>
          </a:bodyPr>
          <a:lstStyle/>
          <a:p>
            <a:r>
              <a:rPr lang="ar-SA" dirty="0" smtClean="0"/>
              <a:t>تعتمد مهام التدخل على </a:t>
            </a:r>
            <a:r>
              <a:rPr lang="ar-SA" b="1" dirty="0" smtClean="0"/>
              <a:t>التقدير </a:t>
            </a:r>
            <a:r>
              <a:rPr lang="ar-SA" b="1" dirty="0" smtClean="0"/>
              <a:t>والمراجعة المستمرة </a:t>
            </a:r>
            <a:r>
              <a:rPr lang="ar-SA" dirty="0" smtClean="0"/>
              <a:t>(</a:t>
            </a:r>
            <a:r>
              <a:rPr lang="ar-SA" dirty="0" smtClean="0"/>
              <a:t>المسن، الأسرة، مقدمي الرعاية). وتتضمن </a:t>
            </a:r>
            <a:r>
              <a:rPr lang="ar-SA" dirty="0" smtClean="0"/>
              <a:t>المهام المدافعة </a:t>
            </a:r>
            <a:r>
              <a:rPr lang="ar-SA" dirty="0" smtClean="0"/>
              <a:t>عن العملاء </a:t>
            </a:r>
            <a:r>
              <a:rPr lang="ar-SA" dirty="0"/>
              <a:t>و</a:t>
            </a:r>
            <a:r>
              <a:rPr lang="ar-SA" dirty="0" smtClean="0"/>
              <a:t>مجموعة واسعة من الخدمات مثل السلطات المحلية وخدمات الرعاية الاجتماعية.</a:t>
            </a:r>
          </a:p>
          <a:p>
            <a:r>
              <a:rPr lang="ar-SA" b="1" dirty="0" smtClean="0"/>
              <a:t>التشبيك</a:t>
            </a:r>
            <a:r>
              <a:rPr lang="ar-SA" dirty="0" smtClean="0"/>
              <a:t> بين الأخصائيين الاجتماعيين للتنسيق مع موارد المجتمع وتوفير المعلومات  للعملاء وأسرهم حول مجموعة من المواضيع بما في ذلك الفوائد والمستحقات وخدمات الدعم. توفير هذه المعلومات ومصادر الدعم تساعد العملاء على تمكين أنفسهم وتشجعهم وتدعمهم للعمل بالأصالة عن أنفسهم.</a:t>
            </a:r>
          </a:p>
          <a:p>
            <a:r>
              <a:rPr lang="ar-SA" b="1" dirty="0" smtClean="0"/>
              <a:t>يستمع</a:t>
            </a:r>
            <a:r>
              <a:rPr lang="ar-SA" dirty="0" smtClean="0"/>
              <a:t> الأخصائيين الاجتماعيين إلى العملاء</a:t>
            </a:r>
            <a:r>
              <a:rPr lang="ar-SA" b="1" dirty="0" smtClean="0"/>
              <a:t> ويحفزونهم </a:t>
            </a:r>
            <a:r>
              <a:rPr lang="ar-SA" dirty="0" smtClean="0"/>
              <a:t>لتطوير الأسباب التي تؤدي إلى تغيير نمط حياتهم. مثل الرعاية النهارية أو الغداء أو العشاء الأندية أو مواضع على المدى الطويل. حل المشكلة وتعليم العملاء مهارات حل المشكلة لمساعدتهم في العثور على المواقع المناسبة لهم.</a:t>
            </a:r>
          </a:p>
          <a:p>
            <a:r>
              <a:rPr lang="ar-SA" dirty="0" smtClean="0"/>
              <a:t>يقدم الأخصائيين الاجتماعيين </a:t>
            </a:r>
            <a:r>
              <a:rPr lang="ar-SA" b="1" dirty="0" smtClean="0"/>
              <a:t>المشورة</a:t>
            </a:r>
            <a:r>
              <a:rPr lang="ar-SA" dirty="0" smtClean="0"/>
              <a:t> للعملاء والأسر وتشمل الخسائر وفي حالات الوفاة، والعلاج، وإدارة الضغوط.</a:t>
            </a:r>
          </a:p>
          <a:p>
            <a:r>
              <a:rPr lang="ar-SA" b="1" dirty="0" smtClean="0"/>
              <a:t>التركيز على نقاط القوة وفردية الحالة، وتعزيز القدرة على التوافق.</a:t>
            </a:r>
          </a:p>
          <a:p>
            <a:endParaRPr lang="ar-SA" dirty="0"/>
          </a:p>
        </p:txBody>
      </p:sp>
    </p:spTree>
    <p:extLst>
      <p:ext uri="{BB962C8B-B14F-4D97-AF65-F5344CB8AC3E}">
        <p14:creationId xmlns:p14="http://schemas.microsoft.com/office/powerpoint/2010/main" val="28298440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أساليب التدخل مع </a:t>
            </a:r>
            <a:r>
              <a:rPr lang="ar-SA" b="1" dirty="0" smtClean="0"/>
              <a:t>الأسرة ومقدمي الرعاية</a:t>
            </a:r>
            <a:endParaRPr lang="ar-SA" b="1" dirty="0"/>
          </a:p>
        </p:txBody>
      </p:sp>
      <p:sp>
        <p:nvSpPr>
          <p:cNvPr id="3" name="عنصر نائب للمحتوى 2"/>
          <p:cNvSpPr>
            <a:spLocks noGrp="1"/>
          </p:cNvSpPr>
          <p:nvPr>
            <p:ph sz="quarter" idx="1"/>
          </p:nvPr>
        </p:nvSpPr>
        <p:spPr/>
        <p:txBody>
          <a:bodyPr/>
          <a:lstStyle/>
          <a:p>
            <a:r>
              <a:rPr lang="ar-SA" dirty="0" smtClean="0"/>
              <a:t>الدعم: دعم </a:t>
            </a:r>
            <a:r>
              <a:rPr lang="ar-SA" dirty="0" smtClean="0"/>
              <a:t>الأسرة ومساعدتها على إدارة الصراعات وحلها.</a:t>
            </a:r>
          </a:p>
          <a:p>
            <a:r>
              <a:rPr lang="ar-SA" dirty="0" smtClean="0"/>
              <a:t>المفاوضة بين أفراد الأسرة واستخدام الوساطة وإدارة </a:t>
            </a:r>
            <a:r>
              <a:rPr lang="ar-SA" dirty="0" smtClean="0"/>
              <a:t>الصراع.</a:t>
            </a:r>
          </a:p>
          <a:p>
            <a:r>
              <a:rPr lang="ar-SA" dirty="0" smtClean="0"/>
              <a:t>أحيانا </a:t>
            </a:r>
            <a:r>
              <a:rPr lang="ar-SA" dirty="0" smtClean="0"/>
              <a:t>يتطلب مهارات متخصص في العلاج الأسري، لتقييم المخاطر وإدارة المخاطر مع قضايا مثل العنف المنزلي، وسوء التصرف المالي والعاطفي والإهمال أو الإهمال الذاتي.</a:t>
            </a:r>
          </a:p>
          <a:p>
            <a:r>
              <a:rPr lang="ar-SA" dirty="0" smtClean="0"/>
              <a:t>يقوم الأخصائي الاجتماعي بدو الضبط الاجتماعي مع قضايا مثل إساءة معاملة كبار السن، والعنف المنزلي وإجراءات الوصاية.</a:t>
            </a:r>
          </a:p>
          <a:p>
            <a:r>
              <a:rPr lang="ar-SA" dirty="0" smtClean="0"/>
              <a:t>التعامل مع الحالات المعقدة جدا التي تشمل العديد من الخدمات، المعنية بتنسيق الأخصائيين الاجتماعيين للخدمات الاجتماعية والدعوة للموارد مع مديري الخدمات لكبار السن وغيرهم من المديرين رفيعي المستوى في الصحة والسلامة وأماكن أخرى.</a:t>
            </a:r>
            <a:endParaRPr lang="ar-SA" dirty="0"/>
          </a:p>
        </p:txBody>
      </p:sp>
    </p:spTree>
    <p:extLst>
      <p:ext uri="{BB962C8B-B14F-4D97-AF65-F5344CB8AC3E}">
        <p14:creationId xmlns:p14="http://schemas.microsoft.com/office/powerpoint/2010/main" val="698007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العناصر</a:t>
            </a:r>
            <a:endParaRPr lang="ar-SA" dirty="0"/>
          </a:p>
        </p:txBody>
      </p:sp>
      <p:sp>
        <p:nvSpPr>
          <p:cNvPr id="3" name="عنصر نائب للمحتوى 2"/>
          <p:cNvSpPr>
            <a:spLocks noGrp="1"/>
          </p:cNvSpPr>
          <p:nvPr>
            <p:ph sz="quarter" idx="1"/>
          </p:nvPr>
        </p:nvSpPr>
        <p:spPr/>
        <p:txBody>
          <a:bodyPr/>
          <a:lstStyle/>
          <a:p>
            <a:r>
              <a:rPr lang="ar-SA" dirty="0" smtClean="0"/>
              <a:t>مقدمة: مفهوم </a:t>
            </a:r>
            <a:r>
              <a:rPr lang="ar-SA" dirty="0" smtClean="0"/>
              <a:t>الخدمة الاجتماعية في مجال المسنين.</a:t>
            </a:r>
          </a:p>
          <a:p>
            <a:r>
              <a:rPr lang="ar-SA" dirty="0" smtClean="0"/>
              <a:t>أهداف وقيم الخدمة الاجتماعية مع المسنين.</a:t>
            </a:r>
          </a:p>
          <a:p>
            <a:r>
              <a:rPr lang="ar-SA" dirty="0" smtClean="0"/>
              <a:t>مجالات العمل مع المسنين</a:t>
            </a:r>
            <a:r>
              <a:rPr lang="ar-SA" dirty="0" smtClean="0"/>
              <a:t>.</a:t>
            </a:r>
            <a:endParaRPr lang="ar-SA" dirty="0" smtClean="0"/>
          </a:p>
          <a:p>
            <a:r>
              <a:rPr lang="ar-SA" dirty="0" smtClean="0"/>
              <a:t>عناصر نوعية الحياة للمسنين.</a:t>
            </a:r>
            <a:endParaRPr lang="ar-SA" dirty="0" smtClean="0"/>
          </a:p>
          <a:p>
            <a:r>
              <a:rPr lang="ar-SA" dirty="0" smtClean="0"/>
              <a:t>أدوار ومهام الأخصائي الاجتماعي مع المسنين وأسرهم ومقدمي الرعاية</a:t>
            </a:r>
            <a:r>
              <a:rPr lang="ar-SA" dirty="0" smtClean="0"/>
              <a:t>.</a:t>
            </a:r>
          </a:p>
          <a:p>
            <a:r>
              <a:rPr lang="ar-SA" dirty="0" smtClean="0"/>
              <a:t>أهمية تقديم المعلومات للمسنين والأسر ومقدمي الرعاية.</a:t>
            </a:r>
            <a:endParaRPr lang="ar-SA" dirty="0" smtClean="0"/>
          </a:p>
          <a:p>
            <a:r>
              <a:rPr lang="ar-SA" dirty="0" smtClean="0"/>
              <a:t>تقدير الحاجات الأساسية للمسنين وأسرهم ومقدمي الرعاية.</a:t>
            </a:r>
          </a:p>
          <a:p>
            <a:r>
              <a:rPr lang="ar-SA" dirty="0" smtClean="0"/>
              <a:t>نظريات ومداخل التدخل المهني مع المسنين وأسرهم ومقدمي الرعاية.</a:t>
            </a:r>
            <a:endParaRPr lang="ar-SA" dirty="0" smtClean="0"/>
          </a:p>
          <a:p>
            <a:endParaRPr lang="ar-SA" dirty="0" smtClean="0"/>
          </a:p>
          <a:p>
            <a:endParaRPr lang="ar-SA" dirty="0"/>
          </a:p>
        </p:txBody>
      </p:sp>
    </p:spTree>
    <p:extLst>
      <p:ext uri="{BB962C8B-B14F-4D97-AF65-F5344CB8AC3E}">
        <p14:creationId xmlns:p14="http://schemas.microsoft.com/office/powerpoint/2010/main" val="5807013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المداخل المهنية للخدمة الاجتماعية مع المسنين </a:t>
            </a:r>
            <a:endParaRPr lang="ar-SA" b="1" dirty="0"/>
          </a:p>
        </p:txBody>
      </p:sp>
      <p:sp>
        <p:nvSpPr>
          <p:cNvPr id="3" name="عنصر نائب للمحتوى 2"/>
          <p:cNvSpPr>
            <a:spLocks noGrp="1"/>
          </p:cNvSpPr>
          <p:nvPr>
            <p:ph sz="quarter" idx="1"/>
          </p:nvPr>
        </p:nvSpPr>
        <p:spPr/>
        <p:txBody>
          <a:bodyPr>
            <a:normAutofit/>
          </a:bodyPr>
          <a:lstStyle/>
          <a:p>
            <a:r>
              <a:rPr lang="ar-SA" b="1" dirty="0" smtClean="0"/>
              <a:t>مدخل تقييم الخدمات</a:t>
            </a:r>
            <a:r>
              <a:rPr lang="ar-SA" dirty="0" smtClean="0"/>
              <a:t>: يستخدم الأخصائي الاجتماعي مدخل الخدمات للتركيز على احتياجات الناس. </a:t>
            </a:r>
          </a:p>
          <a:p>
            <a:r>
              <a:rPr lang="ar-SA" b="1" dirty="0" smtClean="0"/>
              <a:t>مدخل المدافعة</a:t>
            </a:r>
            <a:r>
              <a:rPr lang="ar-SA" dirty="0" smtClean="0"/>
              <a:t>: يقوم الأخصائي الاجتماعي بدور المدافع عن حقوق المسنين</a:t>
            </a:r>
            <a:r>
              <a:rPr lang="ar-SA" dirty="0" smtClean="0"/>
              <a:t>.</a:t>
            </a:r>
            <a:endParaRPr lang="ar-SA" dirty="0" smtClean="0"/>
          </a:p>
          <a:p>
            <a:r>
              <a:rPr lang="ar-SA" b="1" dirty="0" smtClean="0"/>
              <a:t>مدخل المشاركة</a:t>
            </a:r>
            <a:r>
              <a:rPr lang="ar-SA" dirty="0" smtClean="0"/>
              <a:t>: يتطلب منه تعزيز مشاركة المستفيدين من الخدمات لتقرير حق المصير</a:t>
            </a:r>
            <a:r>
              <a:rPr lang="ar-SA" dirty="0" smtClean="0"/>
              <a:t>.</a:t>
            </a:r>
            <a:endParaRPr lang="ar-SA" dirty="0" smtClean="0"/>
          </a:p>
          <a:p>
            <a:r>
              <a:rPr lang="ar-SA" b="1" dirty="0" smtClean="0"/>
              <a:t>مدخل النظم: </a:t>
            </a:r>
            <a:r>
              <a:rPr lang="ar-SA" dirty="0" smtClean="0"/>
              <a:t>الأنظمة ذات الوظيفة التنظيمية والتوترات التي تنشأ بين الدعم والرقابة وتقديم </a:t>
            </a:r>
            <a:r>
              <a:rPr lang="ar-SA" dirty="0" smtClean="0"/>
              <a:t>معلومات كاملة لخدمة العملاء..</a:t>
            </a:r>
          </a:p>
          <a:p>
            <a:r>
              <a:rPr lang="ar-SA" b="1" dirty="0" smtClean="0"/>
              <a:t>مدخل التركيز على المهام.</a:t>
            </a:r>
          </a:p>
          <a:p>
            <a:r>
              <a:rPr lang="ar-SA" b="1" dirty="0" smtClean="0"/>
              <a:t>مدخل التركيز على الحلول.</a:t>
            </a:r>
          </a:p>
          <a:p>
            <a:r>
              <a:rPr lang="ar-SA" b="1" dirty="0" smtClean="0"/>
              <a:t>المدخل الروحي.</a:t>
            </a:r>
          </a:p>
          <a:p>
            <a:r>
              <a:rPr lang="ar-SA" b="1" dirty="0" smtClean="0"/>
              <a:t>مدخل الأزمة.</a:t>
            </a:r>
            <a:endParaRPr lang="ar-SA" b="1" dirty="0" smtClean="0"/>
          </a:p>
          <a:p>
            <a:endParaRPr lang="ar-SA" dirty="0" smtClean="0"/>
          </a:p>
          <a:p>
            <a:pPr marL="0" indent="0">
              <a:buNone/>
            </a:pPr>
            <a:endParaRPr lang="ar-SA" b="1" dirty="0" smtClean="0"/>
          </a:p>
        </p:txBody>
      </p:sp>
    </p:spTree>
    <p:extLst>
      <p:ext uri="{BB962C8B-B14F-4D97-AF65-F5344CB8AC3E}">
        <p14:creationId xmlns:p14="http://schemas.microsoft.com/office/powerpoint/2010/main" val="2483464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نظريات للخدمة </a:t>
            </a:r>
            <a:r>
              <a:rPr lang="ar-SA" b="1" dirty="0" smtClean="0"/>
              <a:t>الاجتماعية مع المسنين</a:t>
            </a:r>
            <a:endParaRPr lang="ar-SA" b="1" dirty="0"/>
          </a:p>
        </p:txBody>
      </p:sp>
      <p:sp>
        <p:nvSpPr>
          <p:cNvPr id="3" name="عنصر نائب للمحتوى 2"/>
          <p:cNvSpPr>
            <a:spLocks noGrp="1"/>
          </p:cNvSpPr>
          <p:nvPr>
            <p:ph sz="quarter" idx="1"/>
          </p:nvPr>
        </p:nvSpPr>
        <p:spPr/>
        <p:txBody>
          <a:bodyPr/>
          <a:lstStyle/>
          <a:p>
            <a:r>
              <a:rPr lang="ar-SA" dirty="0" smtClean="0"/>
              <a:t>نظرية </a:t>
            </a:r>
            <a:r>
              <a:rPr lang="ar-SA" dirty="0" err="1" smtClean="0"/>
              <a:t>الأنساق</a:t>
            </a:r>
            <a:r>
              <a:rPr lang="ar-SA" dirty="0" smtClean="0"/>
              <a:t>.</a:t>
            </a:r>
          </a:p>
          <a:p>
            <a:r>
              <a:rPr lang="ar-SA" dirty="0" smtClean="0"/>
              <a:t>منظور القوى</a:t>
            </a:r>
            <a:r>
              <a:rPr lang="ar-SA" dirty="0" smtClean="0"/>
              <a:t>.</a:t>
            </a:r>
          </a:p>
          <a:p>
            <a:r>
              <a:rPr lang="ar-SA" dirty="0" smtClean="0"/>
              <a:t>المنظور الإنساني.</a:t>
            </a:r>
          </a:p>
          <a:p>
            <a:r>
              <a:rPr lang="ar-SA" dirty="0" smtClean="0"/>
              <a:t>نظرية الحاجات.</a:t>
            </a:r>
            <a:endParaRPr lang="ar-SA" dirty="0" smtClean="0"/>
          </a:p>
          <a:p>
            <a:r>
              <a:rPr lang="ar-SA" dirty="0" smtClean="0"/>
              <a:t>التدخل في الأزمات.</a:t>
            </a:r>
          </a:p>
          <a:p>
            <a:r>
              <a:rPr lang="ar-SA" dirty="0" smtClean="0"/>
              <a:t>العلاج </a:t>
            </a:r>
            <a:r>
              <a:rPr lang="ar-SA" dirty="0" smtClean="0"/>
              <a:t>المرتكز على الحلول.</a:t>
            </a:r>
          </a:p>
          <a:p>
            <a:r>
              <a:rPr lang="ar-SA" dirty="0" smtClean="0"/>
              <a:t>منظور </a:t>
            </a:r>
            <a:r>
              <a:rPr lang="ar-SA" dirty="0" smtClean="0"/>
              <a:t>النظم البيولوجية النفسية </a:t>
            </a:r>
            <a:r>
              <a:rPr lang="ar-SA" dirty="0" smtClean="0"/>
              <a:t>الاجتماعية.</a:t>
            </a:r>
          </a:p>
          <a:p>
            <a:r>
              <a:rPr lang="ar-SA" dirty="0" smtClean="0"/>
              <a:t> </a:t>
            </a:r>
            <a:r>
              <a:rPr lang="ar-SA" dirty="0" smtClean="0"/>
              <a:t>النظرية النفسية </a:t>
            </a:r>
            <a:r>
              <a:rPr lang="ar-SA" dirty="0" smtClean="0"/>
              <a:t>الاجتماعية.</a:t>
            </a:r>
          </a:p>
          <a:p>
            <a:r>
              <a:rPr lang="ar-SA" dirty="0" smtClean="0"/>
              <a:t> </a:t>
            </a:r>
            <a:r>
              <a:rPr lang="ar-SA" dirty="0" smtClean="0"/>
              <a:t>نظرية التعلم.</a:t>
            </a:r>
            <a:endParaRPr lang="ar-SA" dirty="0"/>
          </a:p>
        </p:txBody>
      </p:sp>
    </p:spTree>
    <p:extLst>
      <p:ext uri="{BB962C8B-B14F-4D97-AF65-F5344CB8AC3E}">
        <p14:creationId xmlns:p14="http://schemas.microsoft.com/office/powerpoint/2010/main" val="36357327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ملخص</a:t>
            </a:r>
            <a:endParaRPr lang="en-US" dirty="0"/>
          </a:p>
        </p:txBody>
      </p:sp>
      <p:sp>
        <p:nvSpPr>
          <p:cNvPr id="3" name="Content Placeholder 2"/>
          <p:cNvSpPr>
            <a:spLocks noGrp="1"/>
          </p:cNvSpPr>
          <p:nvPr>
            <p:ph sz="quarter" idx="1"/>
          </p:nvPr>
        </p:nvSpPr>
        <p:spPr/>
        <p:txBody>
          <a:bodyPr>
            <a:normAutofit/>
          </a:bodyPr>
          <a:lstStyle/>
          <a:p>
            <a:r>
              <a:rPr lang="ar-SA" dirty="0"/>
              <a:t>تركز الخدمة الاجتماعية مع الأشخاص الكبار في السن على المحافظة أو تعزيز جودة حياة العملاء (المسنين)، كما تركز على ما يمكن أن يفعله الناس في توفر الفرص ونوعية الحياة في سياق النظام الاجتماعي لاحتياجاتهم </a:t>
            </a:r>
            <a:r>
              <a:rPr lang="ar-SA" dirty="0" smtClean="0"/>
              <a:t>وحقوقهم.</a:t>
            </a:r>
          </a:p>
          <a:p>
            <a:r>
              <a:rPr lang="ar-SA" dirty="0"/>
              <a:t>ترتبط حقوق </a:t>
            </a:r>
            <a:r>
              <a:rPr lang="ar-SA" dirty="0" smtClean="0"/>
              <a:t>المسن  </a:t>
            </a:r>
            <a:r>
              <a:rPr lang="ar-SA" dirty="0"/>
              <a:t>بنوعية الحياة أو الرضا عن الحياة. أي عرقلة متعمدة لتحقيق حياة مرضية تمثل تجاوزا لحقوق </a:t>
            </a:r>
            <a:r>
              <a:rPr lang="ar-SA" dirty="0" smtClean="0"/>
              <a:t>المسنين. </a:t>
            </a:r>
          </a:p>
          <a:p>
            <a:r>
              <a:rPr lang="ar-SA" dirty="0"/>
              <a:t>تعتمد مهام التدخل على </a:t>
            </a:r>
            <a:r>
              <a:rPr lang="ar-SA" b="1" dirty="0"/>
              <a:t>التقدير والمراجعة المستمرة </a:t>
            </a:r>
            <a:r>
              <a:rPr lang="ar-SA" b="1" dirty="0" smtClean="0"/>
              <a:t>للحاجات الأساسية </a:t>
            </a:r>
            <a:r>
              <a:rPr lang="ar-SA" dirty="0" smtClean="0"/>
              <a:t>(المسن</a:t>
            </a:r>
            <a:r>
              <a:rPr lang="ar-SA" dirty="0"/>
              <a:t>، الأسرة، مقدمي الرعاية). </a:t>
            </a:r>
            <a:r>
              <a:rPr lang="ar-SA" dirty="0" smtClean="0"/>
              <a:t>وتتضمن </a:t>
            </a:r>
            <a:r>
              <a:rPr lang="ar-SA" dirty="0"/>
              <a:t>المهام المدافعة عن العملاء ومجموعة واسعة من الخدمات مثل السلطات المحلية وخدمات الرعاية </a:t>
            </a:r>
            <a:r>
              <a:rPr lang="ar-SA" dirty="0" smtClean="0"/>
              <a:t>الاجتماعية.</a:t>
            </a:r>
          </a:p>
          <a:p>
            <a:r>
              <a:rPr lang="ar-SA" dirty="0"/>
              <a:t>يتأثر </a:t>
            </a:r>
            <a:r>
              <a:rPr lang="ar-SA" dirty="0" smtClean="0"/>
              <a:t>التقدير </a:t>
            </a:r>
            <a:r>
              <a:rPr lang="ar-SA" dirty="0"/>
              <a:t>بمدى التزام الأخصائي الاجتماعي بنظريات </a:t>
            </a:r>
            <a:r>
              <a:rPr lang="ar-SA" dirty="0" smtClean="0"/>
              <a:t>محددة، </a:t>
            </a:r>
            <a:r>
              <a:rPr lang="ar-SA" dirty="0"/>
              <a:t>ويقوم على التدريب الخاص بهم كمهنيين والخبرة واحتياجات العميل والمهام المعلنة من </a:t>
            </a:r>
            <a:r>
              <a:rPr lang="ar-SA" dirty="0" smtClean="0"/>
              <a:t>المؤسسة.</a:t>
            </a:r>
          </a:p>
        </p:txBody>
      </p:sp>
    </p:spTree>
    <p:extLst>
      <p:ext uri="{BB962C8B-B14F-4D97-AF65-F5344CB8AC3E}">
        <p14:creationId xmlns:p14="http://schemas.microsoft.com/office/powerpoint/2010/main" val="40071946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62518" y="2967335"/>
            <a:ext cx="226696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شكرا لكن</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218398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مقدمة</a:t>
            </a:r>
            <a:endParaRPr lang="ar-SA" dirty="0"/>
          </a:p>
        </p:txBody>
      </p:sp>
      <p:sp>
        <p:nvSpPr>
          <p:cNvPr id="3" name="عنصر نائب للمحتوى 2"/>
          <p:cNvSpPr>
            <a:spLocks noGrp="1"/>
          </p:cNvSpPr>
          <p:nvPr>
            <p:ph sz="quarter" idx="1"/>
          </p:nvPr>
        </p:nvSpPr>
        <p:spPr/>
        <p:txBody>
          <a:bodyPr/>
          <a:lstStyle/>
          <a:p>
            <a:r>
              <a:rPr lang="ar-SA" dirty="0" smtClean="0"/>
              <a:t>الخدمة الاجتماعية كمهنة تشجع على إحداث التغيير المخطط، وحل المشكلة في العلاقات الإنسانية.</a:t>
            </a:r>
            <a:r>
              <a:rPr lang="ar-SA" dirty="0"/>
              <a:t> </a:t>
            </a:r>
            <a:endParaRPr lang="ar-SA" dirty="0" smtClean="0"/>
          </a:p>
          <a:p>
            <a:r>
              <a:rPr lang="ar-SA" dirty="0" smtClean="0"/>
              <a:t>تعمل على تمكين </a:t>
            </a:r>
            <a:r>
              <a:rPr lang="ar-SA" dirty="0" smtClean="0"/>
              <a:t>وتحرير الناس من أجل تعزيز رفاه</a:t>
            </a:r>
            <a:r>
              <a:rPr lang="ar-SA" dirty="0" smtClean="0"/>
              <a:t>.</a:t>
            </a:r>
          </a:p>
          <a:p>
            <a:r>
              <a:rPr lang="ar-SA" dirty="0" smtClean="0"/>
              <a:t>تدافع عن </a:t>
            </a:r>
            <a:r>
              <a:rPr lang="ar-SA" dirty="0"/>
              <a:t>حقوق العملاء</a:t>
            </a:r>
            <a:r>
              <a:rPr lang="ar-SA" dirty="0" smtClean="0"/>
              <a:t>.</a:t>
            </a:r>
          </a:p>
          <a:p>
            <a:r>
              <a:rPr lang="ar-SA" dirty="0"/>
              <a:t>تتدخل في تفاعلات الناس مع بيئاتهم. </a:t>
            </a:r>
            <a:endParaRPr lang="ar-SA" dirty="0" smtClean="0"/>
          </a:p>
          <a:p>
            <a:r>
              <a:rPr lang="ar-SA" dirty="0"/>
              <a:t>وتعتمد على مبادئ حقوق الإنسان والعدالة الاجتماعية</a:t>
            </a:r>
            <a:endParaRPr lang="ar-SA" dirty="0" smtClean="0"/>
          </a:p>
          <a:p>
            <a:r>
              <a:rPr lang="ar-SA" dirty="0" smtClean="0"/>
              <a:t>تركز </a:t>
            </a:r>
            <a:r>
              <a:rPr lang="ar-SA" dirty="0" smtClean="0"/>
              <a:t>على </a:t>
            </a:r>
            <a:r>
              <a:rPr lang="ar-SA" dirty="0" smtClean="0"/>
              <a:t>الاستفادة من نظريات السلوك الإنساني والنظم الاجتماعية</a:t>
            </a:r>
            <a:r>
              <a:rPr lang="ar-SA" dirty="0" smtClean="0"/>
              <a:t>.</a:t>
            </a:r>
            <a:endParaRPr lang="ar-SA" dirty="0" smtClean="0"/>
          </a:p>
          <a:p>
            <a:r>
              <a:rPr lang="ar-SA" dirty="0" smtClean="0"/>
              <a:t>تتضمن مجموعة من العمليات (التقدير، التدخل، التقييم، الإنهاء والمتابعة)</a:t>
            </a:r>
          </a:p>
          <a:p>
            <a:r>
              <a:rPr lang="ar-SA" dirty="0" smtClean="0"/>
              <a:t>تستخدم مجموعة من المداخل والنماذج في تدخلاتها المهنية مع العملاء وأسرهم ومقدمي الرعاية.</a:t>
            </a:r>
            <a:endParaRPr lang="ar-SA" dirty="0"/>
          </a:p>
        </p:txBody>
      </p:sp>
    </p:spTree>
    <p:extLst>
      <p:ext uri="{BB962C8B-B14F-4D97-AF65-F5344CB8AC3E}">
        <p14:creationId xmlns:p14="http://schemas.microsoft.com/office/powerpoint/2010/main" val="75176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50000"/>
                  </a:schemeClr>
                </a:solidFill>
              </a:rPr>
              <a:t>قيم وأخلاقيات الخدمة الاجتماعية للمسنين</a:t>
            </a:r>
            <a:endParaRPr lang="ar-SA" b="1" dirty="0">
              <a:solidFill>
                <a:schemeClr val="accent1">
                  <a:lumMod val="50000"/>
                </a:schemeClr>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012203058"/>
              </p:ext>
            </p:extLst>
          </p:nvPr>
        </p:nvGraphicFramePr>
        <p:xfrm>
          <a:off x="401638" y="1527175"/>
          <a:ext cx="1133951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0662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الهدف الأساسي للخدمة الاجتماعية </a:t>
            </a:r>
            <a:r>
              <a:rPr lang="ar-SA" b="1" dirty="0" smtClean="0"/>
              <a:t>مع كبار </a:t>
            </a:r>
            <a:r>
              <a:rPr lang="ar-SA" b="1" dirty="0"/>
              <a:t>السن</a:t>
            </a:r>
            <a:endParaRPr lang="ar-SA" dirty="0"/>
          </a:p>
        </p:txBody>
      </p:sp>
      <p:sp>
        <p:nvSpPr>
          <p:cNvPr id="3" name="عنصر نائب للمحتوى 2"/>
          <p:cNvSpPr>
            <a:spLocks noGrp="1"/>
          </p:cNvSpPr>
          <p:nvPr>
            <p:ph sz="quarter" idx="1"/>
          </p:nvPr>
        </p:nvSpPr>
        <p:spPr/>
        <p:txBody>
          <a:bodyPr/>
          <a:lstStyle/>
          <a:p>
            <a:pPr>
              <a:lnSpc>
                <a:spcPct val="200000"/>
              </a:lnSpc>
            </a:pPr>
            <a:r>
              <a:rPr lang="ar-SA" b="1" dirty="0" smtClean="0"/>
              <a:t>يتمثل </a:t>
            </a:r>
            <a:r>
              <a:rPr lang="ar-SA" b="1" dirty="0" smtClean="0"/>
              <a:t>في تقديم دراسة اجتماعية لكبار السن، واسرهم ومقدمي </a:t>
            </a:r>
            <a:r>
              <a:rPr lang="ar-SA" b="1" dirty="0"/>
              <a:t>الرعاية </a:t>
            </a:r>
            <a:r>
              <a:rPr lang="ar-SA" b="1" dirty="0" smtClean="0"/>
              <a:t>لتقدير الاحتياجات </a:t>
            </a:r>
            <a:r>
              <a:rPr lang="ar-SA" b="1" dirty="0"/>
              <a:t>الأساسية من الغذاء والمأوى والنظافة، والدرجة التي يتم دمجها مع أو معزولة من مجتمعهم المحلي، ملائمة السكن ومدى توفر سبل الدعم. الخ</a:t>
            </a:r>
          </a:p>
          <a:p>
            <a:pPr>
              <a:lnSpc>
                <a:spcPct val="200000"/>
              </a:lnSpc>
            </a:pPr>
            <a:r>
              <a:rPr lang="ar-SA" b="1" dirty="0" smtClean="0"/>
              <a:t> المدافعة </a:t>
            </a:r>
            <a:r>
              <a:rPr lang="ar-SA" b="1" dirty="0" smtClean="0"/>
              <a:t>عن حقوق العملاء.</a:t>
            </a:r>
          </a:p>
          <a:p>
            <a:pPr marL="0" indent="0">
              <a:lnSpc>
                <a:spcPct val="200000"/>
              </a:lnSpc>
              <a:buNone/>
            </a:pPr>
            <a:endParaRPr lang="ar-SA" b="1" dirty="0"/>
          </a:p>
        </p:txBody>
      </p:sp>
    </p:spTree>
    <p:extLst>
      <p:ext uri="{BB962C8B-B14F-4D97-AF65-F5344CB8AC3E}">
        <p14:creationId xmlns:p14="http://schemas.microsoft.com/office/powerpoint/2010/main" val="1731316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مجالات عمل </a:t>
            </a:r>
            <a:r>
              <a:rPr lang="ar-SA" b="1" dirty="0"/>
              <a:t>الأخصائي الاجتماعي  مع كبار </a:t>
            </a:r>
            <a:r>
              <a:rPr lang="ar-SA" b="1" dirty="0" smtClean="0"/>
              <a:t>السن</a:t>
            </a:r>
            <a:endParaRPr lang="ar-SA" b="1"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1331758372"/>
              </p:ext>
            </p:extLst>
          </p:nvPr>
        </p:nvGraphicFramePr>
        <p:xfrm>
          <a:off x="401638" y="1527175"/>
          <a:ext cx="1133951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7725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عمليات الممارسة العامة</a:t>
            </a:r>
            <a:endParaRPr lang="ar-SA"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477096165"/>
              </p:ext>
            </p:extLst>
          </p:nvPr>
        </p:nvGraphicFramePr>
        <p:xfrm>
          <a:off x="401638" y="1527175"/>
          <a:ext cx="1133951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0593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المهام والأولويات المحددة من قبل </a:t>
            </a:r>
            <a:r>
              <a:rPr lang="ar-SA" b="1" dirty="0" smtClean="0"/>
              <a:t>المؤسسة لدور الأخصائي الاجتماعي </a:t>
            </a:r>
            <a:endParaRPr lang="ar-SA" b="1" dirty="0"/>
          </a:p>
        </p:txBody>
      </p:sp>
      <p:sp>
        <p:nvSpPr>
          <p:cNvPr id="3" name="عنصر نائب للمحتوى 2"/>
          <p:cNvSpPr>
            <a:spLocks noGrp="1"/>
          </p:cNvSpPr>
          <p:nvPr>
            <p:ph sz="quarter" idx="1"/>
          </p:nvPr>
        </p:nvSpPr>
        <p:spPr/>
        <p:txBody>
          <a:bodyPr/>
          <a:lstStyle/>
          <a:p>
            <a:pPr marL="0" indent="0">
              <a:buNone/>
            </a:pPr>
            <a:endParaRPr lang="ar-SA" dirty="0" smtClean="0"/>
          </a:p>
          <a:p>
            <a:pPr marL="0" indent="0">
              <a:buNone/>
            </a:pPr>
            <a:endParaRPr lang="ar-SA" dirty="0" smtClean="0"/>
          </a:p>
          <a:p>
            <a:pPr marL="0" indent="0">
              <a:buNone/>
            </a:pPr>
            <a:endParaRPr lang="ar-SA" dirty="0" smtClean="0"/>
          </a:p>
        </p:txBody>
      </p:sp>
      <p:graphicFrame>
        <p:nvGraphicFramePr>
          <p:cNvPr id="4" name="Diagram 3"/>
          <p:cNvGraphicFramePr/>
          <p:nvPr>
            <p:extLst>
              <p:ext uri="{D42A27DB-BD31-4B8C-83A1-F6EECF244321}">
                <p14:modId xmlns:p14="http://schemas.microsoft.com/office/powerpoint/2010/main" val="2793110519"/>
              </p:ext>
            </p:extLst>
          </p:nvPr>
        </p:nvGraphicFramePr>
        <p:xfrm>
          <a:off x="2032000" y="1144209"/>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519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مهام الأخصائي الاجتماعي مع كبار السن كأفراد</a:t>
            </a:r>
            <a:endParaRPr lang="ar-SA" b="1" dirty="0"/>
          </a:p>
        </p:txBody>
      </p:sp>
      <p:sp>
        <p:nvSpPr>
          <p:cNvPr id="3" name="عنصر نائب للمحتوى 2"/>
          <p:cNvSpPr>
            <a:spLocks noGrp="1"/>
          </p:cNvSpPr>
          <p:nvPr>
            <p:ph sz="quarter" idx="1"/>
          </p:nvPr>
        </p:nvSpPr>
        <p:spPr/>
        <p:txBody>
          <a:bodyPr>
            <a:normAutofit fontScale="85000" lnSpcReduction="20000"/>
          </a:bodyPr>
          <a:lstStyle/>
          <a:p>
            <a:r>
              <a:rPr lang="ar-SA" b="1" dirty="0" smtClean="0"/>
              <a:t>تقييم الاحتياجات. </a:t>
            </a:r>
          </a:p>
          <a:p>
            <a:r>
              <a:rPr lang="ar-SA" b="1" dirty="0"/>
              <a:t>ت</a:t>
            </a:r>
            <a:r>
              <a:rPr lang="ar-SA" b="1" dirty="0" smtClean="0"/>
              <a:t>قييم الأداء المهني.</a:t>
            </a:r>
          </a:p>
          <a:p>
            <a:r>
              <a:rPr lang="ar-SA" b="1" dirty="0" smtClean="0"/>
              <a:t>تقديم المشورة.</a:t>
            </a:r>
          </a:p>
          <a:p>
            <a:r>
              <a:rPr lang="ar-SA" b="1" dirty="0" smtClean="0"/>
              <a:t> العلاج المركز على الحلول.</a:t>
            </a:r>
          </a:p>
          <a:p>
            <a:r>
              <a:rPr lang="ar-SA" b="1" dirty="0" smtClean="0"/>
              <a:t>إدارة الضغوط.</a:t>
            </a:r>
          </a:p>
          <a:p>
            <a:r>
              <a:rPr lang="ar-SA" b="1" dirty="0" smtClean="0"/>
              <a:t>العمل في مجال الدعوة (على حد سواء الفردية والجماعية)</a:t>
            </a:r>
          </a:p>
          <a:p>
            <a:r>
              <a:rPr lang="ar-SA" b="1" dirty="0" smtClean="0"/>
              <a:t>العلاج الجماعي.</a:t>
            </a:r>
            <a:endParaRPr lang="ar-SA" b="1" dirty="0" smtClean="0"/>
          </a:p>
          <a:p>
            <a:r>
              <a:rPr lang="ar-SA" b="1" dirty="0" smtClean="0"/>
              <a:t>تنمية المجتمع (على سبيل المثال الفقير في المجتمع المحلي أو تسهيل مجموعة المناصرة الذاتية للمقيمين في وحدة سكنية أو نهارا.)</a:t>
            </a:r>
          </a:p>
          <a:p>
            <a:r>
              <a:rPr lang="ar-SA" b="1" dirty="0" smtClean="0"/>
              <a:t>تقييم إساءة معاملة المسنين (الجسدية والعاطفية) والإهمال </a:t>
            </a:r>
          </a:p>
          <a:p>
            <a:r>
              <a:rPr lang="ar-SA" b="1" dirty="0" smtClean="0"/>
              <a:t>الشكاوى من قبل كبار السن عن مستوى الرعاية التي يتلقونها</a:t>
            </a:r>
          </a:p>
          <a:p>
            <a:r>
              <a:rPr lang="ar-SA" b="1" dirty="0" smtClean="0"/>
              <a:t> إدارة الحالة لتطوير خطة الرعاية.</a:t>
            </a:r>
          </a:p>
          <a:p>
            <a:endParaRPr lang="ar-SA" b="1" dirty="0"/>
          </a:p>
        </p:txBody>
      </p:sp>
    </p:spTree>
    <p:extLst>
      <p:ext uri="{BB962C8B-B14F-4D97-AF65-F5344CB8AC3E}">
        <p14:creationId xmlns:p14="http://schemas.microsoft.com/office/powerpoint/2010/main" val="25706195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lecture 1 CHS 496 What is Research.1st3435.final pptx</Template>
  <TotalTime>1056</TotalTime>
  <Words>1879</Words>
  <Application>Microsoft Office PowerPoint</Application>
  <PresentationFormat>Custom</PresentationFormat>
  <Paragraphs>200</Paragraphs>
  <Slides>23</Slides>
  <Notes>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Civic</vt:lpstr>
      <vt:lpstr>دور الأخصائي الاجتماعي كممارس عام في مؤسسات الرعاية الاجتماعية للمسنين</vt:lpstr>
      <vt:lpstr>العناصر</vt:lpstr>
      <vt:lpstr>مقدمة</vt:lpstr>
      <vt:lpstr>قيم وأخلاقيات الخدمة الاجتماعية للمسنين</vt:lpstr>
      <vt:lpstr>الهدف الأساسي للخدمة الاجتماعية مع كبار السن</vt:lpstr>
      <vt:lpstr>مجالات عمل الأخصائي الاجتماعي  مع كبار السن</vt:lpstr>
      <vt:lpstr>عمليات الممارسة العامة</vt:lpstr>
      <vt:lpstr>المهام والأولويات المحددة من قبل المؤسسة لدور الأخصائي الاجتماعي </vt:lpstr>
      <vt:lpstr>مهام الأخصائي الاجتماعي مع كبار السن كأفراد</vt:lpstr>
      <vt:lpstr>مهام الأخصائي الاجتماعي مع أسر المسنين ومقدمي الرعاية</vt:lpstr>
      <vt:lpstr>مثال</vt:lpstr>
      <vt:lpstr>ما أهمية تقديم المعلومات لأسر المسنين أو مقدمي الرعاية؟</vt:lpstr>
      <vt:lpstr>حقوق كبار السن </vt:lpstr>
      <vt:lpstr>عناصر نوعية الحياة للمسنين</vt:lpstr>
      <vt:lpstr>مسؤوليات الأخصائي الاجتماعي مع الأشخاص الكبار في السن</vt:lpstr>
      <vt:lpstr>الهدف الرئيسي لجميع أدوار ومهام الخدمة الاجتماعية مع المسنين هو:</vt:lpstr>
      <vt:lpstr>أدوات ومقاييس التقدير</vt:lpstr>
      <vt:lpstr>مهام أخرى لأنواع التدخل</vt:lpstr>
      <vt:lpstr>أساليب التدخل مع الأسرة ومقدمي الرعاية</vt:lpstr>
      <vt:lpstr>المداخل المهنية للخدمة الاجتماعية مع المسنين </vt:lpstr>
      <vt:lpstr>نظريات للخدمة الاجتماعية مع المسنين</vt:lpstr>
      <vt:lpstr>ملخص</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الأدوار المهنية للأخصائي الاجتماعي كممارس عام في مؤسسات الرعاية الاجتماعية للمسنين</dc:title>
  <dc:creator>hind al maizar</dc:creator>
  <cp:lastModifiedBy>Hind</cp:lastModifiedBy>
  <cp:revision>63</cp:revision>
  <cp:lastPrinted>2015-11-12T10:17:05Z</cp:lastPrinted>
  <dcterms:created xsi:type="dcterms:W3CDTF">2015-11-11T20:38:12Z</dcterms:created>
  <dcterms:modified xsi:type="dcterms:W3CDTF">2015-11-13T16:56:57Z</dcterms:modified>
</cp:coreProperties>
</file>