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72" r:id="rId1"/>
  </p:sldMasterIdLst>
  <p:sldIdLst>
    <p:sldId id="259" r:id="rId2"/>
  </p:sldIdLst>
  <p:sldSz cx="6858000" cy="9144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D7E4BD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80" d="100"/>
          <a:sy n="80" d="100"/>
        </p:scale>
        <p:origin x="-2388" y="-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17000"/>
            <a:lum/>
          </a:blip>
          <a:srcRect/>
          <a:stretch>
            <a:fillRect l="1000" t="14000" b="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11000"/>
            <a:lum/>
          </a:blip>
          <a:srcRect/>
          <a:stretch>
            <a:fillRect l="1000" t="14000" b="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381000"/>
            <a:ext cx="6172200" cy="8382000"/>
          </a:xfrm>
        </p:spPr>
        <p:txBody>
          <a:bodyPr>
            <a:normAutofit fontScale="25000" lnSpcReduction="20000"/>
          </a:bodyPr>
          <a:lstStyle/>
          <a:p>
            <a:pPr algn="r" rtl="1">
              <a:buNone/>
            </a:pPr>
            <a:r>
              <a:rPr lang="ar-SA" sz="4400" b="1" u="sng" dirty="0" smtClean="0"/>
              <a:t>الدورات والمؤتمرات  وورش العمل :</a:t>
            </a:r>
          </a:p>
          <a:p>
            <a:pPr algn="r" rtl="1">
              <a:buNone/>
            </a:pPr>
            <a:endParaRPr lang="en-US" dirty="0" smtClean="0"/>
          </a:p>
          <a:p>
            <a:pPr algn="r" rtl="1">
              <a:lnSpc>
                <a:spcPct val="170000"/>
              </a:lnSpc>
            </a:pPr>
            <a:r>
              <a:rPr lang="ar-SA" sz="3600" dirty="0" smtClean="0">
                <a:solidFill>
                  <a:srgbClr val="0000FF"/>
                </a:solidFill>
                <a:latin typeface="Century Gothic"/>
                <a:ea typeface="Times New Roman"/>
              </a:rPr>
              <a:t>دورة الفصول المقلوبة  </a:t>
            </a:r>
            <a:r>
              <a:rPr lang="en-US" sz="3600" dirty="0" smtClean="0">
                <a:solidFill>
                  <a:srgbClr val="0000FF"/>
                </a:solidFill>
                <a:latin typeface="Century Gothic"/>
                <a:ea typeface="Times New Roman"/>
              </a:rPr>
              <a:t>Flipped Classroom</a:t>
            </a:r>
            <a:r>
              <a:rPr lang="ar-SA" sz="3600" dirty="0" smtClean="0">
                <a:solidFill>
                  <a:srgbClr val="0000FF"/>
                </a:solidFill>
                <a:latin typeface="Century Gothic"/>
                <a:ea typeface="Times New Roman"/>
              </a:rPr>
              <a:t>والتي عقدت في رحاب جامعة الملك سعود لمدة يومين  في 9/6/1436هـ.</a:t>
            </a:r>
          </a:p>
          <a:p>
            <a:pPr algn="r" rtl="1">
              <a:lnSpc>
                <a:spcPct val="170000"/>
              </a:lnSpc>
            </a:pPr>
            <a:r>
              <a:rPr lang="ar-SA" sz="3600" dirty="0" smtClean="0">
                <a:solidFill>
                  <a:srgbClr val="0000FF"/>
                </a:solidFill>
                <a:latin typeface="Century Gothic"/>
                <a:ea typeface="Times New Roman"/>
              </a:rPr>
              <a:t>ورشة عمل بعنوان الدراسات العليا: خبرات عاالمية </a:t>
            </a:r>
            <a:r>
              <a:rPr lang="en-US" sz="3600" dirty="0" smtClean="0">
                <a:solidFill>
                  <a:srgbClr val="0000FF"/>
                </a:solidFill>
                <a:latin typeface="Century Gothic"/>
                <a:ea typeface="Times New Roman"/>
              </a:rPr>
              <a:t>International Expertise</a:t>
            </a:r>
            <a:r>
              <a:rPr lang="ar-SA" sz="3600" dirty="0" smtClean="0">
                <a:solidFill>
                  <a:srgbClr val="0000FF"/>
                </a:solidFill>
                <a:latin typeface="Century Gothic"/>
                <a:ea typeface="Times New Roman"/>
              </a:rPr>
              <a:t>  التي أقامتها عمادة الدراسات العليا  في جامعة الملك سعود بكلية الطب في القاعة الرئيسية الموافق 24/1/1436 هـ .</a:t>
            </a:r>
            <a:endParaRPr lang="en-US" sz="3600" dirty="0" smtClean="0">
              <a:solidFill>
                <a:srgbClr val="0000FF"/>
              </a:solidFill>
              <a:latin typeface="Century Gothic"/>
              <a:ea typeface="Times New Roman"/>
            </a:endParaRPr>
          </a:p>
          <a:p>
            <a:pPr lvl="0" algn="r" rtl="1">
              <a:lnSpc>
                <a:spcPct val="170000"/>
              </a:lnSpc>
            </a:pPr>
            <a:r>
              <a:rPr lang="ar-SA" sz="3600" dirty="0" smtClean="0">
                <a:solidFill>
                  <a:srgbClr val="0000FF"/>
                </a:solidFill>
                <a:latin typeface="Century Gothic"/>
                <a:ea typeface="Times New Roman"/>
              </a:rPr>
              <a:t>دورة في استخدام القاعات الذكية  </a:t>
            </a:r>
            <a:r>
              <a:rPr lang="en-US" sz="3600" dirty="0" smtClean="0">
                <a:solidFill>
                  <a:srgbClr val="0000FF"/>
                </a:solidFill>
                <a:latin typeface="Century Gothic"/>
                <a:ea typeface="Times New Roman"/>
              </a:rPr>
              <a:t>Smart classrooms</a:t>
            </a:r>
            <a:r>
              <a:rPr lang="ar-SA" sz="3600" dirty="0" smtClean="0">
                <a:solidFill>
                  <a:srgbClr val="0000FF"/>
                </a:solidFill>
                <a:latin typeface="Century Gothic"/>
                <a:ea typeface="Times New Roman"/>
              </a:rPr>
              <a:t> والتي عقدت في رحاب جامعة الملك سعود في 16/4/1435هـ.</a:t>
            </a:r>
          </a:p>
          <a:p>
            <a:pPr algn="r" rtl="1">
              <a:lnSpc>
                <a:spcPct val="170000"/>
              </a:lnSpc>
            </a:pPr>
            <a:r>
              <a:rPr lang="ar-SA" sz="3600" dirty="0" smtClean="0">
                <a:solidFill>
                  <a:srgbClr val="0000FF"/>
                </a:solidFill>
                <a:latin typeface="Century Gothic"/>
                <a:ea typeface="Times New Roman"/>
              </a:rPr>
              <a:t>المشاركة في مؤتمر العالمي حول السياسة العامة فرع العلوم المقام في لوس أنجلوس جامعة كاليفورنيا من الفترة 13- 14 صفر 1436 هـ الموافق  5- 6 ديسمبر 2014 م.</a:t>
            </a:r>
            <a:endParaRPr lang="en-US" sz="3600" dirty="0" smtClean="0">
              <a:solidFill>
                <a:srgbClr val="0000FF"/>
              </a:solidFill>
              <a:latin typeface="Century Gothic"/>
              <a:ea typeface="Times New Roman"/>
            </a:endParaRPr>
          </a:p>
          <a:p>
            <a:pPr lvl="0" algn="r" rtl="1">
              <a:lnSpc>
                <a:spcPct val="170000"/>
              </a:lnSpc>
            </a:pPr>
            <a:r>
              <a:rPr lang="ar-SA" sz="3600" dirty="0" smtClean="0">
                <a:solidFill>
                  <a:srgbClr val="0000FF"/>
                </a:solidFill>
                <a:latin typeface="Century Gothic"/>
                <a:ea typeface="Times New Roman"/>
              </a:rPr>
              <a:t>المشاركة في مؤتمر برشلونة الدولي في علوم الحياة والتقنيات الحيوية  المقام ببرشلونة في أسبانيا من الفترة 18- 21 شعبان 1435 هـ الموافق  16- 19 يونيو 2014 م.</a:t>
            </a:r>
            <a:endParaRPr lang="en-US" sz="3600" dirty="0" smtClean="0">
              <a:solidFill>
                <a:srgbClr val="0000FF"/>
              </a:solidFill>
              <a:latin typeface="Century Gothic"/>
              <a:ea typeface="Times New Roman"/>
            </a:endParaRPr>
          </a:p>
          <a:p>
            <a:pPr lvl="0" algn="r" rtl="1">
              <a:lnSpc>
                <a:spcPct val="170000"/>
              </a:lnSpc>
            </a:pPr>
            <a:r>
              <a:rPr lang="ar-SA" sz="3600" dirty="0" smtClean="0">
                <a:solidFill>
                  <a:srgbClr val="0000FF"/>
                </a:solidFill>
                <a:latin typeface="Century Gothic"/>
                <a:ea typeface="Times New Roman"/>
              </a:rPr>
              <a:t>المشاركة في المؤتمر السنوي للاتحاد الاوربي بعنوان استكشاف الملتهمات البكتيرية في العلوم الحيوية والتكنولوجيا الحيوية والطب المقام في لندن في المملكة المتحدة من الفترة 22-23جمادى الاولى 1435 هـ الموافق  23-24 يناير 2014 م.</a:t>
            </a:r>
          </a:p>
          <a:p>
            <a:pPr algn="r" rtl="1">
              <a:lnSpc>
                <a:spcPct val="220000"/>
              </a:lnSpc>
            </a:pPr>
            <a:r>
              <a:rPr lang="ar-SA" sz="3600" dirty="0" smtClean="0">
                <a:solidFill>
                  <a:srgbClr val="0000FF"/>
                </a:solidFill>
                <a:latin typeface="Century Gothic"/>
                <a:ea typeface="Times New Roman"/>
              </a:rPr>
              <a:t>حضور المؤتمر السنوي للاتحاد الدولي لجمعيات العدوى  المقام في بريمنجهام في المملكة المتحدة من الفترة 8-10 محرم 1435 هـ الموافق 11- 13 نوفمبر 2013 م. المشاركة في ورشة عمل بعنوان كتابة مقترحات المشروعات والمنح البحثية الذي تم في عمادة تطوير المهارات في 20/12/1435هـ.</a:t>
            </a:r>
          </a:p>
          <a:p>
            <a:pPr algn="r" rtl="1">
              <a:lnSpc>
                <a:spcPct val="220000"/>
              </a:lnSpc>
            </a:pPr>
            <a:r>
              <a:rPr lang="ar-SA" sz="3600" dirty="0" smtClean="0">
                <a:solidFill>
                  <a:srgbClr val="0000FF"/>
                </a:solidFill>
                <a:latin typeface="Century Gothic"/>
                <a:ea typeface="Times New Roman"/>
              </a:rPr>
              <a:t>دورة في مهارات البحث في مصادر المعلومات الألكترونية  والتي عقدت في رحاب جامعة الملك سعود في 25/12/1435هـ.</a:t>
            </a:r>
            <a:endParaRPr lang="en-US" sz="3600" dirty="0" smtClean="0">
              <a:solidFill>
                <a:srgbClr val="0000FF"/>
              </a:solidFill>
              <a:latin typeface="Century Gothic"/>
              <a:ea typeface="Times New Roman"/>
            </a:endParaRPr>
          </a:p>
          <a:p>
            <a:pPr lvl="0" algn="r" rtl="1">
              <a:lnSpc>
                <a:spcPct val="220000"/>
              </a:lnSpc>
            </a:pPr>
            <a:r>
              <a:rPr lang="ar-SA" sz="3600" dirty="0" smtClean="0">
                <a:solidFill>
                  <a:srgbClr val="0000FF"/>
                </a:solidFill>
                <a:latin typeface="Century Gothic"/>
                <a:ea typeface="Times New Roman"/>
              </a:rPr>
              <a:t>دورة البرنامج التأهيلي لاعضاء هيئة التدريس الجدد المكونة من اربع برامج واستمرت لأسبوعين من 24 محرم 1435 هـ.</a:t>
            </a:r>
            <a:endParaRPr lang="en-US" sz="3600" dirty="0" smtClean="0">
              <a:solidFill>
                <a:srgbClr val="0000FF"/>
              </a:solidFill>
              <a:latin typeface="Century Gothic"/>
              <a:ea typeface="Times New Roman"/>
            </a:endParaRPr>
          </a:p>
          <a:p>
            <a:pPr lvl="0" algn="r" rtl="1">
              <a:lnSpc>
                <a:spcPct val="220000"/>
              </a:lnSpc>
            </a:pPr>
            <a:r>
              <a:rPr lang="ar-SA" sz="3600" dirty="0" smtClean="0">
                <a:solidFill>
                  <a:srgbClr val="0000FF"/>
                </a:solidFill>
                <a:latin typeface="Century Gothic"/>
                <a:ea typeface="Times New Roman"/>
              </a:rPr>
              <a:t>دورة إدخال بيانات ومعالجة نصوص من معهد مدارات للتدريب لمدة ( 6 أشهر) تقدير : جيد جداَ.</a:t>
            </a:r>
            <a:endParaRPr lang="en-US" sz="3600" dirty="0" smtClean="0">
              <a:solidFill>
                <a:srgbClr val="0000FF"/>
              </a:solidFill>
              <a:latin typeface="Century Gothic"/>
              <a:ea typeface="Times New Roman"/>
            </a:endParaRPr>
          </a:p>
          <a:p>
            <a:pPr lvl="0" algn="r" rtl="1">
              <a:lnSpc>
                <a:spcPct val="220000"/>
              </a:lnSpc>
            </a:pPr>
            <a:r>
              <a:rPr lang="ar-SA" sz="3600" dirty="0" smtClean="0">
                <a:solidFill>
                  <a:srgbClr val="0000FF"/>
                </a:solidFill>
                <a:latin typeface="Century Gothic"/>
                <a:ea typeface="Times New Roman"/>
              </a:rPr>
              <a:t>الدورة الشاملة في تطبيقات الحاسب الآلي من كلية المجتمع لجامعة الملك سعود/ من الفترة 16/8/1427 –25/3/1428 هـ.</a:t>
            </a:r>
            <a:endParaRPr lang="en-US" sz="3600" dirty="0" smtClean="0">
              <a:solidFill>
                <a:srgbClr val="0000FF"/>
              </a:solidFill>
              <a:latin typeface="Century Gothic"/>
              <a:ea typeface="Times New Roman"/>
            </a:endParaRPr>
          </a:p>
          <a:p>
            <a:pPr lvl="0" algn="r" rtl="1">
              <a:lnSpc>
                <a:spcPct val="220000"/>
              </a:lnSpc>
            </a:pPr>
            <a:r>
              <a:rPr lang="ar-SA" sz="3600" dirty="0" smtClean="0">
                <a:solidFill>
                  <a:srgbClr val="0000FF"/>
                </a:solidFill>
                <a:latin typeface="Century Gothic"/>
                <a:ea typeface="Times New Roman"/>
              </a:rPr>
              <a:t>المشاركة في المؤتمر السعودي الثالث للعلوم (آفاق جديدة في العلوم وتطبيقاتها ) والذي عقد في رحاب جامعة الملك سعود في</a:t>
            </a:r>
            <a:r>
              <a:rPr lang="en-US" sz="3600" dirty="0" smtClean="0">
                <a:solidFill>
                  <a:srgbClr val="0000FF"/>
                </a:solidFill>
                <a:latin typeface="Century Gothic"/>
                <a:ea typeface="Times New Roman"/>
              </a:rPr>
              <a:t> </a:t>
            </a:r>
            <a:r>
              <a:rPr lang="ar-SA" sz="3600" dirty="0" smtClean="0">
                <a:solidFill>
                  <a:srgbClr val="0000FF"/>
                </a:solidFill>
                <a:latin typeface="Century Gothic"/>
                <a:ea typeface="Times New Roman"/>
              </a:rPr>
              <a:t>الفترة 20- 23 صفر 1428هـ.</a:t>
            </a:r>
            <a:endParaRPr lang="en-US" sz="3600" dirty="0" smtClean="0">
              <a:solidFill>
                <a:srgbClr val="0000FF"/>
              </a:solidFill>
              <a:latin typeface="Century Gothic"/>
              <a:ea typeface="Times New Roman"/>
            </a:endParaRPr>
          </a:p>
          <a:p>
            <a:pPr algn="r" rtl="1">
              <a:lnSpc>
                <a:spcPct val="220000"/>
              </a:lnSpc>
            </a:pPr>
            <a:r>
              <a:rPr lang="ar-SA" sz="3600" dirty="0" smtClean="0">
                <a:solidFill>
                  <a:srgbClr val="0000FF"/>
                </a:solidFill>
                <a:latin typeface="Century Gothic"/>
                <a:ea typeface="Times New Roman"/>
              </a:rPr>
              <a:t> ورشة عمل بعنوان ( صناعة الكتاب ) لمدة خمسة أيام استضافة جامعة الملك سعود / كلية الزراعة في الفترة 21 ربيع الأول 1427 هـ.</a:t>
            </a:r>
            <a:endParaRPr lang="en-US" sz="3600" dirty="0" smtClean="0">
              <a:solidFill>
                <a:srgbClr val="0000FF"/>
              </a:solidFill>
              <a:latin typeface="Century Gothic"/>
              <a:ea typeface="Times New Roman"/>
            </a:endParaRPr>
          </a:p>
          <a:p>
            <a:pPr lvl="0" algn="r" rtl="1">
              <a:lnSpc>
                <a:spcPct val="220000"/>
              </a:lnSpc>
            </a:pPr>
            <a:r>
              <a:rPr lang="ar-SA" sz="3600" dirty="0" smtClean="0">
                <a:solidFill>
                  <a:srgbClr val="0000FF"/>
                </a:solidFill>
                <a:latin typeface="Century Gothic"/>
                <a:ea typeface="Times New Roman"/>
              </a:rPr>
              <a:t>ورشة عمل بعنوان " الأحياء الجزيئية “</a:t>
            </a:r>
            <a:r>
              <a:rPr lang="en-US" sz="3600" dirty="0" smtClean="0">
                <a:solidFill>
                  <a:srgbClr val="0000FF"/>
                </a:solidFill>
                <a:latin typeface="Century Gothic"/>
                <a:ea typeface="Times New Roman"/>
              </a:rPr>
              <a:t> “Molecular Biology</a:t>
            </a:r>
            <a:r>
              <a:rPr lang="ar-SA" sz="3600" dirty="0" smtClean="0">
                <a:solidFill>
                  <a:srgbClr val="0000FF"/>
                </a:solidFill>
                <a:latin typeface="Century Gothic"/>
                <a:ea typeface="Times New Roman"/>
              </a:rPr>
              <a:t> بكلية الطب جامعة الملك سعود في</a:t>
            </a:r>
            <a:r>
              <a:rPr lang="en-US" sz="3600" dirty="0" smtClean="0">
                <a:solidFill>
                  <a:srgbClr val="0000FF"/>
                </a:solidFill>
                <a:latin typeface="Century Gothic"/>
                <a:ea typeface="Times New Roman"/>
              </a:rPr>
              <a:t> </a:t>
            </a:r>
            <a:r>
              <a:rPr lang="ar-SA" sz="3600" dirty="0" smtClean="0">
                <a:solidFill>
                  <a:srgbClr val="0000FF"/>
                </a:solidFill>
                <a:latin typeface="Century Gothic"/>
                <a:ea typeface="Times New Roman"/>
              </a:rPr>
              <a:t>الفترة من 11- 13 ربيع الثاني 1428 هـ.</a:t>
            </a:r>
            <a:endParaRPr lang="en-US" sz="3600" dirty="0" smtClean="0">
              <a:solidFill>
                <a:srgbClr val="0000FF"/>
              </a:solidFill>
              <a:latin typeface="Century Gothic"/>
              <a:ea typeface="Times New Roman"/>
            </a:endParaRPr>
          </a:p>
          <a:p>
            <a:pPr lvl="0" algn="r" rtl="1">
              <a:lnSpc>
                <a:spcPct val="220000"/>
              </a:lnSpc>
            </a:pPr>
            <a:r>
              <a:rPr lang="ar-SA" sz="3600" dirty="0" smtClean="0">
                <a:solidFill>
                  <a:srgbClr val="0000FF"/>
                </a:solidFill>
                <a:latin typeface="Century Gothic"/>
                <a:ea typeface="Times New Roman"/>
              </a:rPr>
              <a:t>المشاركة في الدورة التخصصية في مجال الوقاية من الحرب الجرثومية وحماية البيئة المنعقد خلال الفترة من 21/7/1428 هـ إلى 16/8/1428 هـ في جامعة الملك سعود /كلية العلوم/قسم النبات والأحياء الدقيقة.</a:t>
            </a:r>
            <a:endParaRPr lang="ar-SA" b="1" dirty="0" smtClean="0"/>
          </a:p>
          <a:p>
            <a:pPr algn="r" rtl="1">
              <a:buNone/>
            </a:pPr>
            <a:endParaRPr lang="en-US" b="1" dirty="0" smtClean="0"/>
          </a:p>
          <a:p>
            <a:pPr algn="r" rtl="1">
              <a:buNone/>
            </a:pPr>
            <a:r>
              <a:rPr lang="ar-SA" sz="4400" b="1" u="sng" dirty="0" smtClean="0"/>
              <a:t>المشاركة في اللجان والأنشطة  :</a:t>
            </a:r>
            <a:endParaRPr lang="en-US" sz="4400" b="1" u="sng" dirty="0" smtClean="0"/>
          </a:p>
          <a:p>
            <a:pPr algn="r" rtl="1">
              <a:buNone/>
            </a:pPr>
            <a:endParaRPr lang="en-US" sz="3600" dirty="0" smtClean="0">
              <a:solidFill>
                <a:srgbClr val="0000FF"/>
              </a:solidFill>
              <a:latin typeface="Century Gothic"/>
              <a:ea typeface="Times New Roman"/>
            </a:endParaRPr>
          </a:p>
          <a:p>
            <a:pPr algn="r" rtl="1"/>
            <a:r>
              <a:rPr lang="ar-SA" sz="3600" dirty="0" smtClean="0">
                <a:solidFill>
                  <a:srgbClr val="0000FF"/>
                </a:solidFill>
                <a:latin typeface="Century Gothic"/>
                <a:ea typeface="Times New Roman"/>
              </a:rPr>
              <a:t>رئيس قسم النبات والأحياء الدقيقة من شوال 1435 وإلى الآن .</a:t>
            </a:r>
          </a:p>
          <a:p>
            <a:pPr algn="r" rtl="1"/>
            <a:endParaRPr lang="ar-SA" sz="3600" dirty="0" smtClean="0">
              <a:solidFill>
                <a:srgbClr val="0000FF"/>
              </a:solidFill>
              <a:latin typeface="Century Gothic"/>
              <a:ea typeface="Times New Roman"/>
            </a:endParaRPr>
          </a:p>
          <a:p>
            <a:pPr algn="r" rtl="1"/>
            <a:r>
              <a:rPr lang="ar-SA" sz="3600" dirty="0" smtClean="0">
                <a:solidFill>
                  <a:srgbClr val="0000FF"/>
                </a:solidFill>
                <a:latin typeface="Century Gothic"/>
                <a:ea typeface="Times New Roman"/>
              </a:rPr>
              <a:t>المشرف العام على المختبر المركزي لقسم النبات والاحياء الدقيقة من العام  1435 وحتى الآن.</a:t>
            </a:r>
          </a:p>
          <a:p>
            <a:pPr algn="r" rtl="1">
              <a:buNone/>
            </a:pPr>
            <a:endParaRPr lang="ar-SA" sz="3600" dirty="0" smtClean="0">
              <a:solidFill>
                <a:srgbClr val="0000FF"/>
              </a:solidFill>
              <a:latin typeface="Century Gothic"/>
              <a:ea typeface="Times New Roman"/>
            </a:endParaRPr>
          </a:p>
          <a:p>
            <a:pPr algn="r" rtl="1"/>
            <a:r>
              <a:rPr lang="ar-SA" sz="3600" dirty="0" smtClean="0">
                <a:solidFill>
                  <a:srgbClr val="0000FF"/>
                </a:solidFill>
                <a:latin typeface="Century Gothic"/>
                <a:ea typeface="Times New Roman"/>
              </a:rPr>
              <a:t>المشرف العام على الوحدة البيولوجية  التابعة للوحدة الدائمة للوقاية من التلوث الكيميائي والبيولوجي  من العام 1435 وحتى الآن.</a:t>
            </a:r>
          </a:p>
          <a:p>
            <a:pPr algn="r" rtl="1"/>
            <a:endParaRPr lang="ar-SA" sz="3600" dirty="0" smtClean="0">
              <a:solidFill>
                <a:srgbClr val="0000FF"/>
              </a:solidFill>
              <a:latin typeface="Century Gothic"/>
              <a:ea typeface="Times New Roman"/>
            </a:endParaRPr>
          </a:p>
          <a:p>
            <a:pPr algn="r" rtl="1"/>
            <a:r>
              <a:rPr lang="ar-SA" sz="3600" dirty="0" smtClean="0">
                <a:solidFill>
                  <a:srgbClr val="0000FF"/>
                </a:solidFill>
                <a:latin typeface="Century Gothic"/>
                <a:ea typeface="Times New Roman"/>
              </a:rPr>
              <a:t>مقرر لجنة الاعتماد الأكاديمي وو حدة تدريب الطلاب .</a:t>
            </a:r>
          </a:p>
          <a:p>
            <a:pPr algn="r" rtl="1"/>
            <a:endParaRPr lang="en-US" sz="3600" dirty="0" smtClean="0">
              <a:solidFill>
                <a:srgbClr val="0000FF"/>
              </a:solidFill>
              <a:latin typeface="Century Gothic"/>
              <a:ea typeface="Times New Roman"/>
            </a:endParaRPr>
          </a:p>
          <a:p>
            <a:pPr lvl="0" algn="r" rtl="1"/>
            <a:r>
              <a:rPr lang="ar-SA" sz="3600" dirty="0" smtClean="0">
                <a:solidFill>
                  <a:srgbClr val="0000FF"/>
                </a:solidFill>
                <a:latin typeface="Century Gothic"/>
                <a:ea typeface="Times New Roman"/>
              </a:rPr>
              <a:t>عضو في لجنة الخرجين والتوظيف في قسم النبات والأحياء الدقيقة للعام الجامعي 1434هـ.</a:t>
            </a:r>
          </a:p>
          <a:p>
            <a:pPr lvl="0" algn="r" rtl="1"/>
            <a:endParaRPr lang="en-US" sz="3600" dirty="0" smtClean="0">
              <a:solidFill>
                <a:srgbClr val="0000FF"/>
              </a:solidFill>
              <a:latin typeface="Century Gothic"/>
              <a:ea typeface="Times New Roman"/>
            </a:endParaRPr>
          </a:p>
          <a:p>
            <a:pPr algn="r" rtl="1"/>
            <a:r>
              <a:rPr lang="ar-SA" sz="3600" dirty="0" smtClean="0">
                <a:solidFill>
                  <a:srgbClr val="0000FF"/>
                </a:solidFill>
                <a:latin typeface="Century Gothic"/>
                <a:ea typeface="Times New Roman"/>
              </a:rPr>
              <a:t>عضو في لجنة خدمة المجتمع في قسم النبات والأحياء الدقيقة للعام الجامعي 1434هـ.</a:t>
            </a:r>
          </a:p>
          <a:p>
            <a:pPr lvl="0" algn="r" rtl="1"/>
            <a:endParaRPr lang="en-US" sz="3600" dirty="0" smtClean="0">
              <a:solidFill>
                <a:srgbClr val="0000FF"/>
              </a:solidFill>
              <a:latin typeface="Century Gothic"/>
              <a:ea typeface="Times New Roman"/>
            </a:endParaRPr>
          </a:p>
          <a:p>
            <a:pPr lvl="0" algn="r" rtl="1"/>
            <a:r>
              <a:rPr lang="ar-SA" sz="3600" dirty="0" smtClean="0">
                <a:solidFill>
                  <a:srgbClr val="0000FF"/>
                </a:solidFill>
                <a:latin typeface="Century Gothic"/>
                <a:ea typeface="Times New Roman"/>
              </a:rPr>
              <a:t>عضو في لجنة معرض الظواهر الطبيعية لقسم النبات والأحياء الدقيقة المقام سنويا في بهو كلية العلوم خلال الفترة 1422- 1426 .</a:t>
            </a:r>
            <a:endParaRPr lang="en-US" sz="3600" dirty="0" smtClean="0">
              <a:solidFill>
                <a:srgbClr val="0000FF"/>
              </a:solidFill>
              <a:latin typeface="Century Gothic"/>
              <a:ea typeface="Times New Roman"/>
            </a:endParaRPr>
          </a:p>
          <a:p>
            <a:pPr lvl="0" algn="r" rtl="1"/>
            <a:endParaRPr lang="en-US" sz="3600" dirty="0" smtClean="0">
              <a:solidFill>
                <a:srgbClr val="0000FF"/>
              </a:solidFill>
              <a:latin typeface="Century Gothic"/>
              <a:ea typeface="Times New Roman"/>
            </a:endParaRPr>
          </a:p>
          <a:p>
            <a:pPr lvl="0" algn="r" rtl="1"/>
            <a:r>
              <a:rPr lang="ar-SA" sz="3600" dirty="0" smtClean="0">
                <a:solidFill>
                  <a:srgbClr val="0000FF"/>
                </a:solidFill>
                <a:latin typeface="Century Gothic"/>
                <a:ea typeface="Times New Roman"/>
              </a:rPr>
              <a:t>عضو في لجنة معرض الجنادرية للتراث والثقافة لقسم النبات والأحياء الدقيقة المقام سنويا في الجنادرية خلال الفترة 1424- 1426 ..</a:t>
            </a:r>
            <a:endParaRPr lang="en-US" sz="3600" dirty="0" smtClean="0">
              <a:solidFill>
                <a:srgbClr val="0000FF"/>
              </a:solidFill>
              <a:latin typeface="Century Gothic"/>
              <a:ea typeface="Times New Roman"/>
            </a:endParaRPr>
          </a:p>
          <a:p>
            <a:pPr lvl="0" algn="r" rtl="1"/>
            <a:endParaRPr lang="en-US" sz="3600" dirty="0" smtClean="0">
              <a:solidFill>
                <a:srgbClr val="0000FF"/>
              </a:solidFill>
              <a:latin typeface="Century Gothic"/>
              <a:ea typeface="Times New Roman"/>
            </a:endParaRPr>
          </a:p>
          <a:p>
            <a:pPr lvl="0" algn="r" rtl="1"/>
            <a:r>
              <a:rPr lang="ar-SA" sz="3600" dirty="0" smtClean="0">
                <a:solidFill>
                  <a:srgbClr val="0000FF"/>
                </a:solidFill>
                <a:latin typeface="Century Gothic"/>
                <a:ea typeface="Times New Roman"/>
              </a:rPr>
              <a:t>المشاركة في لجنة القبول والتسجيل في جامعة الملك سعود للطلبة المستجدين للعام الجامعي1421/1422هـ.</a:t>
            </a:r>
            <a:endParaRPr lang="en-US" sz="3600" dirty="0" smtClean="0">
              <a:solidFill>
                <a:srgbClr val="0000FF"/>
              </a:solidFill>
              <a:latin typeface="Century Gothic"/>
              <a:ea typeface="Times New Roman"/>
            </a:endParaRPr>
          </a:p>
          <a:p>
            <a:pPr algn="r" rtl="1"/>
            <a:endParaRPr lang="en-US" b="1" dirty="0" smtClean="0"/>
          </a:p>
          <a:p>
            <a:pPr algn="r" rtl="1"/>
            <a:endParaRPr lang="en-US" b="1" dirty="0" smtClean="0"/>
          </a:p>
          <a:p>
            <a:pPr algn="r" rt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713</TotalTime>
  <Words>306</Words>
  <Application>Microsoft Office PowerPoint</Application>
  <PresentationFormat>عرض على الشاشة (3:4)‏</PresentationFormat>
  <Paragraphs>38</Paragraphs>
  <Slides>1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</vt:i4>
      </vt:variant>
    </vt:vector>
  </HeadingPairs>
  <TitlesOfParts>
    <vt:vector size="2" baseType="lpstr">
      <vt:lpstr>Office Theme</vt:lpstr>
      <vt:lpstr>الشريحة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DELL</dc:creator>
  <cp:lastModifiedBy>المستخدم</cp:lastModifiedBy>
  <cp:revision>40</cp:revision>
  <dcterms:created xsi:type="dcterms:W3CDTF">2006-08-16T00:00:00Z</dcterms:created>
  <dcterms:modified xsi:type="dcterms:W3CDTF">2015-09-09T05:39:51Z</dcterms:modified>
</cp:coreProperties>
</file>