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55"/>
  </p:notesMasterIdLst>
  <p:handoutMasterIdLst>
    <p:handoutMasterId r:id="rId56"/>
  </p:handoutMasterIdLst>
  <p:sldIdLst>
    <p:sldId id="457" r:id="rId5"/>
    <p:sldId id="290" r:id="rId6"/>
    <p:sldId id="456" r:id="rId7"/>
    <p:sldId id="421" r:id="rId8"/>
    <p:sldId id="292" r:id="rId9"/>
    <p:sldId id="293" r:id="rId10"/>
    <p:sldId id="391" r:id="rId11"/>
    <p:sldId id="458" r:id="rId12"/>
    <p:sldId id="423" r:id="rId13"/>
    <p:sldId id="424" r:id="rId14"/>
    <p:sldId id="425" r:id="rId15"/>
    <p:sldId id="426" r:id="rId16"/>
    <p:sldId id="459" r:id="rId17"/>
    <p:sldId id="484" r:id="rId18"/>
    <p:sldId id="433" r:id="rId19"/>
    <p:sldId id="432" r:id="rId20"/>
    <p:sldId id="434" r:id="rId21"/>
    <p:sldId id="435" r:id="rId22"/>
    <p:sldId id="481" r:id="rId23"/>
    <p:sldId id="437" r:id="rId24"/>
    <p:sldId id="438" r:id="rId25"/>
    <p:sldId id="443" r:id="rId26"/>
    <p:sldId id="444" r:id="rId27"/>
    <p:sldId id="445" r:id="rId28"/>
    <p:sldId id="446" r:id="rId29"/>
    <p:sldId id="452" r:id="rId30"/>
    <p:sldId id="453" r:id="rId31"/>
    <p:sldId id="454" r:id="rId32"/>
    <p:sldId id="485" r:id="rId33"/>
    <p:sldId id="486" r:id="rId34"/>
    <p:sldId id="487" r:id="rId35"/>
    <p:sldId id="488" r:id="rId36"/>
    <p:sldId id="489" r:id="rId37"/>
    <p:sldId id="490" r:id="rId38"/>
    <p:sldId id="491" r:id="rId39"/>
    <p:sldId id="492" r:id="rId40"/>
    <p:sldId id="493" r:id="rId41"/>
    <p:sldId id="494" r:id="rId42"/>
    <p:sldId id="495" r:id="rId43"/>
    <p:sldId id="496" r:id="rId44"/>
    <p:sldId id="497" r:id="rId45"/>
    <p:sldId id="498" r:id="rId46"/>
    <p:sldId id="499" r:id="rId47"/>
    <p:sldId id="500" r:id="rId48"/>
    <p:sldId id="501" r:id="rId49"/>
    <p:sldId id="502" r:id="rId50"/>
    <p:sldId id="503" r:id="rId51"/>
    <p:sldId id="504" r:id="rId52"/>
    <p:sldId id="505" r:id="rId53"/>
    <p:sldId id="506"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B5727-94C1-490C-B792-69B94536A69A}" type="doc">
      <dgm:prSet loTypeId="urn:microsoft.com/office/officeart/2005/8/layout/orgChart1" loCatId="hierarchy" qsTypeId="urn:microsoft.com/office/officeart/2005/8/quickstyle/3d3" qsCatId="3D" csTypeId="urn:microsoft.com/office/officeart/2005/8/colors/accent1_5" csCatId="accent1" phldr="1"/>
      <dgm:spPr/>
      <dgm:t>
        <a:bodyPr/>
        <a:lstStyle/>
        <a:p>
          <a:pPr rtl="1"/>
          <a:endParaRPr lang="ar-SA"/>
        </a:p>
      </dgm:t>
    </dgm:pt>
    <dgm:pt modelId="{7AD4AE7F-A3E5-436A-98D6-746009AC5630}">
      <dgm:prSet phldrT="[Text]" custT="1"/>
      <dgm:spPr/>
      <dgm:t>
        <a:bodyPr/>
        <a:lstStyle/>
        <a:p>
          <a:pPr rtl="1"/>
          <a:r>
            <a:rPr lang="en-US" sz="2400" b="1" dirty="0" smtClean="0"/>
            <a:t>Logical</a:t>
          </a:r>
          <a:r>
            <a:rPr lang="en-US" sz="2400" b="1" baseline="0" dirty="0" smtClean="0"/>
            <a:t> Errors</a:t>
          </a:r>
          <a:endParaRPr lang="ar-SA" sz="2400" b="1" dirty="0"/>
        </a:p>
      </dgm:t>
    </dgm:pt>
    <dgm:pt modelId="{0F98E411-2491-44F4-A3D1-F7AA60C241FF}" type="parTrans" cxnId="{CB5F330C-7E3F-46B0-B592-01FD3704A93C}">
      <dgm:prSet/>
      <dgm:spPr/>
      <dgm:t>
        <a:bodyPr/>
        <a:lstStyle/>
        <a:p>
          <a:pPr rtl="1"/>
          <a:endParaRPr lang="ar-SA"/>
        </a:p>
      </dgm:t>
    </dgm:pt>
    <dgm:pt modelId="{600766CC-A692-4A86-A1AF-461E07765BE2}" type="sibTrans" cxnId="{CB5F330C-7E3F-46B0-B592-01FD3704A93C}">
      <dgm:prSet/>
      <dgm:spPr/>
      <dgm:t>
        <a:bodyPr/>
        <a:lstStyle/>
        <a:p>
          <a:pPr rtl="1"/>
          <a:endParaRPr lang="ar-SA"/>
        </a:p>
      </dgm:t>
    </dgm:pt>
    <dgm:pt modelId="{F237B048-B0B6-4562-8D47-9C1D442CA4D3}">
      <dgm:prSet phldrT="[Text]"/>
      <dgm:spPr/>
      <dgm:t>
        <a:bodyPr/>
        <a:lstStyle/>
        <a:p>
          <a:pPr rtl="0"/>
          <a:r>
            <a:rPr lang="en-US" dirty="0" smtClean="0"/>
            <a:t>Non-fatal logical error:</a:t>
          </a:r>
        </a:p>
        <a:p>
          <a:pPr rtl="0"/>
          <a:r>
            <a:rPr lang="en-US" dirty="0" smtClean="0"/>
            <a:t>A run-time error that does not terminate the execution of the program but produce incorrect results</a:t>
          </a:r>
          <a:endParaRPr lang="ar-SA" dirty="0"/>
        </a:p>
      </dgm:t>
    </dgm:pt>
    <dgm:pt modelId="{8715BADB-76D9-4A5B-A670-6A098D7EF5D4}" type="parTrans" cxnId="{AECB11A1-4F6B-4340-93A3-59EBBE5CC827}">
      <dgm:prSet/>
      <dgm:spPr/>
      <dgm:t>
        <a:bodyPr/>
        <a:lstStyle/>
        <a:p>
          <a:pPr rtl="1"/>
          <a:endParaRPr lang="ar-SA"/>
        </a:p>
      </dgm:t>
    </dgm:pt>
    <dgm:pt modelId="{9B620065-A38E-421A-A18A-DCF748C2D620}" type="sibTrans" cxnId="{AECB11A1-4F6B-4340-93A3-59EBBE5CC827}">
      <dgm:prSet/>
      <dgm:spPr/>
      <dgm:t>
        <a:bodyPr/>
        <a:lstStyle/>
        <a:p>
          <a:pPr rtl="1"/>
          <a:endParaRPr lang="ar-SA"/>
        </a:p>
      </dgm:t>
    </dgm:pt>
    <dgm:pt modelId="{27739BA8-FB77-4486-B097-F1375BC171BD}">
      <dgm:prSet phldrT="[Text]"/>
      <dgm:spPr/>
      <dgm:t>
        <a:bodyPr/>
        <a:lstStyle/>
        <a:p>
          <a:pPr rtl="1"/>
          <a:r>
            <a:rPr lang="en-US" dirty="0" smtClean="0"/>
            <a:t>Fatal logic error</a:t>
          </a:r>
        </a:p>
        <a:p>
          <a:pPr rtl="0"/>
          <a:r>
            <a:rPr lang="en-US" dirty="0" smtClean="0"/>
            <a:t>A run-time error that terminates the execution of the program</a:t>
          </a:r>
        </a:p>
      </dgm:t>
    </dgm:pt>
    <dgm:pt modelId="{721021AC-6447-4680-8522-9F857865495C}" type="parTrans" cxnId="{792B8A80-2CAD-4A34-9C02-40BA813F1A73}">
      <dgm:prSet/>
      <dgm:spPr/>
      <dgm:t>
        <a:bodyPr/>
        <a:lstStyle/>
        <a:p>
          <a:pPr rtl="1"/>
          <a:endParaRPr lang="ar-SA"/>
        </a:p>
      </dgm:t>
    </dgm:pt>
    <dgm:pt modelId="{0D17D53D-B13E-4DCB-B878-1FB08E52544B}" type="sibTrans" cxnId="{792B8A80-2CAD-4A34-9C02-40BA813F1A73}">
      <dgm:prSet/>
      <dgm:spPr/>
      <dgm:t>
        <a:bodyPr/>
        <a:lstStyle/>
        <a:p>
          <a:pPr rtl="1"/>
          <a:endParaRPr lang="ar-SA"/>
        </a:p>
      </dgm:t>
    </dgm:pt>
    <dgm:pt modelId="{96C24BC8-88FC-44F1-91FE-AA23EDB82301}">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(sum-9)&lt;=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6C3C3208-1703-4B2C-B6A9-BB40F8DBB810}" type="parTrans" cxnId="{5A423B1A-0E75-410C-A378-38EA22349548}">
      <dgm:prSet/>
      <dgm:spPr/>
      <dgm:t>
        <a:bodyPr/>
        <a:lstStyle/>
        <a:p>
          <a:pPr rtl="1"/>
          <a:endParaRPr lang="ar-SA"/>
        </a:p>
      </dgm:t>
    </dgm:pt>
    <dgm:pt modelId="{8ABCA51E-CA58-4893-8520-5A44C7D58F5B}" type="sibTrans" cxnId="{5A423B1A-0E75-410C-A378-38EA22349548}">
      <dgm:prSet/>
      <dgm:spPr/>
      <dgm:t>
        <a:bodyPr/>
        <a:lstStyle/>
        <a:p>
          <a:pPr rtl="1"/>
          <a:endParaRPr lang="ar-SA"/>
        </a:p>
      </dgm:t>
    </dgm:pt>
    <dgm:pt modelId="{1181B3A6-4066-44DC-9708-334C783BD155}">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&lt;= -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74805768-4075-4C20-A82C-FA5C4334DFCC}" type="parTrans" cxnId="{8249EAC7-53B0-4C22-A0A8-801572735319}">
      <dgm:prSet/>
      <dgm:spPr/>
      <dgm:t>
        <a:bodyPr/>
        <a:lstStyle/>
        <a:p>
          <a:pPr rtl="1"/>
          <a:endParaRPr lang="ar-SA"/>
        </a:p>
      </dgm:t>
    </dgm:pt>
    <dgm:pt modelId="{70C25434-FDF8-4ACD-AC42-AE75E566CAE2}" type="sibTrans" cxnId="{8249EAC7-53B0-4C22-A0A8-801572735319}">
      <dgm:prSet/>
      <dgm:spPr/>
      <dgm:t>
        <a:bodyPr/>
        <a:lstStyle/>
        <a:p>
          <a:pPr rtl="1"/>
          <a:endParaRPr lang="ar-SA"/>
        </a:p>
      </dgm:t>
    </dgm:pt>
    <dgm:pt modelId="{D37F1324-1B4B-4893-9D01-1C594081C310}" type="pres">
      <dgm:prSet presAssocID="{107B5727-94C1-490C-B792-69B94536A69A}" presName="hierChild1" presStyleCnt="0">
        <dgm:presLayoutVars>
          <dgm:orgChart val="1"/>
          <dgm:chPref val="1"/>
          <dgm:dir/>
          <dgm:animOne val="branch"/>
          <dgm:animLvl val="lvl"/>
          <dgm:resizeHandles/>
        </dgm:presLayoutVars>
      </dgm:prSet>
      <dgm:spPr/>
      <dgm:t>
        <a:bodyPr/>
        <a:lstStyle/>
        <a:p>
          <a:pPr rtl="1"/>
          <a:endParaRPr lang="ar-SA"/>
        </a:p>
      </dgm:t>
    </dgm:pt>
    <dgm:pt modelId="{91D7C055-21A9-4E0C-BEDC-23BC435C5EC7}" type="pres">
      <dgm:prSet presAssocID="{7AD4AE7F-A3E5-436A-98D6-746009AC5630}" presName="hierRoot1" presStyleCnt="0">
        <dgm:presLayoutVars>
          <dgm:hierBranch val="init"/>
        </dgm:presLayoutVars>
      </dgm:prSet>
      <dgm:spPr/>
    </dgm:pt>
    <dgm:pt modelId="{5698D289-55B8-4232-96B9-EBD53F6456E3}" type="pres">
      <dgm:prSet presAssocID="{7AD4AE7F-A3E5-436A-98D6-746009AC5630}" presName="rootComposite1" presStyleCnt="0"/>
      <dgm:spPr/>
    </dgm:pt>
    <dgm:pt modelId="{4EA524E6-0423-4AC8-80C7-9C8AE20C04D5}" type="pres">
      <dgm:prSet presAssocID="{7AD4AE7F-A3E5-436A-98D6-746009AC5630}" presName="rootText1" presStyleLbl="node0" presStyleIdx="0" presStyleCnt="1" custScaleY="37958">
        <dgm:presLayoutVars>
          <dgm:chPref val="3"/>
        </dgm:presLayoutVars>
      </dgm:prSet>
      <dgm:spPr/>
      <dgm:t>
        <a:bodyPr/>
        <a:lstStyle/>
        <a:p>
          <a:pPr rtl="1"/>
          <a:endParaRPr lang="ar-SA"/>
        </a:p>
      </dgm:t>
    </dgm:pt>
    <dgm:pt modelId="{2B8F8918-A60E-4DC0-8923-70D68B7BC6B2}" type="pres">
      <dgm:prSet presAssocID="{7AD4AE7F-A3E5-436A-98D6-746009AC5630}" presName="rootConnector1" presStyleLbl="node1" presStyleIdx="0" presStyleCnt="0"/>
      <dgm:spPr/>
      <dgm:t>
        <a:bodyPr/>
        <a:lstStyle/>
        <a:p>
          <a:pPr rtl="1"/>
          <a:endParaRPr lang="ar-SA"/>
        </a:p>
      </dgm:t>
    </dgm:pt>
    <dgm:pt modelId="{0F9C3E52-418D-4E20-BB32-72A87E452C30}" type="pres">
      <dgm:prSet presAssocID="{7AD4AE7F-A3E5-436A-98D6-746009AC5630}" presName="hierChild2" presStyleCnt="0"/>
      <dgm:spPr/>
    </dgm:pt>
    <dgm:pt modelId="{2F910A9F-F1BD-4974-B8A0-CA9249A9AEBF}" type="pres">
      <dgm:prSet presAssocID="{8715BADB-76D9-4A5B-A670-6A098D7EF5D4}" presName="Name37" presStyleLbl="parChTrans1D2" presStyleIdx="0" presStyleCnt="2"/>
      <dgm:spPr/>
      <dgm:t>
        <a:bodyPr/>
        <a:lstStyle/>
        <a:p>
          <a:pPr rtl="1"/>
          <a:endParaRPr lang="ar-SA"/>
        </a:p>
      </dgm:t>
    </dgm:pt>
    <dgm:pt modelId="{E0F1E7BC-167B-4EB2-8E03-F91710453EB3}" type="pres">
      <dgm:prSet presAssocID="{F237B048-B0B6-4562-8D47-9C1D442CA4D3}" presName="hierRoot2" presStyleCnt="0">
        <dgm:presLayoutVars>
          <dgm:hierBranch val="init"/>
        </dgm:presLayoutVars>
      </dgm:prSet>
      <dgm:spPr/>
    </dgm:pt>
    <dgm:pt modelId="{2B50D003-EAF0-4934-A91C-283BD44E87E2}" type="pres">
      <dgm:prSet presAssocID="{F237B048-B0B6-4562-8D47-9C1D442CA4D3}" presName="rootComposite" presStyleCnt="0"/>
      <dgm:spPr/>
    </dgm:pt>
    <dgm:pt modelId="{837EBBA6-A8E8-4584-87F9-5A055055B4B3}" type="pres">
      <dgm:prSet presAssocID="{F237B048-B0B6-4562-8D47-9C1D442CA4D3}" presName="rootText" presStyleLbl="node2" presStyleIdx="0" presStyleCnt="2" custLinFactX="20736" custLinFactNeighborX="100000" custLinFactNeighborY="-1082">
        <dgm:presLayoutVars>
          <dgm:chPref val="3"/>
        </dgm:presLayoutVars>
      </dgm:prSet>
      <dgm:spPr/>
      <dgm:t>
        <a:bodyPr/>
        <a:lstStyle/>
        <a:p>
          <a:pPr rtl="1"/>
          <a:endParaRPr lang="ar-SA"/>
        </a:p>
      </dgm:t>
    </dgm:pt>
    <dgm:pt modelId="{028D1105-E807-4854-9023-B457D15E4577}" type="pres">
      <dgm:prSet presAssocID="{F237B048-B0B6-4562-8D47-9C1D442CA4D3}" presName="rootConnector" presStyleLbl="node2" presStyleIdx="0" presStyleCnt="2"/>
      <dgm:spPr/>
      <dgm:t>
        <a:bodyPr/>
        <a:lstStyle/>
        <a:p>
          <a:pPr rtl="1"/>
          <a:endParaRPr lang="ar-SA"/>
        </a:p>
      </dgm:t>
    </dgm:pt>
    <dgm:pt modelId="{BBDEA38E-974E-408F-8175-91DDC6A1565B}" type="pres">
      <dgm:prSet presAssocID="{F237B048-B0B6-4562-8D47-9C1D442CA4D3}" presName="hierChild4" presStyleCnt="0"/>
      <dgm:spPr/>
    </dgm:pt>
    <dgm:pt modelId="{2282FE2B-C1FB-4CFE-8734-3318BC2A48CD}" type="pres">
      <dgm:prSet presAssocID="{74805768-4075-4C20-A82C-FA5C4334DFCC}" presName="Name37" presStyleLbl="parChTrans1D3" presStyleIdx="0" presStyleCnt="2"/>
      <dgm:spPr/>
      <dgm:t>
        <a:bodyPr/>
        <a:lstStyle/>
        <a:p>
          <a:pPr rtl="1"/>
          <a:endParaRPr lang="ar-SA"/>
        </a:p>
      </dgm:t>
    </dgm:pt>
    <dgm:pt modelId="{DCEABB3B-4EE9-4A15-93CE-E6DF8DEAE3D1}" type="pres">
      <dgm:prSet presAssocID="{1181B3A6-4066-44DC-9708-334C783BD155}" presName="hierRoot2" presStyleCnt="0">
        <dgm:presLayoutVars>
          <dgm:hierBranch val="init"/>
        </dgm:presLayoutVars>
      </dgm:prSet>
      <dgm:spPr/>
    </dgm:pt>
    <dgm:pt modelId="{0CEA00EE-D064-467B-98F9-1BD182680CCD}" type="pres">
      <dgm:prSet presAssocID="{1181B3A6-4066-44DC-9708-334C783BD155}" presName="rootComposite" presStyleCnt="0"/>
      <dgm:spPr/>
    </dgm:pt>
    <dgm:pt modelId="{EC56481A-E2F4-4F65-9693-1ED0E5F2C430}" type="pres">
      <dgm:prSet presAssocID="{1181B3A6-4066-44DC-9708-334C783BD155}" presName="rootText" presStyleLbl="node3" presStyleIdx="0" presStyleCnt="2" custLinFactX="11545" custLinFactNeighborX="100000" custLinFactNeighborY="5264">
        <dgm:presLayoutVars>
          <dgm:chPref val="3"/>
        </dgm:presLayoutVars>
      </dgm:prSet>
      <dgm:spPr/>
      <dgm:t>
        <a:bodyPr/>
        <a:lstStyle/>
        <a:p>
          <a:pPr rtl="1"/>
          <a:endParaRPr lang="ar-SA"/>
        </a:p>
      </dgm:t>
    </dgm:pt>
    <dgm:pt modelId="{EC1D99A0-EC19-46AC-8F96-7D3E3267F5C4}" type="pres">
      <dgm:prSet presAssocID="{1181B3A6-4066-44DC-9708-334C783BD155}" presName="rootConnector" presStyleLbl="node3" presStyleIdx="0" presStyleCnt="2"/>
      <dgm:spPr/>
      <dgm:t>
        <a:bodyPr/>
        <a:lstStyle/>
        <a:p>
          <a:pPr rtl="1"/>
          <a:endParaRPr lang="ar-SA"/>
        </a:p>
      </dgm:t>
    </dgm:pt>
    <dgm:pt modelId="{0B98DA58-802A-429D-9635-1DC54BC6B0F1}" type="pres">
      <dgm:prSet presAssocID="{1181B3A6-4066-44DC-9708-334C783BD155}" presName="hierChild4" presStyleCnt="0"/>
      <dgm:spPr/>
    </dgm:pt>
    <dgm:pt modelId="{9310502A-9FF0-4A15-B1C0-AD23FC37610F}" type="pres">
      <dgm:prSet presAssocID="{1181B3A6-4066-44DC-9708-334C783BD155}" presName="hierChild5" presStyleCnt="0"/>
      <dgm:spPr/>
    </dgm:pt>
    <dgm:pt modelId="{62554ECD-F6F1-4DA9-8641-6B3D6BADCDC1}" type="pres">
      <dgm:prSet presAssocID="{F237B048-B0B6-4562-8D47-9C1D442CA4D3}" presName="hierChild5" presStyleCnt="0"/>
      <dgm:spPr/>
    </dgm:pt>
    <dgm:pt modelId="{0C76F66E-E0AE-4327-B974-A7B4C161A9D4}" type="pres">
      <dgm:prSet presAssocID="{721021AC-6447-4680-8522-9F857865495C}" presName="Name37" presStyleLbl="parChTrans1D2" presStyleIdx="1" presStyleCnt="2"/>
      <dgm:spPr/>
      <dgm:t>
        <a:bodyPr/>
        <a:lstStyle/>
        <a:p>
          <a:pPr rtl="1"/>
          <a:endParaRPr lang="ar-SA"/>
        </a:p>
      </dgm:t>
    </dgm:pt>
    <dgm:pt modelId="{985DD6FF-FA6E-44B4-B692-59D5475A88B1}" type="pres">
      <dgm:prSet presAssocID="{27739BA8-FB77-4486-B097-F1375BC171BD}" presName="hierRoot2" presStyleCnt="0">
        <dgm:presLayoutVars>
          <dgm:hierBranch val="init"/>
        </dgm:presLayoutVars>
      </dgm:prSet>
      <dgm:spPr/>
    </dgm:pt>
    <dgm:pt modelId="{B531450E-B6B7-4F7D-BAB5-DF7A2D932C4C}" type="pres">
      <dgm:prSet presAssocID="{27739BA8-FB77-4486-B097-F1375BC171BD}" presName="rootComposite" presStyleCnt="0"/>
      <dgm:spPr/>
    </dgm:pt>
    <dgm:pt modelId="{A5CE0FFD-DD95-4D4C-BB70-7F6AC4A3927F}" type="pres">
      <dgm:prSet presAssocID="{27739BA8-FB77-4486-B097-F1375BC171BD}" presName="rootText" presStyleLbl="node2" presStyleIdx="1" presStyleCnt="2" custLinFactX="-23101" custLinFactNeighborX="-100000" custLinFactNeighborY="-1082">
        <dgm:presLayoutVars>
          <dgm:chPref val="3"/>
        </dgm:presLayoutVars>
      </dgm:prSet>
      <dgm:spPr/>
      <dgm:t>
        <a:bodyPr/>
        <a:lstStyle/>
        <a:p>
          <a:pPr rtl="1"/>
          <a:endParaRPr lang="ar-SA"/>
        </a:p>
      </dgm:t>
    </dgm:pt>
    <dgm:pt modelId="{F3EEDC05-7F4C-4B81-B76A-32A9869634CA}" type="pres">
      <dgm:prSet presAssocID="{27739BA8-FB77-4486-B097-F1375BC171BD}" presName="rootConnector" presStyleLbl="node2" presStyleIdx="1" presStyleCnt="2"/>
      <dgm:spPr/>
      <dgm:t>
        <a:bodyPr/>
        <a:lstStyle/>
        <a:p>
          <a:pPr rtl="1"/>
          <a:endParaRPr lang="ar-SA"/>
        </a:p>
      </dgm:t>
    </dgm:pt>
    <dgm:pt modelId="{82CA7A79-8BA9-475B-A0D1-2BCB14DD9429}" type="pres">
      <dgm:prSet presAssocID="{27739BA8-FB77-4486-B097-F1375BC171BD}" presName="hierChild4" presStyleCnt="0"/>
      <dgm:spPr/>
    </dgm:pt>
    <dgm:pt modelId="{95A60F89-C7BF-4C95-83B1-F2DBA61689A3}" type="pres">
      <dgm:prSet presAssocID="{6C3C3208-1703-4B2C-B6A9-BB40F8DBB810}" presName="Name37" presStyleLbl="parChTrans1D3" presStyleIdx="1" presStyleCnt="2"/>
      <dgm:spPr/>
      <dgm:t>
        <a:bodyPr/>
        <a:lstStyle/>
        <a:p>
          <a:pPr rtl="1"/>
          <a:endParaRPr lang="ar-SA"/>
        </a:p>
      </dgm:t>
    </dgm:pt>
    <dgm:pt modelId="{82E88100-6418-4D31-8B98-140708878037}" type="pres">
      <dgm:prSet presAssocID="{96C24BC8-88FC-44F1-91FE-AA23EDB82301}" presName="hierRoot2" presStyleCnt="0">
        <dgm:presLayoutVars>
          <dgm:hierBranch val="init"/>
        </dgm:presLayoutVars>
      </dgm:prSet>
      <dgm:spPr/>
    </dgm:pt>
    <dgm:pt modelId="{5F110AA4-0639-4807-A861-1555E21B0112}" type="pres">
      <dgm:prSet presAssocID="{96C24BC8-88FC-44F1-91FE-AA23EDB82301}" presName="rootComposite" presStyleCnt="0"/>
      <dgm:spPr/>
    </dgm:pt>
    <dgm:pt modelId="{4CCDAC6C-F939-4DB8-97F4-A15DE9F2CE73}" type="pres">
      <dgm:prSet presAssocID="{96C24BC8-88FC-44F1-91FE-AA23EDB82301}" presName="rootText" presStyleLbl="node3" presStyleIdx="1" presStyleCnt="2" custLinFactX="-34746" custLinFactNeighborX="-100000" custLinFactNeighborY="-1508">
        <dgm:presLayoutVars>
          <dgm:chPref val="3"/>
        </dgm:presLayoutVars>
      </dgm:prSet>
      <dgm:spPr/>
      <dgm:t>
        <a:bodyPr/>
        <a:lstStyle/>
        <a:p>
          <a:pPr rtl="1"/>
          <a:endParaRPr lang="ar-SA"/>
        </a:p>
      </dgm:t>
    </dgm:pt>
    <dgm:pt modelId="{101A34ED-FE5B-4C4A-9FD2-C92C27B959A8}" type="pres">
      <dgm:prSet presAssocID="{96C24BC8-88FC-44F1-91FE-AA23EDB82301}" presName="rootConnector" presStyleLbl="node3" presStyleIdx="1" presStyleCnt="2"/>
      <dgm:spPr/>
      <dgm:t>
        <a:bodyPr/>
        <a:lstStyle/>
        <a:p>
          <a:pPr rtl="1"/>
          <a:endParaRPr lang="ar-SA"/>
        </a:p>
      </dgm:t>
    </dgm:pt>
    <dgm:pt modelId="{308B6284-3165-4FF6-BABF-DD1362ECECBD}" type="pres">
      <dgm:prSet presAssocID="{96C24BC8-88FC-44F1-91FE-AA23EDB82301}" presName="hierChild4" presStyleCnt="0"/>
      <dgm:spPr/>
    </dgm:pt>
    <dgm:pt modelId="{F9C6CA0F-790F-40D5-9FB9-2CD83631400C}" type="pres">
      <dgm:prSet presAssocID="{96C24BC8-88FC-44F1-91FE-AA23EDB82301}" presName="hierChild5" presStyleCnt="0"/>
      <dgm:spPr/>
    </dgm:pt>
    <dgm:pt modelId="{DDD1CF5A-D7DA-4646-B588-122A2086120C}" type="pres">
      <dgm:prSet presAssocID="{27739BA8-FB77-4486-B097-F1375BC171BD}" presName="hierChild5" presStyleCnt="0"/>
      <dgm:spPr/>
    </dgm:pt>
    <dgm:pt modelId="{691D0225-33F0-4C20-A2B2-0B89535AE832}" type="pres">
      <dgm:prSet presAssocID="{7AD4AE7F-A3E5-436A-98D6-746009AC5630}" presName="hierChild3" presStyleCnt="0"/>
      <dgm:spPr/>
    </dgm:pt>
  </dgm:ptLst>
  <dgm:cxnLst>
    <dgm:cxn modelId="{3BA2174A-0422-44E1-AC65-63BD171EF90B}" type="presOf" srcId="{74805768-4075-4C20-A82C-FA5C4334DFCC}" destId="{2282FE2B-C1FB-4CFE-8734-3318BC2A48CD}" srcOrd="0" destOrd="0" presId="urn:microsoft.com/office/officeart/2005/8/layout/orgChart1"/>
    <dgm:cxn modelId="{792B8A80-2CAD-4A34-9C02-40BA813F1A73}" srcId="{7AD4AE7F-A3E5-436A-98D6-746009AC5630}" destId="{27739BA8-FB77-4486-B097-F1375BC171BD}" srcOrd="1" destOrd="0" parTransId="{721021AC-6447-4680-8522-9F857865495C}" sibTransId="{0D17D53D-B13E-4DCB-B878-1FB08E52544B}"/>
    <dgm:cxn modelId="{D24654C5-89C4-43FD-A250-14AFBB2A26B9}" type="presOf" srcId="{7AD4AE7F-A3E5-436A-98D6-746009AC5630}" destId="{2B8F8918-A60E-4DC0-8923-70D68B7BC6B2}" srcOrd="1" destOrd="0" presId="urn:microsoft.com/office/officeart/2005/8/layout/orgChart1"/>
    <dgm:cxn modelId="{922EF646-CFA6-46C6-80EC-E9690F362B7E}" type="presOf" srcId="{27739BA8-FB77-4486-B097-F1375BC171BD}" destId="{F3EEDC05-7F4C-4B81-B76A-32A9869634CA}" srcOrd="1" destOrd="0" presId="urn:microsoft.com/office/officeart/2005/8/layout/orgChart1"/>
    <dgm:cxn modelId="{AECB11A1-4F6B-4340-93A3-59EBBE5CC827}" srcId="{7AD4AE7F-A3E5-436A-98D6-746009AC5630}" destId="{F237B048-B0B6-4562-8D47-9C1D442CA4D3}" srcOrd="0" destOrd="0" parTransId="{8715BADB-76D9-4A5B-A670-6A098D7EF5D4}" sibTransId="{9B620065-A38E-421A-A18A-DCF748C2D620}"/>
    <dgm:cxn modelId="{0764C549-367B-4E7B-AE81-8EC86928B9B8}" type="presOf" srcId="{7AD4AE7F-A3E5-436A-98D6-746009AC5630}" destId="{4EA524E6-0423-4AC8-80C7-9C8AE20C04D5}" srcOrd="0" destOrd="0" presId="urn:microsoft.com/office/officeart/2005/8/layout/orgChart1"/>
    <dgm:cxn modelId="{FAE07B0A-9462-46A1-A579-5EB8D8853D59}" type="presOf" srcId="{107B5727-94C1-490C-B792-69B94536A69A}" destId="{D37F1324-1B4B-4893-9D01-1C594081C310}" srcOrd="0" destOrd="0" presId="urn:microsoft.com/office/officeart/2005/8/layout/orgChart1"/>
    <dgm:cxn modelId="{5A423B1A-0E75-410C-A378-38EA22349548}" srcId="{27739BA8-FB77-4486-B097-F1375BC171BD}" destId="{96C24BC8-88FC-44F1-91FE-AA23EDB82301}" srcOrd="0" destOrd="0" parTransId="{6C3C3208-1703-4B2C-B6A9-BB40F8DBB810}" sibTransId="{8ABCA51E-CA58-4893-8520-5A44C7D58F5B}"/>
    <dgm:cxn modelId="{14915831-0950-40CF-9FD1-DC3227904F69}" type="presOf" srcId="{96C24BC8-88FC-44F1-91FE-AA23EDB82301}" destId="{4CCDAC6C-F939-4DB8-97F4-A15DE9F2CE73}" srcOrd="0" destOrd="0" presId="urn:microsoft.com/office/officeart/2005/8/layout/orgChart1"/>
    <dgm:cxn modelId="{3AA748F4-25C1-4E68-9C1B-D74F778991B0}" type="presOf" srcId="{96C24BC8-88FC-44F1-91FE-AA23EDB82301}" destId="{101A34ED-FE5B-4C4A-9FD2-C92C27B959A8}" srcOrd="1" destOrd="0" presId="urn:microsoft.com/office/officeart/2005/8/layout/orgChart1"/>
    <dgm:cxn modelId="{77654792-A99D-4215-AA80-6860CAD93B2D}" type="presOf" srcId="{721021AC-6447-4680-8522-9F857865495C}" destId="{0C76F66E-E0AE-4327-B974-A7B4C161A9D4}" srcOrd="0" destOrd="0" presId="urn:microsoft.com/office/officeart/2005/8/layout/orgChart1"/>
    <dgm:cxn modelId="{8DEDD0EF-FFE1-454A-A0C7-43861DD91B12}" type="presOf" srcId="{27739BA8-FB77-4486-B097-F1375BC171BD}" destId="{A5CE0FFD-DD95-4D4C-BB70-7F6AC4A3927F}" srcOrd="0" destOrd="0" presId="urn:microsoft.com/office/officeart/2005/8/layout/orgChart1"/>
    <dgm:cxn modelId="{9C0784CC-F9A5-441D-A0FC-0EAF2222CB45}" type="presOf" srcId="{F237B048-B0B6-4562-8D47-9C1D442CA4D3}" destId="{028D1105-E807-4854-9023-B457D15E4577}" srcOrd="1" destOrd="0" presId="urn:microsoft.com/office/officeart/2005/8/layout/orgChart1"/>
    <dgm:cxn modelId="{32B19737-B4F1-4B50-8678-B569D414A74C}" type="presOf" srcId="{1181B3A6-4066-44DC-9708-334C783BD155}" destId="{EC56481A-E2F4-4F65-9693-1ED0E5F2C430}" srcOrd="0" destOrd="0" presId="urn:microsoft.com/office/officeart/2005/8/layout/orgChart1"/>
    <dgm:cxn modelId="{FCFB5A7A-CEAA-46EE-AEE8-9922CB8AA389}" type="presOf" srcId="{F237B048-B0B6-4562-8D47-9C1D442CA4D3}" destId="{837EBBA6-A8E8-4584-87F9-5A055055B4B3}" srcOrd="0" destOrd="0" presId="urn:microsoft.com/office/officeart/2005/8/layout/orgChart1"/>
    <dgm:cxn modelId="{26887C41-DEB7-4161-B098-1721ABFDE4A0}" type="presOf" srcId="{1181B3A6-4066-44DC-9708-334C783BD155}" destId="{EC1D99A0-EC19-46AC-8F96-7D3E3267F5C4}" srcOrd="1" destOrd="0" presId="urn:microsoft.com/office/officeart/2005/8/layout/orgChart1"/>
    <dgm:cxn modelId="{8249EAC7-53B0-4C22-A0A8-801572735319}" srcId="{F237B048-B0B6-4562-8D47-9C1D442CA4D3}" destId="{1181B3A6-4066-44DC-9708-334C783BD155}" srcOrd="0" destOrd="0" parTransId="{74805768-4075-4C20-A82C-FA5C4334DFCC}" sibTransId="{70C25434-FDF8-4ACD-AC42-AE75E566CAE2}"/>
    <dgm:cxn modelId="{5234550F-7038-4AAB-9A4B-00F24D8D2FA5}" type="presOf" srcId="{6C3C3208-1703-4B2C-B6A9-BB40F8DBB810}" destId="{95A60F89-C7BF-4C95-83B1-F2DBA61689A3}" srcOrd="0" destOrd="0" presId="urn:microsoft.com/office/officeart/2005/8/layout/orgChart1"/>
    <dgm:cxn modelId="{CB5F330C-7E3F-46B0-B592-01FD3704A93C}" srcId="{107B5727-94C1-490C-B792-69B94536A69A}" destId="{7AD4AE7F-A3E5-436A-98D6-746009AC5630}" srcOrd="0" destOrd="0" parTransId="{0F98E411-2491-44F4-A3D1-F7AA60C241FF}" sibTransId="{600766CC-A692-4A86-A1AF-461E07765BE2}"/>
    <dgm:cxn modelId="{8D08C8E8-D32A-4A67-A899-1958D253197B}" type="presOf" srcId="{8715BADB-76D9-4A5B-A670-6A098D7EF5D4}" destId="{2F910A9F-F1BD-4974-B8A0-CA9249A9AEBF}" srcOrd="0" destOrd="0" presId="urn:microsoft.com/office/officeart/2005/8/layout/orgChart1"/>
    <dgm:cxn modelId="{7A4D13C5-D7E3-4909-9519-EECDA732F3AC}" type="presParOf" srcId="{D37F1324-1B4B-4893-9D01-1C594081C310}" destId="{91D7C055-21A9-4E0C-BEDC-23BC435C5EC7}" srcOrd="0" destOrd="0" presId="urn:microsoft.com/office/officeart/2005/8/layout/orgChart1"/>
    <dgm:cxn modelId="{B94D21D1-81CE-4122-9597-5869AC944AB9}" type="presParOf" srcId="{91D7C055-21A9-4E0C-BEDC-23BC435C5EC7}" destId="{5698D289-55B8-4232-96B9-EBD53F6456E3}" srcOrd="0" destOrd="0" presId="urn:microsoft.com/office/officeart/2005/8/layout/orgChart1"/>
    <dgm:cxn modelId="{52855E19-F025-4754-9983-BF83E63C72B7}" type="presParOf" srcId="{5698D289-55B8-4232-96B9-EBD53F6456E3}" destId="{4EA524E6-0423-4AC8-80C7-9C8AE20C04D5}" srcOrd="0" destOrd="0" presId="urn:microsoft.com/office/officeart/2005/8/layout/orgChart1"/>
    <dgm:cxn modelId="{B79EDDF5-2BCB-44A0-B08A-9AD01A527D32}" type="presParOf" srcId="{5698D289-55B8-4232-96B9-EBD53F6456E3}" destId="{2B8F8918-A60E-4DC0-8923-70D68B7BC6B2}" srcOrd="1" destOrd="0" presId="urn:microsoft.com/office/officeart/2005/8/layout/orgChart1"/>
    <dgm:cxn modelId="{BC3CE0A5-9C9F-47C2-94BB-31FD5357F73D}" type="presParOf" srcId="{91D7C055-21A9-4E0C-BEDC-23BC435C5EC7}" destId="{0F9C3E52-418D-4E20-BB32-72A87E452C30}" srcOrd="1" destOrd="0" presId="urn:microsoft.com/office/officeart/2005/8/layout/orgChart1"/>
    <dgm:cxn modelId="{C622E469-1973-4616-95BF-C54551A01283}" type="presParOf" srcId="{0F9C3E52-418D-4E20-BB32-72A87E452C30}" destId="{2F910A9F-F1BD-4974-B8A0-CA9249A9AEBF}" srcOrd="0" destOrd="0" presId="urn:microsoft.com/office/officeart/2005/8/layout/orgChart1"/>
    <dgm:cxn modelId="{F97D1009-E526-49BC-8527-5A96A465ED31}" type="presParOf" srcId="{0F9C3E52-418D-4E20-BB32-72A87E452C30}" destId="{E0F1E7BC-167B-4EB2-8E03-F91710453EB3}" srcOrd="1" destOrd="0" presId="urn:microsoft.com/office/officeart/2005/8/layout/orgChart1"/>
    <dgm:cxn modelId="{DE6CB8EA-7638-486D-BA03-B0FC33D42BB9}" type="presParOf" srcId="{E0F1E7BC-167B-4EB2-8E03-F91710453EB3}" destId="{2B50D003-EAF0-4934-A91C-283BD44E87E2}" srcOrd="0" destOrd="0" presId="urn:microsoft.com/office/officeart/2005/8/layout/orgChart1"/>
    <dgm:cxn modelId="{A2F53D12-EAD3-47F7-A02D-74F23282EA96}" type="presParOf" srcId="{2B50D003-EAF0-4934-A91C-283BD44E87E2}" destId="{837EBBA6-A8E8-4584-87F9-5A055055B4B3}" srcOrd="0" destOrd="0" presId="urn:microsoft.com/office/officeart/2005/8/layout/orgChart1"/>
    <dgm:cxn modelId="{493D863A-B9E5-4DBC-9D72-18F218FB151C}" type="presParOf" srcId="{2B50D003-EAF0-4934-A91C-283BD44E87E2}" destId="{028D1105-E807-4854-9023-B457D15E4577}" srcOrd="1" destOrd="0" presId="urn:microsoft.com/office/officeart/2005/8/layout/orgChart1"/>
    <dgm:cxn modelId="{28341A24-73D3-4EB2-AA3D-DAA0F6A27A49}" type="presParOf" srcId="{E0F1E7BC-167B-4EB2-8E03-F91710453EB3}" destId="{BBDEA38E-974E-408F-8175-91DDC6A1565B}" srcOrd="1" destOrd="0" presId="urn:microsoft.com/office/officeart/2005/8/layout/orgChart1"/>
    <dgm:cxn modelId="{2E052789-9949-453A-871A-4AC9EF92BE2D}" type="presParOf" srcId="{BBDEA38E-974E-408F-8175-91DDC6A1565B}" destId="{2282FE2B-C1FB-4CFE-8734-3318BC2A48CD}" srcOrd="0" destOrd="0" presId="urn:microsoft.com/office/officeart/2005/8/layout/orgChart1"/>
    <dgm:cxn modelId="{7E77046C-E6FC-4997-B611-AB73B536ADB6}" type="presParOf" srcId="{BBDEA38E-974E-408F-8175-91DDC6A1565B}" destId="{DCEABB3B-4EE9-4A15-93CE-E6DF8DEAE3D1}" srcOrd="1" destOrd="0" presId="urn:microsoft.com/office/officeart/2005/8/layout/orgChart1"/>
    <dgm:cxn modelId="{DE6A182F-23A0-4D5B-AEC8-CF756103CD1A}" type="presParOf" srcId="{DCEABB3B-4EE9-4A15-93CE-E6DF8DEAE3D1}" destId="{0CEA00EE-D064-467B-98F9-1BD182680CCD}" srcOrd="0" destOrd="0" presId="urn:microsoft.com/office/officeart/2005/8/layout/orgChart1"/>
    <dgm:cxn modelId="{7919FEFA-ECBB-47FD-9B0C-5E632A0528E2}" type="presParOf" srcId="{0CEA00EE-D064-467B-98F9-1BD182680CCD}" destId="{EC56481A-E2F4-4F65-9693-1ED0E5F2C430}" srcOrd="0" destOrd="0" presId="urn:microsoft.com/office/officeart/2005/8/layout/orgChart1"/>
    <dgm:cxn modelId="{FA6BA24D-9F2C-4766-8578-07B27BCC7065}" type="presParOf" srcId="{0CEA00EE-D064-467B-98F9-1BD182680CCD}" destId="{EC1D99A0-EC19-46AC-8F96-7D3E3267F5C4}" srcOrd="1" destOrd="0" presId="urn:microsoft.com/office/officeart/2005/8/layout/orgChart1"/>
    <dgm:cxn modelId="{4F8DEE8A-9F98-4A8D-94AE-300AAA091FA1}" type="presParOf" srcId="{DCEABB3B-4EE9-4A15-93CE-E6DF8DEAE3D1}" destId="{0B98DA58-802A-429D-9635-1DC54BC6B0F1}" srcOrd="1" destOrd="0" presId="urn:microsoft.com/office/officeart/2005/8/layout/orgChart1"/>
    <dgm:cxn modelId="{6FB22F72-ED09-4478-8CF1-451D29EC5854}" type="presParOf" srcId="{DCEABB3B-4EE9-4A15-93CE-E6DF8DEAE3D1}" destId="{9310502A-9FF0-4A15-B1C0-AD23FC37610F}" srcOrd="2" destOrd="0" presId="urn:microsoft.com/office/officeart/2005/8/layout/orgChart1"/>
    <dgm:cxn modelId="{6EB67944-38B7-4F57-84F2-DA90F1EB57AB}" type="presParOf" srcId="{E0F1E7BC-167B-4EB2-8E03-F91710453EB3}" destId="{62554ECD-F6F1-4DA9-8641-6B3D6BADCDC1}" srcOrd="2" destOrd="0" presId="urn:microsoft.com/office/officeart/2005/8/layout/orgChart1"/>
    <dgm:cxn modelId="{40FECEC0-80E6-4FFD-AD2B-1A86DB76683A}" type="presParOf" srcId="{0F9C3E52-418D-4E20-BB32-72A87E452C30}" destId="{0C76F66E-E0AE-4327-B974-A7B4C161A9D4}" srcOrd="2" destOrd="0" presId="urn:microsoft.com/office/officeart/2005/8/layout/orgChart1"/>
    <dgm:cxn modelId="{A94C64E6-A33E-4194-B0BC-2BFDE46E3834}" type="presParOf" srcId="{0F9C3E52-418D-4E20-BB32-72A87E452C30}" destId="{985DD6FF-FA6E-44B4-B692-59D5475A88B1}" srcOrd="3" destOrd="0" presId="urn:microsoft.com/office/officeart/2005/8/layout/orgChart1"/>
    <dgm:cxn modelId="{F5CB52E7-60D3-4BE2-A811-9B30CE3F7F52}" type="presParOf" srcId="{985DD6FF-FA6E-44B4-B692-59D5475A88B1}" destId="{B531450E-B6B7-4F7D-BAB5-DF7A2D932C4C}" srcOrd="0" destOrd="0" presId="urn:microsoft.com/office/officeart/2005/8/layout/orgChart1"/>
    <dgm:cxn modelId="{4ACD2E2A-528C-44E5-BA97-B099B836C348}" type="presParOf" srcId="{B531450E-B6B7-4F7D-BAB5-DF7A2D932C4C}" destId="{A5CE0FFD-DD95-4D4C-BB70-7F6AC4A3927F}" srcOrd="0" destOrd="0" presId="urn:microsoft.com/office/officeart/2005/8/layout/orgChart1"/>
    <dgm:cxn modelId="{381933D7-123F-4EEF-ADB6-39756A4E80F5}" type="presParOf" srcId="{B531450E-B6B7-4F7D-BAB5-DF7A2D932C4C}" destId="{F3EEDC05-7F4C-4B81-B76A-32A9869634CA}" srcOrd="1" destOrd="0" presId="urn:microsoft.com/office/officeart/2005/8/layout/orgChart1"/>
    <dgm:cxn modelId="{4BF2DB0F-A3FF-4199-95B8-5DEBD440D6D1}" type="presParOf" srcId="{985DD6FF-FA6E-44B4-B692-59D5475A88B1}" destId="{82CA7A79-8BA9-475B-A0D1-2BCB14DD9429}" srcOrd="1" destOrd="0" presId="urn:microsoft.com/office/officeart/2005/8/layout/orgChart1"/>
    <dgm:cxn modelId="{E583D14F-A669-4C84-96F0-29EF19726D75}" type="presParOf" srcId="{82CA7A79-8BA9-475B-A0D1-2BCB14DD9429}" destId="{95A60F89-C7BF-4C95-83B1-F2DBA61689A3}" srcOrd="0" destOrd="0" presId="urn:microsoft.com/office/officeart/2005/8/layout/orgChart1"/>
    <dgm:cxn modelId="{D943F642-C928-44CD-B831-FEDF8FAA43F4}" type="presParOf" srcId="{82CA7A79-8BA9-475B-A0D1-2BCB14DD9429}" destId="{82E88100-6418-4D31-8B98-140708878037}" srcOrd="1" destOrd="0" presId="urn:microsoft.com/office/officeart/2005/8/layout/orgChart1"/>
    <dgm:cxn modelId="{79BEC375-3A7A-4019-8B82-0DB11E7AD0E6}" type="presParOf" srcId="{82E88100-6418-4D31-8B98-140708878037}" destId="{5F110AA4-0639-4807-A861-1555E21B0112}" srcOrd="0" destOrd="0" presId="urn:microsoft.com/office/officeart/2005/8/layout/orgChart1"/>
    <dgm:cxn modelId="{7BB1B1F9-D9CA-4626-B0AD-7611CB1BE8A7}" type="presParOf" srcId="{5F110AA4-0639-4807-A861-1555E21B0112}" destId="{4CCDAC6C-F939-4DB8-97F4-A15DE9F2CE73}" srcOrd="0" destOrd="0" presId="urn:microsoft.com/office/officeart/2005/8/layout/orgChart1"/>
    <dgm:cxn modelId="{1C7BD7F1-E006-4971-A2C0-F7271210EADF}" type="presParOf" srcId="{5F110AA4-0639-4807-A861-1555E21B0112}" destId="{101A34ED-FE5B-4C4A-9FD2-C92C27B959A8}" srcOrd="1" destOrd="0" presId="urn:microsoft.com/office/officeart/2005/8/layout/orgChart1"/>
    <dgm:cxn modelId="{0DCF77C1-D31E-47A0-8FBC-B0091D81C3A1}" type="presParOf" srcId="{82E88100-6418-4D31-8B98-140708878037}" destId="{308B6284-3165-4FF6-BABF-DD1362ECECBD}" srcOrd="1" destOrd="0" presId="urn:microsoft.com/office/officeart/2005/8/layout/orgChart1"/>
    <dgm:cxn modelId="{78F2D4B2-52DA-4979-916E-FE3153E15181}" type="presParOf" srcId="{82E88100-6418-4D31-8B98-140708878037}" destId="{F9C6CA0F-790F-40D5-9FB9-2CD83631400C}" srcOrd="2" destOrd="0" presId="urn:microsoft.com/office/officeart/2005/8/layout/orgChart1"/>
    <dgm:cxn modelId="{B766044A-2D4B-452B-BC9F-24A4CF8755E7}" type="presParOf" srcId="{985DD6FF-FA6E-44B4-B692-59D5475A88B1}" destId="{DDD1CF5A-D7DA-4646-B588-122A2086120C}" srcOrd="2" destOrd="0" presId="urn:microsoft.com/office/officeart/2005/8/layout/orgChart1"/>
    <dgm:cxn modelId="{26171F93-7427-4EC8-97B7-4DD123DC09F6}" type="presParOf" srcId="{91D7C055-21A9-4E0C-BEDC-23BC435C5EC7}" destId="{691D0225-33F0-4C20-A2B2-0B89535AE83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DF08BD-E82D-4AD8-9265-9B16C51380AE}" type="doc">
      <dgm:prSet loTypeId="urn:microsoft.com/office/officeart/2005/8/layout/orgChart1" loCatId="hierarchy" qsTypeId="urn:microsoft.com/office/officeart/2005/8/quickstyle/3d3" qsCatId="3D" csTypeId="urn:microsoft.com/office/officeart/2005/8/colors/accent3_5" csCatId="accent3" phldr="1"/>
      <dgm:spPr/>
      <dgm:t>
        <a:bodyPr/>
        <a:lstStyle/>
        <a:p>
          <a:pPr rtl="1"/>
          <a:endParaRPr lang="ar-SA"/>
        </a:p>
      </dgm:t>
    </dgm:pt>
    <dgm:pt modelId="{CBE316A9-96C0-42B9-A93A-B2BB2A5AD090}">
      <dgm:prSet phldrT="[Text]" custT="1"/>
      <dgm:spPr/>
      <dgm:t>
        <a:bodyPr/>
        <a:lstStyle/>
        <a:p>
          <a:pPr rtl="1"/>
          <a:r>
            <a:rPr lang="en-US" sz="1600" b="1" dirty="0" smtClean="0"/>
            <a:t>Do While...Loop</a:t>
          </a:r>
          <a:endParaRPr lang="ar-SA" sz="1600" b="1" dirty="0"/>
        </a:p>
      </dgm:t>
    </dgm:pt>
    <dgm:pt modelId="{85D4EC99-F403-47A2-B2F7-984F284E5408}" type="parTrans" cxnId="{0CAA9BC6-B24A-458E-B023-228F3A66FE15}">
      <dgm:prSet/>
      <dgm:spPr/>
      <dgm:t>
        <a:bodyPr/>
        <a:lstStyle/>
        <a:p>
          <a:pPr rtl="1"/>
          <a:endParaRPr lang="ar-SA"/>
        </a:p>
      </dgm:t>
    </dgm:pt>
    <dgm:pt modelId="{E16E6307-E69F-4B99-9AC2-8CAFE7E14CAE}" type="sibTrans" cxnId="{0CAA9BC6-B24A-458E-B023-228F3A66FE15}">
      <dgm:prSet/>
      <dgm:spPr/>
      <dgm:t>
        <a:bodyPr/>
        <a:lstStyle/>
        <a:p>
          <a:pPr rtl="1"/>
          <a:endParaRPr lang="ar-SA"/>
        </a:p>
      </dgm:t>
    </dgm:pt>
    <dgm:pt modelId="{ABED4573-ACC2-437D-A12C-6AE87735060B}">
      <dgm:prSet phldrT="[Text]" custT="1"/>
      <dgm:spPr/>
      <dgm:t>
        <a:bodyPr/>
        <a:lstStyle/>
        <a:p>
          <a:pPr algn="just" rtl="0"/>
          <a:r>
            <a:rPr lang="en-US" sz="1400" b="1" u="sng" dirty="0" smtClean="0"/>
            <a:t>Example:</a:t>
          </a:r>
        </a:p>
        <a:p>
          <a:pPr algn="just" rtl="0"/>
          <a:r>
            <a:rPr lang="en-US" sz="1400" b="0" dirty="0" smtClean="0">
              <a:solidFill>
                <a:srgbClr val="0070C0"/>
              </a:solidFill>
            </a:rPr>
            <a:t>Dim</a:t>
          </a:r>
          <a:r>
            <a:rPr lang="en-US" sz="1400" b="0" dirty="0" smtClean="0"/>
            <a:t> Counter </a:t>
          </a:r>
          <a:r>
            <a:rPr lang="en-US" sz="1400" b="0" dirty="0" smtClean="0">
              <a:solidFill>
                <a:srgbClr val="0070C0"/>
              </a:solidFill>
            </a:rPr>
            <a:t>As Integer </a:t>
          </a:r>
          <a:r>
            <a:rPr lang="en-US" sz="1400" b="0" dirty="0" smtClean="0"/>
            <a:t>= 6</a:t>
          </a:r>
        </a:p>
        <a:p>
          <a:pPr algn="just" rtl="0"/>
          <a:r>
            <a:rPr lang="en-US" sz="1400" b="0" dirty="0" smtClean="0">
              <a:solidFill>
                <a:srgbClr val="0070C0"/>
              </a:solidFill>
            </a:rPr>
            <a:t>Do While </a:t>
          </a:r>
          <a:r>
            <a:rPr lang="en-US" sz="1400" b="0" dirty="0" smtClean="0"/>
            <a:t>Counter&lt;=5</a:t>
          </a:r>
        </a:p>
        <a:p>
          <a:pPr algn="just" rtl="0"/>
          <a:r>
            <a:rPr lang="en-US" sz="1400" b="0" dirty="0" smtClean="0"/>
            <a:t>TextBox1.AppendText(Counter &amp; </a:t>
          </a:r>
          <a:r>
            <a:rPr lang="en-US" sz="1400" b="0" i="0" dirty="0" err="1" smtClean="0"/>
            <a:t>vbTab</a:t>
          </a:r>
          <a:r>
            <a:rPr lang="en-US" sz="1400" b="0" dirty="0" smtClean="0"/>
            <a:t>)</a:t>
          </a:r>
        </a:p>
        <a:p>
          <a:pPr algn="just" rtl="0"/>
          <a:r>
            <a:rPr lang="en-US" sz="1400" b="0" dirty="0" smtClean="0"/>
            <a:t>Counter+=1</a:t>
          </a:r>
        </a:p>
        <a:p>
          <a:pPr algn="just" rtl="0"/>
          <a:r>
            <a:rPr lang="en-US" sz="1400" b="0" dirty="0" smtClean="0">
              <a:solidFill>
                <a:srgbClr val="0070C0"/>
              </a:solidFill>
            </a:rPr>
            <a:t>Loop</a:t>
          </a:r>
          <a:endParaRPr lang="ar-SA" sz="1400" b="0" dirty="0">
            <a:solidFill>
              <a:srgbClr val="0070C0"/>
            </a:solidFill>
          </a:endParaRPr>
        </a:p>
      </dgm:t>
    </dgm:pt>
    <dgm:pt modelId="{F9E6FEDF-A11B-49BB-ABE8-3BE357A56F23}" type="parTrans" cxnId="{6E06D023-84AF-4B31-B491-CE273271BDAC}">
      <dgm:prSet/>
      <dgm:spPr/>
      <dgm:t>
        <a:bodyPr/>
        <a:lstStyle/>
        <a:p>
          <a:pPr rtl="1"/>
          <a:endParaRPr lang="ar-SA"/>
        </a:p>
      </dgm:t>
    </dgm:pt>
    <dgm:pt modelId="{8946180E-C35D-48EE-9B1D-B12CF57D6E4E}" type="sibTrans" cxnId="{6E06D023-84AF-4B31-B491-CE273271BDAC}">
      <dgm:prSet/>
      <dgm:spPr/>
      <dgm:t>
        <a:bodyPr/>
        <a:lstStyle/>
        <a:p>
          <a:pPr rtl="1"/>
          <a:endParaRPr lang="ar-SA"/>
        </a:p>
      </dgm:t>
    </dgm:pt>
    <dgm:pt modelId="{19D99092-372D-4DF4-A9C1-4F542B4C5BA4}">
      <dgm:prSet custT="1"/>
      <dgm:spPr/>
      <dgm:t>
        <a:bodyPr/>
        <a:lstStyle/>
        <a:p>
          <a:pPr rtl="1"/>
          <a:r>
            <a:rPr lang="en-US" sz="1600" b="1" dirty="0" smtClean="0"/>
            <a:t>Do...Loop While</a:t>
          </a:r>
          <a:endParaRPr lang="ar-SA" sz="1600" b="1" dirty="0"/>
        </a:p>
      </dgm:t>
    </dgm:pt>
    <dgm:pt modelId="{589EF5B3-6BBE-4EB4-83A2-79997FC15D4E}" type="parTrans" cxnId="{539C2F24-FFD4-4B01-8457-BD477ED81CFD}">
      <dgm:prSet/>
      <dgm:spPr/>
      <dgm:t>
        <a:bodyPr/>
        <a:lstStyle/>
        <a:p>
          <a:pPr rtl="1"/>
          <a:endParaRPr lang="ar-SA"/>
        </a:p>
      </dgm:t>
    </dgm:pt>
    <dgm:pt modelId="{7C5FC5A3-5208-4B91-9D8A-701B0AB2389A}" type="sibTrans" cxnId="{539C2F24-FFD4-4B01-8457-BD477ED81CFD}">
      <dgm:prSet/>
      <dgm:spPr/>
      <dgm:t>
        <a:bodyPr/>
        <a:lstStyle/>
        <a:p>
          <a:pPr rtl="1"/>
          <a:endParaRPr lang="ar-SA"/>
        </a:p>
      </dgm:t>
    </dgm:pt>
    <dgm:pt modelId="{A640B7E5-E7E8-45ED-ADC8-0A4E375A80B9}">
      <dgm:prSet custT="1"/>
      <dgm:spPr/>
      <dgm:t>
        <a:bodyPr/>
        <a:lstStyle/>
        <a:p>
          <a:pPr algn="just" rtl="0"/>
          <a:r>
            <a:rPr lang="en-US" sz="1400" b="1" u="sng" dirty="0" smtClean="0"/>
            <a:t>Example:</a:t>
          </a:r>
        </a:p>
        <a:p>
          <a:pPr algn="just" rtl="0"/>
          <a:r>
            <a:rPr lang="en-US" sz="1400" b="0" u="none" dirty="0" smtClean="0">
              <a:solidFill>
                <a:srgbClr val="0070C0"/>
              </a:solidFill>
            </a:rPr>
            <a:t>Dim</a:t>
          </a:r>
          <a:r>
            <a:rPr lang="en-US" sz="1400" b="0" u="none" dirty="0" smtClean="0"/>
            <a:t> Counter </a:t>
          </a:r>
          <a:r>
            <a:rPr lang="en-US" sz="1400" b="0" u="none" dirty="0" smtClean="0">
              <a:solidFill>
                <a:srgbClr val="0070C0"/>
              </a:solidFill>
            </a:rPr>
            <a:t>As Integer </a:t>
          </a:r>
          <a:r>
            <a:rPr lang="en-US" sz="1400" b="0" u="none" dirty="0" smtClean="0"/>
            <a:t>= 6</a:t>
          </a:r>
        </a:p>
        <a:p>
          <a:pPr algn="just" rtl="0"/>
          <a:r>
            <a:rPr lang="en-US" sz="1400" b="0" u="none" dirty="0" smtClean="0">
              <a:solidFill>
                <a:srgbClr val="0070C0"/>
              </a:solidFill>
            </a:rPr>
            <a:t>Do </a:t>
          </a:r>
        </a:p>
        <a:p>
          <a:pPr algn="just" rtl="0"/>
          <a:r>
            <a:rPr lang="en-US" sz="1400" b="0" dirty="0" smtClean="0"/>
            <a:t>TextBox1</a:t>
          </a:r>
          <a:r>
            <a:rPr lang="en-US" sz="1400" b="0" u="none" dirty="0" smtClean="0"/>
            <a:t>.AppendText(Counter &amp; </a:t>
          </a:r>
          <a:r>
            <a:rPr lang="en-US" sz="1400" b="0" u="none" dirty="0" err="1" smtClean="0"/>
            <a:t>vbTab</a:t>
          </a:r>
          <a:r>
            <a:rPr lang="en-US" sz="1400" b="0" u="none" dirty="0" smtClean="0"/>
            <a:t>)</a:t>
          </a:r>
        </a:p>
        <a:p>
          <a:pPr algn="just" rtl="0"/>
          <a:r>
            <a:rPr lang="en-US" sz="1400" b="0" u="none" dirty="0" smtClean="0"/>
            <a:t>Counter+=1</a:t>
          </a:r>
          <a:endParaRPr lang="en-US" sz="1400" b="0" u="none" dirty="0" smtClean="0">
            <a:solidFill>
              <a:srgbClr val="0070C0"/>
            </a:solidFill>
          </a:endParaRPr>
        </a:p>
        <a:p>
          <a:pPr algn="just" rtl="0"/>
          <a:r>
            <a:rPr lang="en-US" sz="1400" b="0" u="none" dirty="0" smtClean="0">
              <a:solidFill>
                <a:srgbClr val="0070C0"/>
              </a:solidFill>
            </a:rPr>
            <a:t>Loop While </a:t>
          </a:r>
          <a:r>
            <a:rPr lang="en-US" sz="1400" b="0" u="none" dirty="0" smtClean="0"/>
            <a:t>(Counter&lt;=5)</a:t>
          </a:r>
          <a:endParaRPr lang="ar-SA" sz="1400" b="0" u="none" dirty="0"/>
        </a:p>
      </dgm:t>
    </dgm:pt>
    <dgm:pt modelId="{8741166C-DBC3-4440-8601-E1D7336B1A00}" type="parTrans" cxnId="{EDDDAC3A-37E7-4A39-B63F-A0670CFD8D93}">
      <dgm:prSet/>
      <dgm:spPr/>
      <dgm:t>
        <a:bodyPr/>
        <a:lstStyle/>
        <a:p>
          <a:pPr rtl="1"/>
          <a:endParaRPr lang="ar-SA"/>
        </a:p>
      </dgm:t>
    </dgm:pt>
    <dgm:pt modelId="{8EE248A1-BA6E-4F43-81E5-DA664A886FE5}" type="sibTrans" cxnId="{EDDDAC3A-37E7-4A39-B63F-A0670CFD8D93}">
      <dgm:prSet/>
      <dgm:spPr/>
      <dgm:t>
        <a:bodyPr/>
        <a:lstStyle/>
        <a:p>
          <a:pPr rtl="1"/>
          <a:endParaRPr lang="ar-SA"/>
        </a:p>
      </dgm:t>
    </dgm:pt>
    <dgm:pt modelId="{D22E5287-3099-45FE-BBAA-90C0CFD27F96}">
      <dgm:prSet custT="1"/>
      <dgm:spPr/>
      <dgm:t>
        <a:bodyPr/>
        <a:lstStyle/>
        <a:p>
          <a:pPr algn="just" rtl="0"/>
          <a:r>
            <a:rPr lang="en-US" sz="1400" b="1" u="none" dirty="0" smtClean="0"/>
            <a:t>    </a:t>
          </a:r>
          <a:r>
            <a:rPr lang="en-US" sz="1400" b="1" u="sng" dirty="0" smtClean="0"/>
            <a:t>Output:</a:t>
          </a:r>
        </a:p>
        <a:p>
          <a:pPr algn="just" rtl="0"/>
          <a:r>
            <a:rPr lang="en-US" sz="1400" b="1" u="none" dirty="0" smtClean="0"/>
            <a:t>    6</a:t>
          </a:r>
          <a:endParaRPr lang="ar-SA" sz="1400" b="1" u="none" dirty="0"/>
        </a:p>
      </dgm:t>
    </dgm:pt>
    <dgm:pt modelId="{EA1AA6C1-16BA-4B40-B769-D9E8211FAA20}" type="parTrans" cxnId="{74C839B6-C2C6-40E7-B97B-612B49F6F9DB}">
      <dgm:prSet/>
      <dgm:spPr/>
      <dgm:t>
        <a:bodyPr/>
        <a:lstStyle/>
        <a:p>
          <a:pPr rtl="1"/>
          <a:endParaRPr lang="ar-SA"/>
        </a:p>
      </dgm:t>
    </dgm:pt>
    <dgm:pt modelId="{56549D8B-78F3-4CD0-8BCD-8794F8DB26D6}" type="sibTrans" cxnId="{74C839B6-C2C6-40E7-B97B-612B49F6F9DB}">
      <dgm:prSet/>
      <dgm:spPr/>
      <dgm:t>
        <a:bodyPr/>
        <a:lstStyle/>
        <a:p>
          <a:pPr rtl="1"/>
          <a:endParaRPr lang="ar-SA"/>
        </a:p>
      </dgm:t>
    </dgm:pt>
    <dgm:pt modelId="{EB3E2EFD-4BFC-4E15-A118-4C67509CB311}">
      <dgm:prSet custT="1"/>
      <dgm:spPr/>
      <dgm:t>
        <a:bodyPr/>
        <a:lstStyle/>
        <a:p>
          <a:pPr algn="ctr" rtl="0"/>
          <a:r>
            <a:rPr lang="en-US" sz="1400" b="1" u="sng" dirty="0" smtClean="0"/>
            <a:t>Output:</a:t>
          </a:r>
          <a:r>
            <a:rPr lang="en-US" sz="1400" b="1" u="none" dirty="0" smtClean="0"/>
            <a:t> Nothing in the output</a:t>
          </a:r>
        </a:p>
      </dgm:t>
    </dgm:pt>
    <dgm:pt modelId="{7507F4D6-3C61-4956-9D82-5E263C1F1DA2}" type="parTrans" cxnId="{042BD20C-7AEA-426B-9CAE-C8248837DC0A}">
      <dgm:prSet/>
      <dgm:spPr/>
      <dgm:t>
        <a:bodyPr/>
        <a:lstStyle/>
        <a:p>
          <a:pPr rtl="1"/>
          <a:endParaRPr lang="ar-SA"/>
        </a:p>
      </dgm:t>
    </dgm:pt>
    <dgm:pt modelId="{E43A121F-D5E3-4767-BFE7-981B0B2FDD33}" type="sibTrans" cxnId="{042BD20C-7AEA-426B-9CAE-C8248837DC0A}">
      <dgm:prSet/>
      <dgm:spPr/>
      <dgm:t>
        <a:bodyPr/>
        <a:lstStyle/>
        <a:p>
          <a:pPr rtl="1"/>
          <a:endParaRPr lang="ar-SA"/>
        </a:p>
      </dgm:t>
    </dgm:pt>
    <dgm:pt modelId="{EA85EDC9-8B7D-4F7F-A6EF-7E3EC814DD2E}" type="pres">
      <dgm:prSet presAssocID="{1CDF08BD-E82D-4AD8-9265-9B16C51380AE}" presName="hierChild1" presStyleCnt="0">
        <dgm:presLayoutVars>
          <dgm:orgChart val="1"/>
          <dgm:chPref val="1"/>
          <dgm:dir/>
          <dgm:animOne val="branch"/>
          <dgm:animLvl val="lvl"/>
          <dgm:resizeHandles/>
        </dgm:presLayoutVars>
      </dgm:prSet>
      <dgm:spPr/>
      <dgm:t>
        <a:bodyPr/>
        <a:lstStyle/>
        <a:p>
          <a:pPr rtl="1"/>
          <a:endParaRPr lang="ar-SA"/>
        </a:p>
      </dgm:t>
    </dgm:pt>
    <dgm:pt modelId="{BA876801-261C-419C-AA24-386889EF7FED}" type="pres">
      <dgm:prSet presAssocID="{CBE316A9-96C0-42B9-A93A-B2BB2A5AD090}" presName="hierRoot1" presStyleCnt="0">
        <dgm:presLayoutVars>
          <dgm:hierBranch val="init"/>
        </dgm:presLayoutVars>
      </dgm:prSet>
      <dgm:spPr/>
    </dgm:pt>
    <dgm:pt modelId="{E24C58D5-CC22-41FC-B5C7-C44367B3B47F}" type="pres">
      <dgm:prSet presAssocID="{CBE316A9-96C0-42B9-A93A-B2BB2A5AD090}" presName="rootComposite1" presStyleCnt="0"/>
      <dgm:spPr/>
    </dgm:pt>
    <dgm:pt modelId="{34EB6B98-8834-480A-8591-37A98D200D74}" type="pres">
      <dgm:prSet presAssocID="{CBE316A9-96C0-42B9-A93A-B2BB2A5AD090}" presName="rootText1" presStyleLbl="node0" presStyleIdx="0" presStyleCnt="2" custScaleX="77463" custScaleY="33835">
        <dgm:presLayoutVars>
          <dgm:chPref val="3"/>
        </dgm:presLayoutVars>
      </dgm:prSet>
      <dgm:spPr/>
      <dgm:t>
        <a:bodyPr/>
        <a:lstStyle/>
        <a:p>
          <a:pPr rtl="1"/>
          <a:endParaRPr lang="ar-SA"/>
        </a:p>
      </dgm:t>
    </dgm:pt>
    <dgm:pt modelId="{8CBFE9B2-3FFC-4A55-9469-1DFDFCAB2CA7}" type="pres">
      <dgm:prSet presAssocID="{CBE316A9-96C0-42B9-A93A-B2BB2A5AD090}" presName="rootConnector1" presStyleLbl="node1" presStyleIdx="0" presStyleCnt="0"/>
      <dgm:spPr/>
      <dgm:t>
        <a:bodyPr/>
        <a:lstStyle/>
        <a:p>
          <a:pPr rtl="1"/>
          <a:endParaRPr lang="ar-SA"/>
        </a:p>
      </dgm:t>
    </dgm:pt>
    <dgm:pt modelId="{73B2E744-4C17-47C8-8EA1-72A48D790640}" type="pres">
      <dgm:prSet presAssocID="{CBE316A9-96C0-42B9-A93A-B2BB2A5AD090}" presName="hierChild2" presStyleCnt="0"/>
      <dgm:spPr/>
    </dgm:pt>
    <dgm:pt modelId="{A9E9592E-EED3-4F89-AD69-BC17A7C4A3C7}" type="pres">
      <dgm:prSet presAssocID="{F9E6FEDF-A11B-49BB-ABE8-3BE357A56F23}" presName="Name37" presStyleLbl="parChTrans1D2" presStyleIdx="0" presStyleCnt="2"/>
      <dgm:spPr/>
      <dgm:t>
        <a:bodyPr/>
        <a:lstStyle/>
        <a:p>
          <a:pPr rtl="1"/>
          <a:endParaRPr lang="ar-SA"/>
        </a:p>
      </dgm:t>
    </dgm:pt>
    <dgm:pt modelId="{C3A2AA94-38D4-4708-9118-0BB6A83CC36B}" type="pres">
      <dgm:prSet presAssocID="{ABED4573-ACC2-437D-A12C-6AE87735060B}" presName="hierRoot2" presStyleCnt="0">
        <dgm:presLayoutVars>
          <dgm:hierBranch val="init"/>
        </dgm:presLayoutVars>
      </dgm:prSet>
      <dgm:spPr/>
    </dgm:pt>
    <dgm:pt modelId="{AF523635-3355-4ED7-98A3-56B4266BB6D5}" type="pres">
      <dgm:prSet presAssocID="{ABED4573-ACC2-437D-A12C-6AE87735060B}" presName="rootComposite" presStyleCnt="0"/>
      <dgm:spPr/>
    </dgm:pt>
    <dgm:pt modelId="{BF3CD66B-EA07-424A-AF29-6A56065B9911}" type="pres">
      <dgm:prSet presAssocID="{ABED4573-ACC2-437D-A12C-6AE87735060B}" presName="rootText" presStyleLbl="node2" presStyleIdx="0" presStyleCnt="2" custScaleX="163387" custScaleY="176579">
        <dgm:presLayoutVars>
          <dgm:chPref val="3"/>
        </dgm:presLayoutVars>
      </dgm:prSet>
      <dgm:spPr/>
      <dgm:t>
        <a:bodyPr/>
        <a:lstStyle/>
        <a:p>
          <a:pPr rtl="1"/>
          <a:endParaRPr lang="ar-SA"/>
        </a:p>
      </dgm:t>
    </dgm:pt>
    <dgm:pt modelId="{C9A5255D-EA8F-4A69-A896-C50F2D7EF304}" type="pres">
      <dgm:prSet presAssocID="{ABED4573-ACC2-437D-A12C-6AE87735060B}" presName="rootConnector" presStyleLbl="node2" presStyleIdx="0" presStyleCnt="2"/>
      <dgm:spPr/>
      <dgm:t>
        <a:bodyPr/>
        <a:lstStyle/>
        <a:p>
          <a:pPr rtl="1"/>
          <a:endParaRPr lang="ar-SA"/>
        </a:p>
      </dgm:t>
    </dgm:pt>
    <dgm:pt modelId="{FDC8FD34-E3B0-470B-9F18-3979A3A17768}" type="pres">
      <dgm:prSet presAssocID="{ABED4573-ACC2-437D-A12C-6AE87735060B}" presName="hierChild4" presStyleCnt="0"/>
      <dgm:spPr/>
    </dgm:pt>
    <dgm:pt modelId="{E2041F10-71B0-410D-85BA-76A82EFC472F}" type="pres">
      <dgm:prSet presAssocID="{7507F4D6-3C61-4956-9D82-5E263C1F1DA2}" presName="Name37" presStyleLbl="parChTrans1D3" presStyleIdx="0" presStyleCnt="2"/>
      <dgm:spPr/>
      <dgm:t>
        <a:bodyPr/>
        <a:lstStyle/>
        <a:p>
          <a:pPr rtl="1"/>
          <a:endParaRPr lang="ar-SA"/>
        </a:p>
      </dgm:t>
    </dgm:pt>
    <dgm:pt modelId="{924A4098-CCF2-4D43-BFC6-A22F64348138}" type="pres">
      <dgm:prSet presAssocID="{EB3E2EFD-4BFC-4E15-A118-4C67509CB311}" presName="hierRoot2" presStyleCnt="0">
        <dgm:presLayoutVars>
          <dgm:hierBranch val="init"/>
        </dgm:presLayoutVars>
      </dgm:prSet>
      <dgm:spPr/>
    </dgm:pt>
    <dgm:pt modelId="{D4D41722-B3F9-4B80-87AF-74BB990E4425}" type="pres">
      <dgm:prSet presAssocID="{EB3E2EFD-4BFC-4E15-A118-4C67509CB311}" presName="rootComposite" presStyleCnt="0"/>
      <dgm:spPr/>
    </dgm:pt>
    <dgm:pt modelId="{BD57FDC7-9F2C-4B47-B6E0-32956901486E}" type="pres">
      <dgm:prSet presAssocID="{EB3E2EFD-4BFC-4E15-A118-4C67509CB311}" presName="rootText" presStyleLbl="node3" presStyleIdx="0" presStyleCnt="2" custScaleX="134258">
        <dgm:presLayoutVars>
          <dgm:chPref val="3"/>
        </dgm:presLayoutVars>
      </dgm:prSet>
      <dgm:spPr/>
      <dgm:t>
        <a:bodyPr/>
        <a:lstStyle/>
        <a:p>
          <a:pPr rtl="1"/>
          <a:endParaRPr lang="ar-SA"/>
        </a:p>
      </dgm:t>
    </dgm:pt>
    <dgm:pt modelId="{9B199BED-B4EA-4216-9C03-36F3E383EECA}" type="pres">
      <dgm:prSet presAssocID="{EB3E2EFD-4BFC-4E15-A118-4C67509CB311}" presName="rootConnector" presStyleLbl="node3" presStyleIdx="0" presStyleCnt="2"/>
      <dgm:spPr/>
      <dgm:t>
        <a:bodyPr/>
        <a:lstStyle/>
        <a:p>
          <a:pPr rtl="1"/>
          <a:endParaRPr lang="ar-SA"/>
        </a:p>
      </dgm:t>
    </dgm:pt>
    <dgm:pt modelId="{049020B7-D591-44F2-AE0C-01D021560A14}" type="pres">
      <dgm:prSet presAssocID="{EB3E2EFD-4BFC-4E15-A118-4C67509CB311}" presName="hierChild4" presStyleCnt="0"/>
      <dgm:spPr/>
    </dgm:pt>
    <dgm:pt modelId="{C92DE763-FE0E-4D29-92A1-C60936F51930}" type="pres">
      <dgm:prSet presAssocID="{EB3E2EFD-4BFC-4E15-A118-4C67509CB311}" presName="hierChild5" presStyleCnt="0"/>
      <dgm:spPr/>
    </dgm:pt>
    <dgm:pt modelId="{2A150680-2AF1-473D-AF64-9CC521D054E0}" type="pres">
      <dgm:prSet presAssocID="{ABED4573-ACC2-437D-A12C-6AE87735060B}" presName="hierChild5" presStyleCnt="0"/>
      <dgm:spPr/>
    </dgm:pt>
    <dgm:pt modelId="{C3EAB01C-9635-4920-A0A0-25B7976A9420}" type="pres">
      <dgm:prSet presAssocID="{CBE316A9-96C0-42B9-A93A-B2BB2A5AD090}" presName="hierChild3" presStyleCnt="0"/>
      <dgm:spPr/>
    </dgm:pt>
    <dgm:pt modelId="{BC4BF3DD-5B22-4B95-8DE4-E924C003D27A}" type="pres">
      <dgm:prSet presAssocID="{19D99092-372D-4DF4-A9C1-4F542B4C5BA4}" presName="hierRoot1" presStyleCnt="0">
        <dgm:presLayoutVars>
          <dgm:hierBranch val="init"/>
        </dgm:presLayoutVars>
      </dgm:prSet>
      <dgm:spPr/>
    </dgm:pt>
    <dgm:pt modelId="{A232BB48-83F0-4733-961B-B81D4B2EBDB3}" type="pres">
      <dgm:prSet presAssocID="{19D99092-372D-4DF4-A9C1-4F542B4C5BA4}" presName="rootComposite1" presStyleCnt="0"/>
      <dgm:spPr/>
    </dgm:pt>
    <dgm:pt modelId="{81945EE3-2E5B-41EB-94C9-BA8D63D2901F}" type="pres">
      <dgm:prSet presAssocID="{19D99092-372D-4DF4-A9C1-4F542B4C5BA4}" presName="rootText1" presStyleLbl="node0" presStyleIdx="1" presStyleCnt="2" custScaleX="77463" custScaleY="33835" custLinFactNeighborX="-11142" custLinFactNeighborY="1284">
        <dgm:presLayoutVars>
          <dgm:chPref val="3"/>
        </dgm:presLayoutVars>
      </dgm:prSet>
      <dgm:spPr/>
      <dgm:t>
        <a:bodyPr/>
        <a:lstStyle/>
        <a:p>
          <a:pPr rtl="1"/>
          <a:endParaRPr lang="ar-SA"/>
        </a:p>
      </dgm:t>
    </dgm:pt>
    <dgm:pt modelId="{DAAD605A-1D44-4885-8D2D-E29F521E0C22}" type="pres">
      <dgm:prSet presAssocID="{19D99092-372D-4DF4-A9C1-4F542B4C5BA4}" presName="rootConnector1" presStyleLbl="node1" presStyleIdx="0" presStyleCnt="0"/>
      <dgm:spPr/>
      <dgm:t>
        <a:bodyPr/>
        <a:lstStyle/>
        <a:p>
          <a:pPr rtl="1"/>
          <a:endParaRPr lang="ar-SA"/>
        </a:p>
      </dgm:t>
    </dgm:pt>
    <dgm:pt modelId="{66CF5C97-4256-4F46-A996-C5C491D93754}" type="pres">
      <dgm:prSet presAssocID="{19D99092-372D-4DF4-A9C1-4F542B4C5BA4}" presName="hierChild2" presStyleCnt="0"/>
      <dgm:spPr/>
    </dgm:pt>
    <dgm:pt modelId="{4DC223DD-3449-40EE-AC6C-3E2D4FC981B4}" type="pres">
      <dgm:prSet presAssocID="{8741166C-DBC3-4440-8601-E1D7336B1A00}" presName="Name37" presStyleLbl="parChTrans1D2" presStyleIdx="1" presStyleCnt="2"/>
      <dgm:spPr/>
      <dgm:t>
        <a:bodyPr/>
        <a:lstStyle/>
        <a:p>
          <a:pPr rtl="1"/>
          <a:endParaRPr lang="ar-SA"/>
        </a:p>
      </dgm:t>
    </dgm:pt>
    <dgm:pt modelId="{E093AF05-4DB3-4CDE-99A4-8E4B3E2589DB}" type="pres">
      <dgm:prSet presAssocID="{A640B7E5-E7E8-45ED-ADC8-0A4E375A80B9}" presName="hierRoot2" presStyleCnt="0">
        <dgm:presLayoutVars>
          <dgm:hierBranch val="init"/>
        </dgm:presLayoutVars>
      </dgm:prSet>
      <dgm:spPr/>
    </dgm:pt>
    <dgm:pt modelId="{1778DE7F-589E-4E09-A796-B23BCE6D8B61}" type="pres">
      <dgm:prSet presAssocID="{A640B7E5-E7E8-45ED-ADC8-0A4E375A80B9}" presName="rootComposite" presStyleCnt="0"/>
      <dgm:spPr/>
    </dgm:pt>
    <dgm:pt modelId="{C06C39FA-DEC0-4331-8E2D-07B3F43F0EBE}" type="pres">
      <dgm:prSet presAssocID="{A640B7E5-E7E8-45ED-ADC8-0A4E375A80B9}" presName="rootText" presStyleLbl="node2" presStyleIdx="1" presStyleCnt="2" custScaleX="169479" custScaleY="172612">
        <dgm:presLayoutVars>
          <dgm:chPref val="3"/>
        </dgm:presLayoutVars>
      </dgm:prSet>
      <dgm:spPr/>
      <dgm:t>
        <a:bodyPr/>
        <a:lstStyle/>
        <a:p>
          <a:pPr rtl="1"/>
          <a:endParaRPr lang="ar-SA"/>
        </a:p>
      </dgm:t>
    </dgm:pt>
    <dgm:pt modelId="{17FFDC69-F68A-4208-BD35-01BCC9ECE9EB}" type="pres">
      <dgm:prSet presAssocID="{A640B7E5-E7E8-45ED-ADC8-0A4E375A80B9}" presName="rootConnector" presStyleLbl="node2" presStyleIdx="1" presStyleCnt="2"/>
      <dgm:spPr/>
      <dgm:t>
        <a:bodyPr/>
        <a:lstStyle/>
        <a:p>
          <a:pPr rtl="1"/>
          <a:endParaRPr lang="ar-SA"/>
        </a:p>
      </dgm:t>
    </dgm:pt>
    <dgm:pt modelId="{8BAB0042-0D45-4685-8908-81B7D594ADF6}" type="pres">
      <dgm:prSet presAssocID="{A640B7E5-E7E8-45ED-ADC8-0A4E375A80B9}" presName="hierChild4" presStyleCnt="0"/>
      <dgm:spPr/>
    </dgm:pt>
    <dgm:pt modelId="{77A73E15-539A-4359-A7D0-5021CBD2DF65}" type="pres">
      <dgm:prSet presAssocID="{EA1AA6C1-16BA-4B40-B769-D9E8211FAA20}" presName="Name37" presStyleLbl="parChTrans1D3" presStyleIdx="1" presStyleCnt="2"/>
      <dgm:spPr/>
      <dgm:t>
        <a:bodyPr/>
        <a:lstStyle/>
        <a:p>
          <a:pPr rtl="1"/>
          <a:endParaRPr lang="ar-SA"/>
        </a:p>
      </dgm:t>
    </dgm:pt>
    <dgm:pt modelId="{A4FAFF4D-5589-48EF-B3B0-F4DDA1822D73}" type="pres">
      <dgm:prSet presAssocID="{D22E5287-3099-45FE-BBAA-90C0CFD27F96}" presName="hierRoot2" presStyleCnt="0">
        <dgm:presLayoutVars>
          <dgm:hierBranch val="init"/>
        </dgm:presLayoutVars>
      </dgm:prSet>
      <dgm:spPr/>
    </dgm:pt>
    <dgm:pt modelId="{A9E8D5EA-9049-4977-8550-D57AA6C5E857}" type="pres">
      <dgm:prSet presAssocID="{D22E5287-3099-45FE-BBAA-90C0CFD27F96}" presName="rootComposite" presStyleCnt="0"/>
      <dgm:spPr/>
    </dgm:pt>
    <dgm:pt modelId="{F072F641-9B1B-468F-B8B8-6EE9B6A7FA2E}" type="pres">
      <dgm:prSet presAssocID="{D22E5287-3099-45FE-BBAA-90C0CFD27F96}" presName="rootText" presStyleLbl="node3" presStyleIdx="1" presStyleCnt="2" custScaleX="125277">
        <dgm:presLayoutVars>
          <dgm:chPref val="3"/>
        </dgm:presLayoutVars>
      </dgm:prSet>
      <dgm:spPr/>
      <dgm:t>
        <a:bodyPr/>
        <a:lstStyle/>
        <a:p>
          <a:pPr rtl="1"/>
          <a:endParaRPr lang="ar-SA"/>
        </a:p>
      </dgm:t>
    </dgm:pt>
    <dgm:pt modelId="{9572B73A-57DB-4BFE-AE19-C2D2AE638811}" type="pres">
      <dgm:prSet presAssocID="{D22E5287-3099-45FE-BBAA-90C0CFD27F96}" presName="rootConnector" presStyleLbl="node3" presStyleIdx="1" presStyleCnt="2"/>
      <dgm:spPr/>
      <dgm:t>
        <a:bodyPr/>
        <a:lstStyle/>
        <a:p>
          <a:pPr rtl="1"/>
          <a:endParaRPr lang="ar-SA"/>
        </a:p>
      </dgm:t>
    </dgm:pt>
    <dgm:pt modelId="{AFB67D46-9306-484A-A844-0A4E97A9B329}" type="pres">
      <dgm:prSet presAssocID="{D22E5287-3099-45FE-BBAA-90C0CFD27F96}" presName="hierChild4" presStyleCnt="0"/>
      <dgm:spPr/>
    </dgm:pt>
    <dgm:pt modelId="{AE6519B8-891C-42F9-9BD3-6B1F6BFC9E6B}" type="pres">
      <dgm:prSet presAssocID="{D22E5287-3099-45FE-BBAA-90C0CFD27F96}" presName="hierChild5" presStyleCnt="0"/>
      <dgm:spPr/>
    </dgm:pt>
    <dgm:pt modelId="{66B07A95-29D9-45E9-BC59-AF36791A6D74}" type="pres">
      <dgm:prSet presAssocID="{A640B7E5-E7E8-45ED-ADC8-0A4E375A80B9}" presName="hierChild5" presStyleCnt="0"/>
      <dgm:spPr/>
    </dgm:pt>
    <dgm:pt modelId="{2D235B0A-55DD-4700-AF6E-D5D364EAF7FE}" type="pres">
      <dgm:prSet presAssocID="{19D99092-372D-4DF4-A9C1-4F542B4C5BA4}" presName="hierChild3" presStyleCnt="0"/>
      <dgm:spPr/>
    </dgm:pt>
  </dgm:ptLst>
  <dgm:cxnLst>
    <dgm:cxn modelId="{B697CB91-10FF-49CE-B549-564A5BB969D6}" type="presOf" srcId="{F9E6FEDF-A11B-49BB-ABE8-3BE357A56F23}" destId="{A9E9592E-EED3-4F89-AD69-BC17A7C4A3C7}" srcOrd="0" destOrd="0" presId="urn:microsoft.com/office/officeart/2005/8/layout/orgChart1"/>
    <dgm:cxn modelId="{B2BEB286-5C64-4C70-A873-E0927EB7B435}" type="presOf" srcId="{ABED4573-ACC2-437D-A12C-6AE87735060B}" destId="{BF3CD66B-EA07-424A-AF29-6A56065B9911}" srcOrd="0" destOrd="0" presId="urn:microsoft.com/office/officeart/2005/8/layout/orgChart1"/>
    <dgm:cxn modelId="{385B1CBA-003D-482D-B722-7947A4324018}" type="presOf" srcId="{D22E5287-3099-45FE-BBAA-90C0CFD27F96}" destId="{F072F641-9B1B-468F-B8B8-6EE9B6A7FA2E}" srcOrd="0" destOrd="0" presId="urn:microsoft.com/office/officeart/2005/8/layout/orgChart1"/>
    <dgm:cxn modelId="{5C064BA8-0C35-4215-BB19-DE2651DB4A34}" type="presOf" srcId="{ABED4573-ACC2-437D-A12C-6AE87735060B}" destId="{C9A5255D-EA8F-4A69-A896-C50F2D7EF304}" srcOrd="1" destOrd="0" presId="urn:microsoft.com/office/officeart/2005/8/layout/orgChart1"/>
    <dgm:cxn modelId="{E34DEEF2-A3CC-4B48-99CF-F128DC2B6A87}" type="presOf" srcId="{19D99092-372D-4DF4-A9C1-4F542B4C5BA4}" destId="{81945EE3-2E5B-41EB-94C9-BA8D63D2901F}" srcOrd="0" destOrd="0" presId="urn:microsoft.com/office/officeart/2005/8/layout/orgChart1"/>
    <dgm:cxn modelId="{74C839B6-C2C6-40E7-B97B-612B49F6F9DB}" srcId="{A640B7E5-E7E8-45ED-ADC8-0A4E375A80B9}" destId="{D22E5287-3099-45FE-BBAA-90C0CFD27F96}" srcOrd="0" destOrd="0" parTransId="{EA1AA6C1-16BA-4B40-B769-D9E8211FAA20}" sibTransId="{56549D8B-78F3-4CD0-8BCD-8794F8DB26D6}"/>
    <dgm:cxn modelId="{539C2F24-FFD4-4B01-8457-BD477ED81CFD}" srcId="{1CDF08BD-E82D-4AD8-9265-9B16C51380AE}" destId="{19D99092-372D-4DF4-A9C1-4F542B4C5BA4}" srcOrd="1" destOrd="0" parTransId="{589EF5B3-6BBE-4EB4-83A2-79997FC15D4E}" sibTransId="{7C5FC5A3-5208-4B91-9D8A-701B0AB2389A}"/>
    <dgm:cxn modelId="{A265C0FA-4486-4A86-BE6B-8B88CAF06130}" type="presOf" srcId="{CBE316A9-96C0-42B9-A93A-B2BB2A5AD090}" destId="{34EB6B98-8834-480A-8591-37A98D200D74}" srcOrd="0" destOrd="0" presId="urn:microsoft.com/office/officeart/2005/8/layout/orgChart1"/>
    <dgm:cxn modelId="{FDCF58C1-1DED-4EEE-B4BC-322FBCB24C88}" type="presOf" srcId="{19D99092-372D-4DF4-A9C1-4F542B4C5BA4}" destId="{DAAD605A-1D44-4885-8D2D-E29F521E0C22}" srcOrd="1" destOrd="0" presId="urn:microsoft.com/office/officeart/2005/8/layout/orgChart1"/>
    <dgm:cxn modelId="{042BD20C-7AEA-426B-9CAE-C8248837DC0A}" srcId="{ABED4573-ACC2-437D-A12C-6AE87735060B}" destId="{EB3E2EFD-4BFC-4E15-A118-4C67509CB311}" srcOrd="0" destOrd="0" parTransId="{7507F4D6-3C61-4956-9D82-5E263C1F1DA2}" sibTransId="{E43A121F-D5E3-4767-BFE7-981B0B2FDD33}"/>
    <dgm:cxn modelId="{65A79220-4CFA-4A8F-9877-A7DDA40B42B6}" type="presOf" srcId="{1CDF08BD-E82D-4AD8-9265-9B16C51380AE}" destId="{EA85EDC9-8B7D-4F7F-A6EF-7E3EC814DD2E}" srcOrd="0" destOrd="0" presId="urn:microsoft.com/office/officeart/2005/8/layout/orgChart1"/>
    <dgm:cxn modelId="{A734CF6D-CE74-4BCA-9EDB-8194824B6CE5}" type="presOf" srcId="{CBE316A9-96C0-42B9-A93A-B2BB2A5AD090}" destId="{8CBFE9B2-3FFC-4A55-9469-1DFDFCAB2CA7}" srcOrd="1" destOrd="0" presId="urn:microsoft.com/office/officeart/2005/8/layout/orgChart1"/>
    <dgm:cxn modelId="{CCEDD775-A277-4090-8D6E-AFC7F00BA123}" type="presOf" srcId="{7507F4D6-3C61-4956-9D82-5E263C1F1DA2}" destId="{E2041F10-71B0-410D-85BA-76A82EFC472F}" srcOrd="0" destOrd="0" presId="urn:microsoft.com/office/officeart/2005/8/layout/orgChart1"/>
    <dgm:cxn modelId="{B0C42A92-9674-4104-80F2-2BD27078F6A7}" type="presOf" srcId="{A640B7E5-E7E8-45ED-ADC8-0A4E375A80B9}" destId="{17FFDC69-F68A-4208-BD35-01BCC9ECE9EB}" srcOrd="1" destOrd="0" presId="urn:microsoft.com/office/officeart/2005/8/layout/orgChart1"/>
    <dgm:cxn modelId="{40F788AF-2818-481E-AA74-978C5FA960F5}" type="presOf" srcId="{EB3E2EFD-4BFC-4E15-A118-4C67509CB311}" destId="{BD57FDC7-9F2C-4B47-B6E0-32956901486E}" srcOrd="0" destOrd="0" presId="urn:microsoft.com/office/officeart/2005/8/layout/orgChart1"/>
    <dgm:cxn modelId="{6E06D023-84AF-4B31-B491-CE273271BDAC}" srcId="{CBE316A9-96C0-42B9-A93A-B2BB2A5AD090}" destId="{ABED4573-ACC2-437D-A12C-6AE87735060B}" srcOrd="0" destOrd="0" parTransId="{F9E6FEDF-A11B-49BB-ABE8-3BE357A56F23}" sibTransId="{8946180E-C35D-48EE-9B1D-B12CF57D6E4E}"/>
    <dgm:cxn modelId="{0CAA9BC6-B24A-458E-B023-228F3A66FE15}" srcId="{1CDF08BD-E82D-4AD8-9265-9B16C51380AE}" destId="{CBE316A9-96C0-42B9-A93A-B2BB2A5AD090}" srcOrd="0" destOrd="0" parTransId="{85D4EC99-F403-47A2-B2F7-984F284E5408}" sibTransId="{E16E6307-E69F-4B99-9AC2-8CAFE7E14CAE}"/>
    <dgm:cxn modelId="{4460073A-63BF-45A1-AB2F-1D7701894C6A}" type="presOf" srcId="{EA1AA6C1-16BA-4B40-B769-D9E8211FAA20}" destId="{77A73E15-539A-4359-A7D0-5021CBD2DF65}" srcOrd="0" destOrd="0" presId="urn:microsoft.com/office/officeart/2005/8/layout/orgChart1"/>
    <dgm:cxn modelId="{395EDA50-0B39-4F48-8615-16EB7B35821D}" type="presOf" srcId="{D22E5287-3099-45FE-BBAA-90C0CFD27F96}" destId="{9572B73A-57DB-4BFE-AE19-C2D2AE638811}" srcOrd="1" destOrd="0" presId="urn:microsoft.com/office/officeart/2005/8/layout/orgChart1"/>
    <dgm:cxn modelId="{7CD94B86-5248-4892-8B92-594F5EBF85B4}" type="presOf" srcId="{EB3E2EFD-4BFC-4E15-A118-4C67509CB311}" destId="{9B199BED-B4EA-4216-9C03-36F3E383EECA}" srcOrd="1" destOrd="0" presId="urn:microsoft.com/office/officeart/2005/8/layout/orgChart1"/>
    <dgm:cxn modelId="{E8BCBE5C-9AEE-47DE-BDC4-862CA8BCFEC9}" type="presOf" srcId="{8741166C-DBC3-4440-8601-E1D7336B1A00}" destId="{4DC223DD-3449-40EE-AC6C-3E2D4FC981B4}" srcOrd="0" destOrd="0" presId="urn:microsoft.com/office/officeart/2005/8/layout/orgChart1"/>
    <dgm:cxn modelId="{EDDDAC3A-37E7-4A39-B63F-A0670CFD8D93}" srcId="{19D99092-372D-4DF4-A9C1-4F542B4C5BA4}" destId="{A640B7E5-E7E8-45ED-ADC8-0A4E375A80B9}" srcOrd="0" destOrd="0" parTransId="{8741166C-DBC3-4440-8601-E1D7336B1A00}" sibTransId="{8EE248A1-BA6E-4F43-81E5-DA664A886FE5}"/>
    <dgm:cxn modelId="{8602D3BA-44EC-4A05-B10B-717B760DBD28}" type="presOf" srcId="{A640B7E5-E7E8-45ED-ADC8-0A4E375A80B9}" destId="{C06C39FA-DEC0-4331-8E2D-07B3F43F0EBE}" srcOrd="0" destOrd="0" presId="urn:microsoft.com/office/officeart/2005/8/layout/orgChart1"/>
    <dgm:cxn modelId="{F78204C8-1037-420F-AE13-12A37E6EC430}" type="presParOf" srcId="{EA85EDC9-8B7D-4F7F-A6EF-7E3EC814DD2E}" destId="{BA876801-261C-419C-AA24-386889EF7FED}" srcOrd="0" destOrd="0" presId="urn:microsoft.com/office/officeart/2005/8/layout/orgChart1"/>
    <dgm:cxn modelId="{35507FF4-F0E3-4C04-883F-D0EF5699EE73}" type="presParOf" srcId="{BA876801-261C-419C-AA24-386889EF7FED}" destId="{E24C58D5-CC22-41FC-B5C7-C44367B3B47F}" srcOrd="0" destOrd="0" presId="urn:microsoft.com/office/officeart/2005/8/layout/orgChart1"/>
    <dgm:cxn modelId="{D0390BC1-55C8-40E3-9189-DD4F8BB07167}" type="presParOf" srcId="{E24C58D5-CC22-41FC-B5C7-C44367B3B47F}" destId="{34EB6B98-8834-480A-8591-37A98D200D74}" srcOrd="0" destOrd="0" presId="urn:microsoft.com/office/officeart/2005/8/layout/orgChart1"/>
    <dgm:cxn modelId="{3208CBD9-7EE3-471F-9B70-9F9654816F80}" type="presParOf" srcId="{E24C58D5-CC22-41FC-B5C7-C44367B3B47F}" destId="{8CBFE9B2-3FFC-4A55-9469-1DFDFCAB2CA7}" srcOrd="1" destOrd="0" presId="urn:microsoft.com/office/officeart/2005/8/layout/orgChart1"/>
    <dgm:cxn modelId="{BB1A76F0-8043-4FB0-835C-203B9E94203D}" type="presParOf" srcId="{BA876801-261C-419C-AA24-386889EF7FED}" destId="{73B2E744-4C17-47C8-8EA1-72A48D790640}" srcOrd="1" destOrd="0" presId="urn:microsoft.com/office/officeart/2005/8/layout/orgChart1"/>
    <dgm:cxn modelId="{CAC6F9DD-450B-4233-939E-054894F07B41}" type="presParOf" srcId="{73B2E744-4C17-47C8-8EA1-72A48D790640}" destId="{A9E9592E-EED3-4F89-AD69-BC17A7C4A3C7}" srcOrd="0" destOrd="0" presId="urn:microsoft.com/office/officeart/2005/8/layout/orgChart1"/>
    <dgm:cxn modelId="{C594E5D0-CDAA-4D2D-96EA-F33596150D05}" type="presParOf" srcId="{73B2E744-4C17-47C8-8EA1-72A48D790640}" destId="{C3A2AA94-38D4-4708-9118-0BB6A83CC36B}" srcOrd="1" destOrd="0" presId="urn:microsoft.com/office/officeart/2005/8/layout/orgChart1"/>
    <dgm:cxn modelId="{F9B04C1B-89BA-4E00-B032-B18C30B2982B}" type="presParOf" srcId="{C3A2AA94-38D4-4708-9118-0BB6A83CC36B}" destId="{AF523635-3355-4ED7-98A3-56B4266BB6D5}" srcOrd="0" destOrd="0" presId="urn:microsoft.com/office/officeart/2005/8/layout/orgChart1"/>
    <dgm:cxn modelId="{7E0286A9-8C2F-449D-9EB3-B2AA412C0DA0}" type="presParOf" srcId="{AF523635-3355-4ED7-98A3-56B4266BB6D5}" destId="{BF3CD66B-EA07-424A-AF29-6A56065B9911}" srcOrd="0" destOrd="0" presId="urn:microsoft.com/office/officeart/2005/8/layout/orgChart1"/>
    <dgm:cxn modelId="{91991C3C-C8F2-4CD6-AD02-474091C31C87}" type="presParOf" srcId="{AF523635-3355-4ED7-98A3-56B4266BB6D5}" destId="{C9A5255D-EA8F-4A69-A896-C50F2D7EF304}" srcOrd="1" destOrd="0" presId="urn:microsoft.com/office/officeart/2005/8/layout/orgChart1"/>
    <dgm:cxn modelId="{54BDC61B-0D67-4F1E-AEE8-B8ADC7171280}" type="presParOf" srcId="{C3A2AA94-38D4-4708-9118-0BB6A83CC36B}" destId="{FDC8FD34-E3B0-470B-9F18-3979A3A17768}" srcOrd="1" destOrd="0" presId="urn:microsoft.com/office/officeart/2005/8/layout/orgChart1"/>
    <dgm:cxn modelId="{E4274671-513B-4267-9E0F-E32BDD70E3FE}" type="presParOf" srcId="{FDC8FD34-E3B0-470B-9F18-3979A3A17768}" destId="{E2041F10-71B0-410D-85BA-76A82EFC472F}" srcOrd="0" destOrd="0" presId="urn:microsoft.com/office/officeart/2005/8/layout/orgChart1"/>
    <dgm:cxn modelId="{150FB2FB-9276-4BB3-A2BC-2F3D4D03DCAE}" type="presParOf" srcId="{FDC8FD34-E3B0-470B-9F18-3979A3A17768}" destId="{924A4098-CCF2-4D43-BFC6-A22F64348138}" srcOrd="1" destOrd="0" presId="urn:microsoft.com/office/officeart/2005/8/layout/orgChart1"/>
    <dgm:cxn modelId="{5AD4E113-B898-408D-8B56-4A56244A7ED2}" type="presParOf" srcId="{924A4098-CCF2-4D43-BFC6-A22F64348138}" destId="{D4D41722-B3F9-4B80-87AF-74BB990E4425}" srcOrd="0" destOrd="0" presId="urn:microsoft.com/office/officeart/2005/8/layout/orgChart1"/>
    <dgm:cxn modelId="{75175C1F-FDE0-4277-9EE8-061B5B08DE97}" type="presParOf" srcId="{D4D41722-B3F9-4B80-87AF-74BB990E4425}" destId="{BD57FDC7-9F2C-4B47-B6E0-32956901486E}" srcOrd="0" destOrd="0" presId="urn:microsoft.com/office/officeart/2005/8/layout/orgChart1"/>
    <dgm:cxn modelId="{22466842-4753-4B5B-ADA1-525E82EFDC07}" type="presParOf" srcId="{D4D41722-B3F9-4B80-87AF-74BB990E4425}" destId="{9B199BED-B4EA-4216-9C03-36F3E383EECA}" srcOrd="1" destOrd="0" presId="urn:microsoft.com/office/officeart/2005/8/layout/orgChart1"/>
    <dgm:cxn modelId="{D0F7494A-A4C8-4516-B0A4-25B4FA3D3ACC}" type="presParOf" srcId="{924A4098-CCF2-4D43-BFC6-A22F64348138}" destId="{049020B7-D591-44F2-AE0C-01D021560A14}" srcOrd="1" destOrd="0" presId="urn:microsoft.com/office/officeart/2005/8/layout/orgChart1"/>
    <dgm:cxn modelId="{B2E9574C-7BEA-4781-95B8-C086271F56BA}" type="presParOf" srcId="{924A4098-CCF2-4D43-BFC6-A22F64348138}" destId="{C92DE763-FE0E-4D29-92A1-C60936F51930}" srcOrd="2" destOrd="0" presId="urn:microsoft.com/office/officeart/2005/8/layout/orgChart1"/>
    <dgm:cxn modelId="{8097C9D4-0B1C-4210-9C4F-89B8D4953BB1}" type="presParOf" srcId="{C3A2AA94-38D4-4708-9118-0BB6A83CC36B}" destId="{2A150680-2AF1-473D-AF64-9CC521D054E0}" srcOrd="2" destOrd="0" presId="urn:microsoft.com/office/officeart/2005/8/layout/orgChart1"/>
    <dgm:cxn modelId="{18686D02-486D-4739-9C04-9069ADE5E242}" type="presParOf" srcId="{BA876801-261C-419C-AA24-386889EF7FED}" destId="{C3EAB01C-9635-4920-A0A0-25B7976A9420}" srcOrd="2" destOrd="0" presId="urn:microsoft.com/office/officeart/2005/8/layout/orgChart1"/>
    <dgm:cxn modelId="{EFC54C5A-B74C-4925-A388-B1473627057C}" type="presParOf" srcId="{EA85EDC9-8B7D-4F7F-A6EF-7E3EC814DD2E}" destId="{BC4BF3DD-5B22-4B95-8DE4-E924C003D27A}" srcOrd="1" destOrd="0" presId="urn:microsoft.com/office/officeart/2005/8/layout/orgChart1"/>
    <dgm:cxn modelId="{851E75A7-9B7E-46C3-B355-63FED53C2E81}" type="presParOf" srcId="{BC4BF3DD-5B22-4B95-8DE4-E924C003D27A}" destId="{A232BB48-83F0-4733-961B-B81D4B2EBDB3}" srcOrd="0" destOrd="0" presId="urn:microsoft.com/office/officeart/2005/8/layout/orgChart1"/>
    <dgm:cxn modelId="{01B8A610-15DA-4D86-80D2-A12F23B75E23}" type="presParOf" srcId="{A232BB48-83F0-4733-961B-B81D4B2EBDB3}" destId="{81945EE3-2E5B-41EB-94C9-BA8D63D2901F}" srcOrd="0" destOrd="0" presId="urn:microsoft.com/office/officeart/2005/8/layout/orgChart1"/>
    <dgm:cxn modelId="{35ACCC44-B123-4C08-B5DB-F81DB789BA4E}" type="presParOf" srcId="{A232BB48-83F0-4733-961B-B81D4B2EBDB3}" destId="{DAAD605A-1D44-4885-8D2D-E29F521E0C22}" srcOrd="1" destOrd="0" presId="urn:microsoft.com/office/officeart/2005/8/layout/orgChart1"/>
    <dgm:cxn modelId="{ED344D84-8CAF-469E-91FE-F88E6D0AFEBE}" type="presParOf" srcId="{BC4BF3DD-5B22-4B95-8DE4-E924C003D27A}" destId="{66CF5C97-4256-4F46-A996-C5C491D93754}" srcOrd="1" destOrd="0" presId="urn:microsoft.com/office/officeart/2005/8/layout/orgChart1"/>
    <dgm:cxn modelId="{50DC3C5A-88B0-49E1-A9BB-BF84E42C5E32}" type="presParOf" srcId="{66CF5C97-4256-4F46-A996-C5C491D93754}" destId="{4DC223DD-3449-40EE-AC6C-3E2D4FC981B4}" srcOrd="0" destOrd="0" presId="urn:microsoft.com/office/officeart/2005/8/layout/orgChart1"/>
    <dgm:cxn modelId="{0284A38B-9DF0-4422-8E39-5D2C75FB5F99}" type="presParOf" srcId="{66CF5C97-4256-4F46-A996-C5C491D93754}" destId="{E093AF05-4DB3-4CDE-99A4-8E4B3E2589DB}" srcOrd="1" destOrd="0" presId="urn:microsoft.com/office/officeart/2005/8/layout/orgChart1"/>
    <dgm:cxn modelId="{9DC07F9D-E932-42D1-8A69-C0582A422110}" type="presParOf" srcId="{E093AF05-4DB3-4CDE-99A4-8E4B3E2589DB}" destId="{1778DE7F-589E-4E09-A796-B23BCE6D8B61}" srcOrd="0" destOrd="0" presId="urn:microsoft.com/office/officeart/2005/8/layout/orgChart1"/>
    <dgm:cxn modelId="{45B0FE8C-F0C3-47BE-B678-A90556BE3B0E}" type="presParOf" srcId="{1778DE7F-589E-4E09-A796-B23BCE6D8B61}" destId="{C06C39FA-DEC0-4331-8E2D-07B3F43F0EBE}" srcOrd="0" destOrd="0" presId="urn:microsoft.com/office/officeart/2005/8/layout/orgChart1"/>
    <dgm:cxn modelId="{82BC6FE2-2C78-4CA2-8256-282F9B15D539}" type="presParOf" srcId="{1778DE7F-589E-4E09-A796-B23BCE6D8B61}" destId="{17FFDC69-F68A-4208-BD35-01BCC9ECE9EB}" srcOrd="1" destOrd="0" presId="urn:microsoft.com/office/officeart/2005/8/layout/orgChart1"/>
    <dgm:cxn modelId="{E6C2D746-E9B9-41AD-AD58-27ADE28384F2}" type="presParOf" srcId="{E093AF05-4DB3-4CDE-99A4-8E4B3E2589DB}" destId="{8BAB0042-0D45-4685-8908-81B7D594ADF6}" srcOrd="1" destOrd="0" presId="urn:microsoft.com/office/officeart/2005/8/layout/orgChart1"/>
    <dgm:cxn modelId="{4BE47B06-1154-46EC-991C-609B8789A177}" type="presParOf" srcId="{8BAB0042-0D45-4685-8908-81B7D594ADF6}" destId="{77A73E15-539A-4359-A7D0-5021CBD2DF65}" srcOrd="0" destOrd="0" presId="urn:microsoft.com/office/officeart/2005/8/layout/orgChart1"/>
    <dgm:cxn modelId="{4773DC84-2B7A-42CD-A67E-9D65FF8C8CB0}" type="presParOf" srcId="{8BAB0042-0D45-4685-8908-81B7D594ADF6}" destId="{A4FAFF4D-5589-48EF-B3B0-F4DDA1822D73}" srcOrd="1" destOrd="0" presId="urn:microsoft.com/office/officeart/2005/8/layout/orgChart1"/>
    <dgm:cxn modelId="{8F93AA2B-B31F-4C28-B08D-649E3CB159DE}" type="presParOf" srcId="{A4FAFF4D-5589-48EF-B3B0-F4DDA1822D73}" destId="{A9E8D5EA-9049-4977-8550-D57AA6C5E857}" srcOrd="0" destOrd="0" presId="urn:microsoft.com/office/officeart/2005/8/layout/orgChart1"/>
    <dgm:cxn modelId="{F584E651-F99A-4571-B7FD-1A78150F61A4}" type="presParOf" srcId="{A9E8D5EA-9049-4977-8550-D57AA6C5E857}" destId="{F072F641-9B1B-468F-B8B8-6EE9B6A7FA2E}" srcOrd="0" destOrd="0" presId="urn:microsoft.com/office/officeart/2005/8/layout/orgChart1"/>
    <dgm:cxn modelId="{3DB2FE38-72BD-4625-80A1-AD8660395F5E}" type="presParOf" srcId="{A9E8D5EA-9049-4977-8550-D57AA6C5E857}" destId="{9572B73A-57DB-4BFE-AE19-C2D2AE638811}" srcOrd="1" destOrd="0" presId="urn:microsoft.com/office/officeart/2005/8/layout/orgChart1"/>
    <dgm:cxn modelId="{DC370D52-EE38-407A-99EB-9B11A06FA04F}" type="presParOf" srcId="{A4FAFF4D-5589-48EF-B3B0-F4DDA1822D73}" destId="{AFB67D46-9306-484A-A844-0A4E97A9B329}" srcOrd="1" destOrd="0" presId="urn:microsoft.com/office/officeart/2005/8/layout/orgChart1"/>
    <dgm:cxn modelId="{61C54A83-7B57-4015-A743-8C9E388BDD4A}" type="presParOf" srcId="{A4FAFF4D-5589-48EF-B3B0-F4DDA1822D73}" destId="{AE6519B8-891C-42F9-9BD3-6B1F6BFC9E6B}" srcOrd="2" destOrd="0" presId="urn:microsoft.com/office/officeart/2005/8/layout/orgChart1"/>
    <dgm:cxn modelId="{A0FCF5B1-ABEC-4171-B699-273851395C2B}" type="presParOf" srcId="{E093AF05-4DB3-4CDE-99A4-8E4B3E2589DB}" destId="{66B07A95-29D9-45E9-BC59-AF36791A6D74}" srcOrd="2" destOrd="0" presId="urn:microsoft.com/office/officeart/2005/8/layout/orgChart1"/>
    <dgm:cxn modelId="{370ED6C3-DA77-41F0-9057-2CFC62523298}" type="presParOf" srcId="{BC4BF3DD-5B22-4B95-8DE4-E924C003D27A}" destId="{2D235B0A-55DD-4700-AF6E-D5D364EAF7F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B9BA6F-1280-433F-AF0D-CAAD97680A64}" type="doc">
      <dgm:prSet loTypeId="urn:microsoft.com/office/officeart/2005/8/layout/orgChart1" loCatId="hierarchy" qsTypeId="urn:microsoft.com/office/officeart/2005/8/quickstyle/simple3" qsCatId="simple" csTypeId="urn:microsoft.com/office/officeart/2005/8/colors/accent3_5" csCatId="accent3" phldr="1"/>
      <dgm:spPr/>
      <dgm:t>
        <a:bodyPr/>
        <a:lstStyle/>
        <a:p>
          <a:pPr rtl="1"/>
          <a:endParaRPr lang="ar-SA"/>
        </a:p>
      </dgm:t>
    </dgm:pt>
    <dgm:pt modelId="{E2CBB50E-9A0C-4424-814A-39DB628D69F9}">
      <dgm:prSet phldrT="[Text]"/>
      <dgm:spPr/>
      <dgm:t>
        <a:bodyPr/>
        <a:lstStyle/>
        <a:p>
          <a:pPr algn="ctr" rtl="0"/>
          <a:r>
            <a:rPr lang="en-US" dirty="0" smtClean="0"/>
            <a:t>Different Declaration for Control Variable </a:t>
          </a:r>
        </a:p>
        <a:p>
          <a:pPr algn="ctr" rtl="0"/>
          <a:r>
            <a:rPr lang="en-US" dirty="0" smtClean="0"/>
            <a:t>(counter) gives different scopes</a:t>
          </a:r>
          <a:endParaRPr lang="ar-SA" dirty="0"/>
        </a:p>
      </dgm:t>
    </dgm:pt>
    <dgm:pt modelId="{4E5346A1-2F6F-4BBE-A97B-CE276CD1C371}" type="parTrans" cxnId="{39EA7FBA-2E15-459D-90D6-75EE8D583E5E}">
      <dgm:prSet/>
      <dgm:spPr/>
      <dgm:t>
        <a:bodyPr/>
        <a:lstStyle/>
        <a:p>
          <a:pPr rtl="1"/>
          <a:endParaRPr lang="ar-SA"/>
        </a:p>
      </dgm:t>
    </dgm:pt>
    <dgm:pt modelId="{49ABBC1F-4F68-46E2-A678-97657F14B6F0}" type="sibTrans" cxnId="{39EA7FBA-2E15-459D-90D6-75EE8D583E5E}">
      <dgm:prSet/>
      <dgm:spPr/>
      <dgm:t>
        <a:bodyPr/>
        <a:lstStyle/>
        <a:p>
          <a:pPr rtl="1"/>
          <a:endParaRPr lang="ar-SA"/>
        </a:p>
      </dgm:t>
    </dgm:pt>
    <dgm:pt modelId="{330AB3FC-6DD2-4291-AEBD-712A3CD60281}">
      <dgm:prSet phldrT="[Text]" custT="1"/>
      <dgm:spPr/>
      <dgm:t>
        <a:bodyPr/>
        <a:lstStyle/>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Dim</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For</a:t>
          </a:r>
          <a:r>
            <a:rPr lang="en-US" sz="1400" dirty="0" smtClean="0">
              <a:latin typeface="Lucida Console" pitchFamily="49" charset="0"/>
            </a:rPr>
            <a:t> counter =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just" defTabSz="622300" rtl="0">
            <a:lnSpc>
              <a:spcPct val="90000"/>
            </a:lnSpc>
            <a:spcBef>
              <a:spcPct val="0"/>
            </a:spcBef>
            <a:spcAft>
              <a:spcPct val="35000"/>
            </a:spcAft>
          </a:pPr>
          <a:r>
            <a:rPr lang="en-US" sz="1400" dirty="0" err="1" smtClean="0">
              <a:latin typeface="Lucida Console" pitchFamily="49" charset="0"/>
            </a:rPr>
            <a:t>outputLabel.Text</a:t>
          </a:r>
          <a:r>
            <a:rPr lang="en-US" sz="1400" dirty="0" smtClean="0">
              <a:latin typeface="Lucida Console" pitchFamily="49" charset="0"/>
            </a:rPr>
            <a:t> &amp;= counter &amp; "  “</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3333FF"/>
              </a:solidFill>
              <a:latin typeface="Lucida Console" pitchFamily="49" charset="0"/>
            </a:rPr>
            <a:t>Next</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counter variable here will be</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recognized </a:t>
          </a:r>
          <a:endParaRPr lang="en-US" sz="1400" dirty="0" smtClean="0">
            <a:solidFill>
              <a:srgbClr val="3333FF"/>
            </a:solidFill>
            <a:latin typeface="Lucida Console" pitchFamily="49"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latin typeface="Lucida Console" pitchFamily="49" charset="0"/>
            </a:rPr>
            <a:t>counter ^= counter</a:t>
          </a: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l" defTabSz="622300" rtl="0">
            <a:lnSpc>
              <a:spcPct val="90000"/>
            </a:lnSpc>
            <a:spcBef>
              <a:spcPct val="0"/>
            </a:spcBef>
            <a:spcAft>
              <a:spcPct val="35000"/>
            </a:spcAft>
          </a:pPr>
          <a:endParaRPr lang="ar-SA" sz="1400" dirty="0"/>
        </a:p>
      </dgm:t>
    </dgm:pt>
    <dgm:pt modelId="{C232F0AA-9631-4EF6-9C38-BE4DD0051C8C}" type="parTrans" cxnId="{035B5429-8459-4157-A4DC-408E72FBE118}">
      <dgm:prSet/>
      <dgm:spPr/>
      <dgm:t>
        <a:bodyPr/>
        <a:lstStyle/>
        <a:p>
          <a:pPr rtl="1"/>
          <a:endParaRPr lang="ar-SA"/>
        </a:p>
      </dgm:t>
    </dgm:pt>
    <dgm:pt modelId="{7EC30F9E-64DF-462C-9E43-D37398ADED9F}" type="sibTrans" cxnId="{035B5429-8459-4157-A4DC-408E72FBE118}">
      <dgm:prSet/>
      <dgm:spPr/>
      <dgm:t>
        <a:bodyPr/>
        <a:lstStyle/>
        <a:p>
          <a:pPr rtl="1"/>
          <a:endParaRPr lang="ar-SA"/>
        </a:p>
      </dgm:t>
    </dgm:pt>
    <dgm:pt modelId="{F648CFBE-9E00-4672-921E-0D19DFD86998}">
      <dgm:prSet phldrT="[Text]" custT="1"/>
      <dgm:spPr/>
      <dgm:t>
        <a:bodyPr/>
        <a:lstStyle/>
        <a:p>
          <a:pPr algn="l" rtl="0"/>
          <a:r>
            <a:rPr lang="en-US" sz="1400" dirty="0" smtClean="0">
              <a:solidFill>
                <a:srgbClr val="3333FF"/>
              </a:solidFill>
              <a:latin typeface="Lucida Console" pitchFamily="49" charset="0"/>
            </a:rPr>
            <a:t>For</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r>
            <a:rPr lang="en-US" sz="1400" dirty="0" smtClean="0">
              <a:latin typeface="Lucida Console" pitchFamily="49" charset="0"/>
            </a:rPr>
            <a:t>=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l" rtl="0"/>
          <a:r>
            <a:rPr lang="en-US" sz="1400" dirty="0" err="1" smtClean="0">
              <a:latin typeface="Lucida Console" pitchFamily="49" charset="0"/>
            </a:rPr>
            <a:t>outputLabel.Text</a:t>
          </a:r>
          <a:r>
            <a:rPr lang="en-US" sz="1400" dirty="0" smtClean="0">
              <a:latin typeface="Lucida Console" pitchFamily="49" charset="0"/>
            </a:rPr>
            <a:t> &amp;= counter &amp; "  “</a:t>
          </a:r>
        </a:p>
        <a:p>
          <a:pPr algn="l" rtl="0"/>
          <a:r>
            <a:rPr lang="en-US" sz="1400" dirty="0" smtClean="0">
              <a:latin typeface="Lucida Console" pitchFamily="49" charset="0"/>
            </a:rPr>
            <a:t/>
          </a:r>
          <a:br>
            <a:rPr lang="en-US" sz="1400" dirty="0" smtClean="0">
              <a:latin typeface="Lucida Console" pitchFamily="49" charset="0"/>
            </a:rPr>
          </a:br>
          <a:r>
            <a:rPr lang="en-US" sz="1400" dirty="0" smtClean="0">
              <a:solidFill>
                <a:srgbClr val="3333FF"/>
              </a:solidFill>
              <a:latin typeface="Lucida Console" pitchFamily="49" charset="0"/>
            </a:rPr>
            <a:t>Next</a:t>
          </a:r>
        </a:p>
        <a:p>
          <a:pPr algn="l" rtl="0"/>
          <a:r>
            <a:rPr lang="en-US" sz="1400" dirty="0" smtClean="0">
              <a:solidFill>
                <a:srgbClr val="00B050"/>
              </a:solidFill>
              <a:latin typeface="Lucida Console" pitchFamily="49" charset="0"/>
            </a:rPr>
            <a:t>‘ counter variable here will not be </a:t>
          </a:r>
        </a:p>
        <a:p>
          <a:pPr algn="l" rtl="0"/>
          <a:r>
            <a:rPr lang="en-US" sz="1400" dirty="0" smtClean="0">
              <a:solidFill>
                <a:srgbClr val="00B050"/>
              </a:solidFill>
              <a:latin typeface="Lucida Console" pitchFamily="49" charset="0"/>
            </a:rPr>
            <a:t>‘ recognized</a:t>
          </a:r>
        </a:p>
        <a:p>
          <a:pPr algn="l" rtl="0"/>
          <a:r>
            <a:rPr lang="en-US" sz="1400" dirty="0" smtClean="0">
              <a:latin typeface="Lucida Console" pitchFamily="49" charset="0"/>
            </a:rPr>
            <a:t>counter ^= counter </a:t>
          </a:r>
        </a:p>
        <a:p>
          <a:pPr algn="l" rtl="0"/>
          <a:endParaRPr lang="ar-SA" sz="1400" dirty="0"/>
        </a:p>
      </dgm:t>
    </dgm:pt>
    <dgm:pt modelId="{DCA413AE-B530-4439-8894-8EA5457DCD35}" type="parTrans" cxnId="{6B46E74C-161B-4376-8FA7-6185790465BC}">
      <dgm:prSet/>
      <dgm:spPr/>
      <dgm:t>
        <a:bodyPr/>
        <a:lstStyle/>
        <a:p>
          <a:pPr rtl="1"/>
          <a:endParaRPr lang="ar-SA"/>
        </a:p>
      </dgm:t>
    </dgm:pt>
    <dgm:pt modelId="{F72BD76C-67E7-4DC4-ACDF-397EBA12FEDE}" type="sibTrans" cxnId="{6B46E74C-161B-4376-8FA7-6185790465BC}">
      <dgm:prSet/>
      <dgm:spPr/>
      <dgm:t>
        <a:bodyPr/>
        <a:lstStyle/>
        <a:p>
          <a:pPr rtl="1"/>
          <a:endParaRPr lang="ar-SA"/>
        </a:p>
      </dgm:t>
    </dgm:pt>
    <dgm:pt modelId="{9D6BC683-FF66-4E6E-B088-FD768DBB6961}" type="pres">
      <dgm:prSet presAssocID="{F9B9BA6F-1280-433F-AF0D-CAAD97680A64}" presName="hierChild1" presStyleCnt="0">
        <dgm:presLayoutVars>
          <dgm:orgChart val="1"/>
          <dgm:chPref val="1"/>
          <dgm:dir/>
          <dgm:animOne val="branch"/>
          <dgm:animLvl val="lvl"/>
          <dgm:resizeHandles/>
        </dgm:presLayoutVars>
      </dgm:prSet>
      <dgm:spPr/>
      <dgm:t>
        <a:bodyPr/>
        <a:lstStyle/>
        <a:p>
          <a:pPr rtl="1"/>
          <a:endParaRPr lang="ar-SA"/>
        </a:p>
      </dgm:t>
    </dgm:pt>
    <dgm:pt modelId="{E454CA44-5DD2-4ED9-AD2B-78B036FDCB67}" type="pres">
      <dgm:prSet presAssocID="{E2CBB50E-9A0C-4424-814A-39DB628D69F9}" presName="hierRoot1" presStyleCnt="0">
        <dgm:presLayoutVars>
          <dgm:hierBranch val="init"/>
        </dgm:presLayoutVars>
      </dgm:prSet>
      <dgm:spPr/>
    </dgm:pt>
    <dgm:pt modelId="{9A07EF9C-2831-4227-A740-F21E24939A99}" type="pres">
      <dgm:prSet presAssocID="{E2CBB50E-9A0C-4424-814A-39DB628D69F9}" presName="rootComposite1" presStyleCnt="0"/>
      <dgm:spPr/>
    </dgm:pt>
    <dgm:pt modelId="{289BC2C4-D5DB-4E04-90EA-A852D97F0813}" type="pres">
      <dgm:prSet presAssocID="{E2CBB50E-9A0C-4424-814A-39DB628D69F9}" presName="rootText1" presStyleLbl="node0" presStyleIdx="0" presStyleCnt="1" custScaleX="125187" custScaleY="46711">
        <dgm:presLayoutVars>
          <dgm:chPref val="3"/>
        </dgm:presLayoutVars>
      </dgm:prSet>
      <dgm:spPr/>
      <dgm:t>
        <a:bodyPr/>
        <a:lstStyle/>
        <a:p>
          <a:pPr rtl="1"/>
          <a:endParaRPr lang="ar-SA"/>
        </a:p>
      </dgm:t>
    </dgm:pt>
    <dgm:pt modelId="{678B5235-EC68-403B-814F-C08062F497FB}" type="pres">
      <dgm:prSet presAssocID="{E2CBB50E-9A0C-4424-814A-39DB628D69F9}" presName="rootConnector1" presStyleLbl="node1" presStyleIdx="0" presStyleCnt="0"/>
      <dgm:spPr/>
      <dgm:t>
        <a:bodyPr/>
        <a:lstStyle/>
        <a:p>
          <a:pPr rtl="1"/>
          <a:endParaRPr lang="ar-SA"/>
        </a:p>
      </dgm:t>
    </dgm:pt>
    <dgm:pt modelId="{7E5E2CFB-F2F7-410C-806A-4EE20409673B}" type="pres">
      <dgm:prSet presAssocID="{E2CBB50E-9A0C-4424-814A-39DB628D69F9}" presName="hierChild2" presStyleCnt="0"/>
      <dgm:spPr/>
    </dgm:pt>
    <dgm:pt modelId="{0C3E5E47-024B-43E7-9812-61E9546082B2}" type="pres">
      <dgm:prSet presAssocID="{C232F0AA-9631-4EF6-9C38-BE4DD0051C8C}" presName="Name37" presStyleLbl="parChTrans1D2" presStyleIdx="0" presStyleCnt="2"/>
      <dgm:spPr/>
      <dgm:t>
        <a:bodyPr/>
        <a:lstStyle/>
        <a:p>
          <a:pPr rtl="1"/>
          <a:endParaRPr lang="ar-SA"/>
        </a:p>
      </dgm:t>
    </dgm:pt>
    <dgm:pt modelId="{7DABA3E7-C2E5-475A-AD44-EA3A86304C97}" type="pres">
      <dgm:prSet presAssocID="{330AB3FC-6DD2-4291-AEBD-712A3CD60281}" presName="hierRoot2" presStyleCnt="0">
        <dgm:presLayoutVars>
          <dgm:hierBranch val="init"/>
        </dgm:presLayoutVars>
      </dgm:prSet>
      <dgm:spPr/>
    </dgm:pt>
    <dgm:pt modelId="{DE206DC7-5095-40C3-8A12-2E7ED6BD16F6}" type="pres">
      <dgm:prSet presAssocID="{330AB3FC-6DD2-4291-AEBD-712A3CD60281}" presName="rootComposite" presStyleCnt="0"/>
      <dgm:spPr/>
    </dgm:pt>
    <dgm:pt modelId="{6D95016C-3CF1-497D-AD52-D8BA0779F572}" type="pres">
      <dgm:prSet presAssocID="{330AB3FC-6DD2-4291-AEBD-712A3CD60281}" presName="rootText" presStyleLbl="node2" presStyleIdx="0" presStyleCnt="2" custScaleX="141999" custScaleY="155840">
        <dgm:presLayoutVars>
          <dgm:chPref val="3"/>
        </dgm:presLayoutVars>
      </dgm:prSet>
      <dgm:spPr/>
      <dgm:t>
        <a:bodyPr/>
        <a:lstStyle/>
        <a:p>
          <a:pPr rtl="1"/>
          <a:endParaRPr lang="ar-SA"/>
        </a:p>
      </dgm:t>
    </dgm:pt>
    <dgm:pt modelId="{DD23BDC1-D005-4D62-92A8-90AB24D7436D}" type="pres">
      <dgm:prSet presAssocID="{330AB3FC-6DD2-4291-AEBD-712A3CD60281}" presName="rootConnector" presStyleLbl="node2" presStyleIdx="0" presStyleCnt="2"/>
      <dgm:spPr/>
      <dgm:t>
        <a:bodyPr/>
        <a:lstStyle/>
        <a:p>
          <a:pPr rtl="1"/>
          <a:endParaRPr lang="ar-SA"/>
        </a:p>
      </dgm:t>
    </dgm:pt>
    <dgm:pt modelId="{D8874CEF-FBE0-4F15-9DA2-409F1AF79793}" type="pres">
      <dgm:prSet presAssocID="{330AB3FC-6DD2-4291-AEBD-712A3CD60281}" presName="hierChild4" presStyleCnt="0"/>
      <dgm:spPr/>
    </dgm:pt>
    <dgm:pt modelId="{D7E1035B-4CAB-483B-A224-74BEE2727590}" type="pres">
      <dgm:prSet presAssocID="{330AB3FC-6DD2-4291-AEBD-712A3CD60281}" presName="hierChild5" presStyleCnt="0"/>
      <dgm:spPr/>
    </dgm:pt>
    <dgm:pt modelId="{166F2B58-130A-4D06-A00E-A412B6594C0C}" type="pres">
      <dgm:prSet presAssocID="{DCA413AE-B530-4439-8894-8EA5457DCD35}" presName="Name37" presStyleLbl="parChTrans1D2" presStyleIdx="1" presStyleCnt="2"/>
      <dgm:spPr/>
      <dgm:t>
        <a:bodyPr/>
        <a:lstStyle/>
        <a:p>
          <a:pPr rtl="1"/>
          <a:endParaRPr lang="ar-SA"/>
        </a:p>
      </dgm:t>
    </dgm:pt>
    <dgm:pt modelId="{3CA963C8-34C7-4F05-97EB-F8113028D727}" type="pres">
      <dgm:prSet presAssocID="{F648CFBE-9E00-4672-921E-0D19DFD86998}" presName="hierRoot2" presStyleCnt="0">
        <dgm:presLayoutVars>
          <dgm:hierBranch val="init"/>
        </dgm:presLayoutVars>
      </dgm:prSet>
      <dgm:spPr/>
    </dgm:pt>
    <dgm:pt modelId="{47E90669-A37F-4D97-A7FD-885F997DDC8A}" type="pres">
      <dgm:prSet presAssocID="{F648CFBE-9E00-4672-921E-0D19DFD86998}" presName="rootComposite" presStyleCnt="0"/>
      <dgm:spPr/>
    </dgm:pt>
    <dgm:pt modelId="{A42FB6E5-FDDA-41E5-B760-1BADBB0C38D3}" type="pres">
      <dgm:prSet presAssocID="{F648CFBE-9E00-4672-921E-0D19DFD86998}" presName="rootText" presStyleLbl="node2" presStyleIdx="1" presStyleCnt="2" custScaleX="166055" custScaleY="167727">
        <dgm:presLayoutVars>
          <dgm:chPref val="3"/>
        </dgm:presLayoutVars>
      </dgm:prSet>
      <dgm:spPr/>
      <dgm:t>
        <a:bodyPr/>
        <a:lstStyle/>
        <a:p>
          <a:pPr rtl="1"/>
          <a:endParaRPr lang="ar-SA"/>
        </a:p>
      </dgm:t>
    </dgm:pt>
    <dgm:pt modelId="{E2366E95-06E6-4048-AF04-1788E0BA1E83}" type="pres">
      <dgm:prSet presAssocID="{F648CFBE-9E00-4672-921E-0D19DFD86998}" presName="rootConnector" presStyleLbl="node2" presStyleIdx="1" presStyleCnt="2"/>
      <dgm:spPr/>
      <dgm:t>
        <a:bodyPr/>
        <a:lstStyle/>
        <a:p>
          <a:pPr rtl="1"/>
          <a:endParaRPr lang="ar-SA"/>
        </a:p>
      </dgm:t>
    </dgm:pt>
    <dgm:pt modelId="{53C8C66F-11D9-4ABF-BC7A-FB1ECC547458}" type="pres">
      <dgm:prSet presAssocID="{F648CFBE-9E00-4672-921E-0D19DFD86998}" presName="hierChild4" presStyleCnt="0"/>
      <dgm:spPr/>
    </dgm:pt>
    <dgm:pt modelId="{9A8CECD5-C678-45DD-BB0A-F35D4E3B6EF2}" type="pres">
      <dgm:prSet presAssocID="{F648CFBE-9E00-4672-921E-0D19DFD86998}" presName="hierChild5" presStyleCnt="0"/>
      <dgm:spPr/>
    </dgm:pt>
    <dgm:pt modelId="{B64671DB-6B0B-45CE-90E9-6EF56704AE66}" type="pres">
      <dgm:prSet presAssocID="{E2CBB50E-9A0C-4424-814A-39DB628D69F9}" presName="hierChild3" presStyleCnt="0"/>
      <dgm:spPr/>
    </dgm:pt>
  </dgm:ptLst>
  <dgm:cxnLst>
    <dgm:cxn modelId="{EF29F124-9865-4B88-8BF3-531E017C90A5}" type="presOf" srcId="{F648CFBE-9E00-4672-921E-0D19DFD86998}" destId="{A42FB6E5-FDDA-41E5-B760-1BADBB0C38D3}" srcOrd="0" destOrd="0" presId="urn:microsoft.com/office/officeart/2005/8/layout/orgChart1"/>
    <dgm:cxn modelId="{5BC39615-7995-4043-B933-CBACB7BC3C6E}" type="presOf" srcId="{330AB3FC-6DD2-4291-AEBD-712A3CD60281}" destId="{6D95016C-3CF1-497D-AD52-D8BA0779F572}" srcOrd="0" destOrd="0" presId="urn:microsoft.com/office/officeart/2005/8/layout/orgChart1"/>
    <dgm:cxn modelId="{035B5429-8459-4157-A4DC-408E72FBE118}" srcId="{E2CBB50E-9A0C-4424-814A-39DB628D69F9}" destId="{330AB3FC-6DD2-4291-AEBD-712A3CD60281}" srcOrd="0" destOrd="0" parTransId="{C232F0AA-9631-4EF6-9C38-BE4DD0051C8C}" sibTransId="{7EC30F9E-64DF-462C-9E43-D37398ADED9F}"/>
    <dgm:cxn modelId="{4951EFAF-6847-4AD9-B44B-F7449C629339}" type="presOf" srcId="{DCA413AE-B530-4439-8894-8EA5457DCD35}" destId="{166F2B58-130A-4D06-A00E-A412B6594C0C}" srcOrd="0" destOrd="0" presId="urn:microsoft.com/office/officeart/2005/8/layout/orgChart1"/>
    <dgm:cxn modelId="{0BD32413-155A-41EF-AB6F-E171D27EB786}" type="presOf" srcId="{F9B9BA6F-1280-433F-AF0D-CAAD97680A64}" destId="{9D6BC683-FF66-4E6E-B088-FD768DBB6961}" srcOrd="0" destOrd="0" presId="urn:microsoft.com/office/officeart/2005/8/layout/orgChart1"/>
    <dgm:cxn modelId="{6B46E74C-161B-4376-8FA7-6185790465BC}" srcId="{E2CBB50E-9A0C-4424-814A-39DB628D69F9}" destId="{F648CFBE-9E00-4672-921E-0D19DFD86998}" srcOrd="1" destOrd="0" parTransId="{DCA413AE-B530-4439-8894-8EA5457DCD35}" sibTransId="{F72BD76C-67E7-4DC4-ACDF-397EBA12FEDE}"/>
    <dgm:cxn modelId="{CCB0B46B-0BAC-4A8F-A7D6-78EB407D04D1}" type="presOf" srcId="{E2CBB50E-9A0C-4424-814A-39DB628D69F9}" destId="{289BC2C4-D5DB-4E04-90EA-A852D97F0813}" srcOrd="0" destOrd="0" presId="urn:microsoft.com/office/officeart/2005/8/layout/orgChart1"/>
    <dgm:cxn modelId="{A70348DE-572E-404F-BC97-CE118B3F0481}" type="presOf" srcId="{F648CFBE-9E00-4672-921E-0D19DFD86998}" destId="{E2366E95-06E6-4048-AF04-1788E0BA1E83}" srcOrd="1" destOrd="0" presId="urn:microsoft.com/office/officeart/2005/8/layout/orgChart1"/>
    <dgm:cxn modelId="{CF9DB4E7-96B0-4FAA-9061-6FFCE0F2643E}" type="presOf" srcId="{C232F0AA-9631-4EF6-9C38-BE4DD0051C8C}" destId="{0C3E5E47-024B-43E7-9812-61E9546082B2}" srcOrd="0" destOrd="0" presId="urn:microsoft.com/office/officeart/2005/8/layout/orgChart1"/>
    <dgm:cxn modelId="{5FBBB4A0-4FAA-446D-ABE9-9B9E96454509}" type="presOf" srcId="{330AB3FC-6DD2-4291-AEBD-712A3CD60281}" destId="{DD23BDC1-D005-4D62-92A8-90AB24D7436D}" srcOrd="1" destOrd="0" presId="urn:microsoft.com/office/officeart/2005/8/layout/orgChart1"/>
    <dgm:cxn modelId="{39EA7FBA-2E15-459D-90D6-75EE8D583E5E}" srcId="{F9B9BA6F-1280-433F-AF0D-CAAD97680A64}" destId="{E2CBB50E-9A0C-4424-814A-39DB628D69F9}" srcOrd="0" destOrd="0" parTransId="{4E5346A1-2F6F-4BBE-A97B-CE276CD1C371}" sibTransId="{49ABBC1F-4F68-46E2-A678-97657F14B6F0}"/>
    <dgm:cxn modelId="{5386736E-64C6-4663-A2FD-2DBB0D906925}" type="presOf" srcId="{E2CBB50E-9A0C-4424-814A-39DB628D69F9}" destId="{678B5235-EC68-403B-814F-C08062F497FB}" srcOrd="1" destOrd="0" presId="urn:microsoft.com/office/officeart/2005/8/layout/orgChart1"/>
    <dgm:cxn modelId="{F8FCD738-7C11-4B79-B08D-75F3737CBA9F}" type="presParOf" srcId="{9D6BC683-FF66-4E6E-B088-FD768DBB6961}" destId="{E454CA44-5DD2-4ED9-AD2B-78B036FDCB67}" srcOrd="0" destOrd="0" presId="urn:microsoft.com/office/officeart/2005/8/layout/orgChart1"/>
    <dgm:cxn modelId="{DA111293-EA14-4EBF-821E-45B5FD71A295}" type="presParOf" srcId="{E454CA44-5DD2-4ED9-AD2B-78B036FDCB67}" destId="{9A07EF9C-2831-4227-A740-F21E24939A99}" srcOrd="0" destOrd="0" presId="urn:microsoft.com/office/officeart/2005/8/layout/orgChart1"/>
    <dgm:cxn modelId="{BC3476DE-BB73-462A-A219-C53E231529BE}" type="presParOf" srcId="{9A07EF9C-2831-4227-A740-F21E24939A99}" destId="{289BC2C4-D5DB-4E04-90EA-A852D97F0813}" srcOrd="0" destOrd="0" presId="urn:microsoft.com/office/officeart/2005/8/layout/orgChart1"/>
    <dgm:cxn modelId="{BD5BCEC5-24D5-4665-9A41-411081991617}" type="presParOf" srcId="{9A07EF9C-2831-4227-A740-F21E24939A99}" destId="{678B5235-EC68-403B-814F-C08062F497FB}" srcOrd="1" destOrd="0" presId="urn:microsoft.com/office/officeart/2005/8/layout/orgChart1"/>
    <dgm:cxn modelId="{63E9BE52-2C47-4CC2-AC71-3383DE0A8F86}" type="presParOf" srcId="{E454CA44-5DD2-4ED9-AD2B-78B036FDCB67}" destId="{7E5E2CFB-F2F7-410C-806A-4EE20409673B}" srcOrd="1" destOrd="0" presId="urn:microsoft.com/office/officeart/2005/8/layout/orgChart1"/>
    <dgm:cxn modelId="{28389FC9-2785-4A13-91A9-74E5D712FEF4}" type="presParOf" srcId="{7E5E2CFB-F2F7-410C-806A-4EE20409673B}" destId="{0C3E5E47-024B-43E7-9812-61E9546082B2}" srcOrd="0" destOrd="0" presId="urn:microsoft.com/office/officeart/2005/8/layout/orgChart1"/>
    <dgm:cxn modelId="{FE496A45-9230-40A8-80BD-BE401B87621C}" type="presParOf" srcId="{7E5E2CFB-F2F7-410C-806A-4EE20409673B}" destId="{7DABA3E7-C2E5-475A-AD44-EA3A86304C97}" srcOrd="1" destOrd="0" presId="urn:microsoft.com/office/officeart/2005/8/layout/orgChart1"/>
    <dgm:cxn modelId="{249E1477-F741-4B73-A35F-235F4BDD0777}" type="presParOf" srcId="{7DABA3E7-C2E5-475A-AD44-EA3A86304C97}" destId="{DE206DC7-5095-40C3-8A12-2E7ED6BD16F6}" srcOrd="0" destOrd="0" presId="urn:microsoft.com/office/officeart/2005/8/layout/orgChart1"/>
    <dgm:cxn modelId="{7A5FAEA8-DA57-4024-848F-94CF77B04F17}" type="presParOf" srcId="{DE206DC7-5095-40C3-8A12-2E7ED6BD16F6}" destId="{6D95016C-3CF1-497D-AD52-D8BA0779F572}" srcOrd="0" destOrd="0" presId="urn:microsoft.com/office/officeart/2005/8/layout/orgChart1"/>
    <dgm:cxn modelId="{86E1B27D-483F-4286-ADE0-8318757CF52E}" type="presParOf" srcId="{DE206DC7-5095-40C3-8A12-2E7ED6BD16F6}" destId="{DD23BDC1-D005-4D62-92A8-90AB24D7436D}" srcOrd="1" destOrd="0" presId="urn:microsoft.com/office/officeart/2005/8/layout/orgChart1"/>
    <dgm:cxn modelId="{54FBCE96-2182-4023-BBAA-17E5EFD6EB17}" type="presParOf" srcId="{7DABA3E7-C2E5-475A-AD44-EA3A86304C97}" destId="{D8874CEF-FBE0-4F15-9DA2-409F1AF79793}" srcOrd="1" destOrd="0" presId="urn:microsoft.com/office/officeart/2005/8/layout/orgChart1"/>
    <dgm:cxn modelId="{34BC60A9-3020-4E3A-8872-B8BC5693A389}" type="presParOf" srcId="{7DABA3E7-C2E5-475A-AD44-EA3A86304C97}" destId="{D7E1035B-4CAB-483B-A224-74BEE2727590}" srcOrd="2" destOrd="0" presId="urn:microsoft.com/office/officeart/2005/8/layout/orgChart1"/>
    <dgm:cxn modelId="{F029EF53-31B8-4CE4-9B06-E57ACBEC4E7B}" type="presParOf" srcId="{7E5E2CFB-F2F7-410C-806A-4EE20409673B}" destId="{166F2B58-130A-4D06-A00E-A412B6594C0C}" srcOrd="2" destOrd="0" presId="urn:microsoft.com/office/officeart/2005/8/layout/orgChart1"/>
    <dgm:cxn modelId="{171374C3-81BF-482C-8443-E0B267ECF1B9}" type="presParOf" srcId="{7E5E2CFB-F2F7-410C-806A-4EE20409673B}" destId="{3CA963C8-34C7-4F05-97EB-F8113028D727}" srcOrd="3" destOrd="0" presId="urn:microsoft.com/office/officeart/2005/8/layout/orgChart1"/>
    <dgm:cxn modelId="{248823B6-EC5A-4E83-BC2F-2D3AE207008A}" type="presParOf" srcId="{3CA963C8-34C7-4F05-97EB-F8113028D727}" destId="{47E90669-A37F-4D97-A7FD-885F997DDC8A}" srcOrd="0" destOrd="0" presId="urn:microsoft.com/office/officeart/2005/8/layout/orgChart1"/>
    <dgm:cxn modelId="{E21C26A6-6E00-4894-B330-DD7ABA329AF2}" type="presParOf" srcId="{47E90669-A37F-4D97-A7FD-885F997DDC8A}" destId="{A42FB6E5-FDDA-41E5-B760-1BADBB0C38D3}" srcOrd="0" destOrd="0" presId="urn:microsoft.com/office/officeart/2005/8/layout/orgChart1"/>
    <dgm:cxn modelId="{D549E1B9-DBA3-44CF-A353-1BD9A429F819}" type="presParOf" srcId="{47E90669-A37F-4D97-A7FD-885F997DDC8A}" destId="{E2366E95-06E6-4048-AF04-1788E0BA1E83}" srcOrd="1" destOrd="0" presId="urn:microsoft.com/office/officeart/2005/8/layout/orgChart1"/>
    <dgm:cxn modelId="{41BC305D-454B-429E-93CB-4FB4484A251E}" type="presParOf" srcId="{3CA963C8-34C7-4F05-97EB-F8113028D727}" destId="{53C8C66F-11D9-4ABF-BC7A-FB1ECC547458}" srcOrd="1" destOrd="0" presId="urn:microsoft.com/office/officeart/2005/8/layout/orgChart1"/>
    <dgm:cxn modelId="{3DDDD7BF-9E52-4B0C-9072-86ACDF59CABB}" type="presParOf" srcId="{3CA963C8-34C7-4F05-97EB-F8113028D727}" destId="{9A8CECD5-C678-45DD-BB0A-F35D4E3B6EF2}" srcOrd="2" destOrd="0" presId="urn:microsoft.com/office/officeart/2005/8/layout/orgChart1"/>
    <dgm:cxn modelId="{5D317776-81EF-4273-84B2-AD8231755C81}" type="presParOf" srcId="{E454CA44-5DD2-4ED9-AD2B-78B036FDCB67}" destId="{B64671DB-6B0B-45CE-90E9-6EF56704AE6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A60F89-C7BF-4C95-83B1-F2DBA61689A3}">
      <dsp:nvSpPr>
        <dsp:cNvPr id="0" name=""/>
        <dsp:cNvSpPr/>
      </dsp:nvSpPr>
      <dsp:spPr>
        <a:xfrm>
          <a:off x="414662" y="2878466"/>
          <a:ext cx="107852" cy="1471908"/>
        </a:xfrm>
        <a:custGeom>
          <a:avLst/>
          <a:gdLst/>
          <a:ahLst/>
          <a:cxnLst/>
          <a:rect l="0" t="0" r="0" b="0"/>
          <a:pathLst>
            <a:path>
              <a:moveTo>
                <a:pt x="0" y="0"/>
              </a:moveTo>
              <a:lnTo>
                <a:pt x="0" y="1471908"/>
              </a:lnTo>
              <a:lnTo>
                <a:pt x="107852" y="1471908"/>
              </a:lnTo>
            </a:path>
          </a:pathLst>
        </a:custGeom>
        <a:noFill/>
        <a:ln w="55000" cap="flat" cmpd="thickThin" algn="ctr">
          <a:solidFill>
            <a:schemeClr val="accent1">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C76F66E-E0AE-4327-B974-A7B4C161A9D4}">
      <dsp:nvSpPr>
        <dsp:cNvPr id="0" name=""/>
        <dsp:cNvSpPr/>
      </dsp:nvSpPr>
      <dsp:spPr>
        <a:xfrm>
          <a:off x="1700537" y="613429"/>
          <a:ext cx="2012426" cy="657692"/>
        </a:xfrm>
        <a:custGeom>
          <a:avLst/>
          <a:gdLst/>
          <a:ahLst/>
          <a:cxnLst/>
          <a:rect l="0" t="0" r="0" b="0"/>
          <a:pathLst>
            <a:path>
              <a:moveTo>
                <a:pt x="2012426" y="0"/>
              </a:moveTo>
              <a:lnTo>
                <a:pt x="2012426" y="320150"/>
              </a:lnTo>
              <a:lnTo>
                <a:pt x="0" y="320150"/>
              </a:lnTo>
              <a:lnTo>
                <a:pt x="0" y="657692"/>
              </a:lnTo>
            </a:path>
          </a:pathLst>
        </a:custGeom>
        <a:noFill/>
        <a:ln w="55000" cap="flat" cmpd="thickThin" algn="ctr">
          <a:solidFill>
            <a:schemeClr val="accent1">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282FE2B-C1FB-4CFE-8734-3318BC2A48CD}">
      <dsp:nvSpPr>
        <dsp:cNvPr id="0" name=""/>
        <dsp:cNvSpPr/>
      </dsp:nvSpPr>
      <dsp:spPr>
        <a:xfrm>
          <a:off x="4363488" y="2878466"/>
          <a:ext cx="186741" cy="1499461"/>
        </a:xfrm>
        <a:custGeom>
          <a:avLst/>
          <a:gdLst/>
          <a:ahLst/>
          <a:cxnLst/>
          <a:rect l="0" t="0" r="0" b="0"/>
          <a:pathLst>
            <a:path>
              <a:moveTo>
                <a:pt x="0" y="0"/>
              </a:moveTo>
              <a:lnTo>
                <a:pt x="0" y="1499461"/>
              </a:lnTo>
              <a:lnTo>
                <a:pt x="186741" y="1499461"/>
              </a:lnTo>
            </a:path>
          </a:pathLst>
        </a:custGeom>
        <a:noFill/>
        <a:ln w="55000" cap="flat" cmpd="thickThin" algn="ctr">
          <a:solidFill>
            <a:schemeClr val="accent1">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F910A9F-F1BD-4974-B8A0-CA9249A9AEBF}">
      <dsp:nvSpPr>
        <dsp:cNvPr id="0" name=""/>
        <dsp:cNvSpPr/>
      </dsp:nvSpPr>
      <dsp:spPr>
        <a:xfrm>
          <a:off x="3712964" y="613429"/>
          <a:ext cx="1936399" cy="657692"/>
        </a:xfrm>
        <a:custGeom>
          <a:avLst/>
          <a:gdLst/>
          <a:ahLst/>
          <a:cxnLst/>
          <a:rect l="0" t="0" r="0" b="0"/>
          <a:pathLst>
            <a:path>
              <a:moveTo>
                <a:pt x="0" y="0"/>
              </a:moveTo>
              <a:lnTo>
                <a:pt x="0" y="320150"/>
              </a:lnTo>
              <a:lnTo>
                <a:pt x="1936399" y="320150"/>
              </a:lnTo>
              <a:lnTo>
                <a:pt x="1936399" y="657692"/>
              </a:lnTo>
            </a:path>
          </a:pathLst>
        </a:custGeom>
        <a:noFill/>
        <a:ln w="55000" cap="flat" cmpd="thickThin" algn="ctr">
          <a:solidFill>
            <a:schemeClr val="accent1">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EA524E6-0423-4AC8-80C7-9C8AE20C04D5}">
      <dsp:nvSpPr>
        <dsp:cNvPr id="0" name=""/>
        <dsp:cNvSpPr/>
      </dsp:nvSpPr>
      <dsp:spPr>
        <a:xfrm>
          <a:off x="2105620" y="3314"/>
          <a:ext cx="3214687" cy="610115"/>
        </a:xfrm>
        <a:prstGeom prst="rect">
          <a:avLst/>
        </a:prstGeom>
        <a:solidFill>
          <a:schemeClr val="accent1">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en-US" sz="2400" b="1" kern="1200" dirty="0" smtClean="0"/>
            <a:t>Logical</a:t>
          </a:r>
          <a:r>
            <a:rPr lang="en-US" sz="2400" b="1" kern="1200" baseline="0" dirty="0" smtClean="0"/>
            <a:t> Errors</a:t>
          </a:r>
          <a:endParaRPr lang="ar-SA" sz="2400" b="1" kern="1200" dirty="0"/>
        </a:p>
      </dsp:txBody>
      <dsp:txXfrm>
        <a:off x="2105620" y="3314"/>
        <a:ext cx="3214687" cy="610115"/>
      </dsp:txXfrm>
    </dsp:sp>
    <dsp:sp modelId="{837EBBA6-A8E8-4584-87F9-5A055055B4B3}">
      <dsp:nvSpPr>
        <dsp:cNvPr id="0" name=""/>
        <dsp:cNvSpPr/>
      </dsp:nvSpPr>
      <dsp:spPr>
        <a:xfrm>
          <a:off x="4042019" y="1271122"/>
          <a:ext cx="3214687" cy="1607343"/>
        </a:xfrm>
        <a:prstGeom prst="rect">
          <a:avLst/>
        </a:prstGeom>
        <a:solidFill>
          <a:schemeClr val="accent1">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en-US" sz="1500" kern="1200" dirty="0" smtClean="0"/>
            <a:t>Non-fatal logical error:</a:t>
          </a:r>
        </a:p>
        <a:p>
          <a:pPr lvl="0" algn="ctr" defTabSz="666750" rtl="0">
            <a:lnSpc>
              <a:spcPct val="90000"/>
            </a:lnSpc>
            <a:spcBef>
              <a:spcPct val="0"/>
            </a:spcBef>
            <a:spcAft>
              <a:spcPct val="35000"/>
            </a:spcAft>
          </a:pPr>
          <a:r>
            <a:rPr lang="en-US" sz="1500" kern="1200" dirty="0" smtClean="0"/>
            <a:t>A run-time error that does not terminate the execution of the program but produce incorrect results</a:t>
          </a:r>
          <a:endParaRPr lang="ar-SA" sz="1500" kern="1200" dirty="0"/>
        </a:p>
      </dsp:txBody>
      <dsp:txXfrm>
        <a:off x="4042019" y="1271122"/>
        <a:ext cx="3214687" cy="1607343"/>
      </dsp:txXfrm>
    </dsp:sp>
    <dsp:sp modelId="{EC56481A-E2F4-4F65-9693-1ED0E5F2C430}">
      <dsp:nvSpPr>
        <dsp:cNvPr id="0" name=""/>
        <dsp:cNvSpPr/>
      </dsp:nvSpPr>
      <dsp:spPr>
        <a:xfrm>
          <a:off x="4550229" y="3574256"/>
          <a:ext cx="3214687" cy="1607343"/>
        </a:xfrm>
        <a:prstGeom prst="rect">
          <a:avLst/>
        </a:prstGeom>
        <a:solidFill>
          <a:schemeClr val="accent1">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l" defTabSz="666750" rtl="0">
            <a:lnSpc>
              <a:spcPct val="90000"/>
            </a:lnSpc>
            <a:spcBef>
              <a:spcPct val="0"/>
            </a:spcBef>
            <a:spcAft>
              <a:spcPct val="35000"/>
            </a:spcAft>
          </a:pPr>
          <a:r>
            <a:rPr lang="en-US" sz="1500" kern="1200" dirty="0" smtClean="0"/>
            <a:t>Example:</a:t>
          </a:r>
        </a:p>
        <a:p>
          <a:pPr lvl="0" algn="l" defTabSz="666750" rtl="0">
            <a:lnSpc>
              <a:spcPct val="90000"/>
            </a:lnSpc>
            <a:spcBef>
              <a:spcPct val="0"/>
            </a:spcBef>
            <a:spcAft>
              <a:spcPct val="35000"/>
            </a:spcAft>
          </a:pPr>
          <a:r>
            <a:rPr lang="en-US" sz="1500" kern="1200" dirty="0" smtClean="0">
              <a:solidFill>
                <a:srgbClr val="000000"/>
              </a:solidFill>
              <a:latin typeface="Lucida Console" pitchFamily="49" charset="0"/>
            </a:rPr>
            <a:t>Sum=9</a:t>
          </a:r>
          <a:endParaRPr lang="en-US" sz="1500" kern="1200" dirty="0" smtClean="0"/>
        </a:p>
        <a:p>
          <a:pPr lvl="0" algn="l" defTabSz="666750" rtl="0">
            <a:lnSpc>
              <a:spcPct val="90000"/>
            </a:lnSpc>
            <a:spcBef>
              <a:spcPct val="0"/>
            </a:spcBef>
            <a:spcAft>
              <a:spcPct val="35000"/>
            </a:spcAft>
          </a:pPr>
          <a:r>
            <a:rPr lang="en-US" sz="1500" kern="1200" dirty="0" smtClean="0">
              <a:solidFill>
                <a:srgbClr val="0000FF"/>
              </a:solidFill>
              <a:latin typeface="Lucida Console" pitchFamily="49" charset="0"/>
            </a:rPr>
            <a:t>Do While</a:t>
          </a:r>
          <a:r>
            <a:rPr lang="en-US" sz="1500" kern="1200" dirty="0" smtClean="0">
              <a:solidFill>
                <a:srgbClr val="000000"/>
              </a:solidFill>
              <a:latin typeface="Lucida Console" pitchFamily="49" charset="0"/>
            </a:rPr>
            <a:t> Sum &lt;= - </a:t>
          </a:r>
          <a:r>
            <a:rPr lang="en-US" sz="1500" kern="1200" dirty="0" smtClean="0">
              <a:solidFill>
                <a:srgbClr val="128AFF"/>
              </a:solidFill>
              <a:latin typeface="Lucida Console" pitchFamily="49" charset="0"/>
            </a:rPr>
            <a:t>100</a:t>
          </a:r>
          <a:br>
            <a:rPr lang="en-US" sz="1500" kern="1200" dirty="0" smtClean="0">
              <a:solidFill>
                <a:srgbClr val="128AFF"/>
              </a:solidFill>
              <a:latin typeface="Lucida Console" pitchFamily="49" charset="0"/>
            </a:rPr>
          </a:br>
          <a:r>
            <a:rPr lang="en-US" sz="1500" kern="1200" dirty="0" smtClean="0">
              <a:solidFill>
                <a:srgbClr val="000000"/>
              </a:solidFill>
              <a:latin typeface="Lucida Console" pitchFamily="49" charset="0"/>
            </a:rPr>
            <a:t>   Sum = Sum * </a:t>
          </a:r>
          <a:r>
            <a:rPr lang="en-US" sz="1500" kern="1200" dirty="0" smtClean="0">
              <a:solidFill>
                <a:srgbClr val="128AFF"/>
              </a:solidFill>
              <a:latin typeface="Lucida Console" pitchFamily="49" charset="0"/>
            </a:rPr>
            <a:t>3</a:t>
          </a:r>
          <a:r>
            <a:rPr lang="en-US" sz="1500" kern="1200" dirty="0" smtClean="0">
              <a:solidFill>
                <a:srgbClr val="00BF00"/>
              </a:solidFill>
              <a:latin typeface="Lucida Console" pitchFamily="49" charset="0"/>
            </a:rPr>
            <a:t> </a:t>
          </a:r>
          <a:r>
            <a:rPr lang="en-US" sz="1500" kern="1200" dirty="0" smtClean="0">
              <a:solidFill>
                <a:srgbClr val="FF0000"/>
              </a:solidFill>
              <a:latin typeface="Lucida Console" pitchFamily="49" charset="0"/>
            </a:rPr>
            <a:t>' compute next power of 3</a:t>
          </a:r>
          <a:r>
            <a:rPr lang="en-US" sz="1500" kern="1200" dirty="0" smtClean="0">
              <a:solidFill>
                <a:srgbClr val="00BF00"/>
              </a:solidFill>
              <a:latin typeface="Lucida Console" pitchFamily="49" charset="0"/>
            </a:rPr>
            <a:t/>
          </a:r>
          <a:br>
            <a:rPr lang="en-US" sz="1500" kern="1200" dirty="0" smtClean="0">
              <a:solidFill>
                <a:srgbClr val="00BF00"/>
              </a:solidFill>
              <a:latin typeface="Lucida Console" pitchFamily="49" charset="0"/>
            </a:rPr>
          </a:br>
          <a:r>
            <a:rPr lang="en-US" sz="1500" kern="1200" dirty="0" smtClean="0">
              <a:solidFill>
                <a:srgbClr val="0000FF"/>
              </a:solidFill>
              <a:latin typeface="Lucida Console" pitchFamily="49" charset="0"/>
            </a:rPr>
            <a:t>Loop</a:t>
          </a:r>
          <a:endParaRPr lang="ar-SA" sz="1500" kern="1200" dirty="0"/>
        </a:p>
      </dsp:txBody>
      <dsp:txXfrm>
        <a:off x="4550229" y="3574256"/>
        <a:ext cx="3214687" cy="1607343"/>
      </dsp:txXfrm>
    </dsp:sp>
    <dsp:sp modelId="{A5CE0FFD-DD95-4D4C-BB70-7F6AC4A3927F}">
      <dsp:nvSpPr>
        <dsp:cNvPr id="0" name=""/>
        <dsp:cNvSpPr/>
      </dsp:nvSpPr>
      <dsp:spPr>
        <a:xfrm>
          <a:off x="93193" y="1271122"/>
          <a:ext cx="3214687" cy="1607343"/>
        </a:xfrm>
        <a:prstGeom prst="rect">
          <a:avLst/>
        </a:prstGeom>
        <a:solidFill>
          <a:schemeClr val="accent1">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en-US" sz="1500" kern="1200" dirty="0" smtClean="0"/>
            <a:t>Fatal logic error</a:t>
          </a:r>
        </a:p>
        <a:p>
          <a:pPr lvl="0" algn="ctr" defTabSz="666750" rtl="0">
            <a:lnSpc>
              <a:spcPct val="90000"/>
            </a:lnSpc>
            <a:spcBef>
              <a:spcPct val="0"/>
            </a:spcBef>
            <a:spcAft>
              <a:spcPct val="35000"/>
            </a:spcAft>
          </a:pPr>
          <a:r>
            <a:rPr lang="en-US" sz="1500" kern="1200" dirty="0" smtClean="0"/>
            <a:t>A run-time error that terminates the execution of the program</a:t>
          </a:r>
        </a:p>
      </dsp:txBody>
      <dsp:txXfrm>
        <a:off x="93193" y="1271122"/>
        <a:ext cx="3214687" cy="1607343"/>
      </dsp:txXfrm>
    </dsp:sp>
    <dsp:sp modelId="{4CCDAC6C-F939-4DB8-97F4-A15DE9F2CE73}">
      <dsp:nvSpPr>
        <dsp:cNvPr id="0" name=""/>
        <dsp:cNvSpPr/>
      </dsp:nvSpPr>
      <dsp:spPr>
        <a:xfrm>
          <a:off x="522515" y="3546703"/>
          <a:ext cx="3214687" cy="1607343"/>
        </a:xfrm>
        <a:prstGeom prst="rect">
          <a:avLst/>
        </a:prstGeom>
        <a:solidFill>
          <a:schemeClr val="accent1">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l" defTabSz="666750" rtl="0">
            <a:lnSpc>
              <a:spcPct val="90000"/>
            </a:lnSpc>
            <a:spcBef>
              <a:spcPct val="0"/>
            </a:spcBef>
            <a:spcAft>
              <a:spcPct val="35000"/>
            </a:spcAft>
          </a:pPr>
          <a:r>
            <a:rPr lang="en-US" sz="1500" kern="1200" dirty="0" smtClean="0"/>
            <a:t>Example:</a:t>
          </a:r>
        </a:p>
        <a:p>
          <a:pPr lvl="0" algn="l" defTabSz="666750" rtl="0">
            <a:lnSpc>
              <a:spcPct val="90000"/>
            </a:lnSpc>
            <a:spcBef>
              <a:spcPct val="0"/>
            </a:spcBef>
            <a:spcAft>
              <a:spcPct val="35000"/>
            </a:spcAft>
          </a:pPr>
          <a:r>
            <a:rPr lang="en-US" sz="1500" kern="1200" dirty="0" smtClean="0">
              <a:solidFill>
                <a:srgbClr val="000000"/>
              </a:solidFill>
              <a:latin typeface="Lucida Console" pitchFamily="49" charset="0"/>
            </a:rPr>
            <a:t>Sum=9</a:t>
          </a:r>
          <a:endParaRPr lang="en-US" sz="1500" kern="1200" dirty="0" smtClean="0"/>
        </a:p>
        <a:p>
          <a:pPr lvl="0" algn="l" defTabSz="666750" rtl="0">
            <a:lnSpc>
              <a:spcPct val="90000"/>
            </a:lnSpc>
            <a:spcBef>
              <a:spcPct val="0"/>
            </a:spcBef>
            <a:spcAft>
              <a:spcPct val="35000"/>
            </a:spcAft>
          </a:pPr>
          <a:r>
            <a:rPr lang="en-US" sz="1500" kern="1200" dirty="0" smtClean="0">
              <a:solidFill>
                <a:srgbClr val="0000FF"/>
              </a:solidFill>
              <a:latin typeface="Lucida Console" pitchFamily="49" charset="0"/>
            </a:rPr>
            <a:t>Do While</a:t>
          </a:r>
          <a:r>
            <a:rPr lang="en-US" sz="1500" kern="1200" dirty="0" smtClean="0">
              <a:solidFill>
                <a:srgbClr val="000000"/>
              </a:solidFill>
              <a:latin typeface="Lucida Console" pitchFamily="49" charset="0"/>
            </a:rPr>
            <a:t> Sum/ (sum-9)&lt;= </a:t>
          </a:r>
          <a:r>
            <a:rPr lang="en-US" sz="1500" kern="1200" dirty="0" smtClean="0">
              <a:solidFill>
                <a:srgbClr val="128AFF"/>
              </a:solidFill>
              <a:latin typeface="Lucida Console" pitchFamily="49" charset="0"/>
            </a:rPr>
            <a:t>100</a:t>
          </a:r>
          <a:br>
            <a:rPr lang="en-US" sz="1500" kern="1200" dirty="0" smtClean="0">
              <a:solidFill>
                <a:srgbClr val="128AFF"/>
              </a:solidFill>
              <a:latin typeface="Lucida Console" pitchFamily="49" charset="0"/>
            </a:rPr>
          </a:br>
          <a:r>
            <a:rPr lang="en-US" sz="1500" kern="1200" dirty="0" smtClean="0">
              <a:solidFill>
                <a:srgbClr val="000000"/>
              </a:solidFill>
              <a:latin typeface="Lucida Console" pitchFamily="49" charset="0"/>
            </a:rPr>
            <a:t>   Sum = Sum * </a:t>
          </a:r>
          <a:r>
            <a:rPr lang="en-US" sz="1500" kern="1200" dirty="0" smtClean="0">
              <a:solidFill>
                <a:srgbClr val="128AFF"/>
              </a:solidFill>
              <a:latin typeface="Lucida Console" pitchFamily="49" charset="0"/>
            </a:rPr>
            <a:t>3</a:t>
          </a:r>
          <a:r>
            <a:rPr lang="en-US" sz="1500" kern="1200" dirty="0" smtClean="0">
              <a:solidFill>
                <a:srgbClr val="00BF00"/>
              </a:solidFill>
              <a:latin typeface="Lucida Console" pitchFamily="49" charset="0"/>
            </a:rPr>
            <a:t> </a:t>
          </a:r>
          <a:r>
            <a:rPr lang="en-US" sz="1500" kern="1200" dirty="0" smtClean="0">
              <a:solidFill>
                <a:srgbClr val="FF0000"/>
              </a:solidFill>
              <a:latin typeface="Lucida Console" pitchFamily="49" charset="0"/>
            </a:rPr>
            <a:t>' compute next power of 3</a:t>
          </a:r>
          <a:r>
            <a:rPr lang="en-US" sz="1500" kern="1200" dirty="0" smtClean="0">
              <a:solidFill>
                <a:srgbClr val="00BF00"/>
              </a:solidFill>
              <a:latin typeface="Lucida Console" pitchFamily="49" charset="0"/>
            </a:rPr>
            <a:t/>
          </a:r>
          <a:br>
            <a:rPr lang="en-US" sz="1500" kern="1200" dirty="0" smtClean="0">
              <a:solidFill>
                <a:srgbClr val="00BF00"/>
              </a:solidFill>
              <a:latin typeface="Lucida Console" pitchFamily="49" charset="0"/>
            </a:rPr>
          </a:br>
          <a:r>
            <a:rPr lang="en-US" sz="1500" kern="1200" dirty="0" smtClean="0">
              <a:solidFill>
                <a:srgbClr val="0000FF"/>
              </a:solidFill>
              <a:latin typeface="Lucida Console" pitchFamily="49" charset="0"/>
            </a:rPr>
            <a:t>Loop</a:t>
          </a:r>
          <a:endParaRPr lang="ar-SA" sz="1500" kern="1200" dirty="0"/>
        </a:p>
      </dsp:txBody>
      <dsp:txXfrm>
        <a:off x="522515" y="3546703"/>
        <a:ext cx="3214687" cy="16073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0D3C0A8A-3793-4030-85FB-579CC37E6378}" type="datetimeFigureOut">
              <a:rPr lang="ar-SA" smtClean="0"/>
              <a:pPr/>
              <a:t>26/04/1438</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0FA9A8C-2606-487F-8DA9-3A8A293A2893}" type="slidenum">
              <a:rPr lang="ar-SA" smtClean="0"/>
              <a:pPr/>
              <a:t>‹#›</a:t>
            </a:fld>
            <a:endParaRPr lang="ar-SA"/>
          </a:p>
        </p:txBody>
      </p:sp>
    </p:spTree>
    <p:extLst>
      <p:ext uri="{BB962C8B-B14F-4D97-AF65-F5344CB8AC3E}">
        <p14:creationId xmlns:p14="http://schemas.microsoft.com/office/powerpoint/2010/main" val="1817321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81EB3A0-DD1F-49B7-A959-B0DF938C3AB2}" type="datetimeFigureOut">
              <a:rPr lang="en-US"/>
              <a:pPr>
                <a:defRPr/>
              </a:pPr>
              <a:t>1/24/2017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AA3E624-F3E2-460A-937A-C9EE21BF87A5}" type="slidenum">
              <a:rPr lang="en-US"/>
              <a:pPr>
                <a:defRPr/>
              </a:pPr>
              <a:t>‹#›</a:t>
            </a:fld>
            <a:endParaRPr lang="en-US"/>
          </a:p>
        </p:txBody>
      </p:sp>
    </p:spTree>
    <p:extLst>
      <p:ext uri="{BB962C8B-B14F-4D97-AF65-F5344CB8AC3E}">
        <p14:creationId xmlns:p14="http://schemas.microsoft.com/office/powerpoint/2010/main" val="14658847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3522F31-D101-4DDA-9FD8-A81574F110A1}" type="slidenum">
              <a:rPr lang="ar-SA" smtClean="0"/>
              <a:pPr/>
              <a:t>48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smtClean="0">
                <a:solidFill>
                  <a:srgbClr val="FFFFFF"/>
                </a:solidFill>
              </a:defRPr>
            </a:lvl1pPr>
            <a:extLst/>
          </a:lstStyle>
          <a:p>
            <a:pPr>
              <a:defRPr/>
            </a:pPr>
            <a:fld id="{D973DB6A-BCED-4C74-B772-899CD345DE8E}" type="datetime1">
              <a:rPr lang="en-US" smtClean="0"/>
              <a:t>1/24/2017</a:t>
            </a:fld>
            <a:endParaRPr lang="en-US"/>
          </a:p>
        </p:txBody>
      </p:sp>
      <p:sp>
        <p:nvSpPr>
          <p:cNvPr id="13" name="Slide Number Placeholder 26"/>
          <p:cNvSpPr>
            <a:spLocks noGrp="1"/>
          </p:cNvSpPr>
          <p:nvPr>
            <p:ph type="sldNum" sz="quarter" idx="11"/>
          </p:nvPr>
        </p:nvSpPr>
        <p:spPr/>
        <p:txBody>
          <a:bodyPr/>
          <a:lstStyle>
            <a:lvl1pPr>
              <a:defRPr smtClean="0">
                <a:solidFill>
                  <a:srgbClr val="FFFFFF"/>
                </a:solidFill>
              </a:defRPr>
            </a:lvl1pPr>
            <a:extLst/>
          </a:lstStyle>
          <a:p>
            <a:pPr>
              <a:defRPr/>
            </a:pPr>
            <a:fld id="{AE4FE796-7082-413B-BDDC-FBBF36236B0B}"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smtClean="0">
                <a:solidFill>
                  <a:schemeClr val="accent1">
                    <a:tint val="20000"/>
                  </a:schemeClr>
                </a:solidFill>
              </a:defRPr>
            </a:lvl1pPr>
            <a:extLst/>
          </a:lstStyle>
          <a:p>
            <a:pPr>
              <a:defRPr/>
            </a:pPr>
            <a:r>
              <a:rPr lang="en-US" smtClean="0"/>
              <a:t>© 1992-2011 by Pearson Education, Inc. All Rights Reserved.-Edited By Maysoon Al-Duwais</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39D0A93-3339-4297-82B9-6A180091A6F2}" type="datetime1">
              <a:rPr lang="en-US" smtClean="0"/>
              <a:t>1/24/2017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6" name="Slide Number Placeholder 17"/>
          <p:cNvSpPr>
            <a:spLocks noGrp="1"/>
          </p:cNvSpPr>
          <p:nvPr>
            <p:ph type="sldNum" sz="quarter" idx="12"/>
          </p:nvPr>
        </p:nvSpPr>
        <p:spPr/>
        <p:txBody>
          <a:bodyPr/>
          <a:lstStyle>
            <a:lvl1pPr>
              <a:defRPr/>
            </a:lvl1pPr>
          </a:lstStyle>
          <a:p>
            <a:pPr>
              <a:defRPr/>
            </a:pPr>
            <a:fld id="{B7F24AF7-6223-4FCE-BFAD-A2E3A70811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EBBCE7-86D4-49F4-A5B2-AD9C8AC6FB19}" type="datetime1">
              <a:rPr lang="en-US" smtClean="0"/>
              <a:t>1/24/2017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6" name="Slide Number Placeholder 17"/>
          <p:cNvSpPr>
            <a:spLocks noGrp="1"/>
          </p:cNvSpPr>
          <p:nvPr>
            <p:ph type="sldNum" sz="quarter" idx="12"/>
          </p:nvPr>
        </p:nvSpPr>
        <p:spPr/>
        <p:txBody>
          <a:bodyPr/>
          <a:lstStyle>
            <a:lvl1pPr>
              <a:defRPr/>
            </a:lvl1pPr>
          </a:lstStyle>
          <a:p>
            <a:pPr>
              <a:defRPr/>
            </a:pPr>
            <a:fld id="{A31ADBFD-5D69-46E5-832E-98C29D48099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fld id="{549EDD61-EB2A-4F13-944F-5F5BBE9476E8}" type="datetime1">
              <a:rPr lang="en-US" smtClean="0"/>
              <a:t>1/24/2017</a:t>
            </a:fld>
            <a:endParaRPr lang="en-US"/>
          </a:p>
        </p:txBody>
      </p:sp>
      <p:sp>
        <p:nvSpPr>
          <p:cNvPr id="5" name="Footer Placeholder 21"/>
          <p:cNvSpPr>
            <a:spLocks noGrp="1"/>
          </p:cNvSpPr>
          <p:nvPr>
            <p:ph type="ftr" sz="quarter" idx="11"/>
          </p:nvPr>
        </p:nvSpPr>
        <p:spPr>
          <a:xfrm>
            <a:off x="3200400" y="6400800"/>
            <a:ext cx="3530600" cy="373063"/>
          </a:xfrm>
        </p:spPr>
        <p:txBody>
          <a:bodyPr/>
          <a:lstStyle>
            <a:lvl1pPr>
              <a:defRPr i="1">
                <a:latin typeface="Comic Sans MS" pitchFamily="66" charset="0"/>
              </a:defRPr>
            </a:lvl1pPr>
          </a:lstStyle>
          <a:p>
            <a:pPr>
              <a:defRPr/>
            </a:pPr>
            <a:r>
              <a:rPr lang="en-US" smtClean="0"/>
              <a:t>© 1992-2011 by Pearson Education, Inc. All Rights Reserved.-Edited By Maysoon Al-Duwais</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9098BF5-001E-4606-B220-31B33B5698C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p:txBody>
          <a:bodyPr/>
          <a:lstStyle>
            <a:lvl1pPr algn="just">
              <a:defRPr/>
            </a:lvl1pPr>
            <a:lvl2pPr algn="just">
              <a:buFont typeface="Wingdings" pitchFamily="2" charset="2"/>
              <a:buChar char="§"/>
              <a:defRPr/>
            </a:lvl2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CA54D579-D9CD-461A-8BBD-12E4D67A4C8D}" type="datetime1">
              <a:rPr lang="en-US" smtClean="0"/>
              <a:t>1/24/2017</a:t>
            </a:fld>
            <a:endParaRPr lang="en-US"/>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t>© 1992-2011 by Pearson Education, Inc. All Rights Reserved.-Edited By Maysoon Al-Duwais</a:t>
            </a:r>
            <a:endParaRPr lang="en-US"/>
          </a:p>
        </p:txBody>
      </p:sp>
      <p:sp>
        <p:nvSpPr>
          <p:cNvPr id="9" name="Slide Number Placeholder 5"/>
          <p:cNvSpPr>
            <a:spLocks noGrp="1"/>
          </p:cNvSpPr>
          <p:nvPr>
            <p:ph type="sldNum" sz="quarter" idx="12"/>
          </p:nvPr>
        </p:nvSpPr>
        <p:spPr/>
        <p:txBody>
          <a:bodyPr/>
          <a:lstStyle>
            <a:lvl1pPr>
              <a:defRPr/>
            </a:lvl1pPr>
            <a:extLst/>
          </a:lstStyle>
          <a:p>
            <a:pPr>
              <a:defRPr/>
            </a:pPr>
            <a:fld id="{AE7D2BAC-37B9-4289-ABA6-90130C0798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38B583F6-C3EC-4EC4-A6D7-BAC1A8BED2C0}" type="datetime1">
              <a:rPr lang="en-US" smtClean="0"/>
              <a:t>1/24/2017</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B8D87F7D-E299-4685-B09E-BE14F76875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D3B98EF2-04F9-4ECE-B5F9-2DBFCB151CCD}" type="datetime1">
              <a:rPr lang="en-US" smtClean="0"/>
              <a:t>1/24/2017</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9D06EB0-F6B7-42CB-9981-9E95F06C5F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06A5DF0-CAFF-4E29-BDD7-D29283BF828B}" type="datetime1">
              <a:rPr lang="en-US" smtClean="0"/>
              <a:t>1/24/2017</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7FC50B54-9F51-4053-A309-5725E4D7B38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875121F0-8D8B-4E96-B521-EFC450F79C12}" type="datetime1">
              <a:rPr lang="en-US" smtClean="0"/>
              <a:t>1/24/2017</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2A88A689-3401-42A5-B621-3F761942069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5B82787-CE66-439F-9341-5FFBFEEEE680}" type="datetime1">
              <a:rPr lang="en-US" smtClean="0"/>
              <a:t>1/24/2017</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4" name="Slide Number Placeholder 17"/>
          <p:cNvSpPr>
            <a:spLocks noGrp="1"/>
          </p:cNvSpPr>
          <p:nvPr>
            <p:ph type="sldNum" sz="quarter" idx="12"/>
          </p:nvPr>
        </p:nvSpPr>
        <p:spPr/>
        <p:txBody>
          <a:bodyPr/>
          <a:lstStyle>
            <a:lvl1pPr>
              <a:defRPr/>
            </a:lvl1pPr>
          </a:lstStyle>
          <a:p>
            <a:pPr>
              <a:defRPr/>
            </a:pPr>
            <a:fld id="{6CC500A1-51B4-4E27-A4F6-2F0E61033A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574B5E2C-BA8B-4E3B-A7EA-BF1288EB318D}" type="datetime1">
              <a:rPr lang="en-US" smtClean="0"/>
              <a:t>1/24/2017</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CA85A0E-73DD-49D0-A051-D28A6559AFC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E20F1271-2304-466E-9CB7-A6846BE0AC53}" type="datetime1">
              <a:rPr lang="en-US" smtClean="0"/>
              <a:t>1/24/2017</a:t>
            </a:fld>
            <a:endParaRPr lang="en-US"/>
          </a:p>
        </p:txBody>
      </p:sp>
      <p:sp>
        <p:nvSpPr>
          <p:cNvPr id="12" name="Footer Placeholder 5"/>
          <p:cNvSpPr>
            <a:spLocks noGrp="1"/>
          </p:cNvSpPr>
          <p:nvPr>
            <p:ph type="ftr" sz="quarter" idx="11"/>
          </p:nvPr>
        </p:nvSpPr>
        <p:spPr>
          <a:xfrm>
            <a:off x="4379913" y="6408738"/>
            <a:ext cx="2351087" cy="365125"/>
          </a:xfrm>
        </p:spPr>
        <p:txBody>
          <a:bodyPr/>
          <a:lstStyle>
            <a:lvl1pPr>
              <a:defRPr smtClean="0">
                <a:solidFill>
                  <a:schemeClr val="tx1"/>
                </a:solidFill>
              </a:defRPr>
            </a:lvl1pPr>
            <a:extLst/>
          </a:lstStyle>
          <a:p>
            <a:pPr>
              <a:defRPr/>
            </a:pPr>
            <a:r>
              <a:rPr lang="en-US" smtClean="0"/>
              <a:t>© 1992-2011 by Pearson Education, Inc. All Rights Reserved.-Edited By Maysoon Al-Duwais</a:t>
            </a: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B39BE79F-C750-4136-8FF2-414A9A14B10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56C2573C-66FB-4F85-950B-06B6CEE951EA}" type="datetime1">
              <a:rPr lang="en-US" smtClean="0"/>
              <a:t>1/24/2017</a:t>
            </a:fld>
            <a:endParaRPr lang="en-US"/>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tx1"/>
                </a:solidFill>
                <a:latin typeface="+mn-lt"/>
                <a:cs typeface="+mn-cs"/>
              </a:defRPr>
            </a:lvl1pPr>
            <a:extLst/>
          </a:lstStyle>
          <a:p>
            <a:pPr>
              <a:defRPr/>
            </a:pPr>
            <a:r>
              <a:rPr lang="en-US" smtClean="0"/>
              <a:t>© 1992-2011 by Pearson Education, Inc. All Rights Reserved.-Edited By Maysoon Al-Duwais</a:t>
            </a: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97EDFA7D-7C64-466D-913E-61A5FC027054}" type="slidenum">
              <a:rPr lang="en-US"/>
              <a:pPr>
                <a:defRPr/>
              </a:pPr>
              <a:t>‹#›</a:t>
            </a:fld>
            <a:endParaRPr lang="en-US"/>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82" r:id="rId7"/>
    <p:sldLayoutId id="2147483692" r:id="rId8"/>
    <p:sldLayoutId id="2147483693" r:id="rId9"/>
    <p:sldLayoutId id="2147483683" r:id="rId10"/>
    <p:sldLayoutId id="2147483684" r:id="rId11"/>
    <p:sldLayoutId id="2147483685" r:id="rId12"/>
  </p:sldLayoutIdLst>
  <p:hf hdr="0" ftr="0" dt="0"/>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defRPr sz="1900" kern="1200">
          <a:solidFill>
            <a:schemeClr val="tx1"/>
          </a:solidFill>
          <a:latin typeface="+mn-lt"/>
          <a:ea typeface="+mn-ea"/>
          <a:cs typeface="+mn-cs"/>
        </a:defRPr>
      </a:lvl4pPr>
      <a:lvl5pPr marL="1143000" indent="-228600" algn="l" rtl="0" fontAlgn="base">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fontAlgn="auto">
              <a:spcAft>
                <a:spcPts val="0"/>
              </a:spcAft>
              <a:defRPr/>
            </a:pPr>
            <a:r>
              <a:rPr lang="en-US" dirty="0" smtClean="0">
                <a:solidFill>
                  <a:srgbClr val="3380E6"/>
                </a:solidFill>
                <a:latin typeface="Goudy Sans Medium"/>
              </a:rPr>
              <a:t>Repetition Statements </a:t>
            </a:r>
          </a:p>
        </p:txBody>
      </p:sp>
      <p:sp>
        <p:nvSpPr>
          <p:cNvPr id="10243" name="Subtitle 3"/>
          <p:cNvSpPr>
            <a:spLocks noGrp="1"/>
          </p:cNvSpPr>
          <p:nvPr>
            <p:ph type="subTitle" idx="1"/>
          </p:nvPr>
        </p:nvSpPr>
        <p:spPr>
          <a:xfrm>
            <a:off x="685800" y="3611563"/>
            <a:ext cx="7772400" cy="1200150"/>
          </a:xfrm>
        </p:spPr>
        <p:txBody>
          <a:bodyPr/>
          <a:lstStyle/>
          <a:p>
            <a:pPr marR="0"/>
            <a:r>
              <a:rPr lang="en-US" dirty="0" smtClean="0"/>
              <a:t>Visual Basic 2010 How to Program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686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Repetition Statement</a:t>
            </a:r>
          </a:p>
        </p:txBody>
      </p:sp>
      <p:sp>
        <p:nvSpPr>
          <p:cNvPr id="94211" name="Text Placeholder 2"/>
          <p:cNvSpPr>
            <a:spLocks noGrp="1"/>
          </p:cNvSpPr>
          <p:nvPr>
            <p:ph type="body" idx="1"/>
          </p:nvPr>
        </p:nvSpPr>
        <p:spPr>
          <a:xfrm>
            <a:off x="457200" y="1143000"/>
            <a:ext cx="8229600" cy="4525962"/>
          </a:xfrm>
        </p:spPr>
        <p:txBody>
          <a:bodyPr/>
          <a:lstStyle/>
          <a:p>
            <a:pPr algn="just"/>
            <a:r>
              <a:rPr lang="en-US" sz="2400" dirty="0" smtClean="0">
                <a:solidFill>
                  <a:srgbClr val="000000"/>
                </a:solidFill>
                <a:latin typeface="Times New Roman" pitchFamily="18" charset="0"/>
              </a:rPr>
              <a:t>The </a:t>
            </a:r>
            <a:r>
              <a:rPr lang="en-US" sz="2400" dirty="0" smtClean="0">
                <a:solidFill>
                  <a:srgbClr val="0070C0"/>
                </a:solidFill>
                <a:latin typeface="Lucida Console" pitchFamily="49" charset="0"/>
              </a:rPr>
              <a:t>Do</a:t>
            </a:r>
            <a:r>
              <a:rPr lang="en-US" sz="2400" dirty="0" smtClean="0">
                <a:solidFill>
                  <a:srgbClr val="0070C0"/>
                </a:solidFill>
                <a:latin typeface="Times New Roman" pitchFamily="18" charset="0"/>
              </a:rPr>
              <a:t>…</a:t>
            </a:r>
            <a:r>
              <a:rPr lang="en-US" sz="2400" dirty="0" smtClean="0">
                <a:solidFill>
                  <a:srgbClr val="0070C0"/>
                </a:solidFill>
                <a:latin typeface="Lucida Console" pitchFamily="49" charset="0"/>
              </a:rPr>
              <a:t>Loop</a:t>
            </a:r>
            <a:r>
              <a:rPr lang="en-US" sz="2400" dirty="0" smtClean="0">
                <a:solidFill>
                  <a:srgbClr val="0070C0"/>
                </a:solidFill>
                <a:latin typeface="Times New Roman" pitchFamily="18" charset="0"/>
              </a:rPr>
              <a:t> </a:t>
            </a:r>
            <a:r>
              <a:rPr lang="en-US" sz="2400" dirty="0" smtClean="0">
                <a:solidFill>
                  <a:srgbClr val="0070C0"/>
                </a:solidFill>
                <a:latin typeface="Lucida Console" pitchFamily="49" charset="0"/>
              </a:rPr>
              <a:t>While</a:t>
            </a:r>
            <a:r>
              <a:rPr lang="en-US" sz="2400" dirty="0" smtClean="0">
                <a:solidFill>
                  <a:srgbClr val="0070C0"/>
                </a:solidFill>
                <a:latin typeface="Times New Roman" pitchFamily="18" charset="0"/>
              </a:rPr>
              <a:t> </a:t>
            </a:r>
            <a:r>
              <a:rPr lang="en-US" sz="2400" dirty="0" smtClean="0">
                <a:solidFill>
                  <a:srgbClr val="000000"/>
                </a:solidFill>
                <a:latin typeface="Times New Roman" pitchFamily="18" charset="0"/>
              </a:rPr>
              <a:t>statement tests the loop-continuation condition </a:t>
            </a:r>
            <a:r>
              <a:rPr lang="en-US" sz="2400" u="sng" dirty="0" smtClean="0">
                <a:solidFill>
                  <a:srgbClr val="000000"/>
                </a:solidFill>
                <a:latin typeface="Times New Roman" pitchFamily="18" charset="0"/>
              </a:rPr>
              <a:t>after the loop body </a:t>
            </a:r>
            <a:r>
              <a:rPr lang="en-US" sz="2400" dirty="0" smtClean="0">
                <a:solidFill>
                  <a:srgbClr val="000000"/>
                </a:solidFill>
                <a:latin typeface="Times New Roman" pitchFamily="18" charset="0"/>
              </a:rPr>
              <a:t>is performed, so it’s referred to as a </a:t>
            </a:r>
            <a:r>
              <a:rPr lang="en-US" sz="2400" b="1" u="sng" dirty="0" smtClean="0">
                <a:solidFill>
                  <a:srgbClr val="C00000"/>
                </a:solidFill>
                <a:latin typeface="Times New Roman" pitchFamily="18" charset="0"/>
              </a:rPr>
              <a:t>post-test loop</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In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the loop body is always executed at </a:t>
            </a:r>
            <a:r>
              <a:rPr lang="en-US" sz="2400" u="sng" dirty="0" smtClean="0">
                <a:solidFill>
                  <a:srgbClr val="000000"/>
                </a:solidFill>
                <a:latin typeface="Times New Roman" pitchFamily="18" charset="0"/>
              </a:rPr>
              <a:t>least once</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When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terminates, execution continues with the statement after the </a:t>
            </a:r>
            <a:r>
              <a:rPr lang="en-US" sz="2400" dirty="0" smtClean="0">
                <a:solidFill>
                  <a:srgbClr val="0070C0"/>
                </a:solidFill>
                <a:latin typeface="Lucida Console" pitchFamily="49" charset="0"/>
              </a:rPr>
              <a:t>Loop While </a:t>
            </a:r>
            <a:r>
              <a:rPr lang="en-US" sz="2400" dirty="0" smtClean="0">
                <a:solidFill>
                  <a:srgbClr val="000000"/>
                </a:solidFill>
                <a:latin typeface="Times New Roman" pitchFamily="18" charset="0"/>
              </a:rPr>
              <a:t>clause.</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The program in Fig. 5.11 uses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to output the even integers from 2 to 10.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1" descr="vbhtp5_05images_Page_2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448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and Repetition Statement</a:t>
            </a:r>
          </a:p>
        </p:txBody>
      </p:sp>
      <p:sp>
        <p:nvSpPr>
          <p:cNvPr id="3" name="Text Placeholder 2"/>
          <p:cNvSpPr>
            <a:spLocks noGrp="1"/>
          </p:cNvSpPr>
          <p:nvPr>
            <p:ph type="body" idx="1"/>
          </p:nvPr>
        </p:nvSpPr>
        <p:spPr>
          <a:xfrm>
            <a:off x="457200" y="1481138"/>
            <a:ext cx="8458200" cy="4525962"/>
          </a:xfrm>
        </p:spPr>
        <p:txBody>
          <a:bodyPr>
            <a:normAutofit lnSpcReduction="10000"/>
          </a:bodyPr>
          <a:lstStyle/>
          <a:p>
            <a:pPr algn="just">
              <a:lnSpc>
                <a:spcPct val="80000"/>
              </a:lnSpc>
            </a:pPr>
            <a:r>
              <a:rPr lang="en-US" sz="2500" dirty="0" smtClean="0">
                <a:solidFill>
                  <a:srgbClr val="000000"/>
                </a:solidFill>
                <a:latin typeface="Times New Roman" pitchFamily="18" charset="0"/>
              </a:rPr>
              <a:t>When lines 11–12 execute, it displays the value of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(at this point,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 then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by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Then the loop-continuation condition in line 13 is evaluated.</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Variable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is </a:t>
            </a:r>
            <a:r>
              <a:rPr lang="en-US" sz="2500" dirty="0" smtClean="0">
                <a:solidFill>
                  <a:srgbClr val="000000"/>
                </a:solidFill>
                <a:latin typeface="Lucida Console" pitchFamily="49" charset="0"/>
              </a:rPr>
              <a:t>4</a:t>
            </a:r>
            <a:r>
              <a:rPr lang="en-US" sz="2500" dirty="0" smtClean="0">
                <a:solidFill>
                  <a:srgbClr val="000000"/>
                </a:solidFill>
                <a:latin typeface="Times New Roman" pitchFamily="18" charset="0"/>
              </a:rPr>
              <a:t> &lt;=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so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 executes lines 11–12 again.</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In the 5th iteration of the statement, line 11 outputs the value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and line 12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to </a:t>
            </a:r>
            <a:r>
              <a:rPr lang="en-US" sz="2500" dirty="0" smtClean="0">
                <a:solidFill>
                  <a:srgbClr val="000000"/>
                </a:solidFill>
                <a:latin typeface="Lucida Console" pitchFamily="49" charset="0"/>
              </a:rPr>
              <a:t>12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At this point, the loop-continuation condition in line 13 evaluates to false, and the program exits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Do While...Loop (</a:t>
            </a:r>
            <a:r>
              <a:rPr lang="en-US" dirty="0" smtClean="0">
                <a:solidFill>
                  <a:srgbClr val="FF0000"/>
                </a:solidFill>
              </a:rPr>
              <a:t>Vs.)</a:t>
            </a:r>
            <a:r>
              <a:rPr lang="en-US" dirty="0" smtClean="0"/>
              <a:t> Do... Loop While</a:t>
            </a:r>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13</a:t>
            </a:fld>
            <a:endParaRPr lang="en-US"/>
          </a:p>
        </p:txBody>
      </p:sp>
      <p:graphicFrame>
        <p:nvGraphicFramePr>
          <p:cNvPr id="6" name="Diagram 5"/>
          <p:cNvGraphicFramePr/>
          <p:nvPr/>
        </p:nvGraphicFramePr>
        <p:xfrm>
          <a:off x="304800" y="1219200"/>
          <a:ext cx="85344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General Form of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25603" name="Text Placeholder 2"/>
          <p:cNvSpPr>
            <a:spLocks noGrp="1"/>
          </p:cNvSpPr>
          <p:nvPr>
            <p:ph type="body" idx="1"/>
          </p:nvPr>
        </p:nvSpPr>
        <p:spPr>
          <a:xfrm>
            <a:off x="457200" y="1371600"/>
            <a:ext cx="8229600" cy="4800600"/>
          </a:xfrm>
        </p:spPr>
        <p:txBody>
          <a:bodyPr/>
          <a:lstStyle/>
          <a:p>
            <a:r>
              <a:rPr lang="en-US" dirty="0" smtClean="0">
                <a:solidFill>
                  <a:srgbClr val="000000"/>
                </a:solidFill>
                <a:latin typeface="Times New Roman" pitchFamily="18" charset="0"/>
              </a:rPr>
              <a:t>The general form of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is </a:t>
            </a:r>
          </a:p>
          <a:p>
            <a:pPr lvl="2">
              <a:buFont typeface="Wingdings 2" pitchFamily="18" charset="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a:t>
            </a:r>
            <a:r>
              <a:rPr lang="en-US" i="1" dirty="0" smtClean="0">
                <a:solidFill>
                  <a:srgbClr val="000000"/>
                </a:solidFill>
                <a:latin typeface="AGaramond" pitchFamily="50" charset="0"/>
              </a:rPr>
              <a:t>initialization</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To</a:t>
            </a:r>
            <a:r>
              <a:rPr lang="en-US" i="1" dirty="0" smtClean="0">
                <a:solidFill>
                  <a:srgbClr val="000000"/>
                </a:solidFill>
                <a:latin typeface="Lucida Console" pitchFamily="49" charset="0"/>
              </a:rPr>
              <a:t> </a:t>
            </a:r>
            <a:r>
              <a:rPr lang="en-US" i="1" dirty="0" err="1" smtClean="0">
                <a:solidFill>
                  <a:srgbClr val="000000"/>
                </a:solidFill>
                <a:latin typeface="AGaramond" pitchFamily="50" charset="0"/>
              </a:rPr>
              <a:t>finalValue</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Step</a:t>
            </a: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increment</a:t>
            </a:r>
            <a:br>
              <a:rPr lang="en-US" i="1" dirty="0" smtClean="0">
                <a:solidFill>
                  <a:srgbClr val="000000"/>
                </a:solidFill>
                <a:latin typeface="AGaramond" pitchFamily="50" charset="0"/>
              </a:rPr>
            </a:b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statement</a:t>
            </a:r>
            <a:br>
              <a:rPr lang="en-US" i="1" dirty="0" smtClean="0">
                <a:solidFill>
                  <a:srgbClr val="000000"/>
                </a:solidFill>
                <a:latin typeface="AGaramond" pitchFamily="50" charset="0"/>
              </a:rPr>
            </a:br>
            <a:r>
              <a:rPr lang="en-US" i="1" dirty="0" smtClean="0">
                <a:solidFill>
                  <a:srgbClr val="0000FF"/>
                </a:solidFill>
                <a:latin typeface="Lucida Console" pitchFamily="49" charset="0"/>
              </a:rPr>
              <a:t>Next</a:t>
            </a:r>
          </a:p>
          <a:p>
            <a:pPr lvl="2">
              <a:buFont typeface="Wingdings 2" pitchFamily="18" charset="2"/>
              <a:buNone/>
            </a:pPr>
            <a:endParaRPr lang="en-US" i="1" dirty="0" smtClean="0">
              <a:solidFill>
                <a:srgbClr val="0000FF"/>
              </a:solidFill>
              <a:latin typeface="Lucida Console" pitchFamily="49" charset="0"/>
            </a:endParaRPr>
          </a:p>
          <a:p>
            <a:r>
              <a:rPr lang="en-US" sz="2400" b="1" i="1" dirty="0" smtClean="0">
                <a:solidFill>
                  <a:srgbClr val="000000"/>
                </a:solidFill>
                <a:latin typeface="Times New Roman" pitchFamily="18" charset="0"/>
              </a:rPr>
              <a:t>initialization</a:t>
            </a:r>
            <a:r>
              <a:rPr lang="en-US" sz="2400" i="1" dirty="0" smtClean="0">
                <a:solidFill>
                  <a:srgbClr val="000000"/>
                </a:solidFill>
                <a:latin typeface="Times New Roman" pitchFamily="18" charset="0"/>
              </a:rPr>
              <a:t> </a:t>
            </a:r>
            <a:r>
              <a:rPr lang="en-US" sz="2400" dirty="0" smtClean="0">
                <a:solidFill>
                  <a:srgbClr val="000000"/>
                </a:solidFill>
                <a:latin typeface="Times New Roman" pitchFamily="18" charset="0"/>
              </a:rPr>
              <a:t>expression initializes the loop’s control variable, </a:t>
            </a:r>
          </a:p>
          <a:p>
            <a:r>
              <a:rPr lang="en-US" sz="2400" b="1" i="1" dirty="0" err="1" smtClean="0">
                <a:solidFill>
                  <a:srgbClr val="000000"/>
                </a:solidFill>
                <a:latin typeface="Times New Roman" pitchFamily="18" charset="0"/>
              </a:rPr>
              <a:t>finalValue</a:t>
            </a:r>
            <a:r>
              <a:rPr lang="en-US" sz="2400" dirty="0" smtClean="0">
                <a:solidFill>
                  <a:srgbClr val="000000"/>
                </a:solidFill>
                <a:latin typeface="Times New Roman" pitchFamily="18" charset="0"/>
              </a:rPr>
              <a:t>  determines whether the loop should continue executing </a:t>
            </a:r>
          </a:p>
          <a:p>
            <a:r>
              <a:rPr lang="en-US" sz="2400" b="1" i="1" dirty="0" smtClean="0">
                <a:solidFill>
                  <a:srgbClr val="000000"/>
                </a:solidFill>
                <a:latin typeface="Times New Roman" pitchFamily="18" charset="0"/>
              </a:rPr>
              <a:t>increment</a:t>
            </a:r>
            <a:r>
              <a:rPr lang="en-US" sz="2400" b="1" dirty="0" smtClean="0">
                <a:solidFill>
                  <a:srgbClr val="000000"/>
                </a:solidFill>
                <a:latin typeface="Times New Roman" pitchFamily="18" charset="0"/>
              </a:rPr>
              <a:t> </a:t>
            </a:r>
            <a:r>
              <a:rPr lang="en-US" sz="2400" dirty="0" smtClean="0">
                <a:solidFill>
                  <a:srgbClr val="000000"/>
                </a:solidFill>
                <a:latin typeface="Times New Roman" pitchFamily="18" charset="0"/>
              </a:rPr>
              <a:t>specifies the amount the control variable should be incremented (or decremented) each time through the loop.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descr="vbhtp5_05images_Page_0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15</a:t>
            </a:fld>
            <a:endParaRPr lang="en-US"/>
          </a:p>
        </p:txBody>
      </p:sp>
      <p:sp>
        <p:nvSpPr>
          <p:cNvPr id="5" name="TextBox 4"/>
          <p:cNvSpPr txBox="1"/>
          <p:nvPr/>
        </p:nvSpPr>
        <p:spPr>
          <a:xfrm>
            <a:off x="7010400" y="1724561"/>
            <a:ext cx="1828800" cy="1323439"/>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means that when the Form of the Program Loads, this event handler will be executed</a:t>
            </a:r>
            <a:endParaRPr lang="ar-SA" sz="1600" dirty="0">
              <a:solidFill>
                <a:srgbClr val="FF0000"/>
              </a:solidFill>
            </a:endParaRPr>
          </a:p>
        </p:txBody>
      </p:sp>
      <p:cxnSp>
        <p:nvCxnSpPr>
          <p:cNvPr id="7" name="Straight Arrow Connector 6"/>
          <p:cNvCxnSpPr>
            <a:stCxn id="5" idx="1"/>
            <a:endCxn id="8" idx="1"/>
          </p:cNvCxnSpPr>
          <p:nvPr/>
        </p:nvCxnSpPr>
        <p:spPr>
          <a:xfrm flipH="1" flipV="1">
            <a:off x="4991100" y="2362200"/>
            <a:ext cx="2019300" cy="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ight Brace 7"/>
          <p:cNvSpPr/>
          <p:nvPr/>
        </p:nvSpPr>
        <p:spPr>
          <a:xfrm rot="5400000">
            <a:off x="4876800" y="1752600"/>
            <a:ext cx="228600" cy="9906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0" name="TextBox 9"/>
          <p:cNvSpPr txBox="1"/>
          <p:nvPr/>
        </p:nvSpPr>
        <p:spPr>
          <a:xfrm>
            <a:off x="6400800" y="3553361"/>
            <a:ext cx="2286000" cy="830997"/>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equivalent to:</a:t>
            </a:r>
          </a:p>
          <a:p>
            <a:pPr algn="just"/>
            <a:r>
              <a:rPr lang="en-US" sz="1600" dirty="0" smtClean="0">
                <a:solidFill>
                  <a:srgbClr val="FF0000"/>
                </a:solidFill>
                <a:latin typeface="Times New Roman" pitchFamily="18" charset="0"/>
              </a:rPr>
              <a:t>counter+=2</a:t>
            </a:r>
          </a:p>
          <a:p>
            <a:pPr algn="just"/>
            <a:r>
              <a:rPr lang="en-US" sz="1600" dirty="0" smtClean="0">
                <a:solidFill>
                  <a:srgbClr val="FF0000"/>
                </a:solidFill>
                <a:latin typeface="Times New Roman" pitchFamily="18" charset="0"/>
              </a:rPr>
              <a:t>Or  counter =counter+2</a:t>
            </a:r>
            <a:endParaRPr lang="ar-SA" sz="1600" dirty="0">
              <a:solidFill>
                <a:srgbClr val="FF0000"/>
              </a:solidFill>
            </a:endParaRPr>
          </a:p>
        </p:txBody>
      </p:sp>
      <p:cxnSp>
        <p:nvCxnSpPr>
          <p:cNvPr id="11" name="Straight Arrow Connector 10"/>
          <p:cNvCxnSpPr>
            <a:stCxn id="10" idx="1"/>
            <a:endCxn id="12" idx="1"/>
          </p:cNvCxnSpPr>
          <p:nvPr/>
        </p:nvCxnSpPr>
        <p:spPr>
          <a:xfrm flipH="1" flipV="1">
            <a:off x="4457700" y="3048000"/>
            <a:ext cx="1943100" cy="92086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ight Brace 11"/>
          <p:cNvSpPr/>
          <p:nvPr/>
        </p:nvSpPr>
        <p:spPr>
          <a:xfrm rot="5400000">
            <a:off x="4343401" y="2667001"/>
            <a:ext cx="228598" cy="5334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5363" name="Text Placeholder 2"/>
          <p:cNvSpPr>
            <a:spLocks noGrp="1"/>
          </p:cNvSpPr>
          <p:nvPr>
            <p:ph type="body" idx="1"/>
          </p:nvPr>
        </p:nvSpPr>
        <p:spPr/>
        <p:txBody>
          <a:bodyPr/>
          <a:lstStyle/>
          <a:p>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For…Next repetition statement</a:t>
            </a:r>
            <a:r>
              <a:rPr lang="en-US" dirty="0" smtClean="0">
                <a:solidFill>
                  <a:srgbClr val="000000"/>
                </a:solidFill>
                <a:latin typeface="Times New Roman" pitchFamily="18" charset="0"/>
              </a:rPr>
              <a:t> specifies counter-controlled repetition details in a single line of code.</a:t>
            </a:r>
          </a:p>
          <a:p>
            <a:pPr>
              <a:buNone/>
            </a:pPr>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16</a:t>
            </a:fld>
            <a:endParaRPr lang="en-US"/>
          </a:p>
        </p:txBody>
      </p:sp>
      <p:pic>
        <p:nvPicPr>
          <p:cNvPr id="6" name="Picture 1" descr="vbhtp5_05images_Page_06.png"/>
          <p:cNvPicPr>
            <a:picLocks noGrp="1" noChangeAspect="1"/>
          </p:cNvPicPr>
          <p:nvPr isPhoto="1"/>
        </p:nvPicPr>
        <p:blipFill>
          <a:blip r:embed="rId2" cstate="print"/>
          <a:srcRect l="6667" r="26667" b="48613"/>
          <a:stretch>
            <a:fillRect/>
          </a:stretch>
        </p:blipFill>
        <p:spPr bwMode="auto">
          <a:xfrm>
            <a:off x="1295400" y="2362200"/>
            <a:ext cx="6096000" cy="285273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3" name="Text Placeholder 2"/>
          <p:cNvSpPr>
            <a:spLocks noGrp="1"/>
          </p:cNvSpPr>
          <p:nvPr>
            <p:ph type="body" idx="1"/>
          </p:nvPr>
        </p:nvSpPr>
        <p:spPr>
          <a:xfrm>
            <a:off x="457200" y="1295400"/>
            <a:ext cx="8229600" cy="5029200"/>
          </a:xfrm>
        </p:spPr>
        <p:txBody>
          <a:bodyPr>
            <a:normAutofit lnSpcReduction="10000"/>
          </a:bodyPr>
          <a:lstStyle/>
          <a:p>
            <a:pPr>
              <a:lnSpc>
                <a:spcPct val="80000"/>
              </a:lnSpc>
            </a:pPr>
            <a:r>
              <a:rPr lang="en-US" sz="2300" dirty="0" smtClean="0">
                <a:solidFill>
                  <a:srgbClr val="000000"/>
                </a:solidFill>
                <a:latin typeface="Times New Roman" pitchFamily="18" charset="0"/>
              </a:rPr>
              <a:t>At(lines 10–13) the control variable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is declared as an </a:t>
            </a:r>
            <a:r>
              <a:rPr lang="en-US" sz="2300" dirty="0" smtClean="0">
                <a:solidFill>
                  <a:srgbClr val="000000"/>
                </a:solidFill>
                <a:latin typeface="Lucida Console" pitchFamily="49" charset="0"/>
              </a:rPr>
              <a:t>Integer</a:t>
            </a:r>
            <a:r>
              <a:rPr lang="en-US" sz="2300" dirty="0" smtClean="0">
                <a:solidFill>
                  <a:srgbClr val="000000"/>
                </a:solidFill>
                <a:latin typeface="Times New Roman" pitchFamily="18" charset="0"/>
              </a:rPr>
              <a:t> and initialized to </a:t>
            </a:r>
            <a:r>
              <a:rPr lang="en-US" sz="2300" dirty="0" smtClean="0">
                <a:solidFill>
                  <a:srgbClr val="000000"/>
                </a:solidFill>
                <a:latin typeface="Lucida Console" pitchFamily="49" charset="0"/>
              </a:rPr>
              <a:t>2</a:t>
            </a:r>
            <a:r>
              <a:rPr lang="en-US" sz="2300" dirty="0" smtClean="0">
                <a:solidFill>
                  <a:srgbClr val="000000"/>
                </a:solidFill>
                <a:latin typeface="Times New Roman" pitchFamily="18" charset="0"/>
              </a:rPr>
              <a: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Next, the loop-continuation condition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&lt;=</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10</a:t>
            </a:r>
            <a:r>
              <a:rPr lang="en-US" sz="2300" dirty="0" smtClean="0">
                <a:solidFill>
                  <a:srgbClr val="000000"/>
                </a:solidFill>
                <a:latin typeface="Times New Roman" pitchFamily="18" charset="0"/>
              </a:rPr>
              <a:t> is tested.</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dirty="0" smtClean="0">
                <a:solidFill>
                  <a:srgbClr val="0000FF"/>
                </a:solidFill>
                <a:latin typeface="Times New Roman" pitchFamily="18" charset="0"/>
              </a:rPr>
              <a:t>To</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is </a:t>
            </a:r>
            <a:r>
              <a:rPr lang="en-US" sz="2300" b="1" u="sng" dirty="0" smtClean="0">
                <a:solidFill>
                  <a:srgbClr val="000000"/>
                </a:solidFill>
                <a:latin typeface="Times New Roman" pitchFamily="18" charset="0"/>
              </a:rPr>
              <a:t>required</a:t>
            </a:r>
            <a:r>
              <a:rPr lang="en-US" sz="2300" dirty="0" smtClean="0">
                <a:solidFill>
                  <a:srgbClr val="000000"/>
                </a:solidFill>
                <a:latin typeface="Times New Roman" pitchFamily="18" charset="0"/>
              </a:rPr>
              <a:t> in the </a:t>
            </a:r>
            <a:r>
              <a:rPr lang="en-US" sz="2300" dirty="0" smtClean="0">
                <a:solidFill>
                  <a:srgbClr val="000000"/>
                </a:solidFill>
                <a:latin typeface="Lucida Console" pitchFamily="49" charset="0"/>
              </a:rPr>
              <a:t>For</a:t>
            </a:r>
            <a:r>
              <a:rPr lang="en-US" sz="2300" dirty="0" smtClean="0">
                <a:solidFill>
                  <a:srgbClr val="000000"/>
                </a:solidFill>
                <a:latin typeface="Times New Roman" pitchFamily="18" charset="0"/>
              </a:rPr>
              <a:t>…</a:t>
            </a:r>
            <a:r>
              <a:rPr lang="en-US" sz="2300" dirty="0" smtClean="0">
                <a:solidFill>
                  <a:srgbClr val="000000"/>
                </a:solidFill>
                <a:latin typeface="Lucida Console" pitchFamily="49" charset="0"/>
              </a:rPr>
              <a:t>Next</a:t>
            </a:r>
            <a:r>
              <a:rPr lang="en-US" sz="2300" dirty="0" smtClean="0">
                <a:solidFill>
                  <a:srgbClr val="000000"/>
                </a:solidFill>
                <a:latin typeface="Times New Roman" pitchFamily="18" charset="0"/>
              </a:rPr>
              <a:t> statement.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b="1" u="sng" dirty="0" smtClean="0">
                <a:solidFill>
                  <a:srgbClr val="000000"/>
                </a:solidFill>
                <a:latin typeface="Times New Roman" pitchFamily="18" charset="0"/>
              </a:rPr>
              <a:t>optional </a:t>
            </a:r>
            <a:r>
              <a:rPr lang="en-US" sz="2300" dirty="0" smtClean="0">
                <a:solidFill>
                  <a:srgbClr val="0000FF"/>
                </a:solidFill>
                <a:latin typeface="Times New Roman" pitchFamily="18" charset="0"/>
              </a:rPr>
              <a:t>Step</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specifies the increment, that is, the amount that’s added to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each iteration.</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If </a:t>
            </a:r>
            <a:r>
              <a:rPr lang="en-US" sz="2300" dirty="0" smtClean="0">
                <a:solidFill>
                  <a:srgbClr val="000000"/>
                </a:solidFill>
                <a:latin typeface="Lucida Console" pitchFamily="49" charset="0"/>
              </a:rPr>
              <a:t>Step</a:t>
            </a:r>
            <a:r>
              <a:rPr lang="en-US" sz="2300" dirty="0" smtClean="0">
                <a:solidFill>
                  <a:srgbClr val="000000"/>
                </a:solidFill>
                <a:latin typeface="Times New Roman" pitchFamily="18" charset="0"/>
              </a:rPr>
              <a:t> and the value following it are omitted, the increment defaults to </a:t>
            </a:r>
            <a:r>
              <a:rPr lang="en-US" sz="2300" dirty="0" smtClean="0">
                <a:solidFill>
                  <a:srgbClr val="000000"/>
                </a:solidFill>
                <a:latin typeface="Lucida Console" pitchFamily="49" charset="0"/>
              </a:rPr>
              <a:t>1</a:t>
            </a:r>
            <a:r>
              <a:rPr lang="en-US" sz="2300" dirty="0" smtClean="0">
                <a:solidFill>
                  <a:srgbClr val="000000"/>
                </a:solidFill>
                <a:latin typeface="Times New Roman" pitchFamily="18" charset="0"/>
              </a:rPr>
              <a:t>.</a:t>
            </a:r>
          </a:p>
          <a:p>
            <a:pPr lvl="1">
              <a:lnSpc>
                <a:spcPct val="80000"/>
              </a:lnSpc>
            </a:pPr>
            <a:r>
              <a:rPr lang="en-US" sz="1900" dirty="0" smtClean="0">
                <a:solidFill>
                  <a:srgbClr val="000000"/>
                </a:solidFill>
                <a:latin typeface="Times New Roman" pitchFamily="18" charset="0"/>
              </a:rPr>
              <a:t>Example:  Removing the </a:t>
            </a:r>
            <a:r>
              <a:rPr lang="en-US" sz="1900" dirty="0" smtClean="0">
                <a:solidFill>
                  <a:srgbClr val="0070C0"/>
                </a:solidFill>
                <a:latin typeface="+mj-lt"/>
              </a:rPr>
              <a:t>Step</a:t>
            </a:r>
            <a:r>
              <a:rPr lang="en-US" sz="1900" dirty="0" smtClean="0">
                <a:solidFill>
                  <a:srgbClr val="000000"/>
                </a:solidFill>
                <a:latin typeface="Times New Roman" pitchFamily="18" charset="0"/>
              </a:rPr>
              <a:t> keyword</a:t>
            </a:r>
          </a:p>
          <a:p>
            <a:pPr lvl="3">
              <a:lnSpc>
                <a:spcPct val="80000"/>
              </a:lnSpc>
            </a:pPr>
            <a:endParaRPr lang="en-US" sz="1500" dirty="0" smtClean="0">
              <a:solidFill>
                <a:srgbClr val="000000"/>
              </a:solidFill>
              <a:latin typeface="Times New Roman" pitchFamily="18" charset="0"/>
            </a:endParaRPr>
          </a:p>
          <a:p>
            <a:pPr lvl="3">
              <a:lnSpc>
                <a:spcPct val="80000"/>
              </a:lnSpc>
            </a:pPr>
            <a:r>
              <a:rPr lang="en-US" b="1" dirty="0" smtClean="0">
                <a:solidFill>
                  <a:srgbClr val="000000"/>
                </a:solidFill>
                <a:latin typeface="+mj-lt"/>
              </a:rPr>
              <a:t>Code:					</a:t>
            </a:r>
            <a:r>
              <a:rPr lang="en-US" b="1" dirty="0" smtClean="0">
                <a:solidFill>
                  <a:srgbClr val="000000"/>
                </a:solidFill>
              </a:rPr>
              <a:t> Output:</a:t>
            </a:r>
            <a:endParaRPr lang="en-US" b="1" dirty="0" smtClean="0">
              <a:solidFill>
                <a:srgbClr val="000000"/>
              </a:solidFill>
              <a:latin typeface="+mj-lt"/>
            </a:endParaRPr>
          </a:p>
          <a:p>
            <a:pPr lvl="1">
              <a:lnSpc>
                <a:spcPct val="80000"/>
              </a:lnSpc>
              <a:buNone/>
            </a:pPr>
            <a:r>
              <a:rPr lang="en-US" sz="1900" dirty="0" smtClean="0">
                <a:solidFill>
                  <a:srgbClr val="0070C0"/>
                </a:solidFill>
                <a:latin typeface="+mj-lt"/>
              </a:rPr>
              <a:t>		For</a:t>
            </a:r>
            <a:r>
              <a:rPr lang="en-US" sz="1900" dirty="0" smtClean="0">
                <a:solidFill>
                  <a:srgbClr val="000000"/>
                </a:solidFill>
                <a:latin typeface="+mj-lt"/>
              </a:rPr>
              <a:t> Counter </a:t>
            </a:r>
            <a:r>
              <a:rPr lang="en-US" sz="1900" dirty="0" smtClean="0">
                <a:solidFill>
                  <a:srgbClr val="0070C0"/>
                </a:solidFill>
                <a:latin typeface="+mj-lt"/>
              </a:rPr>
              <a:t>As Integer</a:t>
            </a:r>
            <a:r>
              <a:rPr lang="en-US" sz="1900" dirty="0" smtClean="0">
                <a:solidFill>
                  <a:srgbClr val="000000"/>
                </a:solidFill>
                <a:latin typeface="+mj-lt"/>
              </a:rPr>
              <a:t>=2 </a:t>
            </a:r>
            <a:r>
              <a:rPr lang="en-US" sz="1900" dirty="0" smtClean="0">
                <a:solidFill>
                  <a:srgbClr val="0070C0"/>
                </a:solidFill>
                <a:latin typeface="+mj-lt"/>
              </a:rPr>
              <a:t>To</a:t>
            </a:r>
            <a:r>
              <a:rPr lang="en-US" sz="1900" dirty="0" smtClean="0">
                <a:solidFill>
                  <a:srgbClr val="000000"/>
                </a:solidFill>
                <a:latin typeface="+mj-lt"/>
              </a:rPr>
              <a:t> 10	</a:t>
            </a:r>
            <a:endParaRPr lang="en-US" sz="1900" b="1" dirty="0" smtClean="0">
              <a:solidFill>
                <a:srgbClr val="000000"/>
              </a:solidFill>
              <a:latin typeface="+mj-lt"/>
            </a:endParaRPr>
          </a:p>
          <a:p>
            <a:pPr lvl="1">
              <a:lnSpc>
                <a:spcPct val="80000"/>
              </a:lnSpc>
              <a:buNone/>
            </a:pPr>
            <a:r>
              <a:rPr lang="en-US" sz="1900" dirty="0" smtClean="0">
                <a:solidFill>
                  <a:srgbClr val="000000"/>
                </a:solidFill>
                <a:latin typeface="+mj-lt"/>
              </a:rPr>
              <a:t>		Label1.Text&amp;=Counter &amp; ” “		2 3 4 5 6 7 8 9 10</a:t>
            </a:r>
          </a:p>
          <a:p>
            <a:pPr lvl="1">
              <a:lnSpc>
                <a:spcPct val="80000"/>
              </a:lnSpc>
              <a:buNone/>
            </a:pPr>
            <a:r>
              <a:rPr lang="en-US" sz="1900" dirty="0" smtClean="0">
                <a:solidFill>
                  <a:srgbClr val="000000"/>
                </a:solidFill>
                <a:latin typeface="+mj-lt"/>
              </a:rPr>
              <a:t>		</a:t>
            </a:r>
            <a:r>
              <a:rPr lang="en-US" sz="1900" dirty="0" smtClean="0">
                <a:solidFill>
                  <a:srgbClr val="0070C0"/>
                </a:solidFill>
                <a:latin typeface="+mj-lt"/>
              </a:rPr>
              <a:t>Next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8435" name="Text Placeholder 2"/>
          <p:cNvSpPr>
            <a:spLocks noGrp="1"/>
          </p:cNvSpPr>
          <p:nvPr>
            <p:ph type="body" idx="1"/>
          </p:nvPr>
        </p:nvSpPr>
        <p:spPr/>
        <p:txBody>
          <a:bodyPr/>
          <a:lstStyle/>
          <a:p>
            <a:r>
              <a:rPr lang="en-US" dirty="0" smtClean="0">
                <a:solidFill>
                  <a:srgbClr val="000000"/>
                </a:solidFill>
                <a:latin typeface="Times New Roman" pitchFamily="18" charset="0"/>
              </a:rPr>
              <a:t>The increment of a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could be negative, in which case it’s called a decrement, and the loop actually counts downward.</a:t>
            </a:r>
          </a:p>
          <a:p>
            <a:r>
              <a:rPr lang="en-US" dirty="0" smtClean="0">
                <a:solidFill>
                  <a:srgbClr val="000000"/>
                </a:solidFill>
                <a:latin typeface="Times New Roman" pitchFamily="18" charset="0"/>
              </a:rPr>
              <a:t>Example:</a:t>
            </a:r>
          </a:p>
          <a:p>
            <a:pPr>
              <a:buNone/>
            </a:pPr>
            <a:endParaRPr lang="en-US" dirty="0" smtClean="0">
              <a:solidFill>
                <a:srgbClr val="000000"/>
              </a:solidFill>
              <a:latin typeface="Times New Roman" pitchFamily="18" charset="0"/>
            </a:endParaRPr>
          </a:p>
          <a:p>
            <a:pPr>
              <a:buNone/>
            </a:pPr>
            <a:r>
              <a:rPr lang="en-US" sz="1800" dirty="0" smtClean="0"/>
              <a:t> </a:t>
            </a:r>
            <a:r>
              <a:rPr lang="en-US" sz="1800" dirty="0" smtClean="0">
                <a:solidFill>
                  <a:srgbClr val="0070C0"/>
                </a:solidFill>
              </a:rPr>
              <a:t>For</a:t>
            </a:r>
            <a:r>
              <a:rPr lang="en-US" sz="1800" dirty="0" smtClean="0"/>
              <a:t> counter </a:t>
            </a:r>
            <a:r>
              <a:rPr lang="en-US" sz="1800" dirty="0" smtClean="0">
                <a:solidFill>
                  <a:srgbClr val="0070C0"/>
                </a:solidFill>
              </a:rPr>
              <a:t>As Integer </a:t>
            </a:r>
            <a:r>
              <a:rPr lang="en-US" sz="1800" dirty="0" smtClean="0"/>
              <a:t>= 6 </a:t>
            </a:r>
            <a:r>
              <a:rPr lang="en-US" sz="1800" dirty="0" smtClean="0">
                <a:solidFill>
                  <a:srgbClr val="0070C0"/>
                </a:solidFill>
              </a:rPr>
              <a:t>To</a:t>
            </a:r>
            <a:r>
              <a:rPr lang="en-US" sz="1800" dirty="0" smtClean="0"/>
              <a:t> 1 </a:t>
            </a:r>
            <a:r>
              <a:rPr lang="en-US" sz="1800" dirty="0" smtClean="0">
                <a:solidFill>
                  <a:srgbClr val="0070C0"/>
                </a:solidFill>
              </a:rPr>
              <a:t>Step</a:t>
            </a:r>
            <a:r>
              <a:rPr lang="en-US" sz="1800" dirty="0" smtClean="0"/>
              <a:t> -1</a:t>
            </a:r>
          </a:p>
          <a:p>
            <a:pPr>
              <a:buNone/>
            </a:pPr>
            <a:r>
              <a:rPr lang="en-US" sz="1800" dirty="0" smtClean="0"/>
              <a:t>            Label1.Text &amp;= counter &amp; " "</a:t>
            </a:r>
          </a:p>
          <a:p>
            <a:pPr>
              <a:buNone/>
            </a:pPr>
            <a:endParaRPr lang="ar-SA" sz="1800" dirty="0" smtClean="0"/>
          </a:p>
          <a:p>
            <a:pPr>
              <a:buNone/>
            </a:pPr>
            <a:r>
              <a:rPr lang="en-US" sz="1800" dirty="0" smtClean="0"/>
              <a:t>        </a:t>
            </a:r>
            <a:r>
              <a:rPr lang="en-US" sz="1800" dirty="0" smtClean="0">
                <a:solidFill>
                  <a:srgbClr val="0070C0"/>
                </a:solidFill>
              </a:rPr>
              <a:t>Next</a:t>
            </a: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18</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5638800" y="3733800"/>
            <a:ext cx="2857500" cy="8286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endParaRPr lang="ar-SA" dirty="0"/>
          </a:p>
        </p:txBody>
      </p:sp>
      <p:sp>
        <p:nvSpPr>
          <p:cNvPr id="3"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If the loop-continuation condition is initially false (for example, if the initial value is greater than the final value and the increment is positive),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’s body is not performed</a:t>
            </a:r>
            <a:r>
              <a:rPr lang="en-US" i="1"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Instead, execution proceeds with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Example:</a:t>
            </a:r>
          </a:p>
          <a:p>
            <a:pPr>
              <a:buNone/>
            </a:pPr>
            <a:r>
              <a:rPr lang="en-US" sz="2000" dirty="0" smtClean="0">
                <a:solidFill>
                  <a:srgbClr val="0070C0"/>
                </a:solidFill>
              </a:rPr>
              <a:t>For</a:t>
            </a:r>
            <a:r>
              <a:rPr lang="en-US" sz="2000" dirty="0" smtClean="0"/>
              <a:t> counter </a:t>
            </a:r>
            <a:r>
              <a:rPr lang="en-US" sz="2000" dirty="0" smtClean="0">
                <a:solidFill>
                  <a:srgbClr val="0070C0"/>
                </a:solidFill>
              </a:rPr>
              <a:t>As Integer </a:t>
            </a:r>
            <a:r>
              <a:rPr lang="en-US" sz="2000" dirty="0" smtClean="0"/>
              <a:t>= 6 </a:t>
            </a:r>
            <a:r>
              <a:rPr lang="en-US" sz="2000" dirty="0" smtClean="0">
                <a:solidFill>
                  <a:srgbClr val="0070C0"/>
                </a:solidFill>
              </a:rPr>
              <a:t>To</a:t>
            </a:r>
            <a:r>
              <a:rPr lang="en-US" sz="2000" dirty="0" smtClean="0"/>
              <a:t> 1</a:t>
            </a:r>
          </a:p>
          <a:p>
            <a:pPr>
              <a:buNone/>
            </a:pPr>
            <a:r>
              <a:rPr lang="en-US" sz="2000" dirty="0" smtClean="0"/>
              <a:t>            Label1.Text &amp;= counter &amp; " "</a:t>
            </a:r>
          </a:p>
          <a:p>
            <a:pPr>
              <a:buNone/>
            </a:pPr>
            <a:r>
              <a:rPr lang="en-US" sz="2000" dirty="0" smtClean="0"/>
              <a:t>        </a:t>
            </a:r>
            <a:r>
              <a:rPr lang="en-US" sz="2000" dirty="0" smtClean="0">
                <a:solidFill>
                  <a:srgbClr val="0070C0"/>
                </a:solidFill>
              </a:rPr>
              <a:t>Next</a:t>
            </a:r>
          </a:p>
          <a:p>
            <a:pPr algn="just"/>
            <a:endParaRPr lang="en-US" dirty="0" smtClean="0">
              <a:solidFill>
                <a:srgbClr val="000000"/>
              </a:solidFill>
              <a:latin typeface="Times New Roman" pitchFamily="18" charset="0"/>
            </a:endParaRPr>
          </a:p>
          <a:p>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19</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5638800" y="4343400"/>
            <a:ext cx="2857500" cy="8286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p:txBody>
          <a:bodyPr>
            <a:normAutofit/>
          </a:bodyPr>
          <a:lstStyle/>
          <a:p>
            <a:pPr algn="just">
              <a:lnSpc>
                <a:spcPct val="80000"/>
              </a:lnSpc>
            </a:pPr>
            <a:r>
              <a:rPr lang="en-US" sz="2800" dirty="0" smtClean="0">
                <a:solidFill>
                  <a:srgbClr val="000000"/>
                </a:solidFill>
                <a:latin typeface="Times New Roman" pitchFamily="18" charset="0"/>
              </a:rPr>
              <a:t>A </a:t>
            </a:r>
            <a:r>
              <a:rPr lang="en-US" sz="2800" dirty="0" smtClean="0">
                <a:solidFill>
                  <a:srgbClr val="0000FF"/>
                </a:solidFill>
                <a:latin typeface="Times New Roman" pitchFamily="18" charset="0"/>
              </a:rPr>
              <a:t>repetition statement</a:t>
            </a:r>
            <a:r>
              <a:rPr lang="en-US" sz="2800" dirty="0" smtClean="0">
                <a:solidFill>
                  <a:srgbClr val="000000"/>
                </a:solidFill>
                <a:latin typeface="Times New Roman" pitchFamily="18" charset="0"/>
              </a:rPr>
              <a:t> (also called a looping statement, an iteration statement or a loop) allows you to specify that an action should be repeated, depending on the value of a loop-continuation condition or a loop-termination condition.</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0483" name="Text Placeholder 2"/>
          <p:cNvSpPr>
            <a:spLocks noGrp="1"/>
          </p:cNvSpPr>
          <p:nvPr>
            <p:ph type="body" idx="1"/>
          </p:nvPr>
        </p:nvSpPr>
        <p:spPr/>
        <p:txBody>
          <a:bodyPr/>
          <a:lstStyle/>
          <a:p>
            <a:pPr algn="just"/>
            <a:r>
              <a:rPr lang="en-US" b="1" i="1" dirty="0" smtClean="0">
                <a:solidFill>
                  <a:srgbClr val="000000"/>
                </a:solidFill>
                <a:latin typeface="AGaramond" pitchFamily="50" charset="0"/>
              </a:rPr>
              <a:t>First Iteration of the Loop</a:t>
            </a:r>
          </a:p>
          <a:p>
            <a:pPr lvl="1" algn="just"/>
            <a:r>
              <a:rPr lang="en-US" dirty="0" smtClean="0">
                <a:solidFill>
                  <a:srgbClr val="000000"/>
                </a:solidFill>
                <a:latin typeface="Times New Roman" pitchFamily="18" charset="0"/>
              </a:rPr>
              <a:t>In Fig. 5.1, the initial value of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so:</a:t>
            </a:r>
          </a:p>
          <a:p>
            <a:pPr lvl="2" algn="just"/>
            <a:r>
              <a:rPr lang="en-US" dirty="0" smtClean="0">
                <a:solidFill>
                  <a:srgbClr val="000000"/>
                </a:solidFill>
                <a:latin typeface="Times New Roman" pitchFamily="18" charset="0"/>
              </a:rPr>
              <a:t> loop-continuation condition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&lt;=</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true, </a:t>
            </a:r>
          </a:p>
          <a:p>
            <a:pPr lvl="2" algn="just"/>
            <a:r>
              <a:rPr lang="en-US" dirty="0" smtClean="0">
                <a:solidFill>
                  <a:srgbClr val="000000"/>
                </a:solidFill>
                <a:latin typeface="Times New Roman" pitchFamily="18" charset="0"/>
              </a:rPr>
              <a:t>And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’s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is appended to </a:t>
            </a:r>
            <a:r>
              <a:rPr lang="en-US" dirty="0" err="1" smtClean="0">
                <a:solidFill>
                  <a:srgbClr val="000000"/>
                </a:solidFill>
                <a:latin typeface="Lucida Console" pitchFamily="49" charset="0"/>
              </a:rPr>
              <a:t>outputLabel</a:t>
            </a:r>
            <a:r>
              <a:rPr lang="en-US" dirty="0" err="1" smtClean="0">
                <a:solidFill>
                  <a:srgbClr val="000000"/>
                </a:solidFill>
                <a:latin typeface="Times New Roman" pitchFamily="18" charset="0"/>
              </a:rPr>
              <a:t>’s</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Text</a:t>
            </a:r>
            <a:r>
              <a:rPr lang="en-US" dirty="0" smtClean="0">
                <a:solidFill>
                  <a:srgbClr val="000000"/>
                </a:solidFill>
                <a:latin typeface="Times New Roman" pitchFamily="18" charset="0"/>
              </a:rPr>
              <a:t> property (line 12).</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When </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is reached,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by the </a:t>
            </a:r>
            <a:r>
              <a:rPr lang="en-US" dirty="0" smtClean="0">
                <a:solidFill>
                  <a:srgbClr val="000000"/>
                </a:solidFill>
                <a:latin typeface="Lucida Console" pitchFamily="49" charset="0"/>
              </a:rPr>
              <a:t>Step</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and then the loop-continuation test is performed again.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1507" name="Text Placeholder 2"/>
          <p:cNvSpPr>
            <a:spLocks noGrp="1"/>
          </p:cNvSpPr>
          <p:nvPr>
            <p:ph type="body" idx="1"/>
          </p:nvPr>
        </p:nvSpPr>
        <p:spPr>
          <a:xfrm>
            <a:off x="152400" y="1112838"/>
            <a:ext cx="8686800" cy="4525962"/>
          </a:xfrm>
        </p:spPr>
        <p:txBody>
          <a:bodyPr/>
          <a:lstStyle/>
          <a:p>
            <a:pPr algn="just"/>
            <a:r>
              <a:rPr lang="en-US" sz="2400" b="1" i="1" dirty="0" smtClean="0">
                <a:solidFill>
                  <a:srgbClr val="000000"/>
                </a:solidFill>
                <a:latin typeface="AGaramond" pitchFamily="50" charset="0"/>
              </a:rPr>
              <a:t>Second and Subsequent Iterations of the Loop</a:t>
            </a:r>
          </a:p>
          <a:p>
            <a:pPr lvl="1" algn="just"/>
            <a:r>
              <a:rPr lang="en-US" dirty="0" smtClean="0">
                <a:solidFill>
                  <a:srgbClr val="000000"/>
                </a:solidFill>
                <a:latin typeface="Times New Roman" pitchFamily="18" charset="0"/>
              </a:rPr>
              <a:t>Now, the control variable is equal to </a:t>
            </a:r>
            <a:r>
              <a:rPr lang="en-US" dirty="0" smtClean="0">
                <a:solidFill>
                  <a:srgbClr val="000000"/>
                </a:solidFill>
                <a:latin typeface="Lucida Console" pitchFamily="49" charset="0"/>
              </a:rPr>
              <a:t>4</a:t>
            </a:r>
            <a:r>
              <a:rPr lang="en-US" dirty="0" smtClean="0">
                <a:solidFill>
                  <a:srgbClr val="000000"/>
                </a:solidFill>
                <a:latin typeface="Times New Roman" pitchFamily="18" charset="0"/>
              </a:rPr>
              <a:t>.</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value still does not exceed the final value, so the program performs the body statement again.</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process continues until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displayed which means:</a:t>
            </a:r>
          </a:p>
          <a:p>
            <a:pPr lvl="2" algn="just"/>
            <a:r>
              <a:rPr lang="en-US" dirty="0" smtClean="0">
                <a:solidFill>
                  <a:srgbClr val="000000"/>
                </a:solidFill>
                <a:latin typeface="Times New Roman" pitchFamily="18" charset="0"/>
              </a:rPr>
              <a:t> The control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to </a:t>
            </a:r>
            <a:r>
              <a:rPr lang="en-US" dirty="0" smtClean="0">
                <a:solidFill>
                  <a:srgbClr val="000000"/>
                </a:solidFill>
                <a:latin typeface="Lucida Console" pitchFamily="49" charset="0"/>
              </a:rPr>
              <a:t>12</a:t>
            </a:r>
            <a:r>
              <a:rPr lang="en-US" dirty="0" smtClean="0">
                <a:solidFill>
                  <a:srgbClr val="000000"/>
                </a:solidFill>
                <a:latin typeface="Times New Roman" pitchFamily="18" charset="0"/>
              </a:rPr>
              <a:t> </a:t>
            </a:r>
          </a:p>
          <a:p>
            <a:pPr lvl="2" algn="just"/>
            <a:r>
              <a:rPr lang="en-US" dirty="0" smtClean="0">
                <a:solidFill>
                  <a:srgbClr val="000000"/>
                </a:solidFill>
                <a:latin typeface="Times New Roman" pitchFamily="18" charset="0"/>
              </a:rPr>
              <a:t>The loop-continuation test fails and the loop to terminate.</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The program continues by performing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(line 14).</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nSpc>
                <a:spcPct val="90000"/>
              </a:lnSpc>
            </a:pPr>
            <a:r>
              <a:rPr lang="en-US" sz="2400" dirty="0" smtClean="0">
                <a:solidFill>
                  <a:srgbClr val="000000"/>
                </a:solidFill>
                <a:latin typeface="Times New Roman" pitchFamily="18" charset="0"/>
              </a:rPr>
              <a:t>In Fig. 5.1, the counter variable is declared and initialized in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a:t>
            </a:r>
          </a:p>
          <a:p>
            <a:pPr>
              <a:lnSpc>
                <a:spcPct val="90000"/>
              </a:lnSpc>
              <a:buNone/>
            </a:pPr>
            <a:endParaRPr lang="en-US" sz="2400" dirty="0" smtClean="0">
              <a:solidFill>
                <a:srgbClr val="000000"/>
              </a:solidFill>
              <a:latin typeface="Times New Roman" pitchFamily="18" charset="0"/>
            </a:endParaRPr>
          </a:p>
          <a:p>
            <a:pPr>
              <a:lnSpc>
                <a:spcPct val="90000"/>
              </a:lnSpc>
            </a:pPr>
            <a:r>
              <a:rPr lang="en-US" sz="2400" dirty="0" smtClean="0">
                <a:solidFill>
                  <a:srgbClr val="000000"/>
                </a:solidFill>
                <a:latin typeface="Times New Roman" pitchFamily="18" charset="0"/>
              </a:rPr>
              <a:t>The counter variable may be </a:t>
            </a:r>
            <a:r>
              <a:rPr lang="en-US" sz="2400" i="1" dirty="0" smtClean="0">
                <a:solidFill>
                  <a:srgbClr val="000000"/>
                </a:solidFill>
                <a:latin typeface="Times New Roman" pitchFamily="18" charset="0"/>
              </a:rPr>
              <a:t>declared before the </a:t>
            </a:r>
            <a:r>
              <a:rPr lang="en-US" sz="2400" i="1" dirty="0" smtClean="0">
                <a:solidFill>
                  <a:srgbClr val="000000"/>
                </a:solidFill>
                <a:latin typeface="Lucida Console" pitchFamily="49" charset="0"/>
              </a:rPr>
              <a:t>For</a:t>
            </a:r>
            <a:r>
              <a:rPr lang="en-US" sz="2400" i="1" dirty="0" smtClean="0">
                <a:solidFill>
                  <a:srgbClr val="000000"/>
                </a:solidFill>
                <a:latin typeface="Times New Roman" pitchFamily="18" charset="0"/>
              </a:rPr>
              <a:t>…</a:t>
            </a:r>
            <a:r>
              <a:rPr lang="en-US" sz="2400" i="1" dirty="0" smtClean="0">
                <a:solidFill>
                  <a:srgbClr val="000000"/>
                </a:solidFill>
                <a:latin typeface="Lucida Console" pitchFamily="49" charset="0"/>
              </a:rPr>
              <a:t>Next</a:t>
            </a:r>
            <a:r>
              <a:rPr lang="en-US" sz="2400" i="1" dirty="0" smtClean="0">
                <a:solidFill>
                  <a:srgbClr val="000000"/>
                </a:solidFill>
                <a:latin typeface="Times New Roman" pitchFamily="18" charset="0"/>
              </a:rPr>
              <a:t> statement. Example</a:t>
            </a:r>
            <a:endParaRPr lang="en-US" sz="2400" dirty="0" smtClean="0">
              <a:solidFill>
                <a:srgbClr val="000000"/>
              </a:solidFill>
              <a:latin typeface="Times New Roman" pitchFamily="18" charset="0"/>
            </a:endParaRPr>
          </a:p>
          <a:p>
            <a:pPr lvl="2">
              <a:lnSpc>
                <a:spcPct val="90000"/>
              </a:lnSpc>
              <a:buFont typeface="Wingdings 2" pitchFamily="18" charset="2"/>
              <a:buNone/>
            </a:pPr>
            <a:r>
              <a:rPr lang="en-US" sz="1800" dirty="0" smtClean="0">
                <a:solidFill>
                  <a:srgbClr val="0000FF"/>
                </a:solidFill>
                <a:latin typeface="Lucida Console" pitchFamily="49" charset="0"/>
              </a:rPr>
              <a:t>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22</a:t>
            </a:fld>
            <a:endParaRPr lang="en-US"/>
          </a:p>
        </p:txBody>
      </p:sp>
      <p:graphicFrame>
        <p:nvGraphicFramePr>
          <p:cNvPr id="6" name="Diagram 5"/>
          <p:cNvGraphicFramePr/>
          <p:nvPr/>
        </p:nvGraphicFramePr>
        <p:xfrm>
          <a:off x="762000" y="3048000"/>
          <a:ext cx="84582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Straight Connector 7"/>
          <p:cNvCxnSpPr/>
          <p:nvPr/>
        </p:nvCxnSpPr>
        <p:spPr>
          <a:xfrm>
            <a:off x="4953000" y="5867400"/>
            <a:ext cx="685800" cy="0"/>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14600" y="3429000"/>
            <a:ext cx="3175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A</a:t>
            </a:r>
            <a:endParaRPr lang="ar-SA" b="1" dirty="0"/>
          </a:p>
        </p:txBody>
      </p:sp>
      <p:sp>
        <p:nvSpPr>
          <p:cNvPr id="10" name="TextBox 9"/>
          <p:cNvSpPr txBox="1"/>
          <p:nvPr/>
        </p:nvSpPr>
        <p:spPr>
          <a:xfrm>
            <a:off x="6781800" y="3429000"/>
            <a:ext cx="3810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B</a:t>
            </a:r>
            <a:endParaRPr lang="ar-SA"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gn="just">
              <a:lnSpc>
                <a:spcPct val="80000"/>
              </a:lnSpc>
            </a:pPr>
            <a:r>
              <a:rPr lang="en-US" sz="2500" dirty="0" smtClean="0">
                <a:solidFill>
                  <a:srgbClr val="000000"/>
                </a:solidFill>
                <a:latin typeface="Times New Roman" pitchFamily="18" charset="0"/>
              </a:rPr>
              <a:t>The difference between the two forms of declaration in the previous example:</a:t>
            </a:r>
          </a:p>
          <a:p>
            <a:pPr algn="just">
              <a:lnSpc>
                <a:spcPct val="80000"/>
              </a:lnSpc>
              <a:buNone/>
            </a:pPr>
            <a:endParaRPr lang="en-US" sz="25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A </a:t>
            </a:r>
            <a:r>
              <a:rPr lang="en-US" sz="2400" dirty="0" smtClean="0">
                <a:solidFill>
                  <a:srgbClr val="000000"/>
                </a:solidFill>
                <a:latin typeface="Times New Roman" pitchFamily="18" charset="0"/>
              </a:rPr>
              <a:t>it can be used inside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 </a:t>
            </a:r>
            <a:r>
              <a:rPr lang="en-US" sz="2400" dirty="0" smtClean="0">
                <a:solidFill>
                  <a:srgbClr val="000000"/>
                </a:solidFill>
                <a:latin typeface="Times New Roman" pitchFamily="18" charset="0"/>
              </a:rPr>
              <a:t>body and after it</a:t>
            </a:r>
          </a:p>
          <a:p>
            <a:pPr lvl="1" algn="just">
              <a:lnSpc>
                <a:spcPct val="80000"/>
              </a:lnSpc>
              <a:buNone/>
            </a:pPr>
            <a:endParaRPr lang="en-US" sz="24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B </a:t>
            </a:r>
            <a:r>
              <a:rPr lang="en-US" sz="2400" dirty="0" smtClean="0">
                <a:solidFill>
                  <a:srgbClr val="000000"/>
                </a:solidFill>
                <a:latin typeface="Times New Roman" pitchFamily="18" charset="0"/>
              </a:rPr>
              <a:t>the control variable can be used only inside the body of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endParaRPr lang="en-US" sz="2400" dirty="0" smtClean="0">
              <a:solidFill>
                <a:srgbClr val="000000"/>
              </a:solidFill>
              <a:latin typeface="Times New Roman" pitchFamily="18" charset="0"/>
            </a:endParaRPr>
          </a:p>
          <a:p>
            <a:pPr lvl="1" algn="just">
              <a:lnSpc>
                <a:spcPct val="80000"/>
              </a:lnSpc>
            </a:pPr>
            <a:endParaRPr lang="en-US" sz="24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 variable’s </a:t>
            </a:r>
            <a:r>
              <a:rPr lang="en-US" sz="2500" dirty="0" smtClean="0">
                <a:solidFill>
                  <a:srgbClr val="0000FF"/>
                </a:solidFill>
                <a:latin typeface="Times New Roman" pitchFamily="18" charset="0"/>
              </a:rPr>
              <a:t>scope</a:t>
            </a:r>
            <a:r>
              <a:rPr lang="en-US" sz="2500" dirty="0" smtClean="0">
                <a:solidFill>
                  <a:srgbClr val="000000"/>
                </a:solidFill>
                <a:latin typeface="Times New Roman" pitchFamily="18" charset="0"/>
              </a:rPr>
              <a:t> specifies where the variable can be used in a program.</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Using Expressions in the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Statement’s Header</a:t>
            </a:r>
          </a:p>
        </p:txBody>
      </p:sp>
      <p:sp>
        <p:nvSpPr>
          <p:cNvPr id="3" name="Text Placeholder 2"/>
          <p:cNvSpPr>
            <a:spLocks noGrp="1"/>
          </p:cNvSpPr>
          <p:nvPr>
            <p:ph type="body" idx="1"/>
          </p:nvPr>
        </p:nvSpPr>
        <p:spPr/>
        <p:txBody>
          <a:bodyPr>
            <a:normAutofit/>
          </a:bodyPr>
          <a:lstStyle/>
          <a:p>
            <a:r>
              <a:rPr lang="en-US" sz="2500" dirty="0" smtClean="0">
                <a:solidFill>
                  <a:srgbClr val="000000"/>
                </a:solidFill>
                <a:latin typeface="Times New Roman" pitchFamily="18" charset="0"/>
              </a:rPr>
              <a:t>The starting value, ending value and increment portions of a </a:t>
            </a:r>
            <a:r>
              <a:rPr lang="en-US" sz="2500" dirty="0" smtClean="0">
                <a:solidFill>
                  <a:srgbClr val="000000"/>
                </a:solidFill>
                <a:latin typeface="Lucida Console" pitchFamily="49" charset="0"/>
              </a:rPr>
              <a:t>For</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Next</a:t>
            </a:r>
            <a:r>
              <a:rPr lang="en-US" sz="2500" dirty="0" smtClean="0">
                <a:solidFill>
                  <a:srgbClr val="000000"/>
                </a:solidFill>
                <a:latin typeface="Times New Roman" pitchFamily="18" charset="0"/>
              </a:rPr>
              <a:t> statement can contain arithmetic expressions.</a:t>
            </a:r>
          </a:p>
          <a:p>
            <a:pPr>
              <a:buNone/>
            </a:pPr>
            <a:endParaRPr lang="en-US" sz="2500" dirty="0" smtClean="0">
              <a:solidFill>
                <a:srgbClr val="000000"/>
              </a:solidFill>
              <a:latin typeface="Times New Roman" pitchFamily="18" charset="0"/>
            </a:endParaRPr>
          </a:p>
          <a:p>
            <a:r>
              <a:rPr lang="en-US" sz="2500" dirty="0" smtClean="0">
                <a:solidFill>
                  <a:srgbClr val="000000"/>
                </a:solidFill>
                <a:latin typeface="Times New Roman" pitchFamily="18" charset="0"/>
              </a:rPr>
              <a:t>The expressions are evaluated once and used as the For..Next header.</a:t>
            </a:r>
          </a:p>
          <a:p>
            <a:endParaRPr lang="en-US" sz="2500" dirty="0" smtClean="0">
              <a:solidFill>
                <a:srgbClr val="000000"/>
              </a:solidFill>
              <a:latin typeface="Times New Roman" pitchFamily="18" charset="0"/>
            </a:endParaRPr>
          </a:p>
          <a:p>
            <a:pPr lvl="1"/>
            <a:r>
              <a:rPr lang="en-US" sz="2100" dirty="0" smtClean="0">
                <a:solidFill>
                  <a:srgbClr val="000000"/>
                </a:solidFill>
                <a:latin typeface="Times New Roman" pitchFamily="18" charset="0"/>
              </a:rPr>
              <a:t>For example, assume that </a:t>
            </a:r>
            <a:r>
              <a:rPr lang="en-US" sz="2100" dirty="0" smtClean="0">
                <a:solidFill>
                  <a:srgbClr val="000000"/>
                </a:solidFill>
                <a:latin typeface="Lucida Console" pitchFamily="49" charset="0"/>
              </a:rPr>
              <a:t>x</a:t>
            </a:r>
            <a:r>
              <a:rPr lang="en-US" sz="2100" dirty="0" smtClean="0">
                <a:solidFill>
                  <a:srgbClr val="000000"/>
                </a:solidFill>
                <a:latin typeface="Times New Roman" pitchFamily="18" charset="0"/>
              </a:rPr>
              <a:t> = </a:t>
            </a:r>
            <a:r>
              <a:rPr lang="en-US" sz="2100" dirty="0" smtClean="0">
                <a:solidFill>
                  <a:srgbClr val="000000"/>
                </a:solidFill>
                <a:latin typeface="Lucida Console" pitchFamily="49" charset="0"/>
              </a:rPr>
              <a:t>2</a:t>
            </a:r>
            <a:r>
              <a:rPr lang="en-US" sz="2100" dirty="0" smtClean="0">
                <a:solidFill>
                  <a:srgbClr val="000000"/>
                </a:solidFill>
                <a:latin typeface="Times New Roman" pitchFamily="18" charset="0"/>
              </a:rPr>
              <a:t> and </a:t>
            </a:r>
            <a:r>
              <a:rPr lang="en-US" sz="2100" dirty="0" smtClean="0">
                <a:solidFill>
                  <a:srgbClr val="000000"/>
                </a:solidFill>
                <a:latin typeface="Lucida Console" pitchFamily="49" charset="0"/>
              </a:rPr>
              <a:t>y</a:t>
            </a:r>
            <a:r>
              <a:rPr lang="en-US" sz="2100" dirty="0" smtClean="0">
                <a:solidFill>
                  <a:srgbClr val="000000"/>
                </a:solidFill>
                <a:latin typeface="Times New Roman" pitchFamily="18" charset="0"/>
              </a:rPr>
              <a:t> =</a:t>
            </a:r>
            <a:r>
              <a:rPr lang="en-US" sz="2100" i="1" dirty="0" smtClean="0">
                <a:solidFill>
                  <a:srgbClr val="000000"/>
                </a:solidFill>
                <a:latin typeface="Times New Roman" pitchFamily="18" charset="0"/>
              </a:rPr>
              <a:t> </a:t>
            </a:r>
            <a:r>
              <a:rPr lang="en-US" sz="2100" i="1" dirty="0" smtClean="0">
                <a:solidFill>
                  <a:srgbClr val="000000"/>
                </a:solidFill>
                <a:latin typeface="Lucida Console" pitchFamily="49" charset="0"/>
              </a:rPr>
              <a:t>10</a:t>
            </a:r>
            <a:r>
              <a:rPr lang="en-US" sz="2100" i="1" dirty="0" smtClean="0">
                <a:solidFill>
                  <a:srgbClr val="000000"/>
                </a:solidFill>
                <a:latin typeface="Times New Roman" pitchFamily="18" charset="0"/>
              </a:rPr>
              <a:t>.</a:t>
            </a:r>
          </a:p>
          <a:p>
            <a:pPr lvl="1"/>
            <a:r>
              <a:rPr lang="en-US" sz="2100" dirty="0" smtClean="0">
                <a:solidFill>
                  <a:srgbClr val="000000"/>
                </a:solidFill>
                <a:latin typeface="Times New Roman" pitchFamily="18" charset="0"/>
              </a:rPr>
              <a:t>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Integer</a:t>
            </a:r>
            <a:r>
              <a:rPr lang="en-US" sz="1700" dirty="0" smtClean="0">
                <a:solidFill>
                  <a:srgbClr val="000000"/>
                </a:solidFill>
                <a:latin typeface="Lucida Console" pitchFamily="49" charset="0"/>
              </a:rPr>
              <a:t> = x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4</a:t>
            </a:r>
            <a:r>
              <a:rPr lang="en-US" sz="1700" dirty="0" smtClean="0">
                <a:solidFill>
                  <a:srgbClr val="000000"/>
                </a:solidFill>
                <a:latin typeface="Lucida Console" pitchFamily="49" charset="0"/>
              </a:rPr>
              <a:t> * x * y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y \ x</a:t>
            </a:r>
          </a:p>
          <a:p>
            <a:pPr lvl="1">
              <a:buFont typeface="Wingdings 3" pitchFamily="18" charset="2"/>
              <a:buNone/>
            </a:pPr>
            <a:r>
              <a:rPr lang="en-US" sz="2100" dirty="0" smtClean="0">
                <a:solidFill>
                  <a:srgbClr val="000000"/>
                </a:solidFill>
                <a:latin typeface="Times New Roman" pitchFamily="18" charset="0"/>
              </a:rPr>
              <a:t>	is equivalent to 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 Integer </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2</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80</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5</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vbhtp5_05images_Page_0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B38C"/>
                </a:solidFill>
                <a:latin typeface="Goudy Sans Medium"/>
              </a:rPr>
              <a:t>Local Type Inference</a:t>
            </a:r>
          </a:p>
        </p:txBody>
      </p:sp>
      <p:sp>
        <p:nvSpPr>
          <p:cNvPr id="3584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 can be written as one of the following:</a:t>
            </a:r>
          </a:p>
          <a:p>
            <a:pPr marL="1087438" lvl="2" indent="-457200">
              <a:buFont typeface="+mj-lt"/>
              <a:buAutoNum type="arabicParenR"/>
            </a:pPr>
            <a:r>
              <a:rPr lang="en-US" dirty="0" smtClean="0">
                <a:solidFill>
                  <a:srgbClr val="0000FF"/>
                </a:solidFill>
                <a:latin typeface="Lucida Console" pitchFamily="49" charset="0"/>
              </a:rPr>
              <a:t>Dim counter As Integer</a:t>
            </a:r>
          </a:p>
          <a:p>
            <a:pPr lvl="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lvl="2">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2)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a:t>
            </a:r>
            <a:r>
              <a:rPr lang="en-US" dirty="0" smtClean="0">
                <a:solidFill>
                  <a:srgbClr val="0000FF"/>
                </a:solidFill>
                <a:latin typeface="Lucida Console" pitchFamily="49" charset="0"/>
              </a:rPr>
              <a:t>As</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Integer</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marL="1087438" lvl="2" indent="-457200">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3)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r>
              <a:rPr lang="en-US" dirty="0" smtClean="0">
                <a:solidFill>
                  <a:srgbClr val="000000"/>
                </a:solidFill>
                <a:latin typeface="Times New Roman" pitchFamily="18" charset="0"/>
              </a:rPr>
              <a:t>In the 3rd case,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of type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because it is initialized with an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literal (</a:t>
            </a:r>
            <a:r>
              <a:rPr lang="en-US" dirty="0" smtClean="0">
                <a:solidFill>
                  <a:srgbClr val="000000"/>
                </a:solidFill>
                <a:latin typeface="Lucida Console" pitchFamily="49" charset="0"/>
              </a:rPr>
              <a:t>1</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6867" name="Text Placeholder 2"/>
          <p:cNvSpPr>
            <a:spLocks noGrp="1"/>
          </p:cNvSpPr>
          <p:nvPr>
            <p:ph type="body" idx="1"/>
          </p:nvPr>
        </p:nvSpPr>
        <p:spPr/>
        <p:txBody>
          <a:bodyPr/>
          <a:lstStyle/>
          <a:p>
            <a:pPr algn="just"/>
            <a:r>
              <a:rPr lang="en-US" sz="2400" dirty="0" smtClean="0">
                <a:solidFill>
                  <a:srgbClr val="000000"/>
                </a:solidFill>
                <a:latin typeface="Times New Roman" pitchFamily="18" charset="0"/>
              </a:rPr>
              <a:t>The following examples demonstrate different ways of varying the control variable in a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statement.</a:t>
            </a:r>
          </a:p>
          <a:p>
            <a:pPr>
              <a:buNone/>
            </a:pPr>
            <a:endParaRPr lang="en-US" dirty="0" smtClean="0">
              <a:solidFill>
                <a:srgbClr val="000000"/>
              </a:solidFill>
              <a:latin typeface="Times New Roman" pitchFamily="18"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00"/>
                </a:solidFill>
                <a:latin typeface="AGaramond" pitchFamily="50" charset="0"/>
              </a:rPr>
              <a:t>or</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Font typeface="Wingdings 2" pitchFamily="18" charset="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(decrements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over the sequence of the following values: </a:t>
            </a:r>
            <a:r>
              <a:rPr lang="en-US" sz="2000" dirty="0" smtClean="0">
                <a:solidFill>
                  <a:srgbClr val="000000"/>
                </a:solidFill>
                <a:latin typeface="Lucida Console" pitchFamily="49" charset="0"/>
              </a:rPr>
              <a:t>99</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88</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77</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66</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55</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44</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33</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22</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11</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0</a:t>
            </a:r>
            <a:r>
              <a:rPr lang="en-US" sz="2000" dirty="0" smtClean="0">
                <a:solidFill>
                  <a:srgbClr val="000000"/>
                </a:solidFill>
                <a:latin typeface="Times New Roman" pitchFamily="18" charset="0"/>
              </a:rPr>
              <a:t>.</a:t>
            </a:r>
          </a:p>
          <a:p>
            <a:pPr lvl="2">
              <a:buNone/>
            </a:pP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99</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-11</a:t>
            </a:r>
            <a:endParaRPr lang="en-US" dirty="0" smtClean="0">
              <a:solidFill>
                <a:srgbClr val="128AFF"/>
              </a:solidFill>
              <a:latin typeface="Lucida Console" pitchFamily="49" charset="0"/>
            </a:endParaRP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7891" name="Text Placeholder 2"/>
          <p:cNvSpPr>
            <a:spLocks noGrp="1"/>
          </p:cNvSpPr>
          <p:nvPr>
            <p:ph type="body" idx="1"/>
          </p:nvPr>
        </p:nvSpPr>
        <p:spPr>
          <a:xfrm>
            <a:off x="457200" y="1676400"/>
            <a:ext cx="8229600" cy="4330700"/>
          </a:xfrm>
        </p:spPr>
        <p:txBody>
          <a:bodyPr/>
          <a:lstStyle/>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77</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(decrements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over the sequence of the following values: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5</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8</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11</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14</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17</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a:t>
            </a:r>
          </a:p>
          <a:p>
            <a:pPr lvl="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3</a:t>
            </a:r>
          </a:p>
          <a:p>
            <a:pPr lvl="2">
              <a:buNone/>
            </a:pPr>
            <a:endParaRPr lang="en-US" dirty="0" smtClean="0">
              <a:solidFill>
                <a:srgbClr val="128AFF"/>
              </a:solidFill>
              <a:latin typeface="Lucida Console" pitchFamily="49" charset="0"/>
            </a:endParaRPr>
          </a:p>
          <a:p>
            <a:pPr lvl="1"/>
            <a:endParaRPr lang="en-US" dirty="0" smtClean="0">
              <a:solidFill>
                <a:srgbClr val="128AFF"/>
              </a:solidFill>
              <a:latin typeface="Lucida Console" pitchFamily="49" charset="0"/>
            </a:endParaRPr>
          </a:p>
          <a:p>
            <a:pPr lvl="2">
              <a:buFont typeface="Wingdings 2" pitchFamily="18" charset="2"/>
              <a:buNone/>
            </a:pPr>
            <a:endParaRPr lang="en-US" dirty="0" smtClean="0">
              <a:solidFill>
                <a:srgbClr val="128AFF"/>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Formulating Algorithms: Nested Repetition Statements</a:t>
            </a:r>
          </a:p>
        </p:txBody>
      </p:sp>
      <p:sp>
        <p:nvSpPr>
          <p:cNvPr id="57347" name="Text Placeholder 2"/>
          <p:cNvSpPr>
            <a:spLocks noGrp="1"/>
          </p:cNvSpPr>
          <p:nvPr>
            <p:ph type="body" idx="1"/>
          </p:nvPr>
        </p:nvSpPr>
        <p:spPr/>
        <p:txBody>
          <a:bodyPr/>
          <a:lstStyle/>
          <a:p>
            <a:pPr algn="l" rtl="0"/>
            <a:r>
              <a:rPr lang="en-US" dirty="0" smtClean="0">
                <a:solidFill>
                  <a:srgbClr val="000000"/>
                </a:solidFill>
                <a:latin typeface="Times New Roman" pitchFamily="18" charset="0"/>
              </a:rPr>
              <a:t>Consider the following problem statement:</a:t>
            </a:r>
          </a:p>
          <a:p>
            <a:pPr lvl="1" algn="l" rtl="0"/>
            <a:r>
              <a:rPr lang="en-US" dirty="0" smtClean="0">
                <a:solidFill>
                  <a:srgbClr val="000000"/>
                </a:solidFill>
                <a:latin typeface="Times New Roman" pitchFamily="18" charset="0"/>
              </a:rPr>
              <a:t>Write a program that displays in a </a:t>
            </a:r>
            <a:r>
              <a:rPr lang="en-US" dirty="0" err="1" smtClean="0">
                <a:solidFill>
                  <a:srgbClr val="000000"/>
                </a:solidFill>
                <a:latin typeface="Times New Roman" pitchFamily="18" charset="0"/>
              </a:rPr>
              <a:t>TextBox</a:t>
            </a:r>
            <a:r>
              <a:rPr lang="en-US" dirty="0" smtClean="0">
                <a:solidFill>
                  <a:srgbClr val="000000"/>
                </a:solidFill>
                <a:latin typeface="Times New Roman" pitchFamily="18" charset="0"/>
              </a:rPr>
              <a:t> a filled square consisting solely of one type of character, such as the asterisk (*). The side of the square and the character to be used to fill the square should be entered by the user. The length of the side should be in the range 1 to 20.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a:t>
            </a:r>
          </a:p>
        </p:txBody>
      </p:sp>
      <p:sp>
        <p:nvSpPr>
          <p:cNvPr id="14339" name="Text Placeholder 2"/>
          <p:cNvSpPr>
            <a:spLocks noGrp="1"/>
          </p:cNvSpPr>
          <p:nvPr>
            <p:ph type="body" idx="1"/>
          </p:nvPr>
        </p:nvSpPr>
        <p:spPr/>
        <p:txBody>
          <a:bodyPr/>
          <a:lstStyle/>
          <a:p>
            <a:r>
              <a:rPr lang="en-US" dirty="0" smtClean="0">
                <a:solidFill>
                  <a:srgbClr val="000000"/>
                </a:solidFill>
                <a:latin typeface="Times New Roman" pitchFamily="18" charset="0"/>
              </a:rPr>
              <a:t>Counter-controlled repetition statements includes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 Do ...Loop While – For...Next statement.</a:t>
            </a:r>
          </a:p>
          <a:p>
            <a:r>
              <a:rPr lang="en-US" dirty="0" smtClean="0">
                <a:solidFill>
                  <a:srgbClr val="000000"/>
                </a:solidFill>
                <a:latin typeface="Times New Roman" pitchFamily="18" charset="0"/>
              </a:rPr>
              <a:t>Counter-controlled repetition requires:</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name</a:t>
            </a:r>
            <a:r>
              <a:rPr lang="en-US" dirty="0" smtClean="0">
                <a:solidFill>
                  <a:srgbClr val="000000"/>
                </a:solidFill>
                <a:latin typeface="Times New Roman" pitchFamily="18" charset="0"/>
              </a:rPr>
              <a:t> of a control variable (or loop counter) that is used to determine whether the loop continues to iterate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initial value</a:t>
            </a:r>
            <a:r>
              <a:rPr lang="en-US" dirty="0" smtClean="0">
                <a:solidFill>
                  <a:srgbClr val="000000"/>
                </a:solidFill>
                <a:latin typeface="Times New Roman" pitchFamily="18" charset="0"/>
              </a:rPr>
              <a:t> of the control variable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increment</a:t>
            </a:r>
            <a:r>
              <a:rPr lang="en-US" dirty="0" smtClean="0">
                <a:solidFill>
                  <a:srgbClr val="000000"/>
                </a:solidFill>
                <a:latin typeface="Times New Roman" pitchFamily="18" charset="0"/>
              </a:rPr>
              <a:t> (or </a:t>
            </a:r>
            <a:r>
              <a:rPr lang="en-US" dirty="0" smtClean="0">
                <a:solidFill>
                  <a:srgbClr val="0000FF"/>
                </a:solidFill>
                <a:latin typeface="Times New Roman" pitchFamily="18" charset="0"/>
              </a:rPr>
              <a:t>decrement</a:t>
            </a:r>
            <a:r>
              <a:rPr lang="en-US" dirty="0" smtClean="0">
                <a:solidFill>
                  <a:srgbClr val="000000"/>
                </a:solidFill>
                <a:latin typeface="Times New Roman" pitchFamily="18" charset="0"/>
              </a:rPr>
              <a:t>) by which the control variable is modified each time through the loop</a:t>
            </a:r>
          </a:p>
          <a:p>
            <a:pPr lvl="1"/>
            <a:r>
              <a:rPr lang="en-US" dirty="0" smtClean="0">
                <a:solidFill>
                  <a:srgbClr val="000000"/>
                </a:solidFill>
                <a:latin typeface="Times New Roman" pitchFamily="18" charset="0"/>
              </a:rPr>
              <a:t>the condition that tests for the </a:t>
            </a:r>
            <a:r>
              <a:rPr lang="en-US" dirty="0" smtClean="0">
                <a:solidFill>
                  <a:srgbClr val="0000FF"/>
                </a:solidFill>
                <a:latin typeface="Times New Roman" pitchFamily="18" charset="0"/>
              </a:rPr>
              <a:t>final value</a:t>
            </a:r>
            <a:r>
              <a:rPr lang="en-US" dirty="0" smtClean="0">
                <a:solidFill>
                  <a:srgbClr val="000000"/>
                </a:solidFill>
                <a:latin typeface="Times New Roman" pitchFamily="18" charset="0"/>
              </a:rPr>
              <a:t> of the control variable (that is, whether looping should continue).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 descr="vbhtp5_05images_Page_1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 descr="vbhtp5_05images_Page_14.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1" descr="vbhtp5_05images_Page_16.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1" descr="vbhtp5_05images_Page_15.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vbhtp5_05images_Page_1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p:cNvSpPr>
          <p:nvPr>
            <p:ph type="ctrTitle"/>
          </p:nvPr>
        </p:nvSpPr>
        <p:spPr>
          <a:xfrm>
            <a:off x="0" y="1988840"/>
            <a:ext cx="7772400" cy="1470025"/>
          </a:xfrm>
        </p:spPr>
        <p:txBody>
          <a:bodyPr/>
          <a:lstStyle/>
          <a:p>
            <a:pPr algn="l" rtl="0"/>
            <a:r>
              <a:rPr lang="en-US" sz="4400" dirty="0" smtClean="0">
                <a:solidFill>
                  <a:schemeClr val="accent2"/>
                </a:solidFill>
                <a:effectLst>
                  <a:outerShdw blurRad="38100" dist="38100" dir="2700000" algn="tl">
                    <a:srgbClr val="C0C0C0"/>
                  </a:outerShdw>
                </a:effectLst>
              </a:rPr>
              <a:t>Practice Part</a:t>
            </a:r>
            <a:endParaRPr lang="en-US" sz="4400" b="1" dirty="0">
              <a:solidFill>
                <a:schemeClr val="accent2"/>
              </a:solidFill>
              <a:effectLst>
                <a:outerShdw blurRad="38100" dist="38100" dir="2700000" algn="tl">
                  <a:srgbClr val="C0C0C0"/>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a:normAutofit fontScale="90000"/>
          </a:bodyPr>
          <a:lstStyle/>
          <a:p>
            <a:r>
              <a:rPr lang="en-US" sz="3600" b="1" u="sng"/>
              <a:t>The Assignment Statement</a:t>
            </a:r>
            <a:br>
              <a:rPr lang="en-US" sz="3600" b="1" u="sng"/>
            </a:br>
            <a:endParaRPr lang="en-US" sz="3600" b="1" u="sng"/>
          </a:p>
        </p:txBody>
      </p:sp>
      <p:sp>
        <p:nvSpPr>
          <p:cNvPr id="3076" name="Rectangle 4"/>
          <p:cNvSpPr>
            <a:spLocks noGrp="1" noChangeArrowheads="1"/>
          </p:cNvSpPr>
          <p:nvPr>
            <p:ph type="body" idx="1"/>
          </p:nvPr>
        </p:nvSpPr>
        <p:spPr>
          <a:noFill/>
          <a:ln/>
        </p:spPr>
        <p:txBody>
          <a:bodyPr>
            <a:normAutofit fontScale="92500" lnSpcReduction="10000"/>
          </a:bodyPr>
          <a:lstStyle/>
          <a:p>
            <a:pPr algn="l" rtl="0">
              <a:lnSpc>
                <a:spcPct val="90000"/>
              </a:lnSpc>
            </a:pPr>
            <a:r>
              <a:rPr lang="en-US" sz="2200" dirty="0"/>
              <a:t>The </a:t>
            </a:r>
            <a:r>
              <a:rPr lang="en-US" sz="2200" b="1" dirty="0"/>
              <a:t>Assignment Statement</a:t>
            </a:r>
            <a:r>
              <a:rPr lang="en-US" sz="2200" dirty="0"/>
              <a:t> is used to assign values to a property of an object such as a control.   </a:t>
            </a:r>
          </a:p>
          <a:p>
            <a:pPr algn="l" rtl="0">
              <a:lnSpc>
                <a:spcPct val="90000"/>
              </a:lnSpc>
            </a:pPr>
            <a:r>
              <a:rPr lang="en-US" sz="2200" dirty="0"/>
              <a:t>The general form of the assignment statement is shown here.  </a:t>
            </a:r>
          </a:p>
          <a:p>
            <a:pPr algn="l" rtl="0">
              <a:lnSpc>
                <a:spcPct val="90000"/>
              </a:lnSpc>
              <a:buFont typeface="Wingdings 2" pitchFamily="18" charset="2"/>
              <a:buNone/>
            </a:pPr>
            <a:r>
              <a:rPr lang="en-US" sz="2200" b="1" dirty="0"/>
              <a:t>                </a:t>
            </a:r>
            <a:r>
              <a:rPr lang="en-US" sz="2200" b="1" dirty="0" err="1"/>
              <a:t>Object.Property</a:t>
            </a:r>
            <a:r>
              <a:rPr lang="en-US" sz="2200" b="1" dirty="0"/>
              <a:t> = Value</a:t>
            </a:r>
            <a:endParaRPr lang="en-US" sz="2200" dirty="0"/>
          </a:p>
          <a:p>
            <a:pPr algn="l" rtl="0">
              <a:lnSpc>
                <a:spcPct val="90000"/>
              </a:lnSpc>
            </a:pPr>
            <a:r>
              <a:rPr lang="en-US" sz="2200" dirty="0"/>
              <a:t>Assign a student name to the </a:t>
            </a:r>
            <a:r>
              <a:rPr lang="en-US" sz="2200" b="1" dirty="0"/>
              <a:t>Text</a:t>
            </a:r>
            <a:r>
              <a:rPr lang="en-US" sz="2200" dirty="0"/>
              <a:t> property of the </a:t>
            </a:r>
            <a:r>
              <a:rPr lang="en-US" sz="2200" dirty="0" err="1"/>
              <a:t>TextBox</a:t>
            </a:r>
            <a:r>
              <a:rPr lang="en-US" sz="2200" dirty="0"/>
              <a:t> control named </a:t>
            </a:r>
            <a:r>
              <a:rPr lang="en-US" sz="2200" b="1" dirty="0" err="1"/>
              <a:t>NameTextBox</a:t>
            </a:r>
            <a:r>
              <a:rPr lang="en-US" sz="2200" dirty="0"/>
              <a:t> and a student’s major to the </a:t>
            </a:r>
            <a:r>
              <a:rPr lang="en-US" sz="2200" dirty="0" err="1"/>
              <a:t>TextBox</a:t>
            </a:r>
            <a:r>
              <a:rPr lang="en-US" sz="2200" dirty="0"/>
              <a:t> control named </a:t>
            </a:r>
            <a:r>
              <a:rPr lang="en-US" sz="2200" b="1" dirty="0" err="1"/>
              <a:t>MajorTextBox</a:t>
            </a:r>
            <a:r>
              <a:rPr lang="en-US" sz="2200" dirty="0"/>
              <a:t>.  The assignment statements to do this are:</a:t>
            </a:r>
            <a:endParaRPr lang="en-US" sz="2200" b="1" dirty="0"/>
          </a:p>
          <a:p>
            <a:pPr algn="l" rtl="0">
              <a:lnSpc>
                <a:spcPct val="90000"/>
              </a:lnSpc>
              <a:buFont typeface="Wingdings 2" pitchFamily="18" charset="2"/>
              <a:buNone/>
            </a:pPr>
            <a:r>
              <a:rPr lang="en-US" sz="2200" b="1" dirty="0"/>
              <a:t>         </a:t>
            </a:r>
            <a:r>
              <a:rPr lang="en-US" sz="2200" b="1" dirty="0" err="1"/>
              <a:t>NameTextBox.Text</a:t>
            </a:r>
            <a:r>
              <a:rPr lang="en-US" sz="2200" b="1" dirty="0"/>
              <a:t> = “Nora Ali"</a:t>
            </a:r>
          </a:p>
          <a:p>
            <a:pPr algn="l" rtl="0">
              <a:lnSpc>
                <a:spcPct val="90000"/>
              </a:lnSpc>
              <a:buFont typeface="Wingdings 2" pitchFamily="18" charset="2"/>
              <a:buNone/>
            </a:pPr>
            <a:r>
              <a:rPr lang="en-US" sz="2200" b="1" dirty="0"/>
              <a:t>         </a:t>
            </a:r>
            <a:r>
              <a:rPr lang="en-US" sz="2200" b="1" dirty="0" err="1"/>
              <a:t>MajorTextBox.Text</a:t>
            </a:r>
            <a:r>
              <a:rPr lang="en-US" sz="2200" b="1" dirty="0"/>
              <a:t> = “IT"</a:t>
            </a:r>
          </a:p>
          <a:p>
            <a:pPr algn="l" rtl="0">
              <a:lnSpc>
                <a:spcPct val="90000"/>
              </a:lnSpc>
              <a:buFont typeface="Wingdings 2" pitchFamily="18" charset="2"/>
              <a:buNone/>
            </a:pPr>
            <a:endParaRPr lang="en-US" sz="2200" dirty="0"/>
          </a:p>
          <a:p>
            <a:pPr algn="l" rtl="0">
              <a:lnSpc>
                <a:spcPct val="90000"/>
              </a:lnSpc>
            </a:pPr>
            <a:r>
              <a:rPr lang="en-US" sz="2200" dirty="0"/>
              <a:t>Notice that the value is enclosed within </a:t>
            </a:r>
            <a:r>
              <a:rPr lang="en-US" sz="2200" b="1" dirty="0"/>
              <a:t>double-quote</a:t>
            </a:r>
            <a:r>
              <a:rPr lang="en-US" sz="2200" dirty="0"/>
              <a:t> marks – this indicates the value is a string of characters and only string data is stored to the </a:t>
            </a:r>
            <a:r>
              <a:rPr lang="en-US" sz="2200" b="1" dirty="0"/>
              <a:t>Text</a:t>
            </a:r>
            <a:r>
              <a:rPr lang="en-US" sz="2200" dirty="0"/>
              <a:t> property of a </a:t>
            </a:r>
            <a:r>
              <a:rPr lang="en-US" sz="2200" dirty="0" err="1"/>
              <a:t>TextBox</a:t>
            </a:r>
            <a:r>
              <a:rPr lang="en-US" sz="2200" dirty="0"/>
              <a:t> control.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p:txBody>
          <a:bodyPr>
            <a:normAutofit fontScale="90000"/>
          </a:bodyPr>
          <a:lstStyle/>
          <a:p>
            <a:r>
              <a:rPr lang="en-US" sz="3600" b="1" u="sng"/>
              <a:t>The Clear Method</a:t>
            </a:r>
            <a:br>
              <a:rPr lang="en-US" sz="3600" b="1" u="sng"/>
            </a:br>
            <a:endParaRPr lang="en-US" sz="3600" b="1" u="sng"/>
          </a:p>
        </p:txBody>
      </p:sp>
      <p:sp>
        <p:nvSpPr>
          <p:cNvPr id="5123" name="Rectangle 3"/>
          <p:cNvSpPr>
            <a:spLocks noGrp="1"/>
          </p:cNvSpPr>
          <p:nvPr>
            <p:ph type="body" idx="1"/>
          </p:nvPr>
        </p:nvSpPr>
        <p:spPr/>
        <p:txBody>
          <a:bodyPr/>
          <a:lstStyle/>
          <a:p>
            <a:pPr algn="l" rtl="0">
              <a:buFont typeface="Wingdings 2" pitchFamily="18" charset="2"/>
              <a:buNone/>
            </a:pPr>
            <a:r>
              <a:rPr lang="en-US" sz="3200" dirty="0"/>
              <a:t> The </a:t>
            </a:r>
            <a:r>
              <a:rPr lang="en-US" sz="3200" b="1" dirty="0"/>
              <a:t>Clear</a:t>
            </a:r>
            <a:r>
              <a:rPr lang="en-US" sz="3200" dirty="0"/>
              <a:t> method is used to clear the contents of a </a:t>
            </a:r>
            <a:r>
              <a:rPr lang="en-US" sz="3200" dirty="0" err="1"/>
              <a:t>TextBox</a:t>
            </a:r>
            <a:r>
              <a:rPr lang="en-US" sz="3200" dirty="0"/>
              <a:t> control.  The general way to execute a method is shown here:</a:t>
            </a:r>
            <a:endParaRPr lang="en-US" sz="3200" b="1" dirty="0"/>
          </a:p>
          <a:p>
            <a:pPr algn="l" rtl="0">
              <a:buFont typeface="Wingdings 2" pitchFamily="18" charset="2"/>
              <a:buNone/>
            </a:pPr>
            <a:r>
              <a:rPr lang="en-US" sz="3200" b="1" dirty="0"/>
              <a:t>        </a:t>
            </a:r>
            <a:r>
              <a:rPr lang="en-US" sz="3200" b="1" dirty="0" err="1"/>
              <a:t>NameTextBox.Clear</a:t>
            </a:r>
            <a:r>
              <a:rPr lang="en-US" sz="3200" b="1" dirty="0"/>
              <a:t>()</a:t>
            </a:r>
          </a:p>
          <a:p>
            <a:pPr algn="l" rtl="0">
              <a:buFont typeface="Wingdings 2" pitchFamily="18" charset="2"/>
              <a:buNone/>
            </a:pPr>
            <a:r>
              <a:rPr lang="en-US" sz="3200" b="1" dirty="0"/>
              <a:t>Or</a:t>
            </a:r>
          </a:p>
          <a:p>
            <a:pPr algn="l" rtl="0">
              <a:buFont typeface="Wingdings 2" pitchFamily="18" charset="2"/>
              <a:buNone/>
            </a:pPr>
            <a:r>
              <a:rPr lang="en-US" sz="3200" b="1" dirty="0"/>
              <a:t>      </a:t>
            </a:r>
            <a:r>
              <a:rPr lang="en-US" sz="3200" b="1" dirty="0" err="1"/>
              <a:t>NameTextBox.text</a:t>
            </a:r>
            <a:r>
              <a:rPr lang="en-US" sz="3200" b="1" dirty="0"/>
              <a:t> =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b="1" i="1" dirty="0" smtClean="0"/>
              <a:t>Function </a:t>
            </a:r>
            <a:r>
              <a:rPr lang="en-US" b="1" i="1" dirty="0" err="1" smtClean="0"/>
              <a:t>IsNumeric</a:t>
            </a:r>
            <a:r>
              <a:rPr lang="en-US" b="1" i="1" dirty="0" smtClean="0"/>
              <a:t> </a:t>
            </a:r>
          </a:p>
          <a:p>
            <a:pPr algn="l" rtl="0"/>
            <a:r>
              <a:rPr lang="en-US" b="1" i="1" dirty="0" smtClean="0"/>
              <a:t>which has the following declaration</a:t>
            </a:r>
            <a:r>
              <a:rPr lang="en-US" b="1" dirty="0" smtClean="0"/>
              <a:t>:</a:t>
            </a:r>
            <a:endParaRPr lang="en-US" dirty="0" smtClean="0"/>
          </a:p>
          <a:p>
            <a:pPr algn="l" rtl="0"/>
            <a:r>
              <a:rPr lang="en-US" b="1" dirty="0" smtClean="0"/>
              <a:t>Public Function </a:t>
            </a:r>
            <a:r>
              <a:rPr lang="en-US" b="1" dirty="0" err="1" smtClean="0"/>
              <a:t>IsNumeric</a:t>
            </a:r>
            <a:r>
              <a:rPr lang="en-US" b="1" dirty="0" smtClean="0"/>
              <a:t>(</a:t>
            </a:r>
            <a:r>
              <a:rPr lang="en-US" b="1" dirty="0" err="1" smtClean="0"/>
              <a:t>ByVal</a:t>
            </a:r>
            <a:r>
              <a:rPr lang="en-US" b="1" dirty="0" smtClean="0"/>
              <a:t> Expression As Object) As Boolean</a:t>
            </a:r>
          </a:p>
          <a:p>
            <a:pPr algn="l" rtl="0"/>
            <a:r>
              <a:rPr lang="en-US" b="1" dirty="0" smtClean="0"/>
              <a:t>Return </a:t>
            </a:r>
            <a:r>
              <a:rPr lang="en-US" b="1" dirty="0" err="1" smtClean="0"/>
              <a:t>boolean</a:t>
            </a:r>
            <a:r>
              <a:rPr lang="en-US" b="1" dirty="0" smtClean="0"/>
              <a:t> value:</a:t>
            </a:r>
          </a:p>
          <a:p>
            <a:pPr lvl="1" algn="l" rtl="0"/>
            <a:r>
              <a:rPr lang="en-US" b="1" dirty="0" smtClean="0"/>
              <a:t>True: If it gets number</a:t>
            </a:r>
          </a:p>
          <a:p>
            <a:pPr lvl="1" algn="l" rtl="0"/>
            <a:r>
              <a:rPr lang="en-US" b="1" dirty="0" smtClean="0"/>
              <a:t>False: Otherwise</a:t>
            </a:r>
            <a:endParaRPr lang="ar-SA" dirty="0"/>
          </a:p>
        </p:txBody>
      </p:sp>
      <p:sp>
        <p:nvSpPr>
          <p:cNvPr id="3" name="عنوان 2"/>
          <p:cNvSpPr>
            <a:spLocks noGrp="1"/>
          </p:cNvSpPr>
          <p:nvPr>
            <p:ph type="title"/>
          </p:nvPr>
        </p:nvSpPr>
        <p:spPr/>
        <p:txBody>
          <a:bodyPr/>
          <a:lstStyle/>
          <a:p>
            <a:r>
              <a:rPr lang="en-US" dirty="0" smtClean="0"/>
              <a:t>Is Numerical</a:t>
            </a:r>
            <a:endParaRPr lang="ar-SA"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81328"/>
            <a:ext cx="8229600" cy="3891888"/>
          </a:xfrm>
        </p:spPr>
        <p:txBody>
          <a:bodyPr>
            <a:normAutofit fontScale="92500" lnSpcReduction="10000"/>
          </a:bodyPr>
          <a:lstStyle/>
          <a:p>
            <a:pPr lvl="1" algn="l" rtl="0">
              <a:buNone/>
            </a:pPr>
            <a:r>
              <a:rPr lang="en-US" dirty="0" smtClean="0"/>
              <a:t>Dim a, b, c, d, e, f, g As Double</a:t>
            </a:r>
          </a:p>
          <a:p>
            <a:pPr lvl="1" algn="l" rtl="0">
              <a:buNone/>
            </a:pPr>
            <a:r>
              <a:rPr lang="en-US" dirty="0" smtClean="0"/>
              <a:t> a = 8.0</a:t>
            </a:r>
          </a:p>
          <a:p>
            <a:pPr lvl="1" algn="l" rtl="0">
              <a:buNone/>
            </a:pPr>
            <a:r>
              <a:rPr lang="en-US" dirty="0" smtClean="0"/>
              <a:t> b = 3.0 </a:t>
            </a:r>
          </a:p>
          <a:p>
            <a:pPr lvl="1" algn="l" rtl="0">
              <a:buNone/>
            </a:pPr>
            <a:r>
              <a:rPr lang="en-US" dirty="0" smtClean="0"/>
              <a:t>c = 4.0</a:t>
            </a:r>
          </a:p>
          <a:p>
            <a:pPr lvl="1" algn="l" rtl="0">
              <a:buNone/>
            </a:pPr>
            <a:r>
              <a:rPr lang="en-US" dirty="0" smtClean="0"/>
              <a:t> d = 2.0</a:t>
            </a:r>
          </a:p>
          <a:p>
            <a:pPr lvl="1" algn="l" rtl="0">
              <a:buNone/>
            </a:pPr>
            <a:r>
              <a:rPr lang="en-US" dirty="0" smtClean="0"/>
              <a:t> e = 1.0</a:t>
            </a:r>
          </a:p>
          <a:p>
            <a:pPr lvl="1" algn="l" rtl="0">
              <a:buNone/>
            </a:pPr>
            <a:r>
              <a:rPr lang="en-US" dirty="0" smtClean="0"/>
              <a:t> f = a - b + c / d * e ' The preceding line sets f to 7.0. Because of natural operator ' precedence and </a:t>
            </a:r>
            <a:r>
              <a:rPr lang="en-US" dirty="0" err="1" smtClean="0"/>
              <a:t>associativity</a:t>
            </a:r>
            <a:r>
              <a:rPr lang="en-US" dirty="0" smtClean="0"/>
              <a:t>, it is exactly equivalent to the ' following line. </a:t>
            </a:r>
          </a:p>
          <a:p>
            <a:pPr lvl="1" algn="l" rtl="0">
              <a:buNone/>
            </a:pPr>
            <a:r>
              <a:rPr lang="en-US" dirty="0" smtClean="0"/>
              <a:t>f = (a - b) + ((c / d) * e)</a:t>
            </a:r>
          </a:p>
          <a:p>
            <a:pPr lvl="1" algn="l" rtl="0">
              <a:buNone/>
            </a:pPr>
            <a:r>
              <a:rPr lang="en-US" dirty="0" smtClean="0"/>
              <a:t>Ex:</a:t>
            </a:r>
            <a:endParaRPr lang="ar-SA" dirty="0"/>
          </a:p>
        </p:txBody>
      </p:sp>
      <p:sp>
        <p:nvSpPr>
          <p:cNvPr id="3" name="عنوان 2"/>
          <p:cNvSpPr>
            <a:spLocks noGrp="1"/>
          </p:cNvSpPr>
          <p:nvPr>
            <p:ph type="title"/>
          </p:nvPr>
        </p:nvSpPr>
        <p:spPr/>
        <p:txBody>
          <a:bodyPr/>
          <a:lstStyle/>
          <a:p>
            <a:r>
              <a:rPr lang="en-US" dirty="0" smtClean="0"/>
              <a:t>Precedence of Operators</a:t>
            </a:r>
            <a:endParaRPr lang="ar-SA" dirty="0"/>
          </a:p>
        </p:txBody>
      </p:sp>
      <p:pic>
        <p:nvPicPr>
          <p:cNvPr id="3077" name="Picture 5"/>
          <p:cNvPicPr>
            <a:picLocks noChangeAspect="1" noChangeArrowheads="1"/>
          </p:cNvPicPr>
          <p:nvPr/>
        </p:nvPicPr>
        <p:blipFill>
          <a:blip r:embed="rId2" cstate="print"/>
          <a:srcRect/>
          <a:stretch>
            <a:fillRect/>
          </a:stretch>
        </p:blipFill>
        <p:spPr bwMode="auto">
          <a:xfrm>
            <a:off x="1403648" y="5013176"/>
            <a:ext cx="4572000" cy="390525"/>
          </a:xfrm>
          <a:prstGeom prst="rect">
            <a:avLst/>
          </a:prstGeom>
          <a:noFill/>
          <a:ln w="9525">
            <a:noFill/>
            <a:miter lim="800000"/>
            <a:headEnd/>
            <a:tailEnd/>
          </a:ln>
        </p:spPr>
      </p:pic>
      <p:pic>
        <p:nvPicPr>
          <p:cNvPr id="3078" name="Picture 6"/>
          <p:cNvPicPr>
            <a:picLocks noChangeAspect="1" noChangeArrowheads="1"/>
          </p:cNvPicPr>
          <p:nvPr/>
        </p:nvPicPr>
        <p:blipFill>
          <a:blip r:embed="rId3" cstate="print"/>
          <a:srcRect/>
          <a:stretch>
            <a:fillRect/>
          </a:stretch>
        </p:blipFill>
        <p:spPr bwMode="auto">
          <a:xfrm>
            <a:off x="1259632" y="5517232"/>
            <a:ext cx="5457825" cy="4381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AE7D2BAC-37B9-4289-ABA6-90130C07986B}"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While....Loop</a:t>
            </a:r>
            <a:endParaRPr lang="ar-SA" dirty="0"/>
          </a:p>
        </p:txBody>
      </p:sp>
      <p:sp>
        <p:nvSpPr>
          <p:cNvPr id="3" name="Text Placeholder 2"/>
          <p:cNvSpPr>
            <a:spLocks noGrp="1"/>
          </p:cNvSpPr>
          <p:nvPr>
            <p:ph type="body" idx="1"/>
          </p:nvPr>
        </p:nvSpPr>
        <p:spPr>
          <a:xfrm>
            <a:off x="228600" y="990600"/>
            <a:ext cx="8686800" cy="4525962"/>
          </a:xfrm>
        </p:spPr>
        <p:txBody>
          <a:bodyPr/>
          <a:lstStyle/>
          <a:p>
            <a:pPr>
              <a:lnSpc>
                <a:spcPct val="150000"/>
              </a:lnSpc>
              <a:buNone/>
            </a:pPr>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pseudocode</a:t>
            </a:r>
            <a:r>
              <a:rPr lang="en-US" sz="2400" dirty="0" smtClean="0">
                <a:solidFill>
                  <a:srgbClr val="000000"/>
                </a:solidFill>
                <a:latin typeface="Times New Roman" pitchFamily="18" charset="0"/>
              </a:rPr>
              <a:t> statements</a:t>
            </a:r>
          </a:p>
          <a:p>
            <a:pPr lvl="3">
              <a:lnSpc>
                <a:spcPct val="150000"/>
              </a:lnSpc>
            </a:pPr>
            <a:r>
              <a:rPr lang="en-US" sz="1800" i="1" dirty="0" smtClean="0">
                <a:solidFill>
                  <a:srgbClr val="0026CC"/>
                </a:solidFill>
                <a:latin typeface="Times New Roman" pitchFamily="18" charset="0"/>
              </a:rPr>
              <a:t>While there are more items on my shopping list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Put next item in cart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       Cross it off my list</a:t>
            </a:r>
            <a:endParaRPr lang="en-US" sz="2400" dirty="0" smtClean="0">
              <a:solidFill>
                <a:srgbClr val="000000"/>
              </a:solidFill>
              <a:latin typeface="Times New Roman" pitchFamily="18" charset="0"/>
            </a:endParaRPr>
          </a:p>
          <a:p>
            <a:r>
              <a:rPr lang="en-US" sz="2400" dirty="0" smtClean="0">
                <a:solidFill>
                  <a:srgbClr val="000000"/>
                </a:solidFill>
                <a:latin typeface="Times New Roman" pitchFamily="18" charset="0"/>
              </a:rPr>
              <a:t>The loop-continuation condition “there are more items on my shopping list”</a:t>
            </a:r>
          </a:p>
          <a:p>
            <a:pPr lvl="1"/>
            <a:r>
              <a:rPr lang="en-US" sz="2000" dirty="0" smtClean="0">
                <a:solidFill>
                  <a:srgbClr val="000000"/>
                </a:solidFill>
                <a:latin typeface="Times New Roman" pitchFamily="18" charset="0"/>
              </a:rPr>
              <a:t>If it’s true, the following actions are performed (execute repeatedly while the condition remains true):</a:t>
            </a:r>
          </a:p>
          <a:p>
            <a:pPr marL="973138" lvl="2" indent="-342900">
              <a:lnSpc>
                <a:spcPct val="150000"/>
              </a:lnSpc>
              <a:buFont typeface="+mj-lt"/>
              <a:buAutoNum type="arabicPeriod"/>
            </a:pPr>
            <a:r>
              <a:rPr lang="en-US" sz="1800" dirty="0" smtClean="0">
                <a:solidFill>
                  <a:srgbClr val="000000"/>
                </a:solidFill>
                <a:latin typeface="Times New Roman" pitchFamily="18" charset="0"/>
              </a:rPr>
              <a:t>“Put next item in cart” </a:t>
            </a:r>
          </a:p>
          <a:p>
            <a:pPr marL="973138" lvl="2" indent="-342900">
              <a:lnSpc>
                <a:spcPct val="150000"/>
              </a:lnSpc>
              <a:buFont typeface="+mj-lt"/>
              <a:buAutoNum type="arabicPeriod"/>
            </a:pPr>
            <a:r>
              <a:rPr lang="en-US" sz="1800" dirty="0" smtClean="0">
                <a:solidFill>
                  <a:srgbClr val="000000"/>
                </a:solidFill>
                <a:latin typeface="Times New Roman" pitchFamily="18" charset="0"/>
              </a:rPr>
              <a:t>“Cross it off my list”</a:t>
            </a:r>
          </a:p>
          <a:p>
            <a:pPr lvl="1">
              <a:lnSpc>
                <a:spcPct val="150000"/>
              </a:lnSpc>
            </a:pPr>
            <a:r>
              <a:rPr lang="en-US" sz="2000" dirty="0" smtClean="0">
                <a:solidFill>
                  <a:srgbClr val="000000"/>
                </a:solidFill>
                <a:latin typeface="Times New Roman" pitchFamily="18" charset="0"/>
              </a:rPr>
              <a:t>The condition becomes false, when the last remaining item on the shopping list has been purchased and crossed off the list.</a:t>
            </a:r>
          </a:p>
          <a:p>
            <a:pPr lvl="1">
              <a:lnSpc>
                <a:spcPct val="150000"/>
              </a:lnSpc>
            </a:pPr>
            <a:endParaRPr lang="en-US" sz="2000" dirty="0" smtClean="0">
              <a:solidFill>
                <a:srgbClr val="000000"/>
              </a:solidFill>
              <a:latin typeface="Times New Roman" pitchFamily="18" charset="0"/>
            </a:endParaRPr>
          </a:p>
          <a:p>
            <a:pPr>
              <a:lnSpc>
                <a:spcPct val="150000"/>
              </a:lnSpc>
            </a:pPr>
            <a:endParaRPr lang="ar-SA" sz="2800" dirty="0"/>
          </a:p>
        </p:txBody>
      </p:sp>
      <p:sp>
        <p:nvSpPr>
          <p:cNvPr id="5" name="Folded Corner 4"/>
          <p:cNvSpPr/>
          <p:nvPr/>
        </p:nvSpPr>
        <p:spPr>
          <a:xfrm>
            <a:off x="6096000" y="381000"/>
            <a:ext cx="1447800" cy="2286000"/>
          </a:xfrm>
          <a:prstGeom prst="foldedCorner">
            <a:avLst/>
          </a:prstGeom>
          <a:solidFill>
            <a:srgbClr val="FFFF66"/>
          </a:solidFill>
          <a:ln>
            <a:solidFill>
              <a:srgbClr val="FFFF66"/>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en-US" sz="1400" b="1" dirty="0" smtClean="0">
                <a:solidFill>
                  <a:schemeClr val="accent4"/>
                </a:solidFill>
                <a:latin typeface="Comic Sans MS" pitchFamily="66" charset="0"/>
              </a:rPr>
              <a:t>Milk</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Tomatoes</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Bread</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Strawberry</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Coffee</a:t>
            </a:r>
            <a:endParaRPr lang="ar-SA" sz="1400" b="1" dirty="0">
              <a:solidFill>
                <a:schemeClr val="accent4"/>
              </a:solidFill>
              <a:latin typeface="Comic Sans MS" pitchFamily="66" charset="0"/>
            </a:endParaRPr>
          </a:p>
        </p:txBody>
      </p:sp>
      <p:sp>
        <p:nvSpPr>
          <p:cNvPr id="6" name="TextBox 5"/>
          <p:cNvSpPr txBox="1"/>
          <p:nvPr/>
        </p:nvSpPr>
        <p:spPr>
          <a:xfrm>
            <a:off x="6019800" y="2667000"/>
            <a:ext cx="1752600" cy="307777"/>
          </a:xfrm>
          <a:prstGeom prst="rect">
            <a:avLst/>
          </a:prstGeom>
          <a:noFill/>
        </p:spPr>
        <p:txBody>
          <a:bodyPr wrap="square" rtlCol="1">
            <a:spAutoFit/>
          </a:bodyPr>
          <a:lstStyle/>
          <a:p>
            <a:r>
              <a:rPr lang="en-US" sz="1400" b="1" i="1" dirty="0" smtClean="0">
                <a:solidFill>
                  <a:schemeClr val="accent2"/>
                </a:solidFill>
                <a:latin typeface="Comic Sans MS" pitchFamily="66" charset="0"/>
              </a:rPr>
              <a:t>Shopping List</a:t>
            </a:r>
            <a:endParaRPr lang="ar-SA" sz="1400" b="1" i="1" dirty="0">
              <a:solidFill>
                <a:schemeClr val="accent2"/>
              </a:solidFill>
              <a:latin typeface="Comic Sans MS" pitchFamily="66" charset="0"/>
            </a:endParaRPr>
          </a:p>
        </p:txBody>
      </p:sp>
      <p:sp>
        <p:nvSpPr>
          <p:cNvPr id="9" name="4-Point Star 8"/>
          <p:cNvSpPr/>
          <p:nvPr/>
        </p:nvSpPr>
        <p:spPr>
          <a:xfrm rot="18989656">
            <a:off x="6627673" y="379271"/>
            <a:ext cx="360000" cy="360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4-Point Star 9"/>
          <p:cNvSpPr/>
          <p:nvPr/>
        </p:nvSpPr>
        <p:spPr>
          <a:xfrm rot="18989656">
            <a:off x="6566366" y="775167"/>
            <a:ext cx="432000" cy="432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Slide Number Placeholder 10"/>
          <p:cNvSpPr>
            <a:spLocks noGrp="1"/>
          </p:cNvSpPr>
          <p:nvPr>
            <p:ph type="sldNum" sz="quarter" idx="12"/>
          </p:nvPr>
        </p:nvSpPr>
        <p:spPr/>
        <p:txBody>
          <a:bodyPr/>
          <a:lstStyle/>
          <a:p>
            <a:pPr>
              <a:defRPr/>
            </a:pPr>
            <a:fld id="{19098BF5-001E-4606-B220-31B33B5698C2}"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fontScale="90000"/>
          </a:bodyPr>
          <a:lstStyle/>
          <a:p>
            <a:r>
              <a:rPr lang="en-US" sz="3600" b="1" u="sng"/>
              <a:t>The Close Method</a:t>
            </a:r>
            <a:br>
              <a:rPr lang="en-US" sz="3600" b="1" u="sng"/>
            </a:br>
            <a:endParaRPr lang="en-US" sz="3600" b="1" u="sng"/>
          </a:p>
        </p:txBody>
      </p:sp>
      <p:sp>
        <p:nvSpPr>
          <p:cNvPr id="6147" name="Rectangle 3"/>
          <p:cNvSpPr>
            <a:spLocks noGrp="1"/>
          </p:cNvSpPr>
          <p:nvPr>
            <p:ph type="body" idx="1"/>
          </p:nvPr>
        </p:nvSpPr>
        <p:spPr/>
        <p:txBody>
          <a:bodyPr/>
          <a:lstStyle/>
          <a:p>
            <a:pPr algn="l" rtl="0"/>
            <a:r>
              <a:rPr lang="en-US" sz="3200" dirty="0"/>
              <a:t>The </a:t>
            </a:r>
            <a:r>
              <a:rPr lang="en-US" sz="3200" b="1" dirty="0"/>
              <a:t>Close</a:t>
            </a:r>
            <a:r>
              <a:rPr lang="en-US" sz="3200" dirty="0"/>
              <a:t> method is used to close a form.  To close a form use the keyword </a:t>
            </a:r>
            <a:r>
              <a:rPr lang="en-US" sz="3200" b="1" dirty="0"/>
              <a:t>Me</a:t>
            </a:r>
            <a:r>
              <a:rPr lang="en-US" sz="3200" dirty="0"/>
              <a:t> to refer to the form.  </a:t>
            </a:r>
          </a:p>
          <a:p>
            <a:pPr algn="l" rtl="0">
              <a:buFont typeface="Wingdings 2" pitchFamily="18" charset="2"/>
              <a:buNone/>
            </a:pPr>
            <a:r>
              <a:rPr lang="en-US" sz="3200" b="1" dirty="0"/>
              <a:t>           </a:t>
            </a:r>
            <a:r>
              <a:rPr lang="en-US" sz="3200" b="1" dirty="0" err="1"/>
              <a:t>Me.Close</a:t>
            </a:r>
            <a:r>
              <a:rPr lang="en-US" sz="3200" b="1" dirty="0"/>
              <a:t>()</a:t>
            </a:r>
          </a:p>
          <a:p>
            <a:pPr algn="l" rtl="0">
              <a:buFont typeface="Wingdings 2" pitchFamily="18" charset="2"/>
              <a:buNone/>
            </a:pPr>
            <a:endParaRPr lang="en-US" sz="3200" b="1"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n-US" b="1" u="sng"/>
              <a:t>Saving Your Project</a:t>
            </a:r>
          </a:p>
        </p:txBody>
      </p:sp>
      <p:sp>
        <p:nvSpPr>
          <p:cNvPr id="7171" name="Rectangle 3"/>
          <p:cNvSpPr>
            <a:spLocks noGrp="1"/>
          </p:cNvSpPr>
          <p:nvPr>
            <p:ph type="body" idx="1"/>
          </p:nvPr>
        </p:nvSpPr>
        <p:spPr/>
        <p:txBody>
          <a:bodyPr>
            <a:normAutofit fontScale="92500"/>
          </a:bodyPr>
          <a:lstStyle/>
          <a:p>
            <a:pPr algn="l" rtl="0"/>
            <a:r>
              <a:rPr lang="en-US" dirty="0"/>
              <a:t>VB will save your project files every time you build or execute a project after your initial save.</a:t>
            </a:r>
          </a:p>
          <a:p>
            <a:pPr algn="l" rtl="0"/>
            <a:r>
              <a:rPr lang="en-US" dirty="0"/>
              <a:t>VB projects consist of many different files and folders within folders.  </a:t>
            </a:r>
          </a:p>
          <a:p>
            <a:pPr algn="l" rtl="0"/>
            <a:r>
              <a:rPr lang="en-US" dirty="0"/>
              <a:t>Save files as you work by clicking the </a:t>
            </a:r>
            <a:r>
              <a:rPr lang="en-US" b="1" dirty="0"/>
              <a:t>Save All</a:t>
            </a:r>
            <a:r>
              <a:rPr lang="en-US" dirty="0"/>
              <a:t> button on the button toolbar.  </a:t>
            </a:r>
          </a:p>
          <a:p>
            <a:pPr algn="l" rtl="0"/>
            <a:r>
              <a:rPr lang="en-US" b="1" u="sng" dirty="0"/>
              <a:t>DO NOT USE</a:t>
            </a:r>
            <a:r>
              <a:rPr lang="en-US" dirty="0"/>
              <a:t> the </a:t>
            </a:r>
            <a:r>
              <a:rPr lang="en-US" b="1" dirty="0"/>
              <a:t>File-Save As</a:t>
            </a:r>
            <a:r>
              <a:rPr lang="en-US" dirty="0"/>
              <a:t> menu at any time to try to save the project – if you do, you will likely only save an individual file, not the entire project, and you will not have a complete project saved.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p:txBody>
          <a:bodyPr>
            <a:normAutofit fontScale="90000"/>
          </a:bodyPr>
          <a:lstStyle/>
          <a:p>
            <a:r>
              <a:rPr lang="en-US" sz="3600" b="1" u="sng" dirty="0"/>
              <a:t>Adding </a:t>
            </a:r>
            <a:r>
              <a:rPr lang="en-US" sz="3600" u="sng" dirty="0" smtClean="0"/>
              <a:t>Other Properties</a:t>
            </a:r>
            <a:r>
              <a:rPr lang="en-US" sz="3600" b="1" u="sng" dirty="0"/>
              <a:t/>
            </a:r>
            <a:br>
              <a:rPr lang="en-US" sz="3600" b="1" u="sng" dirty="0"/>
            </a:br>
            <a:endParaRPr lang="en-US" sz="3600" b="1" u="sng" dirty="0"/>
          </a:p>
        </p:txBody>
      </p:sp>
      <p:sp>
        <p:nvSpPr>
          <p:cNvPr id="8195" name="Rectangle 3"/>
          <p:cNvSpPr>
            <a:spLocks noGrp="1"/>
          </p:cNvSpPr>
          <p:nvPr>
            <p:ph type="body" idx="1"/>
          </p:nvPr>
        </p:nvSpPr>
        <p:spPr/>
        <p:txBody>
          <a:bodyPr>
            <a:normAutofit fontScale="92500"/>
          </a:bodyPr>
          <a:lstStyle/>
          <a:p>
            <a:pPr algn="l" rtl="0">
              <a:lnSpc>
                <a:spcPct val="90000"/>
              </a:lnSpc>
            </a:pPr>
            <a:r>
              <a:rPr lang="en-US" sz="2200" b="1" dirty="0" err="1"/>
              <a:t>BorderStyle</a:t>
            </a:r>
            <a:r>
              <a:rPr lang="en-US" sz="2200" dirty="0"/>
              <a:t> property – Labels, </a:t>
            </a:r>
            <a:r>
              <a:rPr lang="en-US" sz="2200" dirty="0" err="1"/>
              <a:t>TextBox</a:t>
            </a:r>
            <a:r>
              <a:rPr lang="en-US" sz="2200" dirty="0"/>
              <a:t> and </a:t>
            </a:r>
            <a:r>
              <a:rPr lang="en-US" sz="2200" dirty="0" err="1"/>
              <a:t>PictureBox</a:t>
            </a:r>
            <a:r>
              <a:rPr lang="en-US" sz="2200" dirty="0"/>
              <a:t> controls all have a </a:t>
            </a:r>
            <a:r>
              <a:rPr lang="en-US" sz="2200" b="1" dirty="0" err="1"/>
              <a:t>BorderStyle</a:t>
            </a:r>
            <a:r>
              <a:rPr lang="en-US" sz="2200" dirty="0"/>
              <a:t> property – this property makes controls appear as either flat or three-dimensional.  </a:t>
            </a:r>
            <a:endParaRPr lang="en-US" sz="2200" b="1" dirty="0"/>
          </a:p>
          <a:p>
            <a:pPr algn="l" rtl="0">
              <a:lnSpc>
                <a:spcPct val="90000"/>
              </a:lnSpc>
            </a:pPr>
            <a:r>
              <a:rPr lang="en-US" sz="2200" b="1" dirty="0" err="1"/>
              <a:t>BorderStyle</a:t>
            </a:r>
            <a:r>
              <a:rPr lang="en-US" sz="2200" dirty="0"/>
              <a:t> property -- set to an appropriate value to enhance the appearance of a form and add a professional touch to a project.</a:t>
            </a:r>
            <a:endParaRPr lang="en-US" sz="2200" b="1" dirty="0"/>
          </a:p>
          <a:p>
            <a:pPr algn="l" rtl="0">
              <a:lnSpc>
                <a:spcPct val="90000"/>
              </a:lnSpc>
            </a:pPr>
            <a:r>
              <a:rPr lang="en-US" sz="2200" b="1" dirty="0" err="1"/>
              <a:t>BorderStyle</a:t>
            </a:r>
            <a:r>
              <a:rPr lang="en-US" sz="2200" dirty="0"/>
              <a:t> property values:  </a:t>
            </a:r>
            <a:endParaRPr lang="en-US" sz="2200" b="1" dirty="0"/>
          </a:p>
          <a:p>
            <a:pPr lvl="1" algn="l" rtl="0">
              <a:lnSpc>
                <a:spcPct val="90000"/>
              </a:lnSpc>
            </a:pPr>
            <a:r>
              <a:rPr lang="en-US" sz="2000" b="1" dirty="0"/>
              <a:t>None </a:t>
            </a:r>
            <a:r>
              <a:rPr lang="en-US" sz="2000" dirty="0"/>
              <a:t>– flat appearance with no border.</a:t>
            </a:r>
            <a:endParaRPr lang="en-US" sz="2000" b="1" dirty="0"/>
          </a:p>
          <a:p>
            <a:pPr lvl="1" algn="l" rtl="0">
              <a:lnSpc>
                <a:spcPct val="90000"/>
              </a:lnSpc>
            </a:pPr>
            <a:r>
              <a:rPr lang="en-US" sz="2000" b="1" dirty="0" err="1"/>
              <a:t>FixedSingle</a:t>
            </a:r>
            <a:r>
              <a:rPr lang="en-US" sz="2000" dirty="0"/>
              <a:t> – a flat appearance with black border.</a:t>
            </a:r>
            <a:endParaRPr lang="en-US" sz="2000" b="1" dirty="0"/>
          </a:p>
          <a:p>
            <a:pPr lvl="1" algn="l" rtl="0">
              <a:lnSpc>
                <a:spcPct val="90000"/>
              </a:lnSpc>
            </a:pPr>
            <a:r>
              <a:rPr lang="en-US" sz="2000" b="1" dirty="0"/>
              <a:t>Fixed3D</a:t>
            </a:r>
            <a:r>
              <a:rPr lang="en-US" sz="2000" dirty="0"/>
              <a:t> – for a </a:t>
            </a:r>
            <a:r>
              <a:rPr lang="en-US" sz="2000" dirty="0" err="1"/>
              <a:t>TextBox</a:t>
            </a:r>
            <a:r>
              <a:rPr lang="en-US" sz="2000" dirty="0"/>
              <a:t>, this looks about like </a:t>
            </a:r>
            <a:r>
              <a:rPr lang="en-US" sz="2000" dirty="0" err="1"/>
              <a:t>FixedSingle</a:t>
            </a:r>
            <a:r>
              <a:rPr lang="en-US" sz="2000" dirty="0"/>
              <a:t>.  For a Label control, the appearance is a three-dimensional, recessed appearance.</a:t>
            </a:r>
          </a:p>
          <a:p>
            <a:pPr algn="l" rtl="0">
              <a:lnSpc>
                <a:spcPct val="90000"/>
              </a:lnSpc>
            </a:pPr>
            <a:r>
              <a:rPr lang="en-US" sz="2200" dirty="0"/>
              <a:t>The </a:t>
            </a:r>
            <a:r>
              <a:rPr lang="en-US" sz="2200" dirty="0" err="1"/>
              <a:t>TextBox</a:t>
            </a:r>
            <a:r>
              <a:rPr lang="en-US" sz="2200" dirty="0"/>
              <a:t> control default value for </a:t>
            </a:r>
            <a:r>
              <a:rPr lang="en-US" sz="2200" b="1" dirty="0" err="1"/>
              <a:t>BorderStyle</a:t>
            </a:r>
            <a:r>
              <a:rPr lang="en-US" sz="2200" dirty="0"/>
              <a:t> is </a:t>
            </a:r>
            <a:r>
              <a:rPr lang="en-US" sz="2200" b="1" dirty="0"/>
              <a:t>Fixed3D</a:t>
            </a:r>
            <a:r>
              <a:rPr lang="en-US" sz="2200" dirty="0"/>
              <a:t>.</a:t>
            </a:r>
          </a:p>
          <a:p>
            <a:pPr algn="l" rtl="0">
              <a:lnSpc>
                <a:spcPct val="90000"/>
              </a:lnSpc>
            </a:pPr>
            <a:r>
              <a:rPr lang="en-US" sz="2200" dirty="0"/>
              <a:t>The Label and </a:t>
            </a:r>
            <a:r>
              <a:rPr lang="en-US" sz="2200" dirty="0" err="1"/>
              <a:t>PictureBox</a:t>
            </a:r>
            <a:r>
              <a:rPr lang="en-US" sz="2200" dirty="0"/>
              <a:t> controls default value for </a:t>
            </a:r>
            <a:r>
              <a:rPr lang="en-US" sz="2200" b="1" dirty="0" err="1"/>
              <a:t>BorderStyle</a:t>
            </a:r>
            <a:r>
              <a:rPr lang="en-US" sz="2200" dirty="0"/>
              <a:t> is </a:t>
            </a:r>
            <a:r>
              <a:rPr lang="en-US" sz="2200" b="1" dirty="0"/>
              <a:t>None</a:t>
            </a:r>
            <a:r>
              <a:rPr lang="en-US" sz="2200" dirty="0"/>
              <a:t>.</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63688" y="2386013"/>
            <a:ext cx="5328592" cy="2483147"/>
          </a:xfrm>
          <a:prstGeom prst="rect">
            <a:avLst/>
          </a:prstGeom>
          <a:noFill/>
          <a:ln w="9525">
            <a:noFill/>
            <a:miter lim="800000"/>
            <a:headEnd/>
            <a:tailEnd/>
          </a:ln>
        </p:spPr>
      </p:pic>
      <p:sp>
        <p:nvSpPr>
          <p:cNvPr id="6146"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a:t>
            </a:r>
          </a:p>
        </p:txBody>
      </p:sp>
      <p:sp>
        <p:nvSpPr>
          <p:cNvPr id="4" name="TextBox 3"/>
          <p:cNvSpPr txBox="1"/>
          <p:nvPr/>
        </p:nvSpPr>
        <p:spPr>
          <a:xfrm>
            <a:off x="5364088" y="2924944"/>
            <a:ext cx="1524000" cy="369888"/>
          </a:xfrm>
          <a:prstGeom prst="rect">
            <a:avLst/>
          </a:prstGeom>
          <a:noFill/>
        </p:spPr>
        <p:txBody>
          <a:bodyPr wrap="square">
            <a:spAutoFit/>
          </a:bodyPr>
          <a:lstStyle/>
          <a:p>
            <a:pPr>
              <a:defRPr/>
            </a:pPr>
            <a:r>
              <a:rPr lang="en-US" dirty="0">
                <a:solidFill>
                  <a:srgbClr val="FF0000"/>
                </a:solidFill>
                <a:latin typeface="Arial" charset="0"/>
                <a:cs typeface="Arial" charset="0"/>
              </a:rPr>
              <a:t>PromptText </a:t>
            </a:r>
          </a:p>
        </p:txBody>
      </p:sp>
      <p:sp>
        <p:nvSpPr>
          <p:cNvPr id="5" name="TextBox 4"/>
          <p:cNvSpPr txBox="1"/>
          <p:nvPr/>
        </p:nvSpPr>
        <p:spPr>
          <a:xfrm>
            <a:off x="1043608" y="3284984"/>
            <a:ext cx="1524000" cy="369888"/>
          </a:xfrm>
          <a:prstGeom prst="rect">
            <a:avLst/>
          </a:prstGeom>
          <a:noFill/>
        </p:spPr>
        <p:txBody>
          <a:bodyPr>
            <a:spAutoFit/>
          </a:bodyPr>
          <a:lstStyle/>
          <a:p>
            <a:pPr>
              <a:defRPr/>
            </a:pPr>
            <a:r>
              <a:rPr lang="en-US" dirty="0">
                <a:solidFill>
                  <a:srgbClr val="FF0000"/>
                </a:solidFill>
                <a:latin typeface="Arial" charset="0"/>
                <a:cs typeface="Arial" charset="0"/>
              </a:rPr>
              <a:t>Icon</a:t>
            </a:r>
          </a:p>
        </p:txBody>
      </p:sp>
      <p:sp>
        <p:nvSpPr>
          <p:cNvPr id="6" name="TextBox 5"/>
          <p:cNvSpPr txBox="1"/>
          <p:nvPr/>
        </p:nvSpPr>
        <p:spPr>
          <a:xfrm>
            <a:off x="3779912" y="4509120"/>
            <a:ext cx="1524000" cy="369888"/>
          </a:xfrm>
          <a:prstGeom prst="rect">
            <a:avLst/>
          </a:prstGeom>
          <a:noFill/>
        </p:spPr>
        <p:txBody>
          <a:bodyPr>
            <a:spAutoFit/>
          </a:bodyPr>
          <a:lstStyle/>
          <a:p>
            <a:pPr>
              <a:defRPr/>
            </a:pPr>
            <a:r>
              <a:rPr lang="en-US" dirty="0">
                <a:solidFill>
                  <a:srgbClr val="FF0000"/>
                </a:solidFill>
                <a:latin typeface="Arial" charset="0"/>
                <a:cs typeface="Arial" charset="0"/>
              </a:rPr>
              <a:t>Buttons</a:t>
            </a:r>
          </a:p>
        </p:txBody>
      </p:sp>
      <p:sp>
        <p:nvSpPr>
          <p:cNvPr id="7" name="TextBox 6"/>
          <p:cNvSpPr txBox="1"/>
          <p:nvPr/>
        </p:nvSpPr>
        <p:spPr>
          <a:xfrm>
            <a:off x="4067944" y="2420888"/>
            <a:ext cx="1524000" cy="369888"/>
          </a:xfrm>
          <a:prstGeom prst="rect">
            <a:avLst/>
          </a:prstGeom>
          <a:noFill/>
        </p:spPr>
        <p:txBody>
          <a:bodyPr>
            <a:spAutoFit/>
          </a:bodyPr>
          <a:lstStyle/>
          <a:p>
            <a:pPr>
              <a:defRPr/>
            </a:pPr>
            <a:r>
              <a:rPr lang="en-US" dirty="0">
                <a:solidFill>
                  <a:srgbClr val="FF0000"/>
                </a:solidFill>
                <a:latin typeface="Arial" charset="0"/>
                <a:cs typeface="Arial" charset="0"/>
              </a:rPr>
              <a:t>Dialog title </a:t>
            </a:r>
          </a:p>
        </p:txBody>
      </p:sp>
      <p:sp>
        <p:nvSpPr>
          <p:cNvPr id="8" name="Slide Number Placeholder 7"/>
          <p:cNvSpPr>
            <a:spLocks noGrp="1"/>
          </p:cNvSpPr>
          <p:nvPr>
            <p:ph type="sldNum" sz="quarter" idx="12"/>
          </p:nvPr>
        </p:nvSpPr>
        <p:spPr/>
        <p:txBody>
          <a:bodyPr/>
          <a:lstStyle/>
          <a:p>
            <a:pPr>
              <a:defRPr/>
            </a:pPr>
            <a:fld id="{6CC500A1-51B4-4E27-A4F6-2F0E61033A62}"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609600" y="76200"/>
            <a:ext cx="7772400" cy="1143000"/>
          </a:xfrm>
        </p:spPr>
        <p:txBody>
          <a:bodyPr>
            <a:normAutofit/>
          </a:bodyPr>
          <a:lstStyle/>
          <a:p>
            <a:r>
              <a:rPr lang="en-US" u="sng">
                <a:effectLst>
                  <a:outerShdw blurRad="38100" dist="38100" dir="2700000" algn="tl">
                    <a:srgbClr val="C0C0C0"/>
                  </a:outerShdw>
                </a:effectLst>
              </a:rPr>
              <a:t>Msgbox</a:t>
            </a:r>
            <a:r>
              <a:rPr lang="en-US" b="1" u="sng">
                <a:effectLst>
                  <a:outerShdw blurRad="38100" dist="38100" dir="2700000" algn="tl">
                    <a:srgbClr val="C0C0C0"/>
                  </a:outerShdw>
                </a:effectLst>
              </a:rPr>
              <a:t> -Parameters</a:t>
            </a:r>
          </a:p>
        </p:txBody>
      </p:sp>
      <p:sp>
        <p:nvSpPr>
          <p:cNvPr id="7172" name="Rectangle 4"/>
          <p:cNvSpPr>
            <a:spLocks noChangeArrowheads="1"/>
          </p:cNvSpPr>
          <p:nvPr/>
        </p:nvSpPr>
        <p:spPr bwMode="auto">
          <a:xfrm>
            <a:off x="533400" y="1052076"/>
            <a:ext cx="8610600" cy="2585323"/>
          </a:xfrm>
          <a:prstGeom prst="rect">
            <a:avLst/>
          </a:prstGeom>
          <a:noFill/>
          <a:ln w="9525">
            <a:noFill/>
            <a:miter lim="800000"/>
            <a:headEnd/>
            <a:tailEnd/>
          </a:ln>
          <a:effectLst/>
        </p:spPr>
        <p:txBody>
          <a:bodyPr lIns="0" tIns="0" rIns="0" bIns="0" anchor="ctr">
            <a:spAutoFit/>
          </a:bodyPr>
          <a:lstStyle/>
          <a:p>
            <a:pPr eaLnBrk="0" hangingPunct="0">
              <a:defRPr/>
            </a:pPr>
            <a:r>
              <a:rPr lang="en-US" sz="2800" dirty="0">
                <a:latin typeface="+mn-lt"/>
                <a:cs typeface="Arial" charset="0"/>
              </a:rPr>
              <a:t>The message box function takes 3 main parameters:</a:t>
            </a:r>
          </a:p>
          <a:p>
            <a:pPr eaLnBrk="0" hangingPunct="0">
              <a:defRPr/>
            </a:pPr>
            <a:r>
              <a:rPr lang="en-US" sz="2800" dirty="0">
                <a:solidFill>
                  <a:schemeClr val="accent1">
                    <a:lumMod val="50000"/>
                  </a:schemeClr>
                </a:solidFill>
                <a:latin typeface="+mn-lt"/>
                <a:cs typeface="Arial" charset="0"/>
              </a:rPr>
              <a:t> Msgbox </a:t>
            </a:r>
            <a:r>
              <a:rPr lang="en-US" sz="2800" b="1" dirty="0">
                <a:solidFill>
                  <a:schemeClr val="accent1">
                    <a:lumMod val="50000"/>
                  </a:schemeClr>
                </a:solidFill>
                <a:latin typeface="+mn-lt"/>
                <a:cs typeface="Arial" charset="0"/>
              </a:rPr>
              <a:t>(Prompt Text</a:t>
            </a:r>
            <a:r>
              <a:rPr lang="en-US" sz="2800" b="1" dirty="0">
                <a:latin typeface="+mn-lt"/>
                <a:cs typeface="Arial" charset="0"/>
              </a:rPr>
              <a:t>, </a:t>
            </a:r>
            <a:r>
              <a:rPr lang="en-US" sz="2800" b="1" dirty="0">
                <a:solidFill>
                  <a:schemeClr val="accent1">
                    <a:lumMod val="50000"/>
                  </a:schemeClr>
                </a:solidFill>
                <a:latin typeface="+mn-lt"/>
                <a:cs typeface="Arial" charset="0"/>
              </a:rPr>
              <a:t>Buttons+Icon</a:t>
            </a:r>
            <a:r>
              <a:rPr lang="en-US" sz="2800" b="1" dirty="0">
                <a:latin typeface="+mn-lt"/>
                <a:cs typeface="Arial" charset="0"/>
              </a:rPr>
              <a:t>, </a:t>
            </a:r>
            <a:r>
              <a:rPr lang="en-US" sz="2800" b="1" dirty="0">
                <a:solidFill>
                  <a:schemeClr val="accent1">
                    <a:lumMod val="50000"/>
                  </a:schemeClr>
                </a:solidFill>
                <a:latin typeface="+mn-lt"/>
                <a:cs typeface="Arial" charset="0"/>
              </a:rPr>
              <a:t>DialogTitle)</a:t>
            </a:r>
          </a:p>
          <a:p>
            <a:pPr eaLnBrk="0" hangingPunct="0">
              <a:defRPr/>
            </a:pPr>
            <a:endParaRPr lang="en-US" sz="2800" dirty="0">
              <a:solidFill>
                <a:schemeClr val="accent1">
                  <a:lumMod val="50000"/>
                </a:schemeClr>
              </a:solidFill>
              <a:latin typeface="+mn-lt"/>
              <a:cs typeface="Arial" charset="0"/>
            </a:endParaRPr>
          </a:p>
          <a:p>
            <a:pPr eaLnBrk="0" hangingPunct="0">
              <a:defRPr/>
            </a:pPr>
            <a:r>
              <a:rPr lang="en-US" sz="2800" dirty="0">
                <a:solidFill>
                  <a:schemeClr val="tx2">
                    <a:lumMod val="60000"/>
                    <a:lumOff val="40000"/>
                  </a:schemeClr>
                </a:solidFill>
                <a:latin typeface="+mn-lt"/>
                <a:cs typeface="Arial" charset="0"/>
              </a:rPr>
              <a:t>[ Prompt </a:t>
            </a:r>
            <a:r>
              <a:rPr lang="en-US" sz="2800" dirty="0" smtClean="0">
                <a:solidFill>
                  <a:schemeClr val="tx2">
                    <a:lumMod val="60000"/>
                    <a:lumOff val="40000"/>
                  </a:schemeClr>
                </a:solidFill>
                <a:latin typeface="+mn-lt"/>
                <a:cs typeface="Arial" charset="0"/>
              </a:rPr>
              <a:t>: </a:t>
            </a:r>
            <a:r>
              <a:rPr lang="en-US" sz="2800" dirty="0">
                <a:solidFill>
                  <a:schemeClr val="tx2">
                    <a:lumMod val="60000"/>
                    <a:lumOff val="40000"/>
                  </a:schemeClr>
                </a:solidFill>
                <a:latin typeface="+mn-lt"/>
                <a:cs typeface="Arial" charset="0"/>
              </a:rPr>
              <a:t>a </a:t>
            </a:r>
            <a:r>
              <a:rPr lang="en-US" sz="2800" dirty="0" smtClean="0">
                <a:solidFill>
                  <a:schemeClr val="tx2">
                    <a:lumMod val="60000"/>
                    <a:lumOff val="40000"/>
                  </a:schemeClr>
                </a:solidFill>
                <a:latin typeface="+mn-lt"/>
                <a:cs typeface="Arial" charset="0"/>
              </a:rPr>
              <a:t>Text </a:t>
            </a:r>
            <a:r>
              <a:rPr lang="en-US" sz="2800" dirty="0">
                <a:solidFill>
                  <a:schemeClr val="tx2">
                    <a:lumMod val="60000"/>
                    <a:lumOff val="40000"/>
                  </a:schemeClr>
                </a:solidFill>
                <a:latin typeface="+mn-lt"/>
                <a:cs typeface="Arial" charset="0"/>
              </a:rPr>
              <a:t>which contains the message. ]</a:t>
            </a:r>
          </a:p>
        </p:txBody>
      </p:sp>
      <p:graphicFrame>
        <p:nvGraphicFramePr>
          <p:cNvPr id="14340" name="Group 4"/>
          <p:cNvGraphicFramePr>
            <a:graphicFrameLocks noGrp="1"/>
          </p:cNvGraphicFramePr>
          <p:nvPr/>
        </p:nvGraphicFramePr>
        <p:xfrm>
          <a:off x="990600" y="3535363"/>
          <a:ext cx="2819400" cy="2560320"/>
        </p:xfrm>
        <a:graphic>
          <a:graphicData uri="http://schemas.openxmlformats.org/drawingml/2006/table">
            <a:tbl>
              <a:tblPr/>
              <a:tblGrid>
                <a:gridCol w="2819400"/>
              </a:tblGrid>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Button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solidFill>
                      <a:srgbClr val="F4CEC9"/>
                    </a:solid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noProof="1" smtClean="0">
                          <a:ln>
                            <a:noFill/>
                          </a:ln>
                          <a:solidFill>
                            <a:schemeClr val="tx1"/>
                          </a:solidFill>
                          <a:effectLst/>
                          <a:latin typeface="Perpetua" pitchFamily="18" charset="0"/>
                          <a:cs typeface="Arial" pitchFamily="34" charset="0"/>
                        </a:rPr>
                        <a:t>vbOKOnly</a:t>
                      </a:r>
                      <a:endParaRPr kumimoji="0" lang="en-US" sz="1800" b="0" i="0" u="none" strike="noStrike" cap="none" normalizeH="0" baseline="0" smtClean="0">
                        <a:ln>
                          <a:noFill/>
                        </a:ln>
                        <a:solidFill>
                          <a:schemeClr val="tx1"/>
                        </a:solidFill>
                        <a:effectLst/>
                        <a:latin typeface="Perpetua" pitchFamily="18"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vbOkCancel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vbAbortRetryIgnore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vbRetryCancel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bl>
          </a:graphicData>
        </a:graphic>
      </p:graphicFrame>
      <p:graphicFrame>
        <p:nvGraphicFramePr>
          <p:cNvPr id="14358" name="Group 22"/>
          <p:cNvGraphicFramePr>
            <a:graphicFrameLocks noGrp="1"/>
          </p:cNvGraphicFramePr>
          <p:nvPr/>
        </p:nvGraphicFramePr>
        <p:xfrm>
          <a:off x="4953000" y="3505200"/>
          <a:ext cx="3276600" cy="2589213"/>
        </p:xfrm>
        <a:graphic>
          <a:graphicData uri="http://schemas.openxmlformats.org/drawingml/2006/table">
            <a:tbl>
              <a:tblPr/>
              <a:tblGrid>
                <a:gridCol w="2344738"/>
                <a:gridCol w="931862"/>
              </a:tblGrid>
              <a:tr h="398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vbQuestion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vbInformation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vbExclamation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727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vbCritical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14378" name="Rectangle 113"/>
          <p:cNvSpPr>
            <a:spLocks noChangeArrowheads="1"/>
          </p:cNvSpPr>
          <p:nvPr/>
        </p:nvSpPr>
        <p:spPr bwMode="auto">
          <a:xfrm>
            <a:off x="3943350" y="7396163"/>
            <a:ext cx="184150" cy="641350"/>
          </a:xfrm>
          <a:prstGeom prst="rect">
            <a:avLst/>
          </a:prstGeom>
          <a:noFill/>
          <a:ln w="9525">
            <a:noFill/>
            <a:miter lim="800000"/>
            <a:headEnd/>
            <a:tailEnd/>
          </a:ln>
        </p:spPr>
        <p:txBody>
          <a:bodyPr wrap="none" anchor="ctr">
            <a:spAutoFit/>
          </a:bodyPr>
          <a:lstStyle/>
          <a:p>
            <a:endParaRPr lang="en-US"/>
          </a:p>
          <a:p>
            <a:pPr eaLnBrk="0" hangingPunct="0"/>
            <a:endParaRPr lang="en-US"/>
          </a:p>
        </p:txBody>
      </p:sp>
      <p:pic>
        <p:nvPicPr>
          <p:cNvPr id="14379" name="Picture 50"/>
          <p:cNvPicPr>
            <a:picLocks noChangeAspect="1" noChangeArrowheads="1"/>
          </p:cNvPicPr>
          <p:nvPr/>
        </p:nvPicPr>
        <p:blipFill>
          <a:blip r:embed="rId2" cstate="print"/>
          <a:srcRect/>
          <a:stretch>
            <a:fillRect/>
          </a:stretch>
        </p:blipFill>
        <p:spPr bwMode="auto">
          <a:xfrm>
            <a:off x="7543800" y="3962400"/>
            <a:ext cx="400050" cy="381000"/>
          </a:xfrm>
          <a:prstGeom prst="rect">
            <a:avLst/>
          </a:prstGeom>
          <a:noFill/>
          <a:ln w="9525">
            <a:noFill/>
            <a:miter lim="800000"/>
            <a:headEnd/>
            <a:tailEnd/>
          </a:ln>
        </p:spPr>
      </p:pic>
      <p:pic>
        <p:nvPicPr>
          <p:cNvPr id="14380" name="Picture 53"/>
          <p:cNvPicPr>
            <a:picLocks noChangeAspect="1" noChangeArrowheads="1"/>
          </p:cNvPicPr>
          <p:nvPr/>
        </p:nvPicPr>
        <p:blipFill>
          <a:blip r:embed="rId3" cstate="print"/>
          <a:srcRect/>
          <a:stretch>
            <a:fillRect/>
          </a:stretch>
        </p:blipFill>
        <p:spPr bwMode="auto">
          <a:xfrm>
            <a:off x="7543800" y="4429125"/>
            <a:ext cx="400050" cy="371475"/>
          </a:xfrm>
          <a:prstGeom prst="rect">
            <a:avLst/>
          </a:prstGeom>
          <a:noFill/>
          <a:ln w="9525">
            <a:noFill/>
            <a:miter lim="800000"/>
            <a:headEnd/>
            <a:tailEnd/>
          </a:ln>
        </p:spPr>
      </p:pic>
      <p:pic>
        <p:nvPicPr>
          <p:cNvPr id="14381" name="Picture 56"/>
          <p:cNvPicPr>
            <a:picLocks noChangeAspect="1" noChangeArrowheads="1"/>
          </p:cNvPicPr>
          <p:nvPr/>
        </p:nvPicPr>
        <p:blipFill>
          <a:blip r:embed="rId4" cstate="print"/>
          <a:srcRect/>
          <a:stretch>
            <a:fillRect/>
          </a:stretch>
        </p:blipFill>
        <p:spPr bwMode="auto">
          <a:xfrm>
            <a:off x="7543800" y="4962525"/>
            <a:ext cx="400050" cy="371475"/>
          </a:xfrm>
          <a:prstGeom prst="rect">
            <a:avLst/>
          </a:prstGeom>
          <a:noFill/>
          <a:ln w="9525">
            <a:noFill/>
            <a:miter lim="800000"/>
            <a:headEnd/>
            <a:tailEnd/>
          </a:ln>
        </p:spPr>
      </p:pic>
      <p:pic>
        <p:nvPicPr>
          <p:cNvPr id="14382" name="Picture 59"/>
          <p:cNvPicPr>
            <a:picLocks noChangeAspect="1" noChangeArrowheads="1"/>
          </p:cNvPicPr>
          <p:nvPr/>
        </p:nvPicPr>
        <p:blipFill>
          <a:blip r:embed="rId5" cstate="print"/>
          <a:srcRect/>
          <a:stretch>
            <a:fillRect/>
          </a:stretch>
        </p:blipFill>
        <p:spPr bwMode="auto">
          <a:xfrm>
            <a:off x="7543800" y="5476875"/>
            <a:ext cx="419100" cy="390525"/>
          </a:xfrm>
          <a:prstGeom prst="rect">
            <a:avLst/>
          </a:prstGeom>
          <a:noFill/>
          <a:ln w="9525">
            <a:noFill/>
            <a:miter lim="800000"/>
            <a:headEnd/>
            <a:tailEnd/>
          </a:ln>
        </p:spPr>
      </p:pic>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 -Example</a:t>
            </a:r>
          </a:p>
        </p:txBody>
      </p:sp>
      <p:sp>
        <p:nvSpPr>
          <p:cNvPr id="15363" name="Rectangle 3"/>
          <p:cNvSpPr>
            <a:spLocks noGrp="1" noChangeArrowheads="1"/>
          </p:cNvSpPr>
          <p:nvPr>
            <p:ph sz="quarter" idx="4294967295"/>
          </p:nvPr>
        </p:nvSpPr>
        <p:spPr>
          <a:xfrm>
            <a:off x="533400" y="1447800"/>
            <a:ext cx="8610600" cy="4572000"/>
          </a:xfrm>
        </p:spPr>
        <p:txBody>
          <a:bodyPr/>
          <a:lstStyle/>
          <a:p>
            <a:pPr algn="l" rtl="0"/>
            <a:endParaRPr lang="en-US" dirty="0"/>
          </a:p>
          <a:p>
            <a:pPr algn="l" rtl="0"/>
            <a:r>
              <a:rPr lang="en-US" sz="2800" dirty="0" err="1" smtClean="0"/>
              <a:t>MsgBox</a:t>
            </a:r>
            <a:r>
              <a:rPr lang="en-US" sz="2800" dirty="0" smtClean="0"/>
              <a:t>("Are you sure you would like to close the Program?", </a:t>
            </a:r>
            <a:r>
              <a:rPr lang="en-US" sz="2800" dirty="0" err="1" smtClean="0"/>
              <a:t>vbYesNo</a:t>
            </a:r>
            <a:r>
              <a:rPr lang="en-US" sz="2800" dirty="0" smtClean="0"/>
              <a:t> + </a:t>
            </a:r>
            <a:r>
              <a:rPr lang="en-US" sz="2800" dirty="0" err="1" smtClean="0"/>
              <a:t>vbExclamation</a:t>
            </a:r>
            <a:r>
              <a:rPr lang="en-US" sz="2800" dirty="0" smtClean="0"/>
              <a:t>, "Alert")</a:t>
            </a:r>
            <a:endParaRPr lang="en-US" sz="2800" dirty="0"/>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857250" y="2428875"/>
            <a:ext cx="7500938" cy="92868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ar-SA"/>
          </a:p>
        </p:txBody>
      </p:sp>
      <p:sp>
        <p:nvSpPr>
          <p:cNvPr id="23555" name="Rectangle 2"/>
          <p:cNvSpPr>
            <a:spLocks noGrp="1" noChangeArrowheads="1"/>
          </p:cNvSpPr>
          <p:nvPr>
            <p:ph type="title" idx="4294967295"/>
          </p:nvPr>
        </p:nvSpPr>
        <p:spPr/>
        <p:txBody>
          <a:bodyPr bIns="45720"/>
          <a:lstStyle/>
          <a:p>
            <a:r>
              <a:rPr lang="en-US" sz="4200" u="sng"/>
              <a:t>Random Numbers</a:t>
            </a:r>
            <a:r>
              <a:rPr lang="en-US" u="sng"/>
              <a:t> -Declaration</a:t>
            </a:r>
            <a:endParaRPr lang="ar-SA" u="sng"/>
          </a:p>
        </p:txBody>
      </p:sp>
      <p:sp>
        <p:nvSpPr>
          <p:cNvPr id="23556" name="Content Placeholder 6"/>
          <p:cNvSpPr>
            <a:spLocks noGrp="1"/>
          </p:cNvSpPr>
          <p:nvPr>
            <p:ph idx="4294967295"/>
          </p:nvPr>
        </p:nvSpPr>
        <p:spPr>
          <a:xfrm>
            <a:off x="566738" y="1857375"/>
            <a:ext cx="8077200" cy="4162425"/>
          </a:xfrm>
        </p:spPr>
        <p:txBody>
          <a:bodyPr/>
          <a:lstStyle/>
          <a:p>
            <a:pPr>
              <a:buFont typeface="Wingdings 2" pitchFamily="18" charset="2"/>
              <a:buNone/>
            </a:pPr>
            <a:endParaRPr lang="en-US" sz="2000">
              <a:solidFill>
                <a:srgbClr val="0070C0"/>
              </a:solidFill>
              <a:latin typeface="Courier New" pitchFamily="49" charset="0"/>
              <a:cs typeface="Courier New" pitchFamily="49" charset="0"/>
            </a:endParaRPr>
          </a:p>
          <a:p>
            <a:pPr>
              <a:buFont typeface="Wingdings 2" pitchFamily="18" charset="2"/>
              <a:buNone/>
            </a:pPr>
            <a:r>
              <a:rPr lang="en-US" sz="2000">
                <a:solidFill>
                  <a:srgbClr val="0070C0"/>
                </a:solidFill>
                <a:latin typeface="Courier New" pitchFamily="49" charset="0"/>
                <a:cs typeface="Courier New" pitchFamily="49" charset="0"/>
              </a:rPr>
              <a:t> </a:t>
            </a:r>
          </a:p>
          <a:p>
            <a:pPr>
              <a:buFont typeface="Wingdings 2" pitchFamily="18" charset="2"/>
              <a:buNone/>
            </a:pPr>
            <a:r>
              <a:rPr lang="en-US" sz="2000">
                <a:solidFill>
                  <a:srgbClr val="0070C0"/>
                </a:solidFill>
                <a:latin typeface="Courier New" pitchFamily="49" charset="0"/>
                <a:cs typeface="Courier New" pitchFamily="49" charset="0"/>
              </a:rPr>
              <a:t>  Dim</a:t>
            </a:r>
            <a:r>
              <a:rPr lang="en-US" sz="2000">
                <a:latin typeface="Courier New" pitchFamily="49" charset="0"/>
                <a:cs typeface="Courier New" pitchFamily="49" charset="0"/>
              </a:rPr>
              <a:t> randomNumber </a:t>
            </a:r>
            <a:r>
              <a:rPr lang="en-US" sz="2000">
                <a:solidFill>
                  <a:srgbClr val="0070C0"/>
                </a:solidFill>
                <a:latin typeface="Courier New" pitchFamily="49" charset="0"/>
                <a:cs typeface="Courier New" pitchFamily="49" charset="0"/>
              </a:rPr>
              <a:t>As</a:t>
            </a:r>
            <a:r>
              <a:rPr lang="en-US" sz="2000">
                <a:latin typeface="Courier New" pitchFamily="49" charset="0"/>
                <a:cs typeface="Courier New" pitchFamily="49" charset="0"/>
              </a:rPr>
              <a:t> Random = </a:t>
            </a:r>
            <a:r>
              <a:rPr lang="en-US" sz="2000">
                <a:solidFill>
                  <a:srgbClr val="0070C0"/>
                </a:solidFill>
                <a:latin typeface="Courier New" pitchFamily="49" charset="0"/>
                <a:cs typeface="Courier New" pitchFamily="49" charset="0"/>
              </a:rPr>
              <a:t>New</a:t>
            </a:r>
            <a:r>
              <a:rPr lang="en-US" sz="2000">
                <a:latin typeface="Courier New" pitchFamily="49" charset="0"/>
                <a:cs typeface="Courier New" pitchFamily="49" charset="0"/>
              </a:rPr>
              <a:t> Random</a:t>
            </a:r>
          </a:p>
          <a:p>
            <a:pPr>
              <a:buFont typeface="Wingdings 2" pitchFamily="18" charset="2"/>
              <a:buNone/>
            </a:pPr>
            <a:endParaRPr lang="ar-SA"/>
          </a:p>
        </p:txBody>
      </p:sp>
      <p:cxnSp>
        <p:nvCxnSpPr>
          <p:cNvPr id="13" name="Straight Arrow Connector 12"/>
          <p:cNvCxnSpPr/>
          <p:nvPr/>
        </p:nvCxnSpPr>
        <p:spPr>
          <a:xfrm rot="5400000" flipH="1" flipV="1">
            <a:off x="1534319" y="3893344"/>
            <a:ext cx="1501775" cy="15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58" name="TextBox 14"/>
          <p:cNvSpPr txBox="1">
            <a:spLocks noChangeArrowheads="1"/>
          </p:cNvSpPr>
          <p:nvPr/>
        </p:nvSpPr>
        <p:spPr bwMode="auto">
          <a:xfrm>
            <a:off x="1357313" y="4643438"/>
            <a:ext cx="1841500" cy="369887"/>
          </a:xfrm>
          <a:prstGeom prst="rect">
            <a:avLst/>
          </a:prstGeom>
          <a:noFill/>
          <a:ln w="9525">
            <a:noFill/>
            <a:miter lim="800000"/>
            <a:headEnd/>
            <a:tailEnd/>
          </a:ln>
        </p:spPr>
        <p:txBody>
          <a:bodyPr wrap="none">
            <a:spAutoFit/>
          </a:bodyPr>
          <a:lstStyle/>
          <a:p>
            <a:pPr algn="r" rtl="1"/>
            <a:r>
              <a:rPr lang="en-US">
                <a:latin typeface="Verdana" pitchFamily="34" charset="0"/>
              </a:rPr>
              <a:t>Variable name</a:t>
            </a:r>
            <a:endParaRPr lang="ar-SA">
              <a:latin typeface="Verdana" pitchFamily="34" charset="0"/>
            </a:endParaRPr>
          </a:p>
        </p:txBody>
      </p:sp>
      <p:cxnSp>
        <p:nvCxnSpPr>
          <p:cNvPr id="16" name="Straight Arrow Connector 15"/>
          <p:cNvCxnSpPr/>
          <p:nvPr/>
        </p:nvCxnSpPr>
        <p:spPr>
          <a:xfrm rot="16200000" flipV="1">
            <a:off x="4185444"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0" name="TextBox 16"/>
          <p:cNvSpPr txBox="1">
            <a:spLocks noChangeArrowheads="1"/>
          </p:cNvSpPr>
          <p:nvPr/>
        </p:nvSpPr>
        <p:spPr bwMode="auto">
          <a:xfrm>
            <a:off x="4286250" y="4643438"/>
            <a:ext cx="1320800" cy="369887"/>
          </a:xfrm>
          <a:prstGeom prst="rect">
            <a:avLst/>
          </a:prstGeom>
          <a:noFill/>
          <a:ln w="9525">
            <a:noFill/>
            <a:miter lim="800000"/>
            <a:headEnd/>
            <a:tailEnd/>
          </a:ln>
        </p:spPr>
        <p:txBody>
          <a:bodyPr wrap="none">
            <a:spAutoFit/>
          </a:bodyPr>
          <a:lstStyle/>
          <a:p>
            <a:pPr algn="r" rtl="1"/>
            <a:r>
              <a:rPr lang="en-US">
                <a:latin typeface="Verdana" pitchFamily="34" charset="0"/>
              </a:rPr>
              <a:t>Data type</a:t>
            </a:r>
            <a:endParaRPr lang="ar-SA">
              <a:latin typeface="Verdana" pitchFamily="34" charset="0"/>
            </a:endParaRPr>
          </a:p>
        </p:txBody>
      </p:sp>
      <p:cxnSp>
        <p:nvCxnSpPr>
          <p:cNvPr id="18" name="Straight Arrow Connector 17"/>
          <p:cNvCxnSpPr/>
          <p:nvPr/>
        </p:nvCxnSpPr>
        <p:spPr>
          <a:xfrm rot="16200000" flipV="1">
            <a:off x="6614319"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2" name="TextBox 18"/>
          <p:cNvSpPr txBox="1">
            <a:spLocks noChangeArrowheads="1"/>
          </p:cNvSpPr>
          <p:nvPr/>
        </p:nvSpPr>
        <p:spPr bwMode="auto">
          <a:xfrm>
            <a:off x="6538913" y="4643438"/>
            <a:ext cx="1614487" cy="369887"/>
          </a:xfrm>
          <a:prstGeom prst="rect">
            <a:avLst/>
          </a:prstGeom>
          <a:noFill/>
          <a:ln w="9525">
            <a:noFill/>
            <a:miter lim="800000"/>
            <a:headEnd/>
            <a:tailEnd/>
          </a:ln>
        </p:spPr>
        <p:txBody>
          <a:bodyPr wrap="none">
            <a:spAutoFit/>
          </a:bodyPr>
          <a:lstStyle/>
          <a:p>
            <a:pPr algn="r" rtl="1"/>
            <a:r>
              <a:rPr lang="en-US">
                <a:latin typeface="Verdana" pitchFamily="34" charset="0"/>
              </a:rPr>
              <a:t>Initialization</a:t>
            </a:r>
            <a:endParaRPr lang="ar-SA">
              <a:latin typeface="Verdana" pitchFamily="34" charset="0"/>
            </a:endParaRPr>
          </a:p>
        </p:txBody>
      </p:sp>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p:txBody>
          <a:bodyPr bIns="45720"/>
          <a:lstStyle/>
          <a:p>
            <a:r>
              <a:rPr lang="en-US" sz="4200" u="sng"/>
              <a:t>Random Numbers</a:t>
            </a:r>
            <a:r>
              <a:rPr lang="en-US" u="sng"/>
              <a:t> -Methods</a:t>
            </a:r>
            <a:endParaRPr lang="ar-SA" u="sng"/>
          </a:p>
        </p:txBody>
      </p:sp>
      <p:sp>
        <p:nvSpPr>
          <p:cNvPr id="3" name="Content Placeholder 2"/>
          <p:cNvSpPr>
            <a:spLocks noGrp="1"/>
          </p:cNvSpPr>
          <p:nvPr>
            <p:ph idx="4294967295"/>
          </p:nvPr>
        </p:nvSpPr>
        <p:spPr/>
        <p:txBody>
          <a:bodyPr/>
          <a:lstStyle/>
          <a:p>
            <a:pPr algn="l" rtl="0">
              <a:buFont typeface="Wingdings" pitchFamily="2" charset="2"/>
              <a:buChar char="§"/>
            </a:pPr>
            <a:r>
              <a:rPr lang="en-US" sz="2400" dirty="0">
                <a:latin typeface="Courier New" pitchFamily="49" charset="0"/>
                <a:cs typeface="Courier New" pitchFamily="49" charset="0"/>
              </a:rPr>
              <a:t>Next()</a:t>
            </a:r>
          </a:p>
          <a:p>
            <a:pPr lvl="2" algn="l" rtl="0">
              <a:buFont typeface="Wingdings" pitchFamily="2" charset="2"/>
              <a:buChar char="Ø"/>
            </a:pPr>
            <a:r>
              <a:rPr lang="en-US" sz="1800" dirty="0">
                <a:latin typeface="Courier New" pitchFamily="49" charset="0"/>
                <a:cs typeface="Courier New" pitchFamily="49" charset="0"/>
              </a:rPr>
              <a:t>Non-negative random integer</a:t>
            </a:r>
          </a:p>
          <a:p>
            <a:pPr algn="l" rtl="0">
              <a:buFont typeface="Wingdings" pitchFamily="2" charset="2"/>
              <a:buChar char="§"/>
            </a:pPr>
            <a:r>
              <a:rPr lang="en-US" sz="2400" dirty="0" err="1">
                <a:latin typeface="Courier New" pitchFamily="49" charset="0"/>
                <a:cs typeface="Courier New" pitchFamily="49" charset="0"/>
              </a:rPr>
              <a:t>NextDouble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double between 0.0 and 1.0</a:t>
            </a:r>
          </a:p>
          <a:p>
            <a:pPr algn="l" rtl="0">
              <a:buFont typeface="Wingdings" pitchFamily="2" charset="2"/>
              <a:buChar char="§"/>
            </a:pPr>
            <a:r>
              <a:rPr lang="en-US" sz="2400" dirty="0">
                <a:latin typeface="Courier New" pitchFamily="49" charset="0"/>
                <a:cs typeface="Courier New" pitchFamily="49" charset="0"/>
              </a:rPr>
              <a:t>Next(</a:t>
            </a:r>
            <a:r>
              <a:rPr lang="en-US" sz="2400" dirty="0" err="1">
                <a:solidFill>
                  <a:srgbClr val="0070C0"/>
                </a:solidFill>
                <a:latin typeface="Courier New" pitchFamily="49" charset="0"/>
                <a:cs typeface="Courier New" pitchFamily="49" charset="0"/>
              </a:rPr>
              <a:t>IntegerValue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positive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err="1">
                <a:solidFill>
                  <a:srgbClr val="0070C0"/>
                </a:solidFill>
                <a:latin typeface="Courier New" pitchFamily="49" charset="0"/>
                <a:cs typeface="Courier New" pitchFamily="49" charset="0"/>
              </a:rPr>
              <a:t>IntegerValue</a:t>
            </a:r>
            <a:r>
              <a:rPr lang="en-US" sz="1800" dirty="0">
                <a:latin typeface="Courier New" pitchFamily="49" charset="0"/>
                <a:cs typeface="Courier New" pitchFamily="49" charset="0"/>
              </a:rPr>
              <a:t> </a:t>
            </a:r>
          </a:p>
          <a:p>
            <a:pPr algn="l" rtl="0">
              <a:buFont typeface="Wingdings" pitchFamily="2" charset="2"/>
              <a:buChar char="§"/>
            </a:pPr>
            <a:r>
              <a:rPr lang="en-US" sz="2400" dirty="0">
                <a:latin typeface="Courier New" pitchFamily="49" charset="0"/>
                <a:cs typeface="Courier New" pitchFamily="49" charset="0"/>
              </a:rPr>
              <a:t>Next(</a:t>
            </a:r>
            <a:r>
              <a:rPr lang="en-US" sz="2400" dirty="0">
                <a:solidFill>
                  <a:srgbClr val="0070C0"/>
                </a:solidFill>
                <a:latin typeface="Courier New" pitchFamily="49" charset="0"/>
                <a:cs typeface="Courier New" pitchFamily="49" charset="0"/>
              </a:rPr>
              <a:t>IntValue1</a:t>
            </a:r>
            <a:r>
              <a:rPr lang="en-US" sz="2400" dirty="0">
                <a:solidFill>
                  <a:srgbClr val="0D0D0D"/>
                </a:solidFill>
                <a:latin typeface="Courier New" pitchFamily="49" charset="0"/>
                <a:cs typeface="Courier New" pitchFamily="49" charset="0"/>
              </a:rPr>
              <a:t>,</a:t>
            </a:r>
            <a:r>
              <a:rPr lang="en-US" sz="2400" dirty="0">
                <a:solidFill>
                  <a:srgbClr val="0070C0"/>
                </a:solidFill>
                <a:latin typeface="Courier New" pitchFamily="49" charset="0"/>
                <a:cs typeface="Courier New" pitchFamily="49" charset="0"/>
              </a:rPr>
              <a:t>IntValue2</a:t>
            </a:r>
            <a:r>
              <a:rPr lang="en-US" sz="2400" dirty="0">
                <a:latin typeface="Courier New" pitchFamily="49" charset="0"/>
                <a:cs typeface="Courier New" pitchFamily="49" charset="0"/>
              </a:rPr>
              <a:t>)</a:t>
            </a:r>
          </a:p>
          <a:p>
            <a:pPr lvl="2" algn="l" rtl="0">
              <a:buFont typeface="Wingdings" pitchFamily="2" charset="2"/>
              <a:buChar char="Ø"/>
            </a:pPr>
            <a:r>
              <a:rPr lang="en-US" sz="1800" dirty="0">
                <a:solidFill>
                  <a:srgbClr val="0070C0"/>
                </a:solidFill>
                <a:latin typeface="Courier New" pitchFamily="49" charset="0"/>
                <a:cs typeface="Courier New" pitchFamily="49" charset="0"/>
              </a:rPr>
              <a:t>IntValue1</a:t>
            </a:r>
            <a:r>
              <a:rPr lang="en-US" sz="1800" dirty="0">
                <a:latin typeface="Courier New" pitchFamily="49" charset="0"/>
                <a:cs typeface="Courier New" pitchFamily="49" charset="0"/>
              </a:rPr>
              <a:t>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an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a:solidFill>
                  <a:srgbClr val="0070C0"/>
                </a:solidFill>
                <a:latin typeface="Courier New" pitchFamily="49" charset="0"/>
                <a:cs typeface="Courier New" pitchFamily="49" charset="0"/>
              </a:rPr>
              <a:t>IntValue2</a:t>
            </a:r>
            <a:endParaRPr lang="ar-SA" sz="1800" dirty="0">
              <a:latin typeface="Courier New" pitchFamily="49" charset="0"/>
              <a:cs typeface="Courier New" pitchFamily="49" charset="0"/>
            </a:endParaRPr>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p:txBody>
          <a:bodyPr bIns="45720"/>
          <a:lstStyle/>
          <a:p>
            <a:r>
              <a:rPr lang="en-US" sz="4200" u="sng"/>
              <a:t>Random Numbers</a:t>
            </a:r>
            <a:r>
              <a:rPr lang="en-US" u="sng"/>
              <a:t> -Example</a:t>
            </a:r>
            <a:endParaRPr lang="ar-SA" u="sng"/>
          </a:p>
        </p:txBody>
      </p:sp>
      <p:sp>
        <p:nvSpPr>
          <p:cNvPr id="25603" name="Content Placeholder 2"/>
          <p:cNvSpPr>
            <a:spLocks noGrp="1"/>
          </p:cNvSpPr>
          <p:nvPr>
            <p:ph idx="4294967295"/>
          </p:nvPr>
        </p:nvSpPr>
        <p:spPr>
          <a:xfrm>
            <a:off x="785813" y="1714500"/>
            <a:ext cx="8001000" cy="4267200"/>
          </a:xfrm>
        </p:spPr>
        <p:txBody>
          <a:bodyPr/>
          <a:lstStyle/>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a:t>
            </a: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Random</a:t>
            </a:r>
          </a:p>
          <a:p>
            <a:pPr algn="l" rtl="0">
              <a:buFont typeface="Wingdings 2" pitchFamily="18" charset="2"/>
              <a:buNone/>
            </a:pP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 </a:t>
            </a:r>
            <a:r>
              <a:rPr lang="en-US" dirty="0">
                <a:solidFill>
                  <a:srgbClr val="0070C0"/>
                </a:solidFill>
                <a:latin typeface="Courier New" pitchFamily="49" charset="0"/>
                <a:cs typeface="Courier New" pitchFamily="49" charset="0"/>
              </a:rPr>
              <a:t>New</a:t>
            </a:r>
            <a:r>
              <a:rPr lang="en-US" dirty="0">
                <a:latin typeface="Courier New" pitchFamily="49" charset="0"/>
                <a:cs typeface="Courier New" pitchFamily="49" charset="0"/>
              </a:rPr>
              <a:t> Random</a:t>
            </a:r>
          </a:p>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number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Integer</a:t>
            </a:r>
          </a:p>
          <a:p>
            <a:pPr algn="l" rtl="0"/>
            <a:endParaRPr lang="ar-SA" dirty="0">
              <a:latin typeface="Courier New" pitchFamily="49" charset="0"/>
              <a:cs typeface="Courier New" pitchFamily="49" charset="0"/>
            </a:endParaRPr>
          </a:p>
          <a:p>
            <a:pPr algn="l" rtl="0">
              <a:buFont typeface="Wingdings 2" pitchFamily="18" charset="2"/>
              <a:buNone/>
            </a:pPr>
            <a:r>
              <a:rPr lang="en-US" dirty="0">
                <a:latin typeface="Courier New" pitchFamily="49" charset="0"/>
                <a:cs typeface="Courier New" pitchFamily="49" charset="0"/>
              </a:rPr>
              <a:t>number = </a:t>
            </a:r>
            <a:r>
              <a:rPr lang="en-US" dirty="0" err="1" smtClean="0">
                <a:latin typeface="Courier New" pitchFamily="49" charset="0"/>
                <a:cs typeface="Courier New" pitchFamily="49" charset="0"/>
              </a:rPr>
              <a:t>randomNumber.Next</a:t>
            </a:r>
            <a:r>
              <a:rPr lang="en-US" dirty="0" smtClean="0">
                <a:latin typeface="Courier New" pitchFamily="49" charset="0"/>
                <a:cs typeface="Courier New" pitchFamily="49" charset="0"/>
              </a:rPr>
              <a:t>(12, </a:t>
            </a:r>
            <a:r>
              <a:rPr lang="en-US" dirty="0">
                <a:latin typeface="Courier New" pitchFamily="49" charset="0"/>
                <a:cs typeface="Courier New" pitchFamily="49" charset="0"/>
              </a:rPr>
              <a:t>20)</a:t>
            </a:r>
          </a:p>
          <a:p>
            <a:pPr algn="l" rtl="0">
              <a:buFont typeface="Wingdings 2" pitchFamily="18" charset="2"/>
              <a:buNone/>
            </a:pPr>
            <a:r>
              <a:rPr lang="en-US" noProof="1">
                <a:latin typeface="Courier New" pitchFamily="49" charset="0"/>
                <a:cs typeface="Courier New" pitchFamily="49" charset="0"/>
              </a:rPr>
              <a:t>MsgBox(number)</a:t>
            </a:r>
            <a:endParaRPr lang="ar-SA" dirty="0">
              <a:latin typeface="Courier New" pitchFamily="49" charset="0"/>
              <a:cs typeface="Courier New" pitchFamily="49" charset="0"/>
            </a:endParaRPr>
          </a:p>
          <a:p>
            <a:pPr algn="l" rtl="0">
              <a:buFont typeface="Wingdings 2" pitchFamily="18" charset="2"/>
              <a:buNone/>
            </a:pPr>
            <a:endParaRPr lang="ar-SA" dirty="0">
              <a:latin typeface="Courier New" pitchFamily="49" charset="0"/>
              <a:cs typeface="Courier New" pitchFamily="49" charset="0"/>
            </a:endParaRPr>
          </a:p>
        </p:txBody>
      </p:sp>
      <p:pic>
        <p:nvPicPr>
          <p:cNvPr id="2050" name="Picture 2"/>
          <p:cNvPicPr>
            <a:picLocks noChangeAspect="1" noChangeArrowheads="1"/>
          </p:cNvPicPr>
          <p:nvPr/>
        </p:nvPicPr>
        <p:blipFill>
          <a:blip r:embed="rId3" cstate="print"/>
          <a:srcRect/>
          <a:stretch>
            <a:fillRect/>
          </a:stretch>
        </p:blipFill>
        <p:spPr bwMode="auto">
          <a:xfrm>
            <a:off x="4788024" y="4581128"/>
            <a:ext cx="2076450" cy="19240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2411760" y="4437112"/>
            <a:ext cx="2057400" cy="19526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6CC500A1-51B4-4E27-A4F6-2F0E61033A62}" type="slidenum">
              <a:rPr lang="en-US" smtClean="0"/>
              <a:pPr>
                <a:defRPr/>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idx="4294967295"/>
          </p:nvPr>
        </p:nvSpPr>
        <p:spPr>
          <a:xfrm>
            <a:off x="539750" y="404813"/>
            <a:ext cx="7772400" cy="1371600"/>
          </a:xfrm>
        </p:spPr>
        <p:txBody>
          <a:bodyPr bIns="45720"/>
          <a:lstStyle/>
          <a:p>
            <a:r>
              <a:rPr lang="en-US" sz="4200" u="sng"/>
              <a:t>VbCrLf and vbTab</a:t>
            </a:r>
          </a:p>
        </p:txBody>
      </p:sp>
      <p:sp>
        <p:nvSpPr>
          <p:cNvPr id="28675" name="Rectangle 3"/>
          <p:cNvSpPr>
            <a:spLocks noChangeArrowheads="1"/>
          </p:cNvSpPr>
          <p:nvPr/>
        </p:nvSpPr>
        <p:spPr bwMode="auto">
          <a:xfrm>
            <a:off x="539750" y="3789363"/>
            <a:ext cx="8135938" cy="2246769"/>
          </a:xfrm>
          <a:prstGeom prst="rect">
            <a:avLst/>
          </a:prstGeom>
          <a:noFill/>
          <a:ln w="9525">
            <a:noFill/>
            <a:miter lim="800000"/>
            <a:headEnd/>
            <a:tailEnd/>
          </a:ln>
          <a:effectLst/>
        </p:spPr>
        <p:txBody>
          <a:bodyPr>
            <a:spAutoFit/>
          </a:bodyPr>
          <a:lstStyle/>
          <a:p>
            <a:pPr algn="l" rtl="0">
              <a:buFontTx/>
              <a:buChar char="•"/>
            </a:pPr>
            <a:r>
              <a:rPr lang="en-US" sz="2800" dirty="0"/>
              <a:t>In the case of </a:t>
            </a:r>
            <a:r>
              <a:rPr lang="en-US" sz="2800" b="1" dirty="0" err="1"/>
              <a:t>vbCrLf</a:t>
            </a:r>
            <a:r>
              <a:rPr lang="en-US" sz="2800" dirty="0"/>
              <a:t>, the value represented is the combination of the </a:t>
            </a:r>
            <a:r>
              <a:rPr lang="en-US" sz="2800" i="1" dirty="0"/>
              <a:t>carriage return </a:t>
            </a:r>
            <a:r>
              <a:rPr lang="en-US" sz="2800" dirty="0"/>
              <a:t>and </a:t>
            </a:r>
            <a:r>
              <a:rPr lang="en-US" sz="2800" i="1" dirty="0"/>
              <a:t>linefeed </a:t>
            </a:r>
            <a:r>
              <a:rPr lang="en-US" sz="2800" dirty="0"/>
              <a:t>characters, which cause subsequent output to print at the beginning of the next line.</a:t>
            </a:r>
          </a:p>
        </p:txBody>
      </p:sp>
      <p:sp>
        <p:nvSpPr>
          <p:cNvPr id="28676" name="Rectangle 4"/>
          <p:cNvSpPr>
            <a:spLocks noChangeArrowheads="1"/>
          </p:cNvSpPr>
          <p:nvPr/>
        </p:nvSpPr>
        <p:spPr bwMode="auto">
          <a:xfrm>
            <a:off x="539750" y="2133600"/>
            <a:ext cx="8280400" cy="1373188"/>
          </a:xfrm>
          <a:prstGeom prst="rect">
            <a:avLst/>
          </a:prstGeom>
          <a:noFill/>
          <a:ln w="9525">
            <a:noFill/>
            <a:miter lim="800000"/>
            <a:headEnd/>
            <a:tailEnd/>
          </a:ln>
          <a:effectLst/>
        </p:spPr>
        <p:txBody>
          <a:bodyPr>
            <a:spAutoFit/>
          </a:bodyPr>
          <a:lstStyle/>
          <a:p>
            <a:pPr algn="l" rtl="0">
              <a:buFontTx/>
              <a:buChar char="•"/>
            </a:pPr>
            <a:r>
              <a:rPr lang="en-US" sz="2800" dirty="0"/>
              <a:t>The constants </a:t>
            </a:r>
            <a:r>
              <a:rPr lang="en-US" sz="2800" b="1" dirty="0" err="1"/>
              <a:t>vbCrLf</a:t>
            </a:r>
            <a:r>
              <a:rPr lang="en-US" sz="2800" b="1" dirty="0"/>
              <a:t> </a:t>
            </a:r>
            <a:r>
              <a:rPr lang="en-US" sz="2800" dirty="0"/>
              <a:t>and </a:t>
            </a:r>
            <a:r>
              <a:rPr lang="en-US" sz="2800" b="1" dirty="0" err="1"/>
              <a:t>vbTab</a:t>
            </a:r>
            <a:r>
              <a:rPr lang="en-US" sz="2800" b="1" dirty="0"/>
              <a:t> </a:t>
            </a:r>
            <a:r>
              <a:rPr lang="en-US" sz="2800" dirty="0"/>
              <a:t>represent the </a:t>
            </a:r>
            <a:r>
              <a:rPr lang="en-US" sz="2800" i="1" dirty="0"/>
              <a:t>carriage return/linefeed </a:t>
            </a:r>
            <a:r>
              <a:rPr lang="en-US" sz="2800" dirty="0"/>
              <a:t>character and the </a:t>
            </a:r>
            <a:r>
              <a:rPr lang="en-US" sz="2800" i="1" dirty="0"/>
              <a:t>tab </a:t>
            </a:r>
            <a:r>
              <a:rPr lang="en-US" sz="2800" dirty="0"/>
              <a:t>character, respectively.</a:t>
            </a:r>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50179" name="Text Placeholder 2"/>
          <p:cNvSpPr>
            <a:spLocks noGrp="1"/>
          </p:cNvSpPr>
          <p:nvPr>
            <p:ph type="body" idx="1"/>
          </p:nvPr>
        </p:nvSpPr>
        <p:spPr/>
        <p:txBody>
          <a:bodyPr/>
          <a:lstStyle/>
          <a:p>
            <a:pPr lvl="1"/>
            <a:r>
              <a:rPr lang="en-US" b="1" i="1" dirty="0" smtClean="0">
                <a:solidFill>
                  <a:srgbClr val="000000"/>
                </a:solidFill>
                <a:latin typeface="AGaramond" pitchFamily="50" charset="0"/>
              </a:rPr>
              <a:t>Performing a Calculation in a </a:t>
            </a:r>
            <a:r>
              <a:rPr lang="en-US" b="1" i="1" dirty="0" smtClean="0">
                <a:solidFill>
                  <a:srgbClr val="000000"/>
                </a:solidFill>
                <a:latin typeface="Lucida Console" pitchFamily="49" charset="0"/>
              </a:rPr>
              <a:t>Do</a:t>
            </a:r>
            <a:r>
              <a:rPr lang="en-US" b="1" i="1" dirty="0" smtClean="0">
                <a:solidFill>
                  <a:srgbClr val="000000"/>
                </a:solidFill>
                <a:latin typeface="AGaramond" pitchFamily="50" charset="0"/>
              </a:rPr>
              <a:t> </a:t>
            </a:r>
            <a:r>
              <a:rPr lang="en-US" b="1" i="1" dirty="0" smtClean="0">
                <a:solidFill>
                  <a:srgbClr val="000000"/>
                </a:solidFill>
                <a:latin typeface="Lucida Console" pitchFamily="49" charset="0"/>
              </a:rPr>
              <a:t>While</a:t>
            </a:r>
            <a:r>
              <a:rPr lang="en-US" b="1" i="1" dirty="0" smtClean="0">
                <a:solidFill>
                  <a:srgbClr val="000000"/>
                </a:solidFill>
                <a:latin typeface="AGaramond" pitchFamily="50" charset="0"/>
              </a:rPr>
              <a:t>…</a:t>
            </a:r>
            <a:r>
              <a:rPr lang="en-US" b="1" i="1" dirty="0" smtClean="0">
                <a:solidFill>
                  <a:srgbClr val="000000"/>
                </a:solidFill>
                <a:latin typeface="Lucida Console" pitchFamily="49" charset="0"/>
              </a:rPr>
              <a:t>Loop</a:t>
            </a:r>
            <a:r>
              <a:rPr lang="en-US" b="1" i="1" dirty="0" smtClean="0">
                <a:solidFill>
                  <a:srgbClr val="000000"/>
                </a:solidFill>
                <a:latin typeface="AGaramond" pitchFamily="50" charset="0"/>
              </a:rPr>
              <a:t> Repetition Statement</a:t>
            </a:r>
          </a:p>
          <a:p>
            <a:r>
              <a:rPr lang="en-US" sz="2400" dirty="0" smtClean="0">
                <a:solidFill>
                  <a:srgbClr val="000000"/>
                </a:solidFill>
                <a:latin typeface="Times New Roman" pitchFamily="18" charset="0"/>
              </a:rPr>
              <a:t>Consider a program segment designed to find the first power of 3 larger than 100.</a:t>
            </a:r>
          </a:p>
          <a:p>
            <a:pPr>
              <a:buNone/>
            </a:pPr>
            <a:endParaRPr lang="en-US" sz="2400" dirty="0" smtClean="0">
              <a:solidFill>
                <a:srgbClr val="000000"/>
              </a:solidFill>
              <a:latin typeface="Times New Roman" pitchFamily="18" charset="0"/>
            </a:endParaRPr>
          </a:p>
          <a:p>
            <a:pPr lvl="2"/>
            <a:r>
              <a:rPr lang="en-US" dirty="0" smtClean="0">
                <a:solidFill>
                  <a:srgbClr val="000000"/>
                </a:solidFill>
                <a:latin typeface="Lucida Console" pitchFamily="49" charset="0"/>
              </a:rPr>
              <a:t>product = 3 </a:t>
            </a:r>
            <a:r>
              <a:rPr lang="en-US" dirty="0" smtClean="0">
                <a:solidFill>
                  <a:srgbClr val="00BF00"/>
                </a:solidFill>
                <a:latin typeface="Lucida Console" pitchFamily="49" charset="0"/>
              </a:rPr>
              <a:t>' </a:t>
            </a:r>
            <a:r>
              <a:rPr lang="en-US" dirty="0" err="1" smtClean="0">
                <a:solidFill>
                  <a:srgbClr val="00BF00"/>
                </a:solidFill>
                <a:latin typeface="Lucida Console" pitchFamily="49" charset="0"/>
              </a:rPr>
              <a:t>Initialaization</a:t>
            </a:r>
            <a:endParaRPr lang="en-US" dirty="0" smtClean="0">
              <a:solidFill>
                <a:srgbClr val="0000FF"/>
              </a:solidFill>
              <a:latin typeface="Lucida Console" pitchFamily="49" charset="0"/>
            </a:endParaRPr>
          </a:p>
          <a:p>
            <a:pPr lvl="2"/>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product &lt;=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product = product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 compute next power of 3</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en-US" dirty="0" smtClean="0">
              <a:solidFill>
                <a:srgbClr val="000000"/>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idx="4294967295"/>
          </p:nvPr>
        </p:nvSpPr>
        <p:spPr>
          <a:xfrm>
            <a:off x="395288" y="260350"/>
            <a:ext cx="7772400" cy="1371600"/>
          </a:xfrm>
        </p:spPr>
        <p:txBody>
          <a:bodyPr bIns="45720"/>
          <a:lstStyle/>
          <a:p>
            <a:r>
              <a:rPr lang="en-US" sz="4200"/>
              <a:t>ComboBox</a:t>
            </a:r>
          </a:p>
        </p:txBody>
      </p:sp>
      <p:pic>
        <p:nvPicPr>
          <p:cNvPr id="26629" name="Picture 5"/>
          <p:cNvPicPr>
            <a:picLocks noChangeAspect="1" noChangeArrowheads="1"/>
          </p:cNvPicPr>
          <p:nvPr/>
        </p:nvPicPr>
        <p:blipFill>
          <a:blip r:embed="rId2" cstate="print"/>
          <a:srcRect l="566" t="28516" r="84309" b="68533"/>
          <a:stretch>
            <a:fillRect/>
          </a:stretch>
        </p:blipFill>
        <p:spPr bwMode="auto">
          <a:xfrm>
            <a:off x="6011863" y="2205038"/>
            <a:ext cx="2590800" cy="512762"/>
          </a:xfrm>
          <a:prstGeom prst="rect">
            <a:avLst/>
          </a:prstGeom>
          <a:noFill/>
          <a:ln w="9525">
            <a:noFill/>
            <a:miter lim="800000"/>
            <a:headEnd/>
            <a:tailEnd/>
          </a:ln>
          <a:effectLst/>
        </p:spPr>
      </p:pic>
      <p:sp>
        <p:nvSpPr>
          <p:cNvPr id="26630" name="Rectangle 6"/>
          <p:cNvSpPr>
            <a:spLocks noChangeArrowheads="1"/>
          </p:cNvSpPr>
          <p:nvPr/>
        </p:nvSpPr>
        <p:spPr bwMode="auto">
          <a:xfrm>
            <a:off x="323850" y="2411929"/>
            <a:ext cx="5806398" cy="2092881"/>
          </a:xfrm>
          <a:prstGeom prst="rect">
            <a:avLst/>
          </a:prstGeom>
          <a:noFill/>
          <a:ln w="9525">
            <a:noFill/>
            <a:miter lim="800000"/>
            <a:headEnd/>
            <a:tailEnd/>
          </a:ln>
          <a:effectLst/>
        </p:spPr>
        <p:txBody>
          <a:bodyPr wrap="none" anchor="ctr">
            <a:spAutoFit/>
          </a:bodyPr>
          <a:lstStyle/>
          <a:p>
            <a:pPr algn="l" rtl="0">
              <a:buFontTx/>
              <a:buChar char="•"/>
            </a:pPr>
            <a:r>
              <a:rPr lang="en-US" sz="2800" dirty="0"/>
              <a:t>Add a </a:t>
            </a:r>
            <a:r>
              <a:rPr lang="en-US" sz="2800" dirty="0" err="1"/>
              <a:t>Combobox</a:t>
            </a:r>
            <a:r>
              <a:rPr lang="en-US" sz="2800" dirty="0"/>
              <a:t> control</a:t>
            </a:r>
          </a:p>
          <a:p>
            <a:pPr algn="l" rtl="0">
              <a:buFontTx/>
              <a:buChar char="•"/>
            </a:pPr>
            <a:r>
              <a:rPr lang="en-US" sz="2800" dirty="0"/>
              <a:t>Add items to the list</a:t>
            </a:r>
          </a:p>
          <a:p>
            <a:pPr algn="l" rtl="0">
              <a:buFontTx/>
              <a:buChar char="•"/>
            </a:pPr>
            <a:r>
              <a:rPr lang="en-US" sz="2800" dirty="0"/>
              <a:t> assign the choice to a variable</a:t>
            </a:r>
          </a:p>
          <a:p>
            <a:pPr algn="l" rtl="0">
              <a:buFontTx/>
              <a:buChar char="•"/>
            </a:pPr>
            <a:endParaRPr lang="en-US" sz="2800" dirty="0"/>
          </a:p>
          <a:p>
            <a:pPr algn="l" rtl="0"/>
            <a:r>
              <a:rPr lang="en-US" dirty="0"/>
              <a:t>      choice</a:t>
            </a:r>
            <a:r>
              <a:rPr lang="en-US" noProof="1"/>
              <a:t> = combo</a:t>
            </a:r>
            <a:r>
              <a:rPr lang="en-US" dirty="0"/>
              <a:t>Box1</a:t>
            </a:r>
            <a:r>
              <a:rPr lang="en-US" noProof="1"/>
              <a:t>.Text()</a:t>
            </a:r>
            <a:endParaRPr lang="en-US" dirty="0"/>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a:xfrm>
            <a:off x="457200" y="1219200"/>
            <a:ext cx="8229600" cy="4953000"/>
          </a:xfrm>
        </p:spPr>
        <p:txBody>
          <a:bodyPr>
            <a:normAutofit fontScale="92500" lnSpcReduction="10000"/>
          </a:bodyPr>
          <a:lstStyle/>
          <a:p>
            <a:pPr>
              <a:lnSpc>
                <a:spcPct val="80000"/>
              </a:lnSpc>
            </a:pPr>
            <a:r>
              <a:rPr lang="en-US" sz="2400" dirty="0" smtClean="0">
                <a:solidFill>
                  <a:srgbClr val="000000"/>
                </a:solidFill>
                <a:latin typeface="Times New Roman" pitchFamily="18" charset="0"/>
              </a:rPr>
              <a:t>When the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statement begins execution,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is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 body statement repeatedly multiplies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by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so it takes on the values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9</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27</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81</a:t>
            </a:r>
            <a:r>
              <a:rPr lang="en-US" sz="2400" dirty="0" smtClean="0">
                <a:solidFill>
                  <a:srgbClr val="000000"/>
                </a:solidFill>
                <a:latin typeface="Times New Roman" pitchFamily="18" charset="0"/>
              </a:rPr>
              <a:t> and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successively.</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When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becomes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the condition</a:t>
            </a:r>
          </a:p>
          <a:p>
            <a:pPr>
              <a:lnSpc>
                <a:spcPct val="80000"/>
              </a:lnSpc>
              <a:buNone/>
            </a:pPr>
            <a:r>
              <a:rPr lang="en-US" sz="2400" dirty="0" smtClean="0">
                <a:solidFill>
                  <a:srgbClr val="000000"/>
                </a:solidFill>
                <a:latin typeface="Times New Roman" pitchFamily="18" charset="0"/>
              </a:rPr>
              <a:t> </a:t>
            </a:r>
          </a:p>
          <a:p>
            <a:pPr lvl="1" algn="ctr">
              <a:lnSpc>
                <a:spcPct val="80000"/>
              </a:lnSpc>
              <a:buNone/>
            </a:pP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product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&lt;=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becomes false</a:t>
            </a:r>
          </a:p>
          <a:p>
            <a:pPr lvl="1">
              <a:lnSpc>
                <a:spcPct val="80000"/>
              </a:lnSpc>
              <a:buNone/>
            </a:pPr>
            <a:endParaRPr lang="en-US" sz="20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This </a:t>
            </a:r>
            <a:r>
              <a:rPr lang="en-US" sz="2400" i="1" dirty="0" smtClean="0">
                <a:solidFill>
                  <a:srgbClr val="000000"/>
                </a:solidFill>
                <a:latin typeface="Times New Roman" pitchFamily="18" charset="0"/>
              </a:rPr>
              <a:t>terminates the repetition with </a:t>
            </a:r>
            <a:r>
              <a:rPr lang="en-US" sz="2400" i="1" dirty="0" smtClean="0">
                <a:solidFill>
                  <a:srgbClr val="000000"/>
                </a:solidFill>
                <a:latin typeface="Lucida Console" pitchFamily="49" charset="0"/>
              </a:rPr>
              <a:t>243</a:t>
            </a:r>
            <a:r>
              <a:rPr lang="en-US" sz="2400" i="1" dirty="0" smtClean="0">
                <a:solidFill>
                  <a:srgbClr val="000000"/>
                </a:solidFill>
                <a:latin typeface="Times New Roman" pitchFamily="18" charset="0"/>
              </a:rPr>
              <a:t> as </a:t>
            </a:r>
            <a:r>
              <a:rPr lang="en-US" sz="2400" i="1" dirty="0" smtClean="0">
                <a:solidFill>
                  <a:srgbClr val="000000"/>
                </a:solidFill>
                <a:latin typeface="Lucida Console" pitchFamily="49" charset="0"/>
              </a:rPr>
              <a:t>product</a:t>
            </a:r>
            <a:r>
              <a:rPr lang="en-US" sz="2400" i="1" dirty="0" smtClean="0">
                <a:solidFill>
                  <a:srgbClr val="000000"/>
                </a:solidFill>
                <a:latin typeface="Times New Roman" pitchFamily="18" charset="0"/>
              </a:rPr>
              <a:t>’s final value.</a:t>
            </a:r>
          </a:p>
          <a:p>
            <a:pPr>
              <a:lnSpc>
                <a:spcPct val="80000"/>
              </a:lnSpc>
            </a:pPr>
            <a:endParaRPr lang="en-US" sz="2400" i="1"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Then, execution continues with the next statement after the keyword </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If the condition in a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is initially false, the body statement(s) do not execute.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 descr="vbhtp5_04images_Page_12.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pic>
        <p:nvPicPr>
          <p:cNvPr id="4" name="Picture 1" descr="vbhtp5_04images_Page_13.png"/>
          <p:cNvPicPr>
            <a:picLocks noGrp="1" noChangeAspect="1"/>
          </p:cNvPicPr>
          <p:nvPr isPhoto="1"/>
        </p:nvPicPr>
        <p:blipFill>
          <a:blip r:embed="rId3" cstate="print"/>
          <a:srcRect/>
          <a:stretch>
            <a:fillRect/>
          </a:stretch>
        </p:blipFill>
        <p:spPr bwMode="auto">
          <a:xfrm>
            <a:off x="0" y="2971800"/>
            <a:ext cx="9144000" cy="5551487"/>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914400" y="762000"/>
          <a:ext cx="8229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pPr>
              <a:defRPr/>
            </a:pPr>
            <a:fld id="{6CC500A1-51B4-4E27-A4F6-2F0E61033A62}"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400" dirty="0" smtClean="0">
                <a:solidFill>
                  <a:srgbClr val="3380E6"/>
                </a:solidFill>
                <a:latin typeface="Lucida Console"/>
              </a:rPr>
              <a:t>Do</a:t>
            </a:r>
            <a:r>
              <a:rPr lang="en-US" sz="3400" dirty="0" smtClean="0">
                <a:solidFill>
                  <a:srgbClr val="3380E6"/>
                </a:solidFill>
                <a:latin typeface="Arial"/>
              </a:rPr>
              <a:t>…</a:t>
            </a:r>
            <a:r>
              <a:rPr lang="en-US" sz="3400" dirty="0" smtClean="0">
                <a:solidFill>
                  <a:srgbClr val="3380E6"/>
                </a:solidFill>
                <a:latin typeface="Lucida Console"/>
              </a:rPr>
              <a:t>Loop</a:t>
            </a:r>
            <a:r>
              <a:rPr lang="en-US" sz="3400" dirty="0" smtClean="0">
                <a:solidFill>
                  <a:srgbClr val="3380E6"/>
                </a:solidFill>
                <a:latin typeface="Arial"/>
              </a:rPr>
              <a:t> </a:t>
            </a:r>
            <a:r>
              <a:rPr lang="en-US" sz="3400" dirty="0" smtClean="0">
                <a:solidFill>
                  <a:srgbClr val="3380E6"/>
                </a:solidFill>
                <a:latin typeface="Lucida Console"/>
              </a:rPr>
              <a:t>While</a:t>
            </a:r>
            <a:r>
              <a:rPr lang="en-US" sz="3400" dirty="0" smtClean="0">
                <a:solidFill>
                  <a:srgbClr val="3380E6"/>
                </a:solidFill>
                <a:latin typeface="Arial"/>
              </a:rPr>
              <a:t> and Repetition Statements</a:t>
            </a:r>
          </a:p>
        </p:txBody>
      </p:sp>
      <p:sp>
        <p:nvSpPr>
          <p:cNvPr id="93187"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Do…Loop</a:t>
            </a:r>
            <a:r>
              <a:rPr lang="en-US" dirty="0" smtClean="0">
                <a:solidFill>
                  <a:srgbClr val="000000"/>
                </a:solidFill>
                <a:latin typeface="Times New Roman" pitchFamily="18" charset="0"/>
              </a:rPr>
              <a:t> </a:t>
            </a:r>
            <a:r>
              <a:rPr lang="en-US" dirty="0" smtClean="0">
                <a:solidFill>
                  <a:srgbClr val="0000FF"/>
                </a:solidFill>
                <a:latin typeface="Times New Roman" pitchFamily="18" charset="0"/>
              </a:rPr>
              <a:t>While</a:t>
            </a:r>
            <a:r>
              <a:rPr lang="en-US" dirty="0" smtClean="0">
                <a:solidFill>
                  <a:srgbClr val="000000"/>
                </a:solidFill>
                <a:latin typeface="Times New Roman" pitchFamily="18" charset="0"/>
              </a:rPr>
              <a:t> repetition statement is similar to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statement.</a:t>
            </a:r>
          </a:p>
          <a:p>
            <a:pPr algn="just">
              <a:buNone/>
            </a:pPr>
            <a:endParaRPr lang="en-US" dirty="0" smtClean="0">
              <a:solidFill>
                <a:srgbClr val="000000"/>
              </a:solidFill>
              <a:latin typeface="Times New Roman" pitchFamily="18" charset="0"/>
            </a:endParaRPr>
          </a:p>
          <a:p>
            <a:pPr algn="just"/>
            <a:r>
              <a:rPr lang="en-US" dirty="0" smtClean="0">
                <a:solidFill>
                  <a:srgbClr val="000000"/>
                </a:solidFill>
                <a:latin typeface="Times New Roman" pitchFamily="18" charset="0"/>
              </a:rPr>
              <a:t>In the </a:t>
            </a:r>
            <a:r>
              <a:rPr lang="en-US" b="1" dirty="0" smtClean="0">
                <a:solidFill>
                  <a:srgbClr val="0000FF"/>
                </a:solidFill>
                <a:latin typeface="Times New Roman" pitchFamily="18" charset="0"/>
              </a:rPr>
              <a:t>Do While…Loop </a:t>
            </a:r>
            <a:r>
              <a:rPr lang="en-US" dirty="0" smtClean="0">
                <a:solidFill>
                  <a:srgbClr val="000000"/>
                </a:solidFill>
                <a:latin typeface="Times New Roman" pitchFamily="18" charset="0"/>
              </a:rPr>
              <a:t>statement, the </a:t>
            </a:r>
            <a:r>
              <a:rPr lang="en-US" b="1" dirty="0" smtClean="0">
                <a:solidFill>
                  <a:srgbClr val="000000"/>
                </a:solidFill>
                <a:latin typeface="Times New Roman" pitchFamily="18" charset="0"/>
              </a:rPr>
              <a:t>loop-continuation condition</a:t>
            </a:r>
            <a:r>
              <a:rPr lang="en-US" dirty="0" smtClean="0">
                <a:solidFill>
                  <a:srgbClr val="000000"/>
                </a:solidFill>
                <a:latin typeface="Times New Roman" pitchFamily="18" charset="0"/>
              </a:rPr>
              <a:t> is </a:t>
            </a:r>
            <a:r>
              <a:rPr lang="en-US" u="sng" dirty="0" smtClean="0">
                <a:solidFill>
                  <a:srgbClr val="000000"/>
                </a:solidFill>
                <a:latin typeface="Times New Roman" pitchFamily="18" charset="0"/>
              </a:rPr>
              <a:t>tested at the beginning of the loop</a:t>
            </a:r>
            <a:r>
              <a:rPr lang="en-US" dirty="0" smtClean="0">
                <a:solidFill>
                  <a:srgbClr val="000000"/>
                </a:solidFill>
                <a:latin typeface="Times New Roman" pitchFamily="18" charset="0"/>
              </a:rPr>
              <a:t>, before the body of the loop is performed, so these are referred to as </a:t>
            </a:r>
            <a:r>
              <a:rPr lang="en-US" b="1" u="sng" dirty="0" smtClean="0">
                <a:solidFill>
                  <a:schemeClr val="accent2"/>
                </a:solidFill>
                <a:latin typeface="Times New Roman" pitchFamily="18" charset="0"/>
              </a:rPr>
              <a:t>pre-test loops</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30AFAA5D399E489E1819B440698DE2" ma:contentTypeVersion="0" ma:contentTypeDescription="Create a new document." ma:contentTypeScope="" ma:versionID="d2e5e4ccdb149d2076a9830fd3e7492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0464A7-5164-44A6-BE95-AFCB765E93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065E736-E879-4751-8791-A4A417B5CD52}">
  <ds:schemaRefs>
    <ds:schemaRef ds:uri="http://purl.org/dc/elements/1.1/"/>
    <ds:schemaRef ds:uri="http://purl.org/dc/dcmitype/"/>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32C14C42-B3E2-46D6-A959-72074D4C6E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DeitelPowerPointTemplate</Template>
  <TotalTime>1423</TotalTime>
  <Words>2287</Words>
  <Application>Microsoft Office PowerPoint</Application>
  <PresentationFormat>On-screen Show (4:3)</PresentationFormat>
  <Paragraphs>399</Paragraphs>
  <Slides>50</Slides>
  <Notes>1</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Concourse</vt:lpstr>
      <vt:lpstr>Repetition Statements </vt:lpstr>
      <vt:lpstr>Repetition Statements </vt:lpstr>
      <vt:lpstr>Repetition Statement</vt:lpstr>
      <vt:lpstr>Do While....Loop</vt:lpstr>
      <vt:lpstr>Repetition Statements </vt:lpstr>
      <vt:lpstr>Repetition Statements </vt:lpstr>
      <vt:lpstr>PowerPoint Presentation</vt:lpstr>
      <vt:lpstr>PowerPoint Presentation</vt:lpstr>
      <vt:lpstr>Do…Loop While and Repetition Statements</vt:lpstr>
      <vt:lpstr>Do…Loop While Repetition Statement</vt:lpstr>
      <vt:lpstr>PowerPoint Presentation</vt:lpstr>
      <vt:lpstr>Do…Loop While and Repetition Statement</vt:lpstr>
      <vt:lpstr>Do While...Loop (Vs.) Do... Loop While</vt:lpstr>
      <vt:lpstr>General Form of a For…Next Statement</vt:lpstr>
      <vt:lpstr>PowerPoint Presentation</vt:lpstr>
      <vt:lpstr>For…Next Repetition Statement</vt:lpstr>
      <vt:lpstr>For…Next Repetition Statement</vt:lpstr>
      <vt:lpstr>For…Next Repetition Statement</vt:lpstr>
      <vt:lpstr>For…Next Repetition Statement</vt:lpstr>
      <vt:lpstr>For…Next Repetition Statement</vt:lpstr>
      <vt:lpstr>For…Next Repetition Statement</vt:lpstr>
      <vt:lpstr>Declaring the Control Variable Before a For…Next Statement</vt:lpstr>
      <vt:lpstr>Declaring the Control Variable Before a For…Next Statement</vt:lpstr>
      <vt:lpstr>Using Expressions in the For…Next Statement’s Header</vt:lpstr>
      <vt:lpstr>PowerPoint Presentation</vt:lpstr>
      <vt:lpstr>Local Type Inference</vt:lpstr>
      <vt:lpstr>Examples Using the For…Next Statement</vt:lpstr>
      <vt:lpstr>Examples Using the For…Next Statement</vt:lpstr>
      <vt:lpstr>Formulating Algorithms: Nested Repetition Statements</vt:lpstr>
      <vt:lpstr>PowerPoint Presentation</vt:lpstr>
      <vt:lpstr>PowerPoint Presentation</vt:lpstr>
      <vt:lpstr>PowerPoint Presentation</vt:lpstr>
      <vt:lpstr>PowerPoint Presentation</vt:lpstr>
      <vt:lpstr>PowerPoint Presentation</vt:lpstr>
      <vt:lpstr>Practice Part</vt:lpstr>
      <vt:lpstr>The Assignment Statement </vt:lpstr>
      <vt:lpstr>The Clear Method </vt:lpstr>
      <vt:lpstr>Is Numerical</vt:lpstr>
      <vt:lpstr>Precedence of Operators</vt:lpstr>
      <vt:lpstr>The Close Method </vt:lpstr>
      <vt:lpstr>Saving Your Project</vt:lpstr>
      <vt:lpstr>Adding Other Properties </vt:lpstr>
      <vt:lpstr>Msgbox</vt:lpstr>
      <vt:lpstr>Msgbox -Parameters</vt:lpstr>
      <vt:lpstr>Msgbox -Example</vt:lpstr>
      <vt:lpstr>Random Numbers -Declaration</vt:lpstr>
      <vt:lpstr>Random Numbers -Methods</vt:lpstr>
      <vt:lpstr>Random Numbers -Example</vt:lpstr>
      <vt:lpstr>VbCrLf and vbTab</vt:lpstr>
      <vt:lpstr>ComboBox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Problem Solving and Control Statements</dc:title>
  <dc:creator>Windows User</dc:creator>
  <cp:lastModifiedBy>USER</cp:lastModifiedBy>
  <cp:revision>112</cp:revision>
  <dcterms:created xsi:type="dcterms:W3CDTF">2010-03-03T18:04:32Z</dcterms:created>
  <dcterms:modified xsi:type="dcterms:W3CDTF">2017-01-24T09:42:03Z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0x0101005130AFAA5D399E489E1819B440698DE2</vt:lpwstr>
  </property>
</Properties>
</file>