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58" r:id="rId4"/>
    <p:sldId id="259" r:id="rId5"/>
    <p:sldId id="260" r:id="rId6"/>
    <p:sldId id="261" r:id="rId7"/>
    <p:sldId id="262" r:id="rId8"/>
    <p:sldId id="265" r:id="rId9"/>
    <p:sldId id="263" r:id="rId10"/>
    <p:sldId id="264" r:id="rId11"/>
    <p:sldId id="266" r:id="rId12"/>
    <p:sldId id="273" r:id="rId13"/>
    <p:sldId id="274" r:id="rId14"/>
    <p:sldId id="267" r:id="rId15"/>
    <p:sldId id="268" r:id="rId16"/>
    <p:sldId id="269" r:id="rId17"/>
    <p:sldId id="270" r:id="rId18"/>
    <p:sldId id="271" r:id="rId19"/>
    <p:sldId id="272" r:id="rId20"/>
    <p:sldId id="275" r:id="rId21"/>
    <p:sldId id="277" r:id="rId22"/>
    <p:sldId id="278" r:id="rId23"/>
    <p:sldId id="279" r:id="rId24"/>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ax="2048" units="cm"/>
          <inkml:channel name="Y" type="integer" max="768" units="cm"/>
        </inkml:traceFormat>
        <inkml:channelProperties>
          <inkml:channelProperty channel="X" name="resolution" value="56.7313" units="1/cm"/>
          <inkml:channelProperty channel="Y" name="resolution" value="28.33948" units="1/cm"/>
        </inkml:channelProperties>
      </inkml:inkSource>
      <inkml:timestamp xml:id="ts0" timeString="2014-11-23T05:35:39.075"/>
    </inkml:context>
    <inkml:brush xml:id="br0">
      <inkml:brushProperty name="width" value="0.05292" units="cm"/>
      <inkml:brushProperty name="height" value="0.05292" units="cm"/>
      <inkml:brushProperty name="color" value="#0000FF"/>
    </inkml:brush>
  </inkml:definitions>
  <inkml:trace contextRef="#ctx0" brushRef="#br0">7491 18579</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E19CF9A0-CD86-4C8E-8008-DE8256463874}" type="datetimeFigureOut">
              <a:rPr lang="ar-SA" smtClean="0"/>
              <a:pPr/>
              <a:t>01/02/1436</a:t>
            </a:fld>
            <a:endParaRPr lang="ar-SA"/>
          </a:p>
        </p:txBody>
      </p:sp>
      <p:sp>
        <p:nvSpPr>
          <p:cNvPr id="17" name="Footer Placeholder 16"/>
          <p:cNvSpPr>
            <a:spLocks noGrp="1"/>
          </p:cNvSpPr>
          <p:nvPr>
            <p:ph type="ftr" sz="quarter" idx="11"/>
          </p:nvPr>
        </p:nvSpPr>
        <p:spPr/>
        <p:txBody>
          <a:bodyPr/>
          <a:lstStyle/>
          <a:p>
            <a:endParaRPr lang="ar-SA"/>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CBCEEAC-AC48-497D-8C30-2C485F45BB66}" type="slidenum">
              <a:rPr lang="ar-SA" smtClean="0"/>
              <a:pPr/>
              <a:t>‹#›</a:t>
            </a:fld>
            <a:endParaRPr lang="ar-SA"/>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19CF9A0-CD86-4C8E-8008-DE8256463874}" type="datetimeFigureOut">
              <a:rPr lang="ar-SA" smtClean="0"/>
              <a:pPr/>
              <a:t>01/02/1436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CCBCEEAC-AC48-497D-8C30-2C485F45BB66}"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CCBCEEAC-AC48-497D-8C30-2C485F45BB66}" type="slidenum">
              <a:rPr lang="ar-SA" smtClean="0"/>
              <a:pPr/>
              <a:t>‹#›</a:t>
            </a:fld>
            <a:endParaRPr lang="ar-SA"/>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19CF9A0-CD86-4C8E-8008-DE8256463874}" type="datetimeFigureOut">
              <a:rPr lang="ar-SA" smtClean="0"/>
              <a:pPr/>
              <a:t>01/02/1436</a:t>
            </a:fld>
            <a:endParaRPr lang="ar-SA"/>
          </a:p>
        </p:txBody>
      </p:sp>
      <p:sp>
        <p:nvSpPr>
          <p:cNvPr id="5" name="Footer Placeholder 4"/>
          <p:cNvSpPr>
            <a:spLocks noGrp="1"/>
          </p:cNvSpPr>
          <p:nvPr>
            <p:ph type="ftr" sz="quarter" idx="11"/>
          </p:nvPr>
        </p:nvSpPr>
        <p:spPr/>
        <p:txBody>
          <a:bodyPr/>
          <a:lstStyle/>
          <a:p>
            <a:endParaRPr lang="ar-SA"/>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E19CF9A0-CD86-4C8E-8008-DE8256463874}" type="datetimeFigureOut">
              <a:rPr lang="ar-SA" smtClean="0"/>
              <a:pPr/>
              <a:t>01/02/1436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a:xfrm>
            <a:off x="4361688" y="1026372"/>
            <a:ext cx="457200" cy="441325"/>
          </a:xfrm>
        </p:spPr>
        <p:txBody>
          <a:bodyPr/>
          <a:lstStyle/>
          <a:p>
            <a:fld id="{CCBCEEAC-AC48-497D-8C30-2C485F45BB66}" type="slidenum">
              <a:rPr lang="ar-SA" smtClean="0"/>
              <a:pPr/>
              <a:t>‹#›</a:t>
            </a:fld>
            <a:endParaRPr lang="ar-SA"/>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ar-SA"/>
          </a:p>
        </p:txBody>
      </p:sp>
      <p:sp>
        <p:nvSpPr>
          <p:cNvPr id="4" name="Date Placeholder 3"/>
          <p:cNvSpPr>
            <a:spLocks noGrp="1"/>
          </p:cNvSpPr>
          <p:nvPr>
            <p:ph type="dt" sz="half" idx="10"/>
          </p:nvPr>
        </p:nvSpPr>
        <p:spPr/>
        <p:txBody>
          <a:bodyPr/>
          <a:lstStyle/>
          <a:p>
            <a:fld id="{E19CF9A0-CD86-4C8E-8008-DE8256463874}" type="datetimeFigureOut">
              <a:rPr lang="ar-SA" smtClean="0"/>
              <a:pPr/>
              <a:t>01/02/1436</a:t>
            </a:fld>
            <a:endParaRPr lang="ar-SA"/>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CBCEEAC-AC48-497D-8C30-2C485F45BB66}" type="slidenum">
              <a:rPr lang="ar-SA" smtClean="0"/>
              <a:pPr/>
              <a:t>‹#›</a:t>
            </a:fld>
            <a:endParaRPr lang="ar-SA"/>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E19CF9A0-CD86-4C8E-8008-DE8256463874}" type="datetimeFigureOut">
              <a:rPr lang="ar-SA" smtClean="0"/>
              <a:pPr/>
              <a:t>01/02/1436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CCBCEEAC-AC48-497D-8C30-2C485F45BB66}" type="slidenum">
              <a:rPr lang="ar-SA" smtClean="0"/>
              <a:pPr/>
              <a:t>‹#›</a:t>
            </a:fld>
            <a:endParaRPr lang="ar-SA"/>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E19CF9A0-CD86-4C8E-8008-DE8256463874}" type="datetimeFigureOut">
              <a:rPr lang="ar-SA" smtClean="0"/>
              <a:pPr/>
              <a:t>01/02/1436</a:t>
            </a:fld>
            <a:endParaRPr lang="ar-SA"/>
          </a:p>
        </p:txBody>
      </p:sp>
      <p:sp>
        <p:nvSpPr>
          <p:cNvPr id="8" name="Footer Placeholder 7"/>
          <p:cNvSpPr>
            <a:spLocks noGrp="1"/>
          </p:cNvSpPr>
          <p:nvPr>
            <p:ph type="ftr" sz="quarter" idx="11"/>
          </p:nvPr>
        </p:nvSpPr>
        <p:spPr>
          <a:xfrm>
            <a:off x="304800" y="6409944"/>
            <a:ext cx="3581400" cy="365760"/>
          </a:xfrm>
        </p:spPr>
        <p:txBody>
          <a:bodyPr/>
          <a:lstStyle/>
          <a:p>
            <a:endParaRPr lang="ar-SA"/>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CCBCEEAC-AC48-497D-8C30-2C485F45BB66}" type="slidenum">
              <a:rPr lang="ar-SA" smtClean="0"/>
              <a:pPr/>
              <a:t>‹#›</a:t>
            </a:fld>
            <a:endParaRPr lang="ar-SA"/>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19CF9A0-CD86-4C8E-8008-DE8256463874}" type="datetimeFigureOut">
              <a:rPr lang="ar-SA" smtClean="0"/>
              <a:pPr/>
              <a:t>01/02/1436</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a:xfrm>
            <a:off x="4343400" y="1036020"/>
            <a:ext cx="457200" cy="441325"/>
          </a:xfrm>
        </p:spPr>
        <p:txBody>
          <a:bodyPr/>
          <a:lstStyle/>
          <a:p>
            <a:fld id="{CCBCEEAC-AC48-497D-8C30-2C485F45BB66}"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E19CF9A0-CD86-4C8E-8008-DE8256463874}" type="datetimeFigureOut">
              <a:rPr lang="ar-SA" smtClean="0"/>
              <a:pPr/>
              <a:t>01/02/1436</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CCBCEEAC-AC48-497D-8C30-2C485F45BB66}"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CCBCEEAC-AC48-497D-8C30-2C485F45BB66}" type="slidenum">
              <a:rPr lang="ar-SA" smtClean="0"/>
              <a:pPr/>
              <a:t>‹#›</a:t>
            </a:fld>
            <a:endParaRPr lang="ar-SA"/>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E19CF9A0-CD86-4C8E-8008-DE8256463874}" type="datetimeFigureOut">
              <a:rPr lang="ar-SA" smtClean="0"/>
              <a:pPr/>
              <a:t>01/02/1436</a:t>
            </a:fld>
            <a:endParaRPr lang="ar-SA"/>
          </a:p>
        </p:txBody>
      </p:sp>
      <p:sp>
        <p:nvSpPr>
          <p:cNvPr id="6" name="Footer Placeholder 5"/>
          <p:cNvSpPr>
            <a:spLocks noGrp="1"/>
          </p:cNvSpPr>
          <p:nvPr>
            <p:ph type="ftr" sz="quarter" idx="11"/>
          </p:nvPr>
        </p:nvSpPr>
        <p:spPr>
          <a:xfrm>
            <a:off x="301752" y="6410848"/>
            <a:ext cx="3383280" cy="365760"/>
          </a:xfrm>
        </p:spPr>
        <p:txBody>
          <a:bodyPr/>
          <a:lstStyle/>
          <a:p>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CCBCEEAC-AC48-497D-8C30-2C485F45BB66}" type="slidenum">
              <a:rPr lang="ar-SA" smtClean="0"/>
              <a:pPr/>
              <a:t>‹#›</a:t>
            </a:fld>
            <a:endParaRPr lang="ar-SA"/>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E19CF9A0-CD86-4C8E-8008-DE8256463874}" type="datetimeFigureOut">
              <a:rPr lang="ar-SA" smtClean="0"/>
              <a:pPr/>
              <a:t>01/02/1436</a:t>
            </a:fld>
            <a:endParaRPr lang="ar-SA"/>
          </a:p>
        </p:txBody>
      </p:sp>
      <p:sp>
        <p:nvSpPr>
          <p:cNvPr id="6" name="Footer Placeholder 5"/>
          <p:cNvSpPr>
            <a:spLocks noGrp="1"/>
          </p:cNvSpPr>
          <p:nvPr>
            <p:ph type="ftr" sz="quarter" idx="11"/>
          </p:nvPr>
        </p:nvSpPr>
        <p:spPr>
          <a:xfrm>
            <a:off x="301752" y="6410848"/>
            <a:ext cx="3584448" cy="365760"/>
          </a:xfrm>
        </p:spPr>
        <p:txBody>
          <a:bodyPr/>
          <a:lstStyle/>
          <a:p>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E19CF9A0-CD86-4C8E-8008-DE8256463874}" type="datetimeFigureOut">
              <a:rPr lang="ar-SA" smtClean="0"/>
              <a:pPr/>
              <a:t>01/02/1436</a:t>
            </a:fld>
            <a:endParaRPr lang="ar-SA"/>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ar-SA"/>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CCBCEEAC-AC48-497D-8C30-2C485F45BB66}" type="slidenum">
              <a:rPr lang="ar-SA" smtClean="0"/>
              <a:pPr/>
              <a:t>‹#›</a:t>
            </a:fld>
            <a:endParaRPr lang="ar-SA"/>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1"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r" rtl="1"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r" rtl="1"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r" rtl="1"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r" rtl="1"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r" rtl="1"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r" rtl="1"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r" rtl="1"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r" rtl="1"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ar-SA"/>
          </a:p>
        </p:txBody>
      </p:sp>
      <p:sp>
        <p:nvSpPr>
          <p:cNvPr id="2" name="Title 1"/>
          <p:cNvSpPr>
            <a:spLocks noGrp="1"/>
          </p:cNvSpPr>
          <p:nvPr>
            <p:ph type="ctrTitle"/>
          </p:nvPr>
        </p:nvSpPr>
        <p:spPr/>
        <p:txBody>
          <a:bodyPr/>
          <a:lstStyle/>
          <a:p>
            <a:r>
              <a:rPr lang="en-US" dirty="0" smtClean="0"/>
              <a:t>Graphics and Multimedia</a:t>
            </a:r>
            <a:endParaRPr lang="ar-S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Graphics Contexts and Graphics Objects</a:t>
            </a:r>
            <a:endParaRPr lang="ar-SA" dirty="0"/>
          </a:p>
        </p:txBody>
      </p:sp>
      <p:sp>
        <p:nvSpPr>
          <p:cNvPr id="3" name="Content Placeholder 2"/>
          <p:cNvSpPr>
            <a:spLocks noGrp="1"/>
          </p:cNvSpPr>
          <p:nvPr>
            <p:ph sz="quarter" idx="1"/>
          </p:nvPr>
        </p:nvSpPr>
        <p:spPr/>
        <p:txBody>
          <a:bodyPr>
            <a:noAutofit/>
          </a:bodyPr>
          <a:lstStyle/>
          <a:p>
            <a:pPr algn="l" rtl="0">
              <a:lnSpc>
                <a:spcPct val="80000"/>
              </a:lnSpc>
            </a:pPr>
            <a:r>
              <a:rPr lang="en-US" sz="2400" b="1" dirty="0" smtClean="0">
                <a:solidFill>
                  <a:schemeClr val="tx2"/>
                </a:solidFill>
              </a:rPr>
              <a:t>Graphics </a:t>
            </a:r>
            <a:r>
              <a:rPr lang="en-US" sz="2400" dirty="0" smtClean="0">
                <a:solidFill>
                  <a:schemeClr val="tx2"/>
                </a:solidFill>
              </a:rPr>
              <a:t>objects contain methods for drawing, font manipulation, color manipulation and other graphics-related actions. </a:t>
            </a:r>
          </a:p>
          <a:p>
            <a:pPr algn="l" rtl="0">
              <a:lnSpc>
                <a:spcPct val="80000"/>
              </a:lnSpc>
            </a:pPr>
            <a:endParaRPr lang="en-US" sz="2400" dirty="0" smtClean="0">
              <a:solidFill>
                <a:schemeClr val="tx2"/>
              </a:solidFill>
            </a:endParaRPr>
          </a:p>
          <a:p>
            <a:pPr algn="l" rtl="0">
              <a:lnSpc>
                <a:spcPct val="80000"/>
              </a:lnSpc>
            </a:pPr>
            <a:r>
              <a:rPr lang="en-US" sz="2400" dirty="0" smtClean="0">
                <a:solidFill>
                  <a:schemeClr val="tx2"/>
                </a:solidFill>
              </a:rPr>
              <a:t>Every Windows application that derives from class </a:t>
            </a:r>
            <a:r>
              <a:rPr lang="en-US" sz="2400" b="1" dirty="0" err="1" smtClean="0">
                <a:solidFill>
                  <a:schemeClr val="tx2"/>
                </a:solidFill>
              </a:rPr>
              <a:t>System.Windows.Forms.Form</a:t>
            </a:r>
            <a:r>
              <a:rPr lang="en-US" sz="2400" b="1" dirty="0" smtClean="0">
                <a:solidFill>
                  <a:schemeClr val="tx2"/>
                </a:solidFill>
              </a:rPr>
              <a:t> </a:t>
            </a:r>
            <a:r>
              <a:rPr lang="en-US" sz="2400" dirty="0" smtClean="0">
                <a:solidFill>
                  <a:schemeClr val="tx2"/>
                </a:solidFill>
              </a:rPr>
              <a:t>inherits an </a:t>
            </a:r>
            <a:r>
              <a:rPr lang="en-US" sz="2400" b="1" dirty="0" err="1" smtClean="0">
                <a:solidFill>
                  <a:schemeClr val="tx2"/>
                </a:solidFill>
              </a:rPr>
              <a:t>Overridable</a:t>
            </a:r>
            <a:r>
              <a:rPr lang="en-US" sz="2400" b="1" dirty="0" smtClean="0">
                <a:solidFill>
                  <a:schemeClr val="tx2"/>
                </a:solidFill>
              </a:rPr>
              <a:t> </a:t>
            </a:r>
            <a:r>
              <a:rPr lang="en-US" sz="2400" b="1" i="1" dirty="0" err="1" smtClean="0">
                <a:solidFill>
                  <a:schemeClr val="tx2"/>
                </a:solidFill>
              </a:rPr>
              <a:t>OnPaint</a:t>
            </a:r>
            <a:r>
              <a:rPr lang="en-US" sz="2400" b="1" i="1" dirty="0" smtClean="0">
                <a:solidFill>
                  <a:schemeClr val="tx2"/>
                </a:solidFill>
              </a:rPr>
              <a:t> </a:t>
            </a:r>
            <a:r>
              <a:rPr lang="en-US" sz="2400" dirty="0" smtClean="0">
                <a:solidFill>
                  <a:schemeClr val="tx2"/>
                </a:solidFill>
              </a:rPr>
              <a:t>method where most graphics operations are performed.</a:t>
            </a:r>
          </a:p>
          <a:p>
            <a:pPr algn="l" rtl="0">
              <a:lnSpc>
                <a:spcPct val="80000"/>
              </a:lnSpc>
            </a:pPr>
            <a:endParaRPr lang="en-US" sz="2400" dirty="0" smtClean="0">
              <a:solidFill>
                <a:schemeClr val="tx2"/>
              </a:solidFill>
            </a:endParaRPr>
          </a:p>
          <a:p>
            <a:pPr algn="l" rtl="0">
              <a:lnSpc>
                <a:spcPct val="80000"/>
              </a:lnSpc>
            </a:pPr>
            <a:r>
              <a:rPr lang="en-US" sz="2400" dirty="0" smtClean="0">
                <a:solidFill>
                  <a:schemeClr val="tx2"/>
                </a:solidFill>
              </a:rPr>
              <a:t>The arguments to the </a:t>
            </a:r>
            <a:r>
              <a:rPr lang="en-US" sz="2400" b="1" dirty="0" err="1" smtClean="0">
                <a:solidFill>
                  <a:schemeClr val="tx2"/>
                </a:solidFill>
              </a:rPr>
              <a:t>OnPaint</a:t>
            </a:r>
            <a:r>
              <a:rPr lang="en-US" sz="2400" b="1" dirty="0" smtClean="0">
                <a:solidFill>
                  <a:schemeClr val="tx2"/>
                </a:solidFill>
              </a:rPr>
              <a:t> </a:t>
            </a:r>
            <a:r>
              <a:rPr lang="en-US" sz="2400" dirty="0" smtClean="0">
                <a:solidFill>
                  <a:schemeClr val="tx2"/>
                </a:solidFill>
              </a:rPr>
              <a:t>method include a </a:t>
            </a:r>
            <a:r>
              <a:rPr lang="en-US" sz="2400" b="1" dirty="0" err="1" smtClean="0">
                <a:solidFill>
                  <a:schemeClr val="tx2"/>
                </a:solidFill>
              </a:rPr>
              <a:t>PaintEventArgs</a:t>
            </a:r>
            <a:r>
              <a:rPr lang="en-US" sz="2400" b="1" dirty="0" smtClean="0">
                <a:solidFill>
                  <a:schemeClr val="tx2"/>
                </a:solidFill>
              </a:rPr>
              <a:t> </a:t>
            </a:r>
            <a:r>
              <a:rPr lang="en-US" sz="2400" dirty="0" smtClean="0">
                <a:solidFill>
                  <a:schemeClr val="tx2"/>
                </a:solidFill>
              </a:rPr>
              <a:t>object from which we can obtain a </a:t>
            </a:r>
            <a:r>
              <a:rPr lang="en-US" sz="2400" b="1" dirty="0" smtClean="0">
                <a:solidFill>
                  <a:schemeClr val="tx2"/>
                </a:solidFill>
              </a:rPr>
              <a:t>Graphics </a:t>
            </a:r>
            <a:r>
              <a:rPr lang="en-US" sz="2400" dirty="0" smtClean="0">
                <a:solidFill>
                  <a:schemeClr val="tx2"/>
                </a:solidFill>
              </a:rPr>
              <a:t>object for the control.</a:t>
            </a:r>
          </a:p>
          <a:p>
            <a:pPr algn="l" rtl="0">
              <a:lnSpc>
                <a:spcPct val="80000"/>
              </a:lnSpc>
            </a:pPr>
            <a:endParaRPr lang="en-US" sz="2400" dirty="0" smtClean="0">
              <a:solidFill>
                <a:schemeClr val="tx2"/>
              </a:solidFill>
            </a:endParaRPr>
          </a:p>
          <a:p>
            <a:pPr algn="l" rtl="0">
              <a:lnSpc>
                <a:spcPct val="80000"/>
              </a:lnSpc>
            </a:pPr>
            <a:r>
              <a:rPr lang="en-US" sz="2400" dirty="0" smtClean="0">
                <a:solidFill>
                  <a:schemeClr val="tx2"/>
                </a:solidFill>
              </a:rPr>
              <a:t>The </a:t>
            </a:r>
            <a:r>
              <a:rPr lang="en-US" sz="2400" b="1" dirty="0" err="1" smtClean="0">
                <a:solidFill>
                  <a:schemeClr val="tx2"/>
                </a:solidFill>
              </a:rPr>
              <a:t>OnPaint</a:t>
            </a:r>
            <a:r>
              <a:rPr lang="en-US" sz="2400" b="1" dirty="0" smtClean="0">
                <a:solidFill>
                  <a:schemeClr val="tx2"/>
                </a:solidFill>
              </a:rPr>
              <a:t> </a:t>
            </a:r>
            <a:r>
              <a:rPr lang="en-US" sz="2400" dirty="0" smtClean="0">
                <a:solidFill>
                  <a:schemeClr val="tx2"/>
                </a:solidFill>
              </a:rPr>
              <a:t>method triggers the </a:t>
            </a:r>
            <a:r>
              <a:rPr lang="en-US" sz="2400" b="1" dirty="0" smtClean="0">
                <a:solidFill>
                  <a:schemeClr val="tx2"/>
                </a:solidFill>
              </a:rPr>
              <a:t>Control</a:t>
            </a:r>
            <a:r>
              <a:rPr lang="en-US" sz="2400" dirty="0" smtClean="0">
                <a:solidFill>
                  <a:schemeClr val="tx2"/>
                </a:solidFill>
              </a:rPr>
              <a:t>’s </a:t>
            </a:r>
            <a:r>
              <a:rPr lang="en-US" sz="2400" b="1" i="1" dirty="0" smtClean="0">
                <a:solidFill>
                  <a:schemeClr val="tx2"/>
                </a:solidFill>
              </a:rPr>
              <a:t>Paint </a:t>
            </a:r>
            <a:r>
              <a:rPr lang="en-US" sz="2400" dirty="0" smtClean="0">
                <a:solidFill>
                  <a:schemeClr val="tx2"/>
                </a:solidFill>
              </a:rPr>
              <a:t>event.</a:t>
            </a:r>
          </a:p>
          <a:p>
            <a:pPr algn="l" rtl="0"/>
            <a:endParaRPr lang="ar-SA"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Graphics Contexts and Graphics Objects</a:t>
            </a:r>
            <a:endParaRPr lang="ar-SA" dirty="0"/>
          </a:p>
        </p:txBody>
      </p:sp>
      <p:sp>
        <p:nvSpPr>
          <p:cNvPr id="3" name="Content Placeholder 2"/>
          <p:cNvSpPr>
            <a:spLocks noGrp="1"/>
          </p:cNvSpPr>
          <p:nvPr>
            <p:ph sz="quarter" idx="1"/>
          </p:nvPr>
        </p:nvSpPr>
        <p:spPr/>
        <p:txBody>
          <a:bodyPr/>
          <a:lstStyle/>
          <a:p>
            <a:pPr marL="609600" indent="-609600" algn="l" rtl="0">
              <a:lnSpc>
                <a:spcPct val="90000"/>
              </a:lnSpc>
            </a:pPr>
            <a:r>
              <a:rPr lang="en-US" sz="2800" dirty="0" smtClean="0"/>
              <a:t>When displaying graphical information on a control, we need to:</a:t>
            </a:r>
          </a:p>
          <a:p>
            <a:pPr marL="1371600" lvl="2" indent="-457200" algn="l" rtl="0">
              <a:lnSpc>
                <a:spcPct val="90000"/>
              </a:lnSpc>
              <a:buFont typeface="Arial" pitchFamily="34" charset="0"/>
              <a:buAutoNum type="arabicPeriod"/>
            </a:pPr>
            <a:r>
              <a:rPr lang="en-US" dirty="0" smtClean="0"/>
              <a:t>Access </a:t>
            </a:r>
            <a:r>
              <a:rPr lang="en-US" b="1" dirty="0" smtClean="0"/>
              <a:t>Graphics object</a:t>
            </a:r>
            <a:r>
              <a:rPr lang="en-US" dirty="0" smtClean="0"/>
              <a:t> of the control.</a:t>
            </a:r>
          </a:p>
          <a:p>
            <a:pPr marL="1371600" lvl="2" indent="-457200" algn="l" rtl="0">
              <a:lnSpc>
                <a:spcPct val="90000"/>
              </a:lnSpc>
              <a:buFont typeface="Arial" pitchFamily="34" charset="0"/>
              <a:buAutoNum type="arabicPeriod"/>
            </a:pPr>
            <a:r>
              <a:rPr lang="en-US" dirty="0" smtClean="0"/>
              <a:t>Then, use Graphics object to draw shapes and strings on the control.</a:t>
            </a:r>
          </a:p>
          <a:p>
            <a:pPr marL="1371600" lvl="2" indent="-457200" algn="l" rtl="0">
              <a:lnSpc>
                <a:spcPct val="90000"/>
              </a:lnSpc>
              <a:buFont typeface="Arial" pitchFamily="34" charset="0"/>
              <a:buAutoNum type="arabicPeriod"/>
            </a:pPr>
            <a:endParaRPr lang="en-US" dirty="0" smtClean="0"/>
          </a:p>
          <a:p>
            <a:pPr marL="609600" indent="-609600" algn="l" rtl="0">
              <a:lnSpc>
                <a:spcPct val="90000"/>
              </a:lnSpc>
            </a:pPr>
            <a:r>
              <a:rPr lang="en-US" sz="2800" dirty="0" smtClean="0"/>
              <a:t>Graphics object Can be accessed in 2 ways:</a:t>
            </a:r>
          </a:p>
          <a:p>
            <a:pPr marL="1371600" lvl="2" indent="-457200" algn="l" rtl="0">
              <a:lnSpc>
                <a:spcPct val="90000"/>
              </a:lnSpc>
              <a:buFont typeface="Arial" pitchFamily="34" charset="0"/>
              <a:buAutoNum type="arabicPeriod"/>
            </a:pPr>
            <a:r>
              <a:rPr lang="en-US" dirty="0" smtClean="0"/>
              <a:t>By overriding  </a:t>
            </a:r>
            <a:r>
              <a:rPr lang="en-US" b="1" dirty="0" err="1" smtClean="0"/>
              <a:t>OnPaint</a:t>
            </a:r>
            <a:r>
              <a:rPr lang="en-US" b="1" dirty="0" smtClean="0"/>
              <a:t>()</a:t>
            </a:r>
            <a:r>
              <a:rPr lang="en-US" dirty="0" smtClean="0"/>
              <a:t> method to retrieve a </a:t>
            </a:r>
            <a:r>
              <a:rPr lang="en-US" b="1" dirty="0" smtClean="0"/>
              <a:t>Graphics </a:t>
            </a:r>
            <a:r>
              <a:rPr lang="en-US" dirty="0" smtClean="0"/>
              <a:t>object from argument </a:t>
            </a:r>
            <a:r>
              <a:rPr lang="en-US" b="1" dirty="0" err="1" smtClean="0"/>
              <a:t>PaintEventArgs</a:t>
            </a:r>
            <a:endParaRPr lang="en-US" dirty="0" smtClean="0"/>
          </a:p>
          <a:p>
            <a:pPr marL="1371600" lvl="2" indent="-457200" algn="l" rtl="0">
              <a:lnSpc>
                <a:spcPct val="90000"/>
              </a:lnSpc>
              <a:buFont typeface="Arial" pitchFamily="34" charset="0"/>
              <a:buAutoNum type="arabicPeriod"/>
            </a:pPr>
            <a:r>
              <a:rPr lang="en-US" dirty="0" smtClean="0"/>
              <a:t>Create a new Graphics object associated with the appropriate surface. </a:t>
            </a:r>
          </a:p>
          <a:p>
            <a:pPr algn="l" rtl="0"/>
            <a:endParaRPr lang="ar-SA"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Graphics Contexts and Graphics Objects</a:t>
            </a:r>
            <a:endParaRPr lang="ar-SA" dirty="0"/>
          </a:p>
        </p:txBody>
      </p:sp>
      <p:sp>
        <p:nvSpPr>
          <p:cNvPr id="3" name="Content Placeholder 2"/>
          <p:cNvSpPr>
            <a:spLocks noGrp="1"/>
          </p:cNvSpPr>
          <p:nvPr>
            <p:ph sz="quarter" idx="1"/>
          </p:nvPr>
        </p:nvSpPr>
        <p:spPr/>
        <p:txBody>
          <a:bodyPr/>
          <a:lstStyle/>
          <a:p>
            <a:pPr algn="l" rtl="0">
              <a:lnSpc>
                <a:spcPct val="80000"/>
              </a:lnSpc>
              <a:buNone/>
            </a:pPr>
            <a:r>
              <a:rPr lang="en-US" sz="2400" b="1" dirty="0" smtClean="0"/>
              <a:t>1-Overriding  </a:t>
            </a:r>
            <a:r>
              <a:rPr lang="en-US" sz="2400" b="1" dirty="0" err="1" smtClean="0"/>
              <a:t>OnPaint</a:t>
            </a:r>
            <a:r>
              <a:rPr lang="en-US" sz="2400" b="1" dirty="0" smtClean="0"/>
              <a:t>() :</a:t>
            </a:r>
          </a:p>
          <a:p>
            <a:pPr lvl="1" algn="l" rtl="0">
              <a:lnSpc>
                <a:spcPct val="80000"/>
              </a:lnSpc>
              <a:buNone/>
            </a:pPr>
            <a:r>
              <a:rPr lang="en-US" sz="1800" dirty="0" smtClean="0">
                <a:solidFill>
                  <a:schemeClr val="accent1"/>
                </a:solidFill>
              </a:rPr>
              <a:t>Protected Overrides Sub</a:t>
            </a:r>
            <a:r>
              <a:rPr lang="en-US" sz="1800" dirty="0" smtClean="0"/>
              <a:t> </a:t>
            </a:r>
            <a:r>
              <a:rPr lang="en-US" sz="1800" dirty="0" err="1" smtClean="0"/>
              <a:t>OnPaint</a:t>
            </a:r>
            <a:r>
              <a:rPr lang="en-US" sz="1800" dirty="0" smtClean="0"/>
              <a:t>(</a:t>
            </a:r>
            <a:r>
              <a:rPr lang="en-US" sz="1800" dirty="0" err="1" smtClean="0">
                <a:solidFill>
                  <a:schemeClr val="accent1"/>
                </a:solidFill>
              </a:rPr>
              <a:t>ByVal</a:t>
            </a:r>
            <a:r>
              <a:rPr lang="en-US" sz="1800" dirty="0" smtClean="0">
                <a:solidFill>
                  <a:schemeClr val="accent1"/>
                </a:solidFill>
              </a:rPr>
              <a:t> </a:t>
            </a:r>
            <a:r>
              <a:rPr lang="en-US" sz="1800" dirty="0" smtClean="0"/>
              <a:t>e As </a:t>
            </a:r>
            <a:r>
              <a:rPr lang="en-US" sz="1800" dirty="0" err="1" smtClean="0">
                <a:solidFill>
                  <a:schemeClr val="accent1"/>
                </a:solidFill>
              </a:rPr>
              <a:t>PaintEventArgs</a:t>
            </a:r>
            <a:r>
              <a:rPr lang="en-US" sz="1800" dirty="0" smtClean="0"/>
              <a:t>)</a:t>
            </a:r>
          </a:p>
          <a:p>
            <a:pPr lvl="1" algn="l" rtl="0">
              <a:lnSpc>
                <a:spcPct val="80000"/>
              </a:lnSpc>
              <a:buNone/>
            </a:pPr>
            <a:endParaRPr lang="en-US" sz="1800" dirty="0" smtClean="0">
              <a:solidFill>
                <a:schemeClr val="accent1"/>
              </a:solidFill>
            </a:endParaRPr>
          </a:p>
          <a:p>
            <a:pPr lvl="1" algn="l" rtl="0">
              <a:lnSpc>
                <a:spcPct val="80000"/>
              </a:lnSpc>
              <a:buNone/>
            </a:pPr>
            <a:r>
              <a:rPr lang="en-US" sz="1800" dirty="0" smtClean="0">
                <a:solidFill>
                  <a:srgbClr val="00CC66"/>
                </a:solidFill>
              </a:rPr>
              <a:t>‘ extract the Graphics object from the </a:t>
            </a:r>
            <a:r>
              <a:rPr lang="en-US" sz="1800" dirty="0" err="1" smtClean="0">
                <a:solidFill>
                  <a:srgbClr val="00CC66"/>
                </a:solidFill>
              </a:rPr>
              <a:t>PaintEventArgs</a:t>
            </a:r>
            <a:r>
              <a:rPr lang="en-US" sz="1800" dirty="0" smtClean="0">
                <a:solidFill>
                  <a:srgbClr val="00CC66"/>
                </a:solidFill>
              </a:rPr>
              <a:t> argument:</a:t>
            </a:r>
          </a:p>
          <a:p>
            <a:pPr lvl="1" algn="l" rtl="0">
              <a:lnSpc>
                <a:spcPct val="80000"/>
              </a:lnSpc>
              <a:buNone/>
            </a:pPr>
            <a:r>
              <a:rPr lang="en-US" sz="1800" dirty="0" smtClean="0">
                <a:solidFill>
                  <a:schemeClr val="accent1"/>
                </a:solidFill>
              </a:rPr>
              <a:t>Dim</a:t>
            </a:r>
            <a:r>
              <a:rPr lang="en-US" sz="1800" dirty="0" smtClean="0"/>
              <a:t> </a:t>
            </a:r>
            <a:r>
              <a:rPr lang="en-US" sz="1800" dirty="0" err="1" smtClean="0"/>
              <a:t>graphicsObject</a:t>
            </a:r>
            <a:r>
              <a:rPr lang="en-US" sz="1800" dirty="0" smtClean="0"/>
              <a:t> </a:t>
            </a:r>
            <a:r>
              <a:rPr lang="en-US" sz="1800" dirty="0" smtClean="0">
                <a:solidFill>
                  <a:schemeClr val="accent1"/>
                </a:solidFill>
              </a:rPr>
              <a:t>As</a:t>
            </a:r>
            <a:r>
              <a:rPr lang="en-US" sz="1800" dirty="0" smtClean="0"/>
              <a:t> Graphics = </a:t>
            </a:r>
            <a:r>
              <a:rPr lang="en-US" sz="1800" dirty="0" err="1" smtClean="0"/>
              <a:t>e.Graphics</a:t>
            </a:r>
            <a:endParaRPr lang="en-US" sz="1800" dirty="0" smtClean="0"/>
          </a:p>
          <a:p>
            <a:pPr lvl="1" algn="l" rtl="0">
              <a:lnSpc>
                <a:spcPct val="80000"/>
              </a:lnSpc>
              <a:buNone/>
            </a:pPr>
            <a:endParaRPr lang="en-US" sz="1800" dirty="0" smtClean="0"/>
          </a:p>
          <a:p>
            <a:pPr algn="l" rtl="0">
              <a:lnSpc>
                <a:spcPct val="80000"/>
              </a:lnSpc>
            </a:pPr>
            <a:r>
              <a:rPr lang="en-US" sz="2400" dirty="0" smtClean="0"/>
              <a:t>Calling the </a:t>
            </a:r>
            <a:r>
              <a:rPr lang="en-US" sz="2400" b="1" dirty="0" err="1" smtClean="0"/>
              <a:t>OnPaint</a:t>
            </a:r>
            <a:r>
              <a:rPr lang="en-US" sz="2400" dirty="0" smtClean="0"/>
              <a:t> method raises the </a:t>
            </a:r>
            <a:r>
              <a:rPr lang="en-US" sz="2400" b="1" dirty="0" smtClean="0"/>
              <a:t>Paint</a:t>
            </a:r>
            <a:r>
              <a:rPr lang="en-US" sz="2400" dirty="0" smtClean="0"/>
              <a:t> event.</a:t>
            </a:r>
          </a:p>
          <a:p>
            <a:pPr algn="l" rtl="0">
              <a:lnSpc>
                <a:spcPct val="80000"/>
              </a:lnSpc>
            </a:pPr>
            <a:r>
              <a:rPr lang="en-US" sz="2400" dirty="0" smtClean="0"/>
              <a:t>Instead of overriding the </a:t>
            </a:r>
            <a:r>
              <a:rPr lang="en-US" sz="2400" b="1" dirty="0" err="1" smtClean="0"/>
              <a:t>OnPaint</a:t>
            </a:r>
            <a:r>
              <a:rPr lang="en-US" sz="2400" b="1" dirty="0" smtClean="0"/>
              <a:t> </a:t>
            </a:r>
            <a:r>
              <a:rPr lang="en-US" sz="2400" dirty="0" smtClean="0"/>
              <a:t>method, programmers can add an event handler for the </a:t>
            </a:r>
            <a:r>
              <a:rPr lang="en-US" sz="2400" b="1" dirty="0" smtClean="0"/>
              <a:t>Paint </a:t>
            </a:r>
            <a:r>
              <a:rPr lang="en-US" sz="2400" dirty="0" smtClean="0"/>
              <a:t>event because </a:t>
            </a:r>
            <a:r>
              <a:rPr lang="en-US" sz="2400" b="1" dirty="0" err="1" smtClean="0"/>
              <a:t>OnPaint</a:t>
            </a:r>
            <a:r>
              <a:rPr lang="en-US" sz="2400" dirty="0" smtClean="0"/>
              <a:t> method is rarely called directly.</a:t>
            </a:r>
          </a:p>
          <a:p>
            <a:pPr algn="l" rtl="0">
              <a:lnSpc>
                <a:spcPct val="80000"/>
              </a:lnSpc>
            </a:pPr>
            <a:endParaRPr lang="en-US" sz="2400" dirty="0" smtClean="0">
              <a:solidFill>
                <a:schemeClr val="tx2"/>
              </a:solidFill>
            </a:endParaRPr>
          </a:p>
          <a:p>
            <a:pPr lvl="1" algn="l" rtl="0">
              <a:lnSpc>
                <a:spcPct val="80000"/>
              </a:lnSpc>
              <a:buNone/>
            </a:pPr>
            <a:r>
              <a:rPr lang="en-US" sz="1800" dirty="0" smtClean="0">
                <a:solidFill>
                  <a:schemeClr val="accent1"/>
                </a:solidFill>
              </a:rPr>
              <a:t>Public Sub</a:t>
            </a:r>
            <a:r>
              <a:rPr lang="en-US" sz="1800" dirty="0" smtClean="0"/>
              <a:t> </a:t>
            </a:r>
            <a:r>
              <a:rPr lang="en-US" sz="1800" dirty="0" err="1" smtClean="0"/>
              <a:t>MyEventHandler_Paint</a:t>
            </a:r>
            <a:r>
              <a:rPr lang="en-US" sz="1800" dirty="0" smtClean="0"/>
              <a:t>( _</a:t>
            </a:r>
          </a:p>
          <a:p>
            <a:pPr lvl="1" algn="l" rtl="0">
              <a:lnSpc>
                <a:spcPct val="80000"/>
              </a:lnSpc>
              <a:buNone/>
            </a:pPr>
            <a:r>
              <a:rPr lang="en-US" sz="1800" dirty="0" err="1" smtClean="0">
                <a:solidFill>
                  <a:schemeClr val="accent1"/>
                </a:solidFill>
              </a:rPr>
              <a:t>ByVal</a:t>
            </a:r>
            <a:r>
              <a:rPr lang="en-US" sz="1800" dirty="0" smtClean="0"/>
              <a:t> sender </a:t>
            </a:r>
            <a:r>
              <a:rPr lang="en-US" sz="1800" dirty="0" smtClean="0">
                <a:solidFill>
                  <a:schemeClr val="accent1"/>
                </a:solidFill>
              </a:rPr>
              <a:t>As</a:t>
            </a:r>
            <a:r>
              <a:rPr lang="en-US" sz="1800" dirty="0" smtClean="0"/>
              <a:t> Object, </a:t>
            </a:r>
            <a:r>
              <a:rPr lang="en-US" sz="1800" dirty="0" err="1" smtClean="0">
                <a:solidFill>
                  <a:schemeClr val="accent1"/>
                </a:solidFill>
              </a:rPr>
              <a:t>ByVal</a:t>
            </a:r>
            <a:r>
              <a:rPr lang="en-US" sz="1800" dirty="0" smtClean="0"/>
              <a:t> e As </a:t>
            </a:r>
            <a:r>
              <a:rPr lang="en-US" sz="1800" dirty="0" err="1" smtClean="0">
                <a:solidFill>
                  <a:schemeClr val="accent1"/>
                </a:solidFill>
              </a:rPr>
              <a:t>PaintEventArgs</a:t>
            </a:r>
            <a:r>
              <a:rPr lang="en-US" sz="1800" dirty="0" smtClean="0"/>
              <a:t>) _ </a:t>
            </a:r>
          </a:p>
          <a:p>
            <a:pPr lvl="1" algn="l" rtl="0">
              <a:lnSpc>
                <a:spcPct val="80000"/>
              </a:lnSpc>
              <a:buNone/>
            </a:pPr>
            <a:r>
              <a:rPr lang="en-US" sz="1800" dirty="0" smtClean="0">
                <a:solidFill>
                  <a:schemeClr val="accent1"/>
                </a:solidFill>
              </a:rPr>
              <a:t>Handles </a:t>
            </a:r>
            <a:r>
              <a:rPr lang="en-US" sz="1800" dirty="0" err="1" smtClean="0">
                <a:solidFill>
                  <a:schemeClr val="accent1"/>
                </a:solidFill>
              </a:rPr>
              <a:t>Me</a:t>
            </a:r>
            <a:r>
              <a:rPr lang="en-US" sz="1800" dirty="0" err="1" smtClean="0"/>
              <a:t>.Paint</a:t>
            </a:r>
            <a:endParaRPr lang="en-US" sz="1800" dirty="0" smtClean="0"/>
          </a:p>
          <a:p>
            <a:pPr algn="l" rtl="0">
              <a:lnSpc>
                <a:spcPct val="80000"/>
              </a:lnSpc>
              <a:buNone/>
            </a:pPr>
            <a:endParaRPr lang="en-US" sz="2000" dirty="0" smtClean="0">
              <a:solidFill>
                <a:schemeClr val="tx2"/>
              </a:solidFill>
            </a:endParaRPr>
          </a:p>
          <a:p>
            <a:pPr algn="l" rtl="0"/>
            <a:endParaRPr lang="ar-SA"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sz="quarter" idx="1"/>
          </p:nvPr>
        </p:nvSpPr>
        <p:spPr/>
        <p:txBody>
          <a:bodyPr/>
          <a:lstStyle/>
          <a:p>
            <a:pPr algn="l" rtl="0"/>
            <a:r>
              <a:rPr lang="en-US" sz="2400" b="1" dirty="0" err="1" smtClean="0"/>
              <a:t>OnPaint</a:t>
            </a:r>
            <a:r>
              <a:rPr lang="en-US" sz="2400" dirty="0" smtClean="0"/>
              <a:t> is called automatically by system when events occur such as moving or resizing of windows. Similarly, when controls( such as Label or Button) are displayed the program calls that controls paint method.</a:t>
            </a:r>
          </a:p>
          <a:p>
            <a:pPr algn="l" rtl="0"/>
            <a:r>
              <a:rPr lang="en-US" sz="2400" dirty="0" smtClean="0"/>
              <a:t>Programmers can invoke </a:t>
            </a:r>
            <a:r>
              <a:rPr lang="en-US" sz="2400" b="1" dirty="0" err="1" smtClean="0"/>
              <a:t>OnPaint</a:t>
            </a:r>
            <a:r>
              <a:rPr lang="en-US" sz="2400" dirty="0" smtClean="0"/>
              <a:t> explicitly by calling </a:t>
            </a:r>
            <a:r>
              <a:rPr lang="en-US" sz="2400" b="1" dirty="0" smtClean="0"/>
              <a:t>Invalidate</a:t>
            </a:r>
            <a:r>
              <a:rPr lang="en-US" sz="2400" dirty="0" smtClean="0"/>
              <a:t> method. </a:t>
            </a:r>
          </a:p>
          <a:p>
            <a:pPr algn="l" rtl="0"/>
            <a:r>
              <a:rPr lang="en-US" sz="2400" dirty="0" smtClean="0"/>
              <a:t>This method refreshes a control’s client area and repaints all graphical components.</a:t>
            </a:r>
          </a:p>
          <a:p>
            <a:pPr algn="l" rtl="0"/>
            <a:endParaRPr lang="en-US" sz="2400" dirty="0" smtClean="0"/>
          </a:p>
          <a:p>
            <a:pPr algn="l" rtl="0"/>
            <a:endParaRPr lang="en-US" sz="2400" dirty="0" smtClean="0"/>
          </a:p>
          <a:p>
            <a:pPr algn="l" rtl="0"/>
            <a:endParaRPr lang="ar-SA"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Graphics Context and Graphics Objects</a:t>
            </a:r>
            <a:endParaRPr lang="ar-SA" dirty="0"/>
          </a:p>
        </p:txBody>
      </p:sp>
      <p:sp>
        <p:nvSpPr>
          <p:cNvPr id="3" name="Content Placeholder 2"/>
          <p:cNvSpPr>
            <a:spLocks noGrp="1"/>
          </p:cNvSpPr>
          <p:nvPr>
            <p:ph sz="quarter" idx="1"/>
          </p:nvPr>
        </p:nvSpPr>
        <p:spPr/>
        <p:txBody>
          <a:bodyPr>
            <a:normAutofit/>
          </a:bodyPr>
          <a:lstStyle/>
          <a:p>
            <a:pPr algn="l" rtl="0">
              <a:buNone/>
            </a:pPr>
            <a:r>
              <a:rPr lang="en-US" sz="2400" b="1" dirty="0" smtClean="0"/>
              <a:t>2-Creating a new Graphics:</a:t>
            </a:r>
          </a:p>
          <a:p>
            <a:pPr lvl="1" algn="l" rtl="0">
              <a:buNone/>
            </a:pPr>
            <a:r>
              <a:rPr lang="en-US" sz="2000" dirty="0" smtClean="0"/>
              <a:t>By invoking </a:t>
            </a:r>
            <a:r>
              <a:rPr lang="en-US" sz="2000" dirty="0" err="1" smtClean="0"/>
              <a:t>CreateGraphics</a:t>
            </a:r>
            <a:r>
              <a:rPr lang="en-US" sz="2000" dirty="0" smtClean="0"/>
              <a:t> method.</a:t>
            </a:r>
          </a:p>
          <a:p>
            <a:pPr algn="l" rtl="0"/>
            <a:endParaRPr lang="en-US" dirty="0" smtClean="0"/>
          </a:p>
          <a:p>
            <a:pPr lvl="2" algn="l" rtl="0">
              <a:buNone/>
            </a:pPr>
            <a:r>
              <a:rPr lang="en-US" sz="1900" dirty="0" smtClean="0">
                <a:solidFill>
                  <a:srgbClr val="92D050"/>
                </a:solidFill>
              </a:rPr>
              <a:t>Dim </a:t>
            </a:r>
            <a:r>
              <a:rPr lang="en-US" sz="1900" dirty="0" err="1" smtClean="0">
                <a:solidFill>
                  <a:srgbClr val="92D050"/>
                </a:solidFill>
              </a:rPr>
              <a:t>graphicsObject</a:t>
            </a:r>
            <a:r>
              <a:rPr lang="en-US" sz="1900" dirty="0" smtClean="0">
                <a:solidFill>
                  <a:srgbClr val="92D050"/>
                </a:solidFill>
              </a:rPr>
              <a:t> As Graphics = label1.CreateGraphics()</a:t>
            </a:r>
          </a:p>
          <a:p>
            <a:pPr algn="l" rtl="0"/>
            <a:endParaRPr lang="en-US" dirty="0" smtClean="0"/>
          </a:p>
          <a:p>
            <a:pPr algn="l" rtl="0"/>
            <a:r>
              <a:rPr lang="en-US" sz="2400" dirty="0" smtClean="0"/>
              <a:t>Then, you can use the methods provided in class Graphics to draw on the control for example we can draw a circle on label1</a:t>
            </a:r>
          </a:p>
          <a:p>
            <a:pPr algn="l" rtl="0"/>
            <a:endParaRPr lang="en-US" dirty="0" smtClean="0"/>
          </a:p>
          <a:p>
            <a:pPr lvl="2" algn="l" rtl="0">
              <a:buNone/>
            </a:pPr>
            <a:r>
              <a:rPr lang="en-US" dirty="0" err="1" smtClean="0">
                <a:solidFill>
                  <a:srgbClr val="92D050"/>
                </a:solidFill>
              </a:rPr>
              <a:t>graphicsObjects.DrawCircle</a:t>
            </a:r>
            <a:r>
              <a:rPr lang="en-US" dirty="0" smtClean="0">
                <a:solidFill>
                  <a:srgbClr val="92D050"/>
                </a:solidFill>
              </a:rPr>
              <a:t>(……)</a:t>
            </a:r>
          </a:p>
          <a:p>
            <a:pPr algn="l" rtl="0"/>
            <a:endParaRPr lang="ar-SA"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Control</a:t>
            </a:r>
            <a:endParaRPr lang="ar-SA" dirty="0"/>
          </a:p>
        </p:txBody>
      </p:sp>
      <p:sp>
        <p:nvSpPr>
          <p:cNvPr id="3" name="Content Placeholder 2"/>
          <p:cNvSpPr>
            <a:spLocks noGrp="1"/>
          </p:cNvSpPr>
          <p:nvPr>
            <p:ph sz="quarter" idx="1"/>
          </p:nvPr>
        </p:nvSpPr>
        <p:spPr/>
        <p:txBody>
          <a:bodyPr/>
          <a:lstStyle/>
          <a:p>
            <a:pPr algn="l" rtl="0"/>
            <a:r>
              <a:rPr lang="en-US" b="1" dirty="0" smtClean="0">
                <a:solidFill>
                  <a:srgbClr val="92D050"/>
                </a:solidFill>
              </a:rPr>
              <a:t>Structure </a:t>
            </a:r>
            <a:r>
              <a:rPr lang="en-US" b="1" dirty="0" smtClean="0">
                <a:solidFill>
                  <a:srgbClr val="92D050"/>
                </a:solidFill>
                <a:latin typeface="Courier New" pitchFamily="49" charset="0"/>
              </a:rPr>
              <a:t>Color</a:t>
            </a:r>
          </a:p>
          <a:p>
            <a:pPr lvl="1" algn="l" rtl="0"/>
            <a:r>
              <a:rPr lang="en-US" dirty="0" smtClean="0"/>
              <a:t>ARGB values</a:t>
            </a:r>
          </a:p>
          <a:p>
            <a:pPr lvl="2" algn="l" rtl="0"/>
            <a:r>
              <a:rPr lang="en-US" dirty="0" smtClean="0">
                <a:solidFill>
                  <a:schemeClr val="tx2"/>
                </a:solidFill>
              </a:rPr>
              <a:t>Alpha, red, green and blue values, respectively</a:t>
            </a:r>
          </a:p>
          <a:p>
            <a:pPr lvl="2" algn="l" rtl="0"/>
            <a:r>
              <a:rPr lang="en-US" dirty="0" smtClean="0">
                <a:solidFill>
                  <a:schemeClr val="tx2"/>
                </a:solidFill>
              </a:rPr>
              <a:t>Each value represented as a </a:t>
            </a:r>
            <a:r>
              <a:rPr lang="en-US" b="1" dirty="0" smtClean="0">
                <a:solidFill>
                  <a:schemeClr val="tx2"/>
                </a:solidFill>
                <a:latin typeface="Courier New" pitchFamily="49" charset="0"/>
              </a:rPr>
              <a:t>Byte</a:t>
            </a:r>
          </a:p>
          <a:p>
            <a:pPr lvl="2" algn="l" rtl="0"/>
            <a:r>
              <a:rPr lang="en-US" dirty="0" smtClean="0">
                <a:solidFill>
                  <a:schemeClr val="tx2"/>
                </a:solidFill>
              </a:rPr>
              <a:t>Alpha value determines intensity</a:t>
            </a:r>
          </a:p>
          <a:p>
            <a:pPr lvl="3" algn="l" rtl="0"/>
            <a:r>
              <a:rPr lang="en-US" dirty="0" smtClean="0"/>
              <a:t>0 = transparent, 255 = opaque color.</a:t>
            </a:r>
          </a:p>
          <a:p>
            <a:pPr lvl="2" algn="l" rtl="0"/>
            <a:r>
              <a:rPr lang="en-US" dirty="0" smtClean="0">
                <a:solidFill>
                  <a:schemeClr val="tx2"/>
                </a:solidFill>
              </a:rPr>
              <a:t>The first number in the </a:t>
            </a:r>
            <a:r>
              <a:rPr lang="en-US" dirty="0" smtClean="0">
                <a:solidFill>
                  <a:srgbClr val="FF0000"/>
                </a:solidFill>
              </a:rPr>
              <a:t>R</a:t>
            </a:r>
            <a:r>
              <a:rPr lang="en-US" dirty="0" smtClean="0">
                <a:solidFill>
                  <a:srgbClr val="92D050"/>
                </a:solidFill>
              </a:rPr>
              <a:t>G</a:t>
            </a:r>
            <a:r>
              <a:rPr lang="en-US" dirty="0" smtClean="0">
                <a:solidFill>
                  <a:srgbClr val="0070C0"/>
                </a:solidFill>
              </a:rPr>
              <a:t>B</a:t>
            </a:r>
            <a:r>
              <a:rPr lang="en-US" dirty="0" smtClean="0">
                <a:solidFill>
                  <a:schemeClr val="tx2"/>
                </a:solidFill>
              </a:rPr>
              <a:t> value defines the</a:t>
            </a:r>
          </a:p>
          <a:p>
            <a:pPr lvl="2" algn="l" rtl="0">
              <a:buNone/>
            </a:pPr>
            <a:r>
              <a:rPr lang="en-US" dirty="0" smtClean="0">
                <a:solidFill>
                  <a:schemeClr val="tx2"/>
                </a:solidFill>
              </a:rPr>
              <a:t>  amount of red in the color, the second defines the amount of green and the third defines the amount of blue. </a:t>
            </a:r>
          </a:p>
          <a:p>
            <a:pPr lvl="2" algn="l" rtl="0"/>
            <a:r>
              <a:rPr lang="en-US" dirty="0" smtClean="0">
                <a:solidFill>
                  <a:schemeClr val="tx2"/>
                </a:solidFill>
              </a:rPr>
              <a:t>The larger the value, the greater the amount of that particular color.</a:t>
            </a:r>
          </a:p>
          <a:p>
            <a:pPr algn="l" rtl="0"/>
            <a:endParaRPr lang="ar-SA"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Color Control</a:t>
            </a:r>
            <a:endParaRPr lang="ar-SA" dirty="0"/>
          </a:p>
        </p:txBody>
      </p:sp>
      <p:sp>
        <p:nvSpPr>
          <p:cNvPr id="3" name="Content Placeholder 2"/>
          <p:cNvSpPr>
            <a:spLocks noGrp="1"/>
          </p:cNvSpPr>
          <p:nvPr>
            <p:ph sz="quarter" idx="1"/>
          </p:nvPr>
        </p:nvSpPr>
        <p:spPr/>
        <p:txBody>
          <a:bodyPr/>
          <a:lstStyle/>
          <a:p>
            <a:endParaRPr lang="ar-SA"/>
          </a:p>
        </p:txBody>
      </p:sp>
      <p:pic>
        <p:nvPicPr>
          <p:cNvPr id="5" name="Picture 1" descr="vbhtp5_01_Page_05.png"/>
          <p:cNvPicPr>
            <a:picLocks noGrp="1" noChangeAspect="1"/>
          </p:cNvPicPr>
          <p:nvPr isPhoto="1"/>
        </p:nvPicPr>
        <p:blipFill>
          <a:blip r:embed="rId2" cstate="print"/>
          <a:srcRect l="8662" t="5188" r="25976" b="31254"/>
          <a:stretch>
            <a:fillRect/>
          </a:stretch>
        </p:blipFill>
        <p:spPr bwMode="auto">
          <a:xfrm>
            <a:off x="1147946" y="1628800"/>
            <a:ext cx="6952446" cy="41044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Color Control</a:t>
            </a:r>
            <a:endParaRPr lang="ar-SA" dirty="0"/>
          </a:p>
        </p:txBody>
      </p:sp>
      <p:sp>
        <p:nvSpPr>
          <p:cNvPr id="3" name="Content Placeholder 2"/>
          <p:cNvSpPr>
            <a:spLocks noGrp="1"/>
          </p:cNvSpPr>
          <p:nvPr>
            <p:ph sz="quarter" idx="1"/>
          </p:nvPr>
        </p:nvSpPr>
        <p:spPr/>
        <p:txBody>
          <a:bodyPr/>
          <a:lstStyle/>
          <a:p>
            <a:endParaRPr lang="ar-SA"/>
          </a:p>
        </p:txBody>
      </p:sp>
      <p:pic>
        <p:nvPicPr>
          <p:cNvPr id="4" name="Picture 1" descr="vbhtp5_01_Page_06.png"/>
          <p:cNvPicPr>
            <a:picLocks noGrp="1" noChangeAspect="1"/>
          </p:cNvPicPr>
          <p:nvPr isPhoto="1"/>
        </p:nvPicPr>
        <p:blipFill>
          <a:blip r:embed="rId2" cstate="print"/>
          <a:srcRect l="5113" t="5913" r="22438" b="18855"/>
          <a:stretch>
            <a:fillRect/>
          </a:stretch>
        </p:blipFill>
        <p:spPr bwMode="auto">
          <a:xfrm>
            <a:off x="683568" y="1484784"/>
            <a:ext cx="7344816" cy="46304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Color Control</a:t>
            </a:r>
            <a:endParaRPr lang="ar-SA" dirty="0"/>
          </a:p>
        </p:txBody>
      </p:sp>
      <p:sp>
        <p:nvSpPr>
          <p:cNvPr id="3" name="Content Placeholder 2"/>
          <p:cNvSpPr>
            <a:spLocks noGrp="1"/>
          </p:cNvSpPr>
          <p:nvPr>
            <p:ph sz="quarter" idx="1"/>
          </p:nvPr>
        </p:nvSpPr>
        <p:spPr/>
        <p:txBody>
          <a:bodyPr/>
          <a:lstStyle/>
          <a:p>
            <a:pPr algn="l" rtl="0"/>
            <a:r>
              <a:rPr lang="en-US" sz="2000" dirty="0" smtClean="0">
                <a:solidFill>
                  <a:schemeClr val="tx2"/>
                </a:solidFill>
              </a:rPr>
              <a:t>Programmers draw shapes and Strings using </a:t>
            </a:r>
            <a:r>
              <a:rPr lang="en-US" sz="2000" b="1" dirty="0" smtClean="0">
                <a:solidFill>
                  <a:schemeClr val="tx2"/>
                </a:solidFill>
              </a:rPr>
              <a:t>Brush</a:t>
            </a:r>
            <a:r>
              <a:rPr lang="en-US" sz="2000" dirty="0" smtClean="0">
                <a:solidFill>
                  <a:schemeClr val="tx2"/>
                </a:solidFill>
              </a:rPr>
              <a:t>es and </a:t>
            </a:r>
            <a:r>
              <a:rPr lang="en-US" sz="2000" b="1" dirty="0" smtClean="0">
                <a:solidFill>
                  <a:schemeClr val="tx2"/>
                </a:solidFill>
              </a:rPr>
              <a:t>Pen</a:t>
            </a:r>
            <a:r>
              <a:rPr lang="en-US" sz="2000" dirty="0" smtClean="0">
                <a:solidFill>
                  <a:schemeClr val="tx2"/>
                </a:solidFill>
              </a:rPr>
              <a:t>s. </a:t>
            </a:r>
            <a:endParaRPr lang="en-US" sz="2000" b="1" dirty="0" smtClean="0">
              <a:solidFill>
                <a:schemeClr val="tx2"/>
              </a:solidFill>
              <a:latin typeface="Courier New" pitchFamily="49" charset="0"/>
            </a:endParaRPr>
          </a:p>
          <a:p>
            <a:pPr algn="l" rtl="0"/>
            <a:r>
              <a:rPr lang="en-US" sz="2400" b="1" dirty="0" smtClean="0">
                <a:solidFill>
                  <a:srgbClr val="FF0066"/>
                </a:solidFill>
                <a:latin typeface="Courier New" pitchFamily="49" charset="0"/>
              </a:rPr>
              <a:t>Pen</a:t>
            </a:r>
            <a:r>
              <a:rPr lang="en-US" sz="2400" dirty="0" smtClean="0">
                <a:solidFill>
                  <a:schemeClr val="tx2"/>
                </a:solidFill>
              </a:rPr>
              <a:t> </a:t>
            </a:r>
            <a:r>
              <a:rPr lang="en-US" sz="2400" dirty="0" smtClean="0">
                <a:solidFill>
                  <a:srgbClr val="FF0066"/>
                </a:solidFill>
              </a:rPr>
              <a:t>objects</a:t>
            </a:r>
          </a:p>
          <a:p>
            <a:pPr lvl="1" algn="l" rtl="0"/>
            <a:r>
              <a:rPr lang="en-US" sz="2000" dirty="0" smtClean="0"/>
              <a:t>functions similarly to an ordinary pen, is used to draw lines.</a:t>
            </a:r>
          </a:p>
          <a:p>
            <a:pPr lvl="1" algn="l" rtl="0"/>
            <a:r>
              <a:rPr lang="en-US" sz="2000" dirty="0" smtClean="0"/>
              <a:t>constructors allow programmers to specify the colors and widths of the lines that they wish to draw.</a:t>
            </a:r>
          </a:p>
          <a:p>
            <a:pPr lvl="1" algn="l" rtl="0"/>
            <a:r>
              <a:rPr lang="en-US" sz="2000" b="1" dirty="0" smtClean="0">
                <a:latin typeface="Courier New" pitchFamily="49" charset="0"/>
              </a:rPr>
              <a:t>Pens</a:t>
            </a:r>
            <a:r>
              <a:rPr lang="en-US" sz="2000" dirty="0" smtClean="0"/>
              <a:t> collection (</a:t>
            </a:r>
            <a:r>
              <a:rPr lang="en-US" sz="2000" b="1" dirty="0" err="1" smtClean="0">
                <a:latin typeface="Courier New" pitchFamily="49" charset="0"/>
              </a:rPr>
              <a:t>System.Drawing</a:t>
            </a:r>
            <a:r>
              <a:rPr lang="en-US" sz="2000" dirty="0" smtClean="0"/>
              <a:t>) contains predefined </a:t>
            </a:r>
            <a:r>
              <a:rPr lang="en-US" sz="2000" b="1" dirty="0" smtClean="0">
                <a:latin typeface="Courier New" pitchFamily="49" charset="0"/>
              </a:rPr>
              <a:t>Pen</a:t>
            </a:r>
            <a:r>
              <a:rPr lang="en-US" sz="2000" dirty="0" smtClean="0"/>
              <a:t>s.</a:t>
            </a:r>
          </a:p>
          <a:p>
            <a:pPr algn="l" rtl="0"/>
            <a:r>
              <a:rPr lang="en-US" sz="2400" b="1" dirty="0" smtClean="0">
                <a:solidFill>
                  <a:srgbClr val="FF0066"/>
                </a:solidFill>
                <a:latin typeface="Courier New" pitchFamily="49" charset="0"/>
              </a:rPr>
              <a:t>Brush</a:t>
            </a:r>
            <a:r>
              <a:rPr lang="en-US" sz="2400" dirty="0" smtClean="0">
                <a:solidFill>
                  <a:srgbClr val="FF0066"/>
                </a:solidFill>
              </a:rPr>
              <a:t> objects</a:t>
            </a:r>
          </a:p>
          <a:p>
            <a:pPr lvl="1" algn="l" rtl="0"/>
            <a:r>
              <a:rPr lang="en-US" sz="2000" dirty="0" smtClean="0"/>
              <a:t>Used to color interiors of shapes</a:t>
            </a:r>
          </a:p>
          <a:p>
            <a:pPr lvl="1" algn="l" rtl="0"/>
            <a:r>
              <a:rPr lang="en-US" sz="2000" dirty="0" smtClean="0"/>
              <a:t>In most Fill</a:t>
            </a:r>
            <a:r>
              <a:rPr lang="en-US" sz="2000" b="1" dirty="0" smtClean="0"/>
              <a:t> </a:t>
            </a:r>
            <a:r>
              <a:rPr lang="en-US" sz="2000" dirty="0" smtClean="0"/>
              <a:t>methods, </a:t>
            </a:r>
            <a:r>
              <a:rPr lang="en-US" sz="2000" b="1" dirty="0" smtClean="0"/>
              <a:t>Brush</a:t>
            </a:r>
            <a:r>
              <a:rPr lang="en-US" sz="2000" dirty="0" smtClean="0"/>
              <a:t>es fill a space with a color, pattern or image.</a:t>
            </a:r>
          </a:p>
          <a:p>
            <a:pPr lvl="1" algn="l" rtl="0"/>
            <a:r>
              <a:rPr lang="en-US" sz="2000" dirty="0" smtClean="0"/>
              <a:t>Upcoming example: Color value and alpha demonstration</a:t>
            </a:r>
          </a:p>
          <a:p>
            <a:pPr algn="l" rtl="0"/>
            <a:endParaRPr lang="ar-SA"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Color Control</a:t>
            </a:r>
            <a:endParaRPr lang="ar-SA" dirty="0"/>
          </a:p>
        </p:txBody>
      </p:sp>
      <p:sp>
        <p:nvSpPr>
          <p:cNvPr id="3" name="Content Placeholder 2"/>
          <p:cNvSpPr>
            <a:spLocks noGrp="1"/>
          </p:cNvSpPr>
          <p:nvPr>
            <p:ph sz="quarter" idx="1"/>
          </p:nvPr>
        </p:nvSpPr>
        <p:spPr/>
        <p:txBody>
          <a:bodyPr/>
          <a:lstStyle/>
          <a:p>
            <a:endParaRPr lang="ar-SA"/>
          </a:p>
        </p:txBody>
      </p:sp>
      <p:pic>
        <p:nvPicPr>
          <p:cNvPr id="5" name="Picture 1" descr="vbhtp5_01_Page_07.png"/>
          <p:cNvPicPr>
            <a:picLocks noGrp="1" noChangeAspect="1"/>
          </p:cNvPicPr>
          <p:nvPr isPhoto="1"/>
        </p:nvPicPr>
        <p:blipFill>
          <a:blip r:embed="rId2" cstate="print"/>
          <a:srcRect l="5512" t="5188" r="21650" b="33124"/>
          <a:stretch>
            <a:fillRect/>
          </a:stretch>
        </p:blipFill>
        <p:spPr bwMode="auto">
          <a:xfrm>
            <a:off x="323528" y="1412776"/>
            <a:ext cx="8262493" cy="42484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ar-SA" dirty="0"/>
          </a:p>
        </p:txBody>
      </p:sp>
      <p:sp>
        <p:nvSpPr>
          <p:cNvPr id="3" name="Content Placeholder 2"/>
          <p:cNvSpPr>
            <a:spLocks noGrp="1"/>
          </p:cNvSpPr>
          <p:nvPr>
            <p:ph sz="quarter" idx="1"/>
          </p:nvPr>
        </p:nvSpPr>
        <p:spPr/>
        <p:txBody>
          <a:bodyPr/>
          <a:lstStyle/>
          <a:p>
            <a:pPr algn="l" rtl="0"/>
            <a:r>
              <a:rPr lang="en-US" sz="2800" dirty="0" smtClean="0">
                <a:solidFill>
                  <a:schemeClr val="tx2"/>
                </a:solidFill>
              </a:rPr>
              <a:t>The language contains many sophisticated drawing capabilities as part of namespace </a:t>
            </a:r>
            <a:r>
              <a:rPr lang="en-US" sz="2800" b="1" i="1" dirty="0" err="1" smtClean="0">
                <a:solidFill>
                  <a:schemeClr val="tx2"/>
                </a:solidFill>
              </a:rPr>
              <a:t>System.Drawing</a:t>
            </a:r>
            <a:r>
              <a:rPr lang="en-US" sz="2800" b="1" i="1" dirty="0" smtClean="0">
                <a:solidFill>
                  <a:schemeClr val="tx2"/>
                </a:solidFill>
              </a:rPr>
              <a:t> </a:t>
            </a:r>
            <a:r>
              <a:rPr lang="en-US" sz="2800" dirty="0" smtClean="0">
                <a:solidFill>
                  <a:schemeClr val="tx2"/>
                </a:solidFill>
              </a:rPr>
              <a:t>and the other namespaces that make up the .NET resource </a:t>
            </a:r>
            <a:r>
              <a:rPr lang="en-US" sz="2800" i="1" dirty="0" smtClean="0">
                <a:solidFill>
                  <a:srgbClr val="FF0066"/>
                </a:solidFill>
              </a:rPr>
              <a:t>GDI+</a:t>
            </a:r>
            <a:r>
              <a:rPr lang="en-US" sz="2800" dirty="0" smtClean="0">
                <a:solidFill>
                  <a:srgbClr val="FF0066"/>
                </a:solidFill>
              </a:rPr>
              <a:t>.</a:t>
            </a:r>
            <a:r>
              <a:rPr lang="en-US" sz="2800" dirty="0" smtClean="0">
                <a:solidFill>
                  <a:schemeClr val="tx2"/>
                </a:solidFill>
              </a:rPr>
              <a:t> </a:t>
            </a:r>
          </a:p>
          <a:p>
            <a:pPr algn="l" rtl="0"/>
            <a:r>
              <a:rPr lang="en-US" dirty="0" smtClean="0">
                <a:solidFill>
                  <a:srgbClr val="0000FF"/>
                </a:solidFill>
                <a:latin typeface="Times New Roman" pitchFamily="18" charset="0"/>
              </a:rPr>
              <a:t>GDI+</a:t>
            </a:r>
            <a:r>
              <a:rPr lang="en-US" dirty="0" smtClean="0">
                <a:solidFill>
                  <a:srgbClr val="000000"/>
                </a:solidFill>
                <a:latin typeface="Times New Roman" pitchFamily="18" charset="0"/>
              </a:rPr>
              <a:t> is an application programming interface (API) that provides classes for creating two-dimensional graphics, and manipulating fonts and images. </a:t>
            </a:r>
          </a:p>
          <a:p>
            <a:pPr algn="l" rtl="0"/>
            <a:r>
              <a:rPr lang="en-US" dirty="0" smtClean="0"/>
              <a:t>The most commonly used components of GDI+ reside in the </a:t>
            </a:r>
            <a:r>
              <a:rPr lang="en-US" sz="2800" b="1" i="1" dirty="0" err="1" smtClean="0">
                <a:solidFill>
                  <a:schemeClr val="tx2"/>
                </a:solidFill>
              </a:rPr>
              <a:t>System.Drawing</a:t>
            </a:r>
            <a:r>
              <a:rPr lang="en-US" dirty="0" smtClean="0"/>
              <a:t> and </a:t>
            </a:r>
            <a:r>
              <a:rPr lang="en-US" sz="2800" b="1" i="1" dirty="0" smtClean="0">
                <a:solidFill>
                  <a:schemeClr val="tx2"/>
                </a:solidFill>
              </a:rPr>
              <a:t>System.Drawing.Drawing2D</a:t>
            </a:r>
            <a:r>
              <a:rPr lang="en-US" dirty="0" smtClean="0"/>
              <a:t> namespaces.</a:t>
            </a:r>
          </a:p>
          <a:p>
            <a:pPr algn="l" rtl="0"/>
            <a:endParaRPr lang="ar-SA"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sz="quarter" idx="1"/>
          </p:nvPr>
        </p:nvSpPr>
        <p:spPr/>
        <p:txBody>
          <a:bodyPr/>
          <a:lstStyle/>
          <a:p>
            <a:endParaRPr lang="ar-SA"/>
          </a:p>
        </p:txBody>
      </p:sp>
      <p:pic>
        <p:nvPicPr>
          <p:cNvPr id="4" name="Picture 1" descr="vbhtp5_01_Page_08.png"/>
          <p:cNvPicPr>
            <a:picLocks noGrp="1" noChangeAspect="1"/>
          </p:cNvPicPr>
          <p:nvPr isPhoto="1"/>
        </p:nvPicPr>
        <p:blipFill>
          <a:blip r:embed="rId2" cstate="print"/>
          <a:srcRect/>
          <a:stretch>
            <a:fillRect/>
          </a:stretch>
        </p:blipFill>
        <p:spPr bwMode="auto">
          <a:xfrm>
            <a:off x="0" y="652463"/>
            <a:ext cx="9144000" cy="5551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1" descr="vbhtp5_01_Page_09.png"/>
          <p:cNvPicPr>
            <a:picLocks noGrp="1" noChangeAspect="1"/>
          </p:cNvPicPr>
          <p:nvPr isPhoto="1"/>
        </p:nvPicPr>
        <p:blipFill>
          <a:blip r:embed="rId2" cstate="print"/>
          <a:srcRect/>
          <a:stretch>
            <a:fillRect/>
          </a:stretch>
        </p:blipFill>
        <p:spPr bwMode="auto">
          <a:xfrm>
            <a:off x="0" y="652463"/>
            <a:ext cx="9144000" cy="5551487"/>
          </a:xfrm>
          <a:prstGeom prst="rect">
            <a:avLst/>
          </a:prstGeom>
          <a:noFill/>
          <a:ln w="9525">
            <a:noFill/>
            <a:miter lim="800000"/>
            <a:headEnd/>
            <a:tailEnd/>
          </a:ln>
        </p:spPr>
      </p:pic>
      <p:sp>
        <p:nvSpPr>
          <p:cNvPr id="43011" name="Footer Placeholder 2"/>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US" smtClean="0"/>
              <a:t>© 1992-2011 by Pearson Education, Inc. All Rights Reserved.</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1" descr="vbhtp5_01_Page_10.png"/>
          <p:cNvPicPr>
            <a:picLocks noGrp="1" noChangeAspect="1"/>
          </p:cNvPicPr>
          <p:nvPr isPhoto="1"/>
        </p:nvPicPr>
        <p:blipFill>
          <a:blip r:embed="rId2" cstate="print"/>
          <a:srcRect/>
          <a:stretch>
            <a:fillRect/>
          </a:stretch>
        </p:blipFill>
        <p:spPr bwMode="auto">
          <a:xfrm>
            <a:off x="0" y="652463"/>
            <a:ext cx="9144000" cy="5551487"/>
          </a:xfrm>
          <a:prstGeom prst="rect">
            <a:avLst/>
          </a:prstGeom>
          <a:noFill/>
          <a:ln w="9525">
            <a:noFill/>
            <a:miter lim="800000"/>
            <a:headEnd/>
            <a:tailEnd/>
          </a:ln>
        </p:spPr>
      </p:pic>
      <p:sp>
        <p:nvSpPr>
          <p:cNvPr id="44035" name="Footer Placeholder 2"/>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US" smtClean="0"/>
              <a:t>© 1992-2011 by Pearson Education, Inc. All Rights Reserved.</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bhtp5_01_Page_11.png"/>
          <p:cNvPicPr>
            <a:picLocks noGrp="1" noChangeAspect="1"/>
          </p:cNvPicPr>
          <p:nvPr isPhoto="1"/>
        </p:nvPicPr>
        <p:blipFill>
          <a:blip r:embed="rId2" cstate="print"/>
          <a:srcRect/>
          <a:stretch>
            <a:fillRect/>
          </a:stretch>
        </p:blipFill>
        <p:spPr bwMode="auto">
          <a:xfrm>
            <a:off x="0" y="652463"/>
            <a:ext cx="9144000" cy="5551487"/>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sz="quarter" idx="1"/>
          </p:nvPr>
        </p:nvSpPr>
        <p:spPr/>
        <p:txBody>
          <a:bodyPr/>
          <a:lstStyle/>
          <a:p>
            <a:endParaRPr lang="ar-SA"/>
          </a:p>
        </p:txBody>
      </p:sp>
      <p:grpSp>
        <p:nvGrpSpPr>
          <p:cNvPr id="4" name="Group 3"/>
          <p:cNvGrpSpPr>
            <a:grpSpLocks/>
          </p:cNvGrpSpPr>
          <p:nvPr/>
        </p:nvGrpSpPr>
        <p:grpSpPr bwMode="auto">
          <a:xfrm>
            <a:off x="304800" y="152400"/>
            <a:ext cx="7924800" cy="5734050"/>
            <a:chOff x="0" y="0"/>
            <a:chExt cx="20000" cy="20000"/>
          </a:xfrm>
        </p:grpSpPr>
        <p:sp>
          <p:nvSpPr>
            <p:cNvPr id="5" name="Rectangle 4"/>
            <p:cNvSpPr>
              <a:spLocks noChangeArrowheads="1"/>
            </p:cNvSpPr>
            <p:nvPr/>
          </p:nvSpPr>
          <p:spPr bwMode="auto">
            <a:xfrm>
              <a:off x="0" y="0"/>
              <a:ext cx="20000" cy="20000"/>
            </a:xfrm>
            <a:prstGeom prst="rect">
              <a:avLst/>
            </a:prstGeom>
            <a:noFill/>
            <a:ln w="0">
              <a:noFill/>
              <a:miter lim="800000"/>
              <a:headEnd/>
              <a:tailEnd/>
            </a:ln>
          </p:spPr>
          <p:txBody>
            <a:bodyPr/>
            <a:lstStyle/>
            <a:p>
              <a:endParaRPr lang="ar-SA"/>
            </a:p>
          </p:txBody>
        </p:sp>
        <p:sp>
          <p:nvSpPr>
            <p:cNvPr id="6" name="AutoShape 5"/>
            <p:cNvSpPr>
              <a:spLocks noChangeArrowheads="1"/>
            </p:cNvSpPr>
            <p:nvPr/>
          </p:nvSpPr>
          <p:spPr bwMode="auto">
            <a:xfrm>
              <a:off x="14220" y="5705"/>
              <a:ext cx="5113" cy="818"/>
            </a:xfrm>
            <a:prstGeom prst="roundRect">
              <a:avLst>
                <a:gd name="adj" fmla="val 16667"/>
              </a:avLst>
            </a:prstGeom>
            <a:solidFill>
              <a:srgbClr val="000000"/>
            </a:solidFill>
            <a:ln w="0">
              <a:noFill/>
              <a:round/>
              <a:headEnd/>
              <a:tailEnd/>
            </a:ln>
          </p:spPr>
          <p:txBody>
            <a:bodyPr/>
            <a:lstStyle/>
            <a:p>
              <a:endParaRPr lang="ar-SA"/>
            </a:p>
          </p:txBody>
        </p:sp>
        <p:sp>
          <p:nvSpPr>
            <p:cNvPr id="7" name="Freeform 6"/>
            <p:cNvSpPr>
              <a:spLocks/>
            </p:cNvSpPr>
            <p:nvPr/>
          </p:nvSpPr>
          <p:spPr bwMode="auto">
            <a:xfrm>
              <a:off x="2777" y="1426"/>
              <a:ext cx="3" cy="11760"/>
            </a:xfrm>
            <a:custGeom>
              <a:avLst/>
              <a:gdLst/>
              <a:ahLst/>
              <a:cxnLst>
                <a:cxn ang="0">
                  <a:pos x="0" y="19995"/>
                </a:cxn>
                <a:cxn ang="0">
                  <a:pos x="0" y="0"/>
                </a:cxn>
              </a:cxnLst>
              <a:rect l="0" t="0" r="r" b="b"/>
              <a:pathLst>
                <a:path w="20000" h="20000">
                  <a:moveTo>
                    <a:pt x="0" y="19995"/>
                  </a:moveTo>
                  <a:lnTo>
                    <a:pt x="0" y="0"/>
                  </a:lnTo>
                </a:path>
              </a:pathLst>
            </a:custGeom>
            <a:solidFill>
              <a:srgbClr val="000000"/>
            </a:solidFill>
            <a:ln w="3175">
              <a:solidFill>
                <a:srgbClr val="000000"/>
              </a:solidFill>
              <a:round/>
              <a:headEnd/>
              <a:tailEnd type="triangle" w="med" len="sm"/>
            </a:ln>
          </p:spPr>
          <p:txBody>
            <a:bodyPr/>
            <a:lstStyle/>
            <a:p>
              <a:endParaRPr lang="ar-SA"/>
            </a:p>
          </p:txBody>
        </p:sp>
        <p:sp>
          <p:nvSpPr>
            <p:cNvPr id="8" name="AutoShape 7"/>
            <p:cNvSpPr>
              <a:spLocks noChangeArrowheads="1"/>
            </p:cNvSpPr>
            <p:nvPr/>
          </p:nvSpPr>
          <p:spPr bwMode="auto">
            <a:xfrm>
              <a:off x="3444" y="9460"/>
              <a:ext cx="5780" cy="818"/>
            </a:xfrm>
            <a:prstGeom prst="roundRect">
              <a:avLst>
                <a:gd name="adj" fmla="val 16667"/>
              </a:avLst>
            </a:prstGeom>
            <a:solidFill>
              <a:srgbClr val="000000"/>
            </a:solidFill>
            <a:ln w="3175">
              <a:solidFill>
                <a:srgbClr val="000000"/>
              </a:solidFill>
              <a:round/>
              <a:headEnd/>
              <a:tailEnd/>
            </a:ln>
          </p:spPr>
          <p:txBody>
            <a:bodyPr/>
            <a:lstStyle/>
            <a:p>
              <a:endParaRPr lang="ar-SA"/>
            </a:p>
          </p:txBody>
        </p:sp>
        <p:sp>
          <p:nvSpPr>
            <p:cNvPr id="9" name="AutoShape 8"/>
            <p:cNvSpPr>
              <a:spLocks noChangeArrowheads="1"/>
            </p:cNvSpPr>
            <p:nvPr/>
          </p:nvSpPr>
          <p:spPr bwMode="auto">
            <a:xfrm>
              <a:off x="3444" y="8412"/>
              <a:ext cx="5780" cy="818"/>
            </a:xfrm>
            <a:prstGeom prst="roundRect">
              <a:avLst>
                <a:gd name="adj" fmla="val 16667"/>
              </a:avLst>
            </a:prstGeom>
            <a:solidFill>
              <a:srgbClr val="000000"/>
            </a:solidFill>
            <a:ln w="3175">
              <a:solidFill>
                <a:srgbClr val="000000"/>
              </a:solidFill>
              <a:round/>
              <a:headEnd/>
              <a:tailEnd/>
            </a:ln>
          </p:spPr>
          <p:txBody>
            <a:bodyPr/>
            <a:lstStyle/>
            <a:p>
              <a:endParaRPr lang="ar-SA"/>
            </a:p>
          </p:txBody>
        </p:sp>
        <p:sp>
          <p:nvSpPr>
            <p:cNvPr id="10" name="AutoShape 9"/>
            <p:cNvSpPr>
              <a:spLocks noChangeArrowheads="1"/>
            </p:cNvSpPr>
            <p:nvPr/>
          </p:nvSpPr>
          <p:spPr bwMode="auto">
            <a:xfrm>
              <a:off x="3444" y="6200"/>
              <a:ext cx="5780" cy="818"/>
            </a:xfrm>
            <a:prstGeom prst="roundRect">
              <a:avLst>
                <a:gd name="adj" fmla="val 16667"/>
              </a:avLst>
            </a:prstGeom>
            <a:solidFill>
              <a:srgbClr val="000000"/>
            </a:solidFill>
            <a:ln w="0">
              <a:noFill/>
              <a:round/>
              <a:headEnd/>
              <a:tailEnd/>
            </a:ln>
          </p:spPr>
          <p:txBody>
            <a:bodyPr/>
            <a:lstStyle/>
            <a:p>
              <a:endParaRPr lang="ar-SA"/>
            </a:p>
          </p:txBody>
        </p:sp>
        <p:sp>
          <p:nvSpPr>
            <p:cNvPr id="11" name="AutoShape 10"/>
            <p:cNvSpPr>
              <a:spLocks noChangeArrowheads="1"/>
            </p:cNvSpPr>
            <p:nvPr/>
          </p:nvSpPr>
          <p:spPr bwMode="auto">
            <a:xfrm>
              <a:off x="3444" y="5152"/>
              <a:ext cx="5780" cy="818"/>
            </a:xfrm>
            <a:prstGeom prst="roundRect">
              <a:avLst>
                <a:gd name="adj" fmla="val 16667"/>
              </a:avLst>
            </a:prstGeom>
            <a:solidFill>
              <a:srgbClr val="000000"/>
            </a:solidFill>
            <a:ln w="3175">
              <a:solidFill>
                <a:srgbClr val="000000"/>
              </a:solidFill>
              <a:round/>
              <a:headEnd/>
              <a:tailEnd/>
            </a:ln>
          </p:spPr>
          <p:txBody>
            <a:bodyPr/>
            <a:lstStyle/>
            <a:p>
              <a:endParaRPr lang="ar-SA"/>
            </a:p>
          </p:txBody>
        </p:sp>
        <p:sp>
          <p:nvSpPr>
            <p:cNvPr id="12" name="AutoShape 11"/>
            <p:cNvSpPr>
              <a:spLocks noChangeArrowheads="1"/>
            </p:cNvSpPr>
            <p:nvPr/>
          </p:nvSpPr>
          <p:spPr bwMode="auto">
            <a:xfrm>
              <a:off x="3444" y="3988"/>
              <a:ext cx="5780" cy="818"/>
            </a:xfrm>
            <a:prstGeom prst="roundRect">
              <a:avLst>
                <a:gd name="adj" fmla="val 16667"/>
              </a:avLst>
            </a:prstGeom>
            <a:solidFill>
              <a:srgbClr val="000000"/>
            </a:solidFill>
            <a:ln w="0">
              <a:noFill/>
              <a:round/>
              <a:headEnd/>
              <a:tailEnd/>
            </a:ln>
          </p:spPr>
          <p:txBody>
            <a:bodyPr/>
            <a:lstStyle/>
            <a:p>
              <a:endParaRPr lang="ar-SA"/>
            </a:p>
          </p:txBody>
        </p:sp>
        <p:sp>
          <p:nvSpPr>
            <p:cNvPr id="13" name="Freeform 12"/>
            <p:cNvSpPr>
              <a:spLocks/>
            </p:cNvSpPr>
            <p:nvPr/>
          </p:nvSpPr>
          <p:spPr bwMode="auto">
            <a:xfrm>
              <a:off x="15334" y="684"/>
              <a:ext cx="3999" cy="2838"/>
            </a:xfrm>
            <a:custGeom>
              <a:avLst/>
              <a:gdLst/>
              <a:ahLst/>
              <a:cxnLst>
                <a:cxn ang="0">
                  <a:pos x="19986" y="0"/>
                </a:cxn>
                <a:cxn ang="0">
                  <a:pos x="19986" y="19979"/>
                </a:cxn>
                <a:cxn ang="0">
                  <a:pos x="0" y="19979"/>
                </a:cxn>
                <a:cxn ang="0">
                  <a:pos x="0" y="0"/>
                </a:cxn>
                <a:cxn ang="0">
                  <a:pos x="19986" y="0"/>
                </a:cxn>
              </a:cxnLst>
              <a:rect l="0" t="0" r="r" b="b"/>
              <a:pathLst>
                <a:path w="20000" h="20000">
                  <a:moveTo>
                    <a:pt x="19986" y="0"/>
                  </a:moveTo>
                  <a:lnTo>
                    <a:pt x="19986" y="19979"/>
                  </a:lnTo>
                  <a:lnTo>
                    <a:pt x="0" y="19979"/>
                  </a:lnTo>
                  <a:lnTo>
                    <a:pt x="0" y="0"/>
                  </a:lnTo>
                  <a:lnTo>
                    <a:pt x="19986" y="0"/>
                  </a:lnTo>
                  <a:close/>
                </a:path>
              </a:pathLst>
            </a:custGeom>
            <a:noFill/>
            <a:ln w="6350">
              <a:solidFill>
                <a:srgbClr val="000000"/>
              </a:solidFill>
              <a:round/>
              <a:headEnd/>
              <a:tailEnd/>
            </a:ln>
          </p:spPr>
          <p:txBody>
            <a:bodyPr/>
            <a:lstStyle/>
            <a:p>
              <a:endParaRPr lang="ar-SA"/>
            </a:p>
          </p:txBody>
        </p:sp>
        <p:sp>
          <p:nvSpPr>
            <p:cNvPr id="14" name="AutoShape 13"/>
            <p:cNvSpPr>
              <a:spLocks noChangeArrowheads="1"/>
            </p:cNvSpPr>
            <p:nvPr/>
          </p:nvSpPr>
          <p:spPr bwMode="auto">
            <a:xfrm>
              <a:off x="111" y="611"/>
              <a:ext cx="7113" cy="818"/>
            </a:xfrm>
            <a:prstGeom prst="roundRect">
              <a:avLst>
                <a:gd name="adj" fmla="val 16667"/>
              </a:avLst>
            </a:prstGeom>
            <a:solidFill>
              <a:srgbClr val="000000"/>
            </a:solidFill>
            <a:ln w="3175">
              <a:solidFill>
                <a:srgbClr val="000000"/>
              </a:solidFill>
              <a:round/>
              <a:headEnd/>
              <a:tailEnd/>
            </a:ln>
          </p:spPr>
          <p:txBody>
            <a:bodyPr/>
            <a:lstStyle/>
            <a:p>
              <a:endParaRPr lang="ar-SA"/>
            </a:p>
          </p:txBody>
        </p:sp>
        <p:sp>
          <p:nvSpPr>
            <p:cNvPr id="15" name="Rectangle 14"/>
            <p:cNvSpPr>
              <a:spLocks noChangeArrowheads="1"/>
            </p:cNvSpPr>
            <p:nvPr/>
          </p:nvSpPr>
          <p:spPr bwMode="auto">
            <a:xfrm>
              <a:off x="333" y="728"/>
              <a:ext cx="6660" cy="585"/>
            </a:xfrm>
            <a:prstGeom prst="rect">
              <a:avLst/>
            </a:prstGeom>
            <a:noFill/>
            <a:ln w="0">
              <a:noFill/>
              <a:miter lim="800000"/>
              <a:headEnd/>
              <a:tailEnd/>
            </a:ln>
          </p:spPr>
          <p:txBody>
            <a:bodyPr lIns="0" tIns="0" rIns="0" bIns="0"/>
            <a:lstStyle/>
            <a:p>
              <a:pPr algn="just"/>
              <a:r>
                <a:rPr lang="en-US" sz="900" b="1">
                  <a:solidFill>
                    <a:srgbClr val="000000"/>
                  </a:solidFill>
                  <a:latin typeface="Times New Roman" pitchFamily="18" charset="0"/>
                  <a:cs typeface="Times New Roman" pitchFamily="18" charset="0"/>
                </a:rPr>
                <a:t>System.Drawing</a:t>
              </a:r>
              <a:endParaRPr lang="en-US" sz="1200">
                <a:latin typeface="Times New Roman" pitchFamily="18" charset="0"/>
                <a:cs typeface="Times New Roman" pitchFamily="18" charset="0"/>
              </a:endParaRPr>
            </a:p>
            <a:p>
              <a:pPr eaLnBrk="0" hangingPunct="0"/>
              <a:endParaRPr lang="en-US" sz="2400">
                <a:latin typeface="Times New Roman" pitchFamily="18" charset="0"/>
                <a:cs typeface="Times New Roman" pitchFamily="18" charset="0"/>
              </a:endParaRPr>
            </a:p>
          </p:txBody>
        </p:sp>
        <p:sp>
          <p:nvSpPr>
            <p:cNvPr id="16" name="Freeform 15"/>
            <p:cNvSpPr>
              <a:spLocks/>
            </p:cNvSpPr>
            <p:nvPr/>
          </p:nvSpPr>
          <p:spPr bwMode="auto">
            <a:xfrm>
              <a:off x="4447" y="14758"/>
              <a:ext cx="666" cy="3"/>
            </a:xfrm>
            <a:custGeom>
              <a:avLst/>
              <a:gdLst/>
              <a:ahLst/>
              <a:cxnLst>
                <a:cxn ang="0">
                  <a:pos x="0" y="0"/>
                </a:cxn>
                <a:cxn ang="0">
                  <a:pos x="19917" y="0"/>
                </a:cxn>
              </a:cxnLst>
              <a:rect l="0" t="0" r="r" b="b"/>
              <a:pathLst>
                <a:path w="20000" h="20000">
                  <a:moveTo>
                    <a:pt x="0" y="0"/>
                  </a:moveTo>
                  <a:lnTo>
                    <a:pt x="19917" y="0"/>
                  </a:lnTo>
                </a:path>
              </a:pathLst>
            </a:custGeom>
            <a:noFill/>
            <a:ln w="3175">
              <a:solidFill>
                <a:srgbClr val="000000"/>
              </a:solidFill>
              <a:round/>
              <a:headEnd type="triangle" w="med" len="sm"/>
              <a:tailEnd/>
            </a:ln>
          </p:spPr>
          <p:txBody>
            <a:bodyPr/>
            <a:lstStyle/>
            <a:p>
              <a:endParaRPr lang="ar-SA"/>
            </a:p>
          </p:txBody>
        </p:sp>
        <p:sp>
          <p:nvSpPr>
            <p:cNvPr id="17" name="Freeform 16"/>
            <p:cNvSpPr>
              <a:spLocks/>
            </p:cNvSpPr>
            <p:nvPr/>
          </p:nvSpPr>
          <p:spPr bwMode="auto">
            <a:xfrm>
              <a:off x="4444" y="13535"/>
              <a:ext cx="3" cy="5356"/>
            </a:xfrm>
            <a:custGeom>
              <a:avLst/>
              <a:gdLst/>
              <a:ahLst/>
              <a:cxnLst>
                <a:cxn ang="0">
                  <a:pos x="0" y="19989"/>
                </a:cxn>
                <a:cxn ang="0">
                  <a:pos x="0" y="0"/>
                </a:cxn>
              </a:cxnLst>
              <a:rect l="0" t="0" r="r" b="b"/>
              <a:pathLst>
                <a:path w="20000" h="20000">
                  <a:moveTo>
                    <a:pt x="0" y="19989"/>
                  </a:moveTo>
                  <a:lnTo>
                    <a:pt x="0" y="0"/>
                  </a:lnTo>
                </a:path>
              </a:pathLst>
            </a:custGeom>
            <a:noFill/>
            <a:ln w="3175">
              <a:solidFill>
                <a:srgbClr val="000000"/>
              </a:solidFill>
              <a:round/>
              <a:headEnd/>
              <a:tailEnd type="triangle" w="med" len="sm"/>
            </a:ln>
          </p:spPr>
          <p:txBody>
            <a:bodyPr/>
            <a:lstStyle/>
            <a:p>
              <a:endParaRPr lang="ar-SA"/>
            </a:p>
          </p:txBody>
        </p:sp>
        <p:sp>
          <p:nvSpPr>
            <p:cNvPr id="18" name="Freeform 17"/>
            <p:cNvSpPr>
              <a:spLocks/>
            </p:cNvSpPr>
            <p:nvPr/>
          </p:nvSpPr>
          <p:spPr bwMode="auto">
            <a:xfrm>
              <a:off x="4447" y="15806"/>
              <a:ext cx="666" cy="2"/>
            </a:xfrm>
            <a:custGeom>
              <a:avLst/>
              <a:gdLst/>
              <a:ahLst/>
              <a:cxnLst>
                <a:cxn ang="0">
                  <a:pos x="0" y="0"/>
                </a:cxn>
                <a:cxn ang="0">
                  <a:pos x="19917" y="0"/>
                </a:cxn>
              </a:cxnLst>
              <a:rect l="0" t="0" r="r" b="b"/>
              <a:pathLst>
                <a:path w="20000" h="20000">
                  <a:moveTo>
                    <a:pt x="0" y="0"/>
                  </a:moveTo>
                  <a:lnTo>
                    <a:pt x="19917" y="0"/>
                  </a:lnTo>
                </a:path>
              </a:pathLst>
            </a:custGeom>
            <a:noFill/>
            <a:ln w="3175">
              <a:solidFill>
                <a:srgbClr val="000000"/>
              </a:solidFill>
              <a:round/>
              <a:headEnd type="triangle" w="med" len="sm"/>
              <a:tailEnd/>
            </a:ln>
          </p:spPr>
          <p:txBody>
            <a:bodyPr/>
            <a:lstStyle/>
            <a:p>
              <a:endParaRPr lang="ar-SA"/>
            </a:p>
          </p:txBody>
        </p:sp>
        <p:sp>
          <p:nvSpPr>
            <p:cNvPr id="19" name="Freeform 18"/>
            <p:cNvSpPr>
              <a:spLocks/>
            </p:cNvSpPr>
            <p:nvPr/>
          </p:nvSpPr>
          <p:spPr bwMode="auto">
            <a:xfrm>
              <a:off x="4447" y="16853"/>
              <a:ext cx="666" cy="3"/>
            </a:xfrm>
            <a:custGeom>
              <a:avLst/>
              <a:gdLst/>
              <a:ahLst/>
              <a:cxnLst>
                <a:cxn ang="0">
                  <a:pos x="0" y="0"/>
                </a:cxn>
                <a:cxn ang="0">
                  <a:pos x="19917" y="0"/>
                </a:cxn>
              </a:cxnLst>
              <a:rect l="0" t="0" r="r" b="b"/>
              <a:pathLst>
                <a:path w="20000" h="20000">
                  <a:moveTo>
                    <a:pt x="0" y="0"/>
                  </a:moveTo>
                  <a:lnTo>
                    <a:pt x="19917" y="0"/>
                  </a:lnTo>
                </a:path>
              </a:pathLst>
            </a:custGeom>
            <a:noFill/>
            <a:ln w="3175">
              <a:solidFill>
                <a:srgbClr val="000000"/>
              </a:solidFill>
              <a:round/>
              <a:headEnd type="triangle" w="med" len="sm"/>
              <a:tailEnd/>
            </a:ln>
          </p:spPr>
          <p:txBody>
            <a:bodyPr/>
            <a:lstStyle/>
            <a:p>
              <a:endParaRPr lang="ar-SA"/>
            </a:p>
          </p:txBody>
        </p:sp>
        <p:sp>
          <p:nvSpPr>
            <p:cNvPr id="20" name="Freeform 19"/>
            <p:cNvSpPr>
              <a:spLocks/>
            </p:cNvSpPr>
            <p:nvPr/>
          </p:nvSpPr>
          <p:spPr bwMode="auto">
            <a:xfrm>
              <a:off x="4447" y="17901"/>
              <a:ext cx="666" cy="3"/>
            </a:xfrm>
            <a:custGeom>
              <a:avLst/>
              <a:gdLst/>
              <a:ahLst/>
              <a:cxnLst>
                <a:cxn ang="0">
                  <a:pos x="0" y="0"/>
                </a:cxn>
                <a:cxn ang="0">
                  <a:pos x="19917" y="0"/>
                </a:cxn>
              </a:cxnLst>
              <a:rect l="0" t="0" r="r" b="b"/>
              <a:pathLst>
                <a:path w="20000" h="20000">
                  <a:moveTo>
                    <a:pt x="0" y="0"/>
                  </a:moveTo>
                  <a:lnTo>
                    <a:pt x="19917" y="0"/>
                  </a:lnTo>
                </a:path>
              </a:pathLst>
            </a:custGeom>
            <a:noFill/>
            <a:ln w="3175">
              <a:solidFill>
                <a:srgbClr val="000000"/>
              </a:solidFill>
              <a:round/>
              <a:headEnd type="triangle" w="med" len="sm"/>
              <a:tailEnd/>
            </a:ln>
          </p:spPr>
          <p:txBody>
            <a:bodyPr/>
            <a:lstStyle/>
            <a:p>
              <a:endParaRPr lang="ar-SA"/>
            </a:p>
          </p:txBody>
        </p:sp>
        <p:sp>
          <p:nvSpPr>
            <p:cNvPr id="21" name="AutoShape 20"/>
            <p:cNvSpPr>
              <a:spLocks noChangeArrowheads="1"/>
            </p:cNvSpPr>
            <p:nvPr/>
          </p:nvSpPr>
          <p:spPr bwMode="auto">
            <a:xfrm>
              <a:off x="14220" y="5705"/>
              <a:ext cx="5113" cy="818"/>
            </a:xfrm>
            <a:prstGeom prst="roundRect">
              <a:avLst>
                <a:gd name="adj" fmla="val 16667"/>
              </a:avLst>
            </a:prstGeom>
            <a:noFill/>
            <a:ln w="3175">
              <a:solidFill>
                <a:srgbClr val="000000"/>
              </a:solidFill>
              <a:round/>
              <a:headEnd/>
              <a:tailEnd/>
            </a:ln>
          </p:spPr>
          <p:txBody>
            <a:bodyPr/>
            <a:lstStyle/>
            <a:p>
              <a:endParaRPr lang="ar-SA"/>
            </a:p>
          </p:txBody>
        </p:sp>
        <p:sp>
          <p:nvSpPr>
            <p:cNvPr id="22" name="Freeform 21"/>
            <p:cNvSpPr>
              <a:spLocks/>
            </p:cNvSpPr>
            <p:nvPr/>
          </p:nvSpPr>
          <p:spPr bwMode="auto">
            <a:xfrm>
              <a:off x="4447" y="18891"/>
              <a:ext cx="666" cy="3"/>
            </a:xfrm>
            <a:custGeom>
              <a:avLst/>
              <a:gdLst/>
              <a:ahLst/>
              <a:cxnLst>
                <a:cxn ang="0">
                  <a:pos x="0" y="0"/>
                </a:cxn>
                <a:cxn ang="0">
                  <a:pos x="19917" y="0"/>
                </a:cxn>
              </a:cxnLst>
              <a:rect l="0" t="0" r="r" b="b"/>
              <a:pathLst>
                <a:path w="20000" h="20000">
                  <a:moveTo>
                    <a:pt x="0" y="0"/>
                  </a:moveTo>
                  <a:lnTo>
                    <a:pt x="19917" y="0"/>
                  </a:lnTo>
                </a:path>
              </a:pathLst>
            </a:custGeom>
            <a:noFill/>
            <a:ln w="3175">
              <a:solidFill>
                <a:srgbClr val="000000"/>
              </a:solidFill>
              <a:round/>
              <a:headEnd type="triangle" w="med" len="sm"/>
              <a:tailEnd/>
            </a:ln>
          </p:spPr>
          <p:txBody>
            <a:bodyPr/>
            <a:lstStyle/>
            <a:p>
              <a:endParaRPr lang="ar-SA"/>
            </a:p>
          </p:txBody>
        </p:sp>
        <p:sp>
          <p:nvSpPr>
            <p:cNvPr id="23" name="AutoShape 22"/>
            <p:cNvSpPr>
              <a:spLocks noChangeArrowheads="1"/>
            </p:cNvSpPr>
            <p:nvPr/>
          </p:nvSpPr>
          <p:spPr bwMode="auto">
            <a:xfrm>
              <a:off x="3444" y="2823"/>
              <a:ext cx="5780" cy="818"/>
            </a:xfrm>
            <a:prstGeom prst="roundRect">
              <a:avLst>
                <a:gd name="adj" fmla="val 16667"/>
              </a:avLst>
            </a:prstGeom>
            <a:solidFill>
              <a:srgbClr val="000000"/>
            </a:solidFill>
            <a:ln w="3175">
              <a:solidFill>
                <a:srgbClr val="000000"/>
              </a:solidFill>
              <a:round/>
              <a:headEnd/>
              <a:tailEnd/>
            </a:ln>
          </p:spPr>
          <p:txBody>
            <a:bodyPr/>
            <a:lstStyle/>
            <a:p>
              <a:endParaRPr lang="ar-SA"/>
            </a:p>
          </p:txBody>
        </p:sp>
        <p:sp>
          <p:nvSpPr>
            <p:cNvPr id="24" name="Freeform 23"/>
            <p:cNvSpPr>
              <a:spLocks/>
            </p:cNvSpPr>
            <p:nvPr/>
          </p:nvSpPr>
          <p:spPr bwMode="auto">
            <a:xfrm>
              <a:off x="2780" y="3231"/>
              <a:ext cx="667" cy="3"/>
            </a:xfrm>
            <a:custGeom>
              <a:avLst/>
              <a:gdLst/>
              <a:ahLst/>
              <a:cxnLst>
                <a:cxn ang="0">
                  <a:pos x="0" y="0"/>
                </a:cxn>
                <a:cxn ang="0">
                  <a:pos x="19917" y="0"/>
                </a:cxn>
              </a:cxnLst>
              <a:rect l="0" t="0" r="r" b="b"/>
              <a:pathLst>
                <a:path w="20000" h="20000">
                  <a:moveTo>
                    <a:pt x="0" y="0"/>
                  </a:moveTo>
                  <a:lnTo>
                    <a:pt x="19917" y="0"/>
                  </a:lnTo>
                </a:path>
              </a:pathLst>
            </a:custGeom>
            <a:solidFill>
              <a:srgbClr val="000000"/>
            </a:solidFill>
            <a:ln w="3175">
              <a:solidFill>
                <a:srgbClr val="000000"/>
              </a:solidFill>
              <a:round/>
              <a:headEnd type="triangle" w="med" len="sm"/>
              <a:tailEnd/>
            </a:ln>
          </p:spPr>
          <p:txBody>
            <a:bodyPr/>
            <a:lstStyle/>
            <a:p>
              <a:endParaRPr lang="ar-SA"/>
            </a:p>
          </p:txBody>
        </p:sp>
        <p:sp>
          <p:nvSpPr>
            <p:cNvPr id="25" name="AutoShape 24"/>
            <p:cNvSpPr>
              <a:spLocks noChangeArrowheads="1"/>
            </p:cNvSpPr>
            <p:nvPr/>
          </p:nvSpPr>
          <p:spPr bwMode="auto">
            <a:xfrm>
              <a:off x="3444" y="3988"/>
              <a:ext cx="5780" cy="818"/>
            </a:xfrm>
            <a:prstGeom prst="roundRect">
              <a:avLst>
                <a:gd name="adj" fmla="val 16667"/>
              </a:avLst>
            </a:prstGeom>
            <a:noFill/>
            <a:ln w="3175">
              <a:solidFill>
                <a:srgbClr val="000000"/>
              </a:solidFill>
              <a:round/>
              <a:headEnd/>
              <a:tailEnd/>
            </a:ln>
          </p:spPr>
          <p:txBody>
            <a:bodyPr/>
            <a:lstStyle/>
            <a:p>
              <a:endParaRPr lang="ar-SA"/>
            </a:p>
          </p:txBody>
        </p:sp>
        <p:sp>
          <p:nvSpPr>
            <p:cNvPr id="26" name="AutoShape 25"/>
            <p:cNvSpPr>
              <a:spLocks noChangeArrowheads="1"/>
            </p:cNvSpPr>
            <p:nvPr/>
          </p:nvSpPr>
          <p:spPr bwMode="auto">
            <a:xfrm>
              <a:off x="3444" y="5152"/>
              <a:ext cx="5780" cy="818"/>
            </a:xfrm>
            <a:prstGeom prst="roundRect">
              <a:avLst>
                <a:gd name="adj" fmla="val 16667"/>
              </a:avLst>
            </a:prstGeom>
            <a:noFill/>
            <a:ln w="3175">
              <a:solidFill>
                <a:srgbClr val="000000"/>
              </a:solidFill>
              <a:round/>
              <a:headEnd/>
              <a:tailEnd/>
            </a:ln>
          </p:spPr>
          <p:txBody>
            <a:bodyPr/>
            <a:lstStyle/>
            <a:p>
              <a:endParaRPr lang="ar-SA"/>
            </a:p>
          </p:txBody>
        </p:sp>
        <p:sp>
          <p:nvSpPr>
            <p:cNvPr id="27" name="AutoShape 26"/>
            <p:cNvSpPr>
              <a:spLocks noChangeArrowheads="1"/>
            </p:cNvSpPr>
            <p:nvPr/>
          </p:nvSpPr>
          <p:spPr bwMode="auto">
            <a:xfrm>
              <a:off x="3444" y="6200"/>
              <a:ext cx="5780" cy="818"/>
            </a:xfrm>
            <a:prstGeom prst="roundRect">
              <a:avLst>
                <a:gd name="adj" fmla="val 16667"/>
              </a:avLst>
            </a:prstGeom>
            <a:noFill/>
            <a:ln w="3175">
              <a:solidFill>
                <a:srgbClr val="000000"/>
              </a:solidFill>
              <a:round/>
              <a:headEnd/>
              <a:tailEnd/>
            </a:ln>
          </p:spPr>
          <p:txBody>
            <a:bodyPr/>
            <a:lstStyle/>
            <a:p>
              <a:endParaRPr lang="ar-SA"/>
            </a:p>
          </p:txBody>
        </p:sp>
        <p:sp>
          <p:nvSpPr>
            <p:cNvPr id="28" name="AutoShape 27"/>
            <p:cNvSpPr>
              <a:spLocks noChangeArrowheads="1"/>
            </p:cNvSpPr>
            <p:nvPr/>
          </p:nvSpPr>
          <p:spPr bwMode="auto">
            <a:xfrm>
              <a:off x="3444" y="7248"/>
              <a:ext cx="5780" cy="818"/>
            </a:xfrm>
            <a:prstGeom prst="roundRect">
              <a:avLst>
                <a:gd name="adj" fmla="val 16667"/>
              </a:avLst>
            </a:prstGeom>
            <a:solidFill>
              <a:srgbClr val="000000"/>
            </a:solidFill>
            <a:ln w="0">
              <a:noFill/>
              <a:round/>
              <a:headEnd/>
              <a:tailEnd/>
            </a:ln>
          </p:spPr>
          <p:txBody>
            <a:bodyPr/>
            <a:lstStyle/>
            <a:p>
              <a:endParaRPr lang="ar-SA"/>
            </a:p>
          </p:txBody>
        </p:sp>
        <p:sp>
          <p:nvSpPr>
            <p:cNvPr id="29" name="AutoShape 28"/>
            <p:cNvSpPr>
              <a:spLocks noChangeArrowheads="1"/>
            </p:cNvSpPr>
            <p:nvPr/>
          </p:nvSpPr>
          <p:spPr bwMode="auto">
            <a:xfrm>
              <a:off x="3444" y="8412"/>
              <a:ext cx="5780" cy="818"/>
            </a:xfrm>
            <a:prstGeom prst="roundRect">
              <a:avLst>
                <a:gd name="adj" fmla="val 16667"/>
              </a:avLst>
            </a:prstGeom>
            <a:noFill/>
            <a:ln w="3175">
              <a:solidFill>
                <a:srgbClr val="000000"/>
              </a:solidFill>
              <a:round/>
              <a:headEnd/>
              <a:tailEnd/>
            </a:ln>
          </p:spPr>
          <p:txBody>
            <a:bodyPr/>
            <a:lstStyle/>
            <a:p>
              <a:endParaRPr lang="ar-SA"/>
            </a:p>
          </p:txBody>
        </p:sp>
        <p:sp>
          <p:nvSpPr>
            <p:cNvPr id="30" name="AutoShape 29"/>
            <p:cNvSpPr>
              <a:spLocks noChangeArrowheads="1"/>
            </p:cNvSpPr>
            <p:nvPr/>
          </p:nvSpPr>
          <p:spPr bwMode="auto">
            <a:xfrm>
              <a:off x="3444" y="9460"/>
              <a:ext cx="5780" cy="818"/>
            </a:xfrm>
            <a:prstGeom prst="roundRect">
              <a:avLst>
                <a:gd name="adj" fmla="val 16667"/>
              </a:avLst>
            </a:prstGeom>
            <a:noFill/>
            <a:ln w="3175">
              <a:solidFill>
                <a:srgbClr val="000000"/>
              </a:solidFill>
              <a:round/>
              <a:headEnd/>
              <a:tailEnd/>
            </a:ln>
          </p:spPr>
          <p:txBody>
            <a:bodyPr/>
            <a:lstStyle/>
            <a:p>
              <a:endParaRPr lang="ar-SA"/>
            </a:p>
          </p:txBody>
        </p:sp>
        <p:sp>
          <p:nvSpPr>
            <p:cNvPr id="31" name="Freeform 30"/>
            <p:cNvSpPr>
              <a:spLocks/>
            </p:cNvSpPr>
            <p:nvPr/>
          </p:nvSpPr>
          <p:spPr bwMode="auto">
            <a:xfrm>
              <a:off x="2780" y="10915"/>
              <a:ext cx="667" cy="3"/>
            </a:xfrm>
            <a:custGeom>
              <a:avLst/>
              <a:gdLst/>
              <a:ahLst/>
              <a:cxnLst>
                <a:cxn ang="0">
                  <a:pos x="0" y="0"/>
                </a:cxn>
                <a:cxn ang="0">
                  <a:pos x="19917" y="0"/>
                </a:cxn>
              </a:cxnLst>
              <a:rect l="0" t="0" r="r" b="b"/>
              <a:pathLst>
                <a:path w="20000" h="20000">
                  <a:moveTo>
                    <a:pt x="0" y="0"/>
                  </a:moveTo>
                  <a:lnTo>
                    <a:pt x="19917" y="0"/>
                  </a:lnTo>
                </a:path>
              </a:pathLst>
            </a:custGeom>
            <a:noFill/>
            <a:ln w="3175">
              <a:solidFill>
                <a:srgbClr val="000000"/>
              </a:solidFill>
              <a:round/>
              <a:headEnd type="triangle" w="med" len="sm"/>
              <a:tailEnd/>
            </a:ln>
          </p:spPr>
          <p:txBody>
            <a:bodyPr/>
            <a:lstStyle/>
            <a:p>
              <a:endParaRPr lang="ar-SA"/>
            </a:p>
          </p:txBody>
        </p:sp>
        <p:sp>
          <p:nvSpPr>
            <p:cNvPr id="32" name="Freeform 31"/>
            <p:cNvSpPr>
              <a:spLocks/>
            </p:cNvSpPr>
            <p:nvPr/>
          </p:nvSpPr>
          <p:spPr bwMode="auto">
            <a:xfrm>
              <a:off x="2780" y="11963"/>
              <a:ext cx="667" cy="3"/>
            </a:xfrm>
            <a:custGeom>
              <a:avLst/>
              <a:gdLst/>
              <a:ahLst/>
              <a:cxnLst>
                <a:cxn ang="0">
                  <a:pos x="0" y="0"/>
                </a:cxn>
                <a:cxn ang="0">
                  <a:pos x="19917" y="0"/>
                </a:cxn>
              </a:cxnLst>
              <a:rect l="0" t="0" r="r" b="b"/>
              <a:pathLst>
                <a:path w="20000" h="20000">
                  <a:moveTo>
                    <a:pt x="0" y="0"/>
                  </a:moveTo>
                  <a:lnTo>
                    <a:pt x="19917" y="0"/>
                  </a:lnTo>
                </a:path>
              </a:pathLst>
            </a:custGeom>
            <a:noFill/>
            <a:ln w="3175">
              <a:solidFill>
                <a:srgbClr val="000000"/>
              </a:solidFill>
              <a:round/>
              <a:headEnd type="triangle" w="med" len="sm"/>
              <a:tailEnd/>
            </a:ln>
          </p:spPr>
          <p:txBody>
            <a:bodyPr/>
            <a:lstStyle/>
            <a:p>
              <a:endParaRPr lang="ar-SA"/>
            </a:p>
          </p:txBody>
        </p:sp>
        <p:sp>
          <p:nvSpPr>
            <p:cNvPr id="33" name="Freeform 32"/>
            <p:cNvSpPr>
              <a:spLocks/>
            </p:cNvSpPr>
            <p:nvPr/>
          </p:nvSpPr>
          <p:spPr bwMode="auto">
            <a:xfrm>
              <a:off x="2780" y="13128"/>
              <a:ext cx="667" cy="3"/>
            </a:xfrm>
            <a:custGeom>
              <a:avLst/>
              <a:gdLst/>
              <a:ahLst/>
              <a:cxnLst>
                <a:cxn ang="0">
                  <a:pos x="0" y="0"/>
                </a:cxn>
                <a:cxn ang="0">
                  <a:pos x="19917" y="0"/>
                </a:cxn>
              </a:cxnLst>
              <a:rect l="0" t="0" r="r" b="b"/>
              <a:pathLst>
                <a:path w="20000" h="20000">
                  <a:moveTo>
                    <a:pt x="0" y="0"/>
                  </a:moveTo>
                  <a:lnTo>
                    <a:pt x="19917" y="0"/>
                  </a:lnTo>
                </a:path>
              </a:pathLst>
            </a:custGeom>
            <a:noFill/>
            <a:ln w="3175">
              <a:solidFill>
                <a:srgbClr val="000000"/>
              </a:solidFill>
              <a:round/>
              <a:headEnd type="triangle" w="med" len="sm"/>
              <a:tailEnd/>
            </a:ln>
          </p:spPr>
          <p:txBody>
            <a:bodyPr/>
            <a:lstStyle/>
            <a:p>
              <a:endParaRPr lang="ar-SA"/>
            </a:p>
          </p:txBody>
        </p:sp>
        <p:sp>
          <p:nvSpPr>
            <p:cNvPr id="34" name="Freeform 33"/>
            <p:cNvSpPr>
              <a:spLocks/>
            </p:cNvSpPr>
            <p:nvPr/>
          </p:nvSpPr>
          <p:spPr bwMode="auto">
            <a:xfrm>
              <a:off x="13554" y="961"/>
              <a:ext cx="2" cy="8266"/>
            </a:xfrm>
            <a:custGeom>
              <a:avLst/>
              <a:gdLst/>
              <a:ahLst/>
              <a:cxnLst>
                <a:cxn ang="0">
                  <a:pos x="0" y="19993"/>
                </a:cxn>
                <a:cxn ang="0">
                  <a:pos x="0" y="0"/>
                </a:cxn>
              </a:cxnLst>
              <a:rect l="0" t="0" r="r" b="b"/>
              <a:pathLst>
                <a:path w="20000" h="20000">
                  <a:moveTo>
                    <a:pt x="0" y="19993"/>
                  </a:moveTo>
                  <a:lnTo>
                    <a:pt x="0" y="0"/>
                  </a:lnTo>
                </a:path>
              </a:pathLst>
            </a:custGeom>
            <a:noFill/>
            <a:ln w="6350">
              <a:solidFill>
                <a:srgbClr val="000000"/>
              </a:solidFill>
              <a:round/>
              <a:headEnd/>
              <a:tailEnd/>
            </a:ln>
          </p:spPr>
          <p:txBody>
            <a:bodyPr/>
            <a:lstStyle/>
            <a:p>
              <a:endParaRPr lang="ar-SA"/>
            </a:p>
          </p:txBody>
        </p:sp>
        <p:sp>
          <p:nvSpPr>
            <p:cNvPr id="35" name="Freeform 34"/>
            <p:cNvSpPr>
              <a:spLocks/>
            </p:cNvSpPr>
            <p:nvPr/>
          </p:nvSpPr>
          <p:spPr bwMode="auto">
            <a:xfrm>
              <a:off x="7224" y="961"/>
              <a:ext cx="6332" cy="2"/>
            </a:xfrm>
            <a:custGeom>
              <a:avLst/>
              <a:gdLst/>
              <a:ahLst/>
              <a:cxnLst>
                <a:cxn ang="0">
                  <a:pos x="0" y="0"/>
                </a:cxn>
                <a:cxn ang="0">
                  <a:pos x="19991" y="0"/>
                </a:cxn>
              </a:cxnLst>
              <a:rect l="0" t="0" r="r" b="b"/>
              <a:pathLst>
                <a:path w="20000" h="20000">
                  <a:moveTo>
                    <a:pt x="0" y="0"/>
                  </a:moveTo>
                  <a:lnTo>
                    <a:pt x="19991" y="0"/>
                  </a:lnTo>
                </a:path>
              </a:pathLst>
            </a:custGeom>
            <a:noFill/>
            <a:ln w="6350">
              <a:solidFill>
                <a:srgbClr val="000000"/>
              </a:solidFill>
              <a:round/>
              <a:headEnd type="triangle" w="med" len="sm"/>
              <a:tailEnd/>
            </a:ln>
          </p:spPr>
          <p:txBody>
            <a:bodyPr/>
            <a:lstStyle/>
            <a:p>
              <a:endParaRPr lang="ar-SA"/>
            </a:p>
          </p:txBody>
        </p:sp>
        <p:sp>
          <p:nvSpPr>
            <p:cNvPr id="36" name="Freeform 35"/>
            <p:cNvSpPr>
              <a:spLocks/>
            </p:cNvSpPr>
            <p:nvPr/>
          </p:nvSpPr>
          <p:spPr bwMode="auto">
            <a:xfrm>
              <a:off x="13556" y="9227"/>
              <a:ext cx="667" cy="3"/>
            </a:xfrm>
            <a:custGeom>
              <a:avLst/>
              <a:gdLst/>
              <a:ahLst/>
              <a:cxnLst>
                <a:cxn ang="0">
                  <a:pos x="0" y="0"/>
                </a:cxn>
                <a:cxn ang="0">
                  <a:pos x="19917" y="0"/>
                </a:cxn>
              </a:cxnLst>
              <a:rect l="0" t="0" r="r" b="b"/>
              <a:pathLst>
                <a:path w="20000" h="20000">
                  <a:moveTo>
                    <a:pt x="0" y="0"/>
                  </a:moveTo>
                  <a:lnTo>
                    <a:pt x="19917" y="0"/>
                  </a:lnTo>
                </a:path>
              </a:pathLst>
            </a:custGeom>
            <a:noFill/>
            <a:ln w="3175">
              <a:solidFill>
                <a:srgbClr val="000000"/>
              </a:solidFill>
              <a:round/>
              <a:headEnd type="triangle" w="med" len="sm"/>
              <a:tailEnd/>
            </a:ln>
          </p:spPr>
          <p:txBody>
            <a:bodyPr/>
            <a:lstStyle/>
            <a:p>
              <a:endParaRPr lang="ar-SA"/>
            </a:p>
          </p:txBody>
        </p:sp>
        <p:sp>
          <p:nvSpPr>
            <p:cNvPr id="37" name="Freeform 36"/>
            <p:cNvSpPr>
              <a:spLocks/>
            </p:cNvSpPr>
            <p:nvPr/>
          </p:nvSpPr>
          <p:spPr bwMode="auto">
            <a:xfrm>
              <a:off x="13556" y="8179"/>
              <a:ext cx="667" cy="3"/>
            </a:xfrm>
            <a:custGeom>
              <a:avLst/>
              <a:gdLst/>
              <a:ahLst/>
              <a:cxnLst>
                <a:cxn ang="0">
                  <a:pos x="0" y="0"/>
                </a:cxn>
                <a:cxn ang="0">
                  <a:pos x="19917" y="0"/>
                </a:cxn>
              </a:cxnLst>
              <a:rect l="0" t="0" r="r" b="b"/>
              <a:pathLst>
                <a:path w="20000" h="20000">
                  <a:moveTo>
                    <a:pt x="0" y="0"/>
                  </a:moveTo>
                  <a:lnTo>
                    <a:pt x="19917" y="0"/>
                  </a:lnTo>
                </a:path>
              </a:pathLst>
            </a:custGeom>
            <a:noFill/>
            <a:ln w="3175">
              <a:solidFill>
                <a:srgbClr val="000000"/>
              </a:solidFill>
              <a:round/>
              <a:headEnd type="triangle" w="med" len="sm"/>
              <a:tailEnd/>
            </a:ln>
          </p:spPr>
          <p:txBody>
            <a:bodyPr/>
            <a:lstStyle/>
            <a:p>
              <a:endParaRPr lang="ar-SA"/>
            </a:p>
          </p:txBody>
        </p:sp>
        <p:sp>
          <p:nvSpPr>
            <p:cNvPr id="38" name="Freeform 37"/>
            <p:cNvSpPr>
              <a:spLocks/>
            </p:cNvSpPr>
            <p:nvPr/>
          </p:nvSpPr>
          <p:spPr bwMode="auto">
            <a:xfrm>
              <a:off x="13556" y="7102"/>
              <a:ext cx="667" cy="3"/>
            </a:xfrm>
            <a:custGeom>
              <a:avLst/>
              <a:gdLst/>
              <a:ahLst/>
              <a:cxnLst>
                <a:cxn ang="0">
                  <a:pos x="0" y="0"/>
                </a:cxn>
                <a:cxn ang="0">
                  <a:pos x="19917" y="0"/>
                </a:cxn>
              </a:cxnLst>
              <a:rect l="0" t="0" r="r" b="b"/>
              <a:pathLst>
                <a:path w="20000" h="20000">
                  <a:moveTo>
                    <a:pt x="0" y="0"/>
                  </a:moveTo>
                  <a:lnTo>
                    <a:pt x="19917" y="0"/>
                  </a:lnTo>
                </a:path>
              </a:pathLst>
            </a:custGeom>
            <a:noFill/>
            <a:ln w="3175">
              <a:solidFill>
                <a:srgbClr val="000000"/>
              </a:solidFill>
              <a:round/>
              <a:headEnd type="triangle" w="med" len="sm"/>
              <a:tailEnd/>
            </a:ln>
          </p:spPr>
          <p:txBody>
            <a:bodyPr/>
            <a:lstStyle/>
            <a:p>
              <a:endParaRPr lang="ar-SA"/>
            </a:p>
          </p:txBody>
        </p:sp>
        <p:sp>
          <p:nvSpPr>
            <p:cNvPr id="39" name="Freeform 38"/>
            <p:cNvSpPr>
              <a:spLocks/>
            </p:cNvSpPr>
            <p:nvPr/>
          </p:nvSpPr>
          <p:spPr bwMode="auto">
            <a:xfrm>
              <a:off x="13556" y="6054"/>
              <a:ext cx="667" cy="3"/>
            </a:xfrm>
            <a:custGeom>
              <a:avLst/>
              <a:gdLst/>
              <a:ahLst/>
              <a:cxnLst>
                <a:cxn ang="0">
                  <a:pos x="0" y="0"/>
                </a:cxn>
                <a:cxn ang="0">
                  <a:pos x="19917" y="0"/>
                </a:cxn>
              </a:cxnLst>
              <a:rect l="0" t="0" r="r" b="b"/>
              <a:pathLst>
                <a:path w="20000" h="20000">
                  <a:moveTo>
                    <a:pt x="0" y="0"/>
                  </a:moveTo>
                  <a:lnTo>
                    <a:pt x="19917" y="0"/>
                  </a:lnTo>
                </a:path>
              </a:pathLst>
            </a:custGeom>
            <a:noFill/>
            <a:ln w="3175">
              <a:solidFill>
                <a:srgbClr val="000000"/>
              </a:solidFill>
              <a:round/>
              <a:headEnd type="triangle" w="med" len="sm"/>
              <a:tailEnd/>
            </a:ln>
          </p:spPr>
          <p:txBody>
            <a:bodyPr/>
            <a:lstStyle/>
            <a:p>
              <a:endParaRPr lang="ar-SA"/>
            </a:p>
          </p:txBody>
        </p:sp>
        <p:sp>
          <p:nvSpPr>
            <p:cNvPr id="40" name="AutoShape 39"/>
            <p:cNvSpPr>
              <a:spLocks noChangeArrowheads="1"/>
            </p:cNvSpPr>
            <p:nvPr/>
          </p:nvSpPr>
          <p:spPr bwMode="auto">
            <a:xfrm>
              <a:off x="111" y="611"/>
              <a:ext cx="7113" cy="818"/>
            </a:xfrm>
            <a:prstGeom prst="roundRect">
              <a:avLst>
                <a:gd name="adj" fmla="val 16667"/>
              </a:avLst>
            </a:prstGeom>
            <a:noFill/>
            <a:ln w="3175">
              <a:solidFill>
                <a:srgbClr val="000000"/>
              </a:solidFill>
              <a:round/>
              <a:headEnd/>
              <a:tailEnd/>
            </a:ln>
          </p:spPr>
          <p:txBody>
            <a:bodyPr/>
            <a:lstStyle/>
            <a:p>
              <a:endParaRPr lang="ar-SA"/>
            </a:p>
          </p:txBody>
        </p:sp>
        <p:sp>
          <p:nvSpPr>
            <p:cNvPr id="41" name="AutoShape 40"/>
            <p:cNvSpPr>
              <a:spLocks noChangeArrowheads="1"/>
            </p:cNvSpPr>
            <p:nvPr/>
          </p:nvSpPr>
          <p:spPr bwMode="auto">
            <a:xfrm>
              <a:off x="3444" y="1776"/>
              <a:ext cx="5780" cy="818"/>
            </a:xfrm>
            <a:prstGeom prst="roundRect">
              <a:avLst>
                <a:gd name="adj" fmla="val 16667"/>
              </a:avLst>
            </a:prstGeom>
            <a:solidFill>
              <a:srgbClr val="000000"/>
            </a:solidFill>
            <a:ln w="3175">
              <a:solidFill>
                <a:srgbClr val="000000"/>
              </a:solidFill>
              <a:round/>
              <a:headEnd/>
              <a:tailEnd/>
            </a:ln>
          </p:spPr>
          <p:txBody>
            <a:bodyPr/>
            <a:lstStyle/>
            <a:p>
              <a:endParaRPr lang="ar-SA"/>
            </a:p>
          </p:txBody>
        </p:sp>
        <p:sp>
          <p:nvSpPr>
            <p:cNvPr id="42" name="AutoShape 41"/>
            <p:cNvSpPr>
              <a:spLocks noChangeArrowheads="1"/>
            </p:cNvSpPr>
            <p:nvPr/>
          </p:nvSpPr>
          <p:spPr bwMode="auto">
            <a:xfrm>
              <a:off x="3444" y="1776"/>
              <a:ext cx="5780" cy="818"/>
            </a:xfrm>
            <a:prstGeom prst="roundRect">
              <a:avLst>
                <a:gd name="adj" fmla="val 16667"/>
              </a:avLst>
            </a:prstGeom>
            <a:noFill/>
            <a:ln w="3175">
              <a:solidFill>
                <a:srgbClr val="000000"/>
              </a:solidFill>
              <a:round/>
              <a:headEnd/>
              <a:tailEnd/>
            </a:ln>
          </p:spPr>
          <p:txBody>
            <a:bodyPr/>
            <a:lstStyle/>
            <a:p>
              <a:endParaRPr lang="ar-SA"/>
            </a:p>
          </p:txBody>
        </p:sp>
        <p:sp>
          <p:nvSpPr>
            <p:cNvPr id="43" name="Rectangle 42"/>
            <p:cNvSpPr>
              <a:spLocks noChangeArrowheads="1"/>
            </p:cNvSpPr>
            <p:nvPr/>
          </p:nvSpPr>
          <p:spPr bwMode="auto">
            <a:xfrm>
              <a:off x="4555" y="2008"/>
              <a:ext cx="4447" cy="586"/>
            </a:xfrm>
            <a:prstGeom prst="rect">
              <a:avLst/>
            </a:prstGeom>
            <a:noFill/>
            <a:ln w="0">
              <a:noFill/>
              <a:miter lim="800000"/>
              <a:headEnd/>
              <a:tailEnd/>
            </a:ln>
          </p:spPr>
          <p:txBody>
            <a:bodyPr lIns="0" tIns="0" rIns="0" bIns="0"/>
            <a:lstStyle/>
            <a:p>
              <a:r>
                <a:rPr lang="en-US" sz="900" b="1">
                  <a:solidFill>
                    <a:srgbClr val="000000"/>
                  </a:solidFill>
                  <a:latin typeface="Times New Roman" pitchFamily="18" charset="0"/>
                  <a:cs typeface="Times New Roman" pitchFamily="18" charset="0"/>
                </a:rPr>
                <a:t>Bitmap</a:t>
              </a:r>
              <a:endParaRPr lang="en-US" sz="800">
                <a:solidFill>
                  <a:srgbClr val="000000"/>
                </a:solidFill>
                <a:latin typeface="Times New Roman" pitchFamily="18" charset="0"/>
                <a:cs typeface="Times New Roman" pitchFamily="18" charset="0"/>
              </a:endParaRPr>
            </a:p>
            <a:p>
              <a:pPr eaLnBrk="0" hangingPunct="0"/>
              <a:endParaRPr lang="en-US" sz="2400">
                <a:latin typeface="Times New Roman" pitchFamily="18" charset="0"/>
                <a:cs typeface="Times New Roman" pitchFamily="18" charset="0"/>
              </a:endParaRPr>
            </a:p>
          </p:txBody>
        </p:sp>
        <p:sp>
          <p:nvSpPr>
            <p:cNvPr id="44" name="AutoShape 43"/>
            <p:cNvSpPr>
              <a:spLocks noChangeArrowheads="1"/>
            </p:cNvSpPr>
            <p:nvPr/>
          </p:nvSpPr>
          <p:spPr bwMode="auto">
            <a:xfrm>
              <a:off x="3444" y="2823"/>
              <a:ext cx="5780" cy="818"/>
            </a:xfrm>
            <a:prstGeom prst="roundRect">
              <a:avLst>
                <a:gd name="adj" fmla="val 16667"/>
              </a:avLst>
            </a:prstGeom>
            <a:noFill/>
            <a:ln w="3175">
              <a:solidFill>
                <a:srgbClr val="000000"/>
              </a:solidFill>
              <a:round/>
              <a:headEnd/>
              <a:tailEnd/>
            </a:ln>
          </p:spPr>
          <p:txBody>
            <a:bodyPr/>
            <a:lstStyle/>
            <a:p>
              <a:endParaRPr lang="ar-SA"/>
            </a:p>
          </p:txBody>
        </p:sp>
        <p:sp>
          <p:nvSpPr>
            <p:cNvPr id="45" name="Rectangle 44"/>
            <p:cNvSpPr>
              <a:spLocks noChangeArrowheads="1"/>
            </p:cNvSpPr>
            <p:nvPr/>
          </p:nvSpPr>
          <p:spPr bwMode="auto">
            <a:xfrm>
              <a:off x="4555" y="3056"/>
              <a:ext cx="4447" cy="469"/>
            </a:xfrm>
            <a:prstGeom prst="rect">
              <a:avLst/>
            </a:prstGeom>
            <a:noFill/>
            <a:ln w="0">
              <a:noFill/>
              <a:miter lim="800000"/>
              <a:headEnd/>
              <a:tailEnd/>
            </a:ln>
          </p:spPr>
          <p:txBody>
            <a:bodyPr lIns="0" tIns="0" rIns="0" bIns="0"/>
            <a:lstStyle/>
            <a:p>
              <a:r>
                <a:rPr lang="en-US" sz="900" b="1">
                  <a:solidFill>
                    <a:srgbClr val="000000"/>
                  </a:solidFill>
                  <a:latin typeface="Times New Roman" pitchFamily="18" charset="0"/>
                  <a:cs typeface="Times New Roman" pitchFamily="18" charset="0"/>
                </a:rPr>
                <a:t>Font</a:t>
              </a:r>
              <a:endParaRPr lang="en-US" sz="800">
                <a:solidFill>
                  <a:srgbClr val="000000"/>
                </a:solidFill>
                <a:latin typeface="Times New Roman" pitchFamily="18" charset="0"/>
                <a:cs typeface="Times New Roman" pitchFamily="18" charset="0"/>
              </a:endParaRPr>
            </a:p>
            <a:p>
              <a:pPr eaLnBrk="0" hangingPunct="0"/>
              <a:endParaRPr lang="en-US" sz="2400">
                <a:latin typeface="Times New Roman" pitchFamily="18" charset="0"/>
                <a:cs typeface="Times New Roman" pitchFamily="18" charset="0"/>
              </a:endParaRPr>
            </a:p>
          </p:txBody>
        </p:sp>
        <p:sp>
          <p:nvSpPr>
            <p:cNvPr id="46" name="Rectangle 45"/>
            <p:cNvSpPr>
              <a:spLocks noChangeArrowheads="1"/>
            </p:cNvSpPr>
            <p:nvPr/>
          </p:nvSpPr>
          <p:spPr bwMode="auto">
            <a:xfrm>
              <a:off x="6888" y="2823"/>
              <a:ext cx="114" cy="236"/>
            </a:xfrm>
            <a:prstGeom prst="rect">
              <a:avLst/>
            </a:prstGeom>
            <a:noFill/>
            <a:ln w="0">
              <a:noFill/>
              <a:miter lim="800000"/>
              <a:headEnd/>
              <a:tailEnd/>
            </a:ln>
          </p:spPr>
          <p:txBody>
            <a:bodyPr lIns="0" tIns="0" rIns="0" bIns="0"/>
            <a:lstStyle/>
            <a:p>
              <a:r>
                <a:rPr lang="en-US" sz="1200">
                  <a:latin typeface="Times New Roman" pitchFamily="18" charset="0"/>
                  <a:cs typeface="Times New Roman" pitchFamily="18" charset="0"/>
                </a:rPr>
                <a:t> </a:t>
              </a:r>
            </a:p>
            <a:p>
              <a:pPr eaLnBrk="0" hangingPunct="0"/>
              <a:endParaRPr lang="en-US" sz="2400">
                <a:latin typeface="Times New Roman" pitchFamily="18" charset="0"/>
                <a:cs typeface="Times New Roman" pitchFamily="18" charset="0"/>
              </a:endParaRPr>
            </a:p>
          </p:txBody>
        </p:sp>
        <p:sp>
          <p:nvSpPr>
            <p:cNvPr id="47" name="Rectangle 46"/>
            <p:cNvSpPr>
              <a:spLocks noChangeArrowheads="1"/>
            </p:cNvSpPr>
            <p:nvPr/>
          </p:nvSpPr>
          <p:spPr bwMode="auto">
            <a:xfrm>
              <a:off x="4555" y="4221"/>
              <a:ext cx="4447" cy="468"/>
            </a:xfrm>
            <a:prstGeom prst="rect">
              <a:avLst/>
            </a:prstGeom>
            <a:noFill/>
            <a:ln w="0">
              <a:noFill/>
              <a:miter lim="800000"/>
              <a:headEnd/>
              <a:tailEnd/>
            </a:ln>
          </p:spPr>
          <p:txBody>
            <a:bodyPr lIns="0" tIns="0" rIns="0" bIns="0"/>
            <a:lstStyle/>
            <a:p>
              <a:r>
                <a:rPr lang="en-US" sz="900" b="1">
                  <a:solidFill>
                    <a:srgbClr val="000000"/>
                  </a:solidFill>
                  <a:latin typeface="Times New Roman" pitchFamily="18" charset="0"/>
                  <a:cs typeface="Times New Roman" pitchFamily="18" charset="0"/>
                </a:rPr>
                <a:t>FontFamily</a:t>
              </a:r>
              <a:endParaRPr lang="en-US" sz="800">
                <a:solidFill>
                  <a:srgbClr val="000000"/>
                </a:solidFill>
                <a:latin typeface="Times New Roman" pitchFamily="18" charset="0"/>
                <a:cs typeface="Times New Roman" pitchFamily="18" charset="0"/>
              </a:endParaRPr>
            </a:p>
            <a:p>
              <a:pPr eaLnBrk="0" hangingPunct="0"/>
              <a:endParaRPr lang="en-US" sz="2400">
                <a:latin typeface="Times New Roman" pitchFamily="18" charset="0"/>
                <a:cs typeface="Times New Roman" pitchFamily="18" charset="0"/>
              </a:endParaRPr>
            </a:p>
          </p:txBody>
        </p:sp>
        <p:sp>
          <p:nvSpPr>
            <p:cNvPr id="48" name="Rectangle 47"/>
            <p:cNvSpPr>
              <a:spLocks noChangeArrowheads="1"/>
            </p:cNvSpPr>
            <p:nvPr/>
          </p:nvSpPr>
          <p:spPr bwMode="auto">
            <a:xfrm>
              <a:off x="4555" y="5385"/>
              <a:ext cx="4447" cy="469"/>
            </a:xfrm>
            <a:prstGeom prst="rect">
              <a:avLst/>
            </a:prstGeom>
            <a:noFill/>
            <a:ln w="0">
              <a:noFill/>
              <a:miter lim="800000"/>
              <a:headEnd/>
              <a:tailEnd/>
            </a:ln>
          </p:spPr>
          <p:txBody>
            <a:bodyPr lIns="0" tIns="0" rIns="0" bIns="0"/>
            <a:lstStyle/>
            <a:p>
              <a:r>
                <a:rPr lang="en-US" sz="900" b="1">
                  <a:solidFill>
                    <a:srgbClr val="000000"/>
                  </a:solidFill>
                  <a:latin typeface="Times New Roman" pitchFamily="18" charset="0"/>
                  <a:cs typeface="Times New Roman" pitchFamily="18" charset="0"/>
                </a:rPr>
                <a:t>Graphics</a:t>
              </a:r>
              <a:endParaRPr lang="en-US" sz="800">
                <a:solidFill>
                  <a:srgbClr val="000000"/>
                </a:solidFill>
                <a:latin typeface="Times New Roman" pitchFamily="18" charset="0"/>
                <a:cs typeface="Times New Roman" pitchFamily="18" charset="0"/>
              </a:endParaRPr>
            </a:p>
            <a:p>
              <a:pPr eaLnBrk="0" hangingPunct="0"/>
              <a:endParaRPr lang="en-US" sz="2400">
                <a:latin typeface="Times New Roman" pitchFamily="18" charset="0"/>
                <a:cs typeface="Times New Roman" pitchFamily="18" charset="0"/>
              </a:endParaRPr>
            </a:p>
          </p:txBody>
        </p:sp>
        <p:sp>
          <p:nvSpPr>
            <p:cNvPr id="49" name="Rectangle 48"/>
            <p:cNvSpPr>
              <a:spLocks noChangeArrowheads="1"/>
            </p:cNvSpPr>
            <p:nvPr/>
          </p:nvSpPr>
          <p:spPr bwMode="auto">
            <a:xfrm>
              <a:off x="4555" y="6433"/>
              <a:ext cx="4447" cy="468"/>
            </a:xfrm>
            <a:prstGeom prst="rect">
              <a:avLst/>
            </a:prstGeom>
            <a:noFill/>
            <a:ln w="0">
              <a:noFill/>
              <a:miter lim="800000"/>
              <a:headEnd/>
              <a:tailEnd/>
            </a:ln>
          </p:spPr>
          <p:txBody>
            <a:bodyPr lIns="0" tIns="0" rIns="0" bIns="0"/>
            <a:lstStyle/>
            <a:p>
              <a:r>
                <a:rPr lang="en-US" sz="900" b="1">
                  <a:solidFill>
                    <a:srgbClr val="000000"/>
                  </a:solidFill>
                  <a:latin typeface="Times New Roman" pitchFamily="18" charset="0"/>
                  <a:cs typeface="Times New Roman" pitchFamily="18" charset="0"/>
                </a:rPr>
                <a:t>Icon</a:t>
              </a:r>
              <a:endParaRPr lang="en-US" sz="800">
                <a:solidFill>
                  <a:srgbClr val="000000"/>
                </a:solidFill>
                <a:latin typeface="Times New Roman" pitchFamily="18" charset="0"/>
                <a:cs typeface="Times New Roman" pitchFamily="18" charset="0"/>
              </a:endParaRPr>
            </a:p>
            <a:p>
              <a:pPr eaLnBrk="0" hangingPunct="0"/>
              <a:endParaRPr lang="en-US" sz="2400">
                <a:latin typeface="Times New Roman" pitchFamily="18" charset="0"/>
                <a:cs typeface="Times New Roman" pitchFamily="18" charset="0"/>
              </a:endParaRPr>
            </a:p>
          </p:txBody>
        </p:sp>
        <p:sp>
          <p:nvSpPr>
            <p:cNvPr id="50" name="AutoShape 49"/>
            <p:cNvSpPr>
              <a:spLocks noChangeArrowheads="1"/>
            </p:cNvSpPr>
            <p:nvPr/>
          </p:nvSpPr>
          <p:spPr bwMode="auto">
            <a:xfrm>
              <a:off x="3444" y="7248"/>
              <a:ext cx="5780" cy="818"/>
            </a:xfrm>
            <a:prstGeom prst="roundRect">
              <a:avLst>
                <a:gd name="adj" fmla="val 16667"/>
              </a:avLst>
            </a:prstGeom>
            <a:noFill/>
            <a:ln w="3175">
              <a:solidFill>
                <a:srgbClr val="000000"/>
              </a:solidFill>
              <a:round/>
              <a:headEnd/>
              <a:tailEnd/>
            </a:ln>
          </p:spPr>
          <p:txBody>
            <a:bodyPr/>
            <a:lstStyle/>
            <a:p>
              <a:endParaRPr lang="ar-SA"/>
            </a:p>
          </p:txBody>
        </p:sp>
        <p:sp>
          <p:nvSpPr>
            <p:cNvPr id="51" name="Rectangle 50"/>
            <p:cNvSpPr>
              <a:spLocks noChangeArrowheads="1"/>
            </p:cNvSpPr>
            <p:nvPr/>
          </p:nvSpPr>
          <p:spPr bwMode="auto">
            <a:xfrm>
              <a:off x="4555" y="7481"/>
              <a:ext cx="4447" cy="468"/>
            </a:xfrm>
            <a:prstGeom prst="rect">
              <a:avLst/>
            </a:prstGeom>
            <a:noFill/>
            <a:ln w="0">
              <a:noFill/>
              <a:miter lim="800000"/>
              <a:headEnd/>
              <a:tailEnd/>
            </a:ln>
          </p:spPr>
          <p:txBody>
            <a:bodyPr lIns="0" tIns="0" rIns="0" bIns="0"/>
            <a:lstStyle/>
            <a:p>
              <a:r>
                <a:rPr lang="en-US" sz="900" b="1">
                  <a:solidFill>
                    <a:srgbClr val="000000"/>
                  </a:solidFill>
                  <a:latin typeface="Times New Roman" pitchFamily="18" charset="0"/>
                  <a:cs typeface="Times New Roman" pitchFamily="18" charset="0"/>
                </a:rPr>
                <a:t>Pen</a:t>
              </a:r>
              <a:endParaRPr lang="en-US" sz="800">
                <a:solidFill>
                  <a:srgbClr val="000000"/>
                </a:solidFill>
                <a:latin typeface="Times New Roman" pitchFamily="18" charset="0"/>
                <a:cs typeface="Times New Roman" pitchFamily="18" charset="0"/>
              </a:endParaRPr>
            </a:p>
            <a:p>
              <a:pPr eaLnBrk="0" hangingPunct="0"/>
              <a:endParaRPr lang="en-US" sz="2400">
                <a:latin typeface="Times New Roman" pitchFamily="18" charset="0"/>
                <a:cs typeface="Times New Roman" pitchFamily="18" charset="0"/>
              </a:endParaRPr>
            </a:p>
          </p:txBody>
        </p:sp>
        <p:sp>
          <p:nvSpPr>
            <p:cNvPr id="52" name="Rectangle 51"/>
            <p:cNvSpPr>
              <a:spLocks noChangeArrowheads="1"/>
            </p:cNvSpPr>
            <p:nvPr/>
          </p:nvSpPr>
          <p:spPr bwMode="auto">
            <a:xfrm>
              <a:off x="4555" y="8645"/>
              <a:ext cx="4447" cy="469"/>
            </a:xfrm>
            <a:prstGeom prst="rect">
              <a:avLst/>
            </a:prstGeom>
            <a:noFill/>
            <a:ln w="0">
              <a:noFill/>
              <a:miter lim="800000"/>
              <a:headEnd/>
              <a:tailEnd/>
            </a:ln>
          </p:spPr>
          <p:txBody>
            <a:bodyPr lIns="0" tIns="0" rIns="0" bIns="0"/>
            <a:lstStyle/>
            <a:p>
              <a:r>
                <a:rPr lang="en-US" sz="900" b="1">
                  <a:solidFill>
                    <a:srgbClr val="000000"/>
                  </a:solidFill>
                  <a:latin typeface="Times New Roman" pitchFamily="18" charset="0"/>
                  <a:cs typeface="Times New Roman" pitchFamily="18" charset="0"/>
                </a:rPr>
                <a:t>Region</a:t>
              </a:r>
              <a:endParaRPr lang="en-US" sz="800">
                <a:solidFill>
                  <a:srgbClr val="000000"/>
                </a:solidFill>
                <a:latin typeface="Times New Roman" pitchFamily="18" charset="0"/>
                <a:cs typeface="Times New Roman" pitchFamily="18" charset="0"/>
              </a:endParaRPr>
            </a:p>
            <a:p>
              <a:pPr eaLnBrk="0" hangingPunct="0"/>
              <a:endParaRPr lang="en-US" sz="2400">
                <a:latin typeface="Times New Roman" pitchFamily="18" charset="0"/>
                <a:cs typeface="Times New Roman" pitchFamily="18" charset="0"/>
              </a:endParaRPr>
            </a:p>
          </p:txBody>
        </p:sp>
        <p:sp>
          <p:nvSpPr>
            <p:cNvPr id="53" name="Rectangle 52"/>
            <p:cNvSpPr>
              <a:spLocks noChangeArrowheads="1"/>
            </p:cNvSpPr>
            <p:nvPr/>
          </p:nvSpPr>
          <p:spPr bwMode="auto">
            <a:xfrm>
              <a:off x="4555" y="9693"/>
              <a:ext cx="4447" cy="469"/>
            </a:xfrm>
            <a:prstGeom prst="rect">
              <a:avLst/>
            </a:prstGeom>
            <a:noFill/>
            <a:ln w="0">
              <a:noFill/>
              <a:miter lim="800000"/>
              <a:headEnd/>
              <a:tailEnd/>
            </a:ln>
          </p:spPr>
          <p:txBody>
            <a:bodyPr lIns="0" tIns="0" rIns="0" bIns="0"/>
            <a:lstStyle/>
            <a:p>
              <a:r>
                <a:rPr lang="en-US" sz="900" b="1">
                  <a:solidFill>
                    <a:srgbClr val="000000"/>
                  </a:solidFill>
                  <a:latin typeface="Times New Roman" pitchFamily="18" charset="0"/>
                  <a:cs typeface="Times New Roman" pitchFamily="18" charset="0"/>
                </a:rPr>
                <a:t>SolidBrush</a:t>
              </a:r>
              <a:endParaRPr lang="en-US" sz="800">
                <a:solidFill>
                  <a:srgbClr val="000000"/>
                </a:solidFill>
                <a:latin typeface="Times New Roman" pitchFamily="18" charset="0"/>
                <a:cs typeface="Times New Roman" pitchFamily="18" charset="0"/>
              </a:endParaRPr>
            </a:p>
            <a:p>
              <a:pPr eaLnBrk="0" hangingPunct="0"/>
              <a:endParaRPr lang="en-US" sz="2400">
                <a:latin typeface="Times New Roman" pitchFamily="18" charset="0"/>
                <a:cs typeface="Times New Roman" pitchFamily="18" charset="0"/>
              </a:endParaRPr>
            </a:p>
          </p:txBody>
        </p:sp>
        <p:sp>
          <p:nvSpPr>
            <p:cNvPr id="54" name="AutoShape 53"/>
            <p:cNvSpPr>
              <a:spLocks noChangeArrowheads="1"/>
            </p:cNvSpPr>
            <p:nvPr/>
          </p:nvSpPr>
          <p:spPr bwMode="auto">
            <a:xfrm>
              <a:off x="3444" y="10508"/>
              <a:ext cx="5780" cy="818"/>
            </a:xfrm>
            <a:prstGeom prst="roundRect">
              <a:avLst>
                <a:gd name="adj" fmla="val 16667"/>
              </a:avLst>
            </a:prstGeom>
            <a:solidFill>
              <a:srgbClr val="000000"/>
            </a:solidFill>
            <a:ln w="3175">
              <a:solidFill>
                <a:srgbClr val="000000"/>
              </a:solidFill>
              <a:round/>
              <a:headEnd/>
              <a:tailEnd/>
            </a:ln>
          </p:spPr>
          <p:txBody>
            <a:bodyPr/>
            <a:lstStyle/>
            <a:p>
              <a:endParaRPr lang="ar-SA"/>
            </a:p>
          </p:txBody>
        </p:sp>
        <p:sp>
          <p:nvSpPr>
            <p:cNvPr id="55" name="AutoShape 54"/>
            <p:cNvSpPr>
              <a:spLocks noChangeArrowheads="1"/>
            </p:cNvSpPr>
            <p:nvPr/>
          </p:nvSpPr>
          <p:spPr bwMode="auto">
            <a:xfrm>
              <a:off x="3444" y="10508"/>
              <a:ext cx="5780" cy="818"/>
            </a:xfrm>
            <a:prstGeom prst="roundRect">
              <a:avLst>
                <a:gd name="adj" fmla="val 16667"/>
              </a:avLst>
            </a:prstGeom>
            <a:noFill/>
            <a:ln w="3175">
              <a:solidFill>
                <a:srgbClr val="000000"/>
              </a:solidFill>
              <a:round/>
              <a:headEnd/>
              <a:tailEnd/>
            </a:ln>
          </p:spPr>
          <p:txBody>
            <a:bodyPr/>
            <a:lstStyle/>
            <a:p>
              <a:endParaRPr lang="ar-SA"/>
            </a:p>
          </p:txBody>
        </p:sp>
        <p:sp>
          <p:nvSpPr>
            <p:cNvPr id="56" name="AutoShape 55"/>
            <p:cNvSpPr>
              <a:spLocks noChangeArrowheads="1"/>
            </p:cNvSpPr>
            <p:nvPr/>
          </p:nvSpPr>
          <p:spPr bwMode="auto">
            <a:xfrm>
              <a:off x="3444" y="11556"/>
              <a:ext cx="5780" cy="818"/>
            </a:xfrm>
            <a:prstGeom prst="roundRect">
              <a:avLst>
                <a:gd name="adj" fmla="val 16667"/>
              </a:avLst>
            </a:prstGeom>
            <a:solidFill>
              <a:srgbClr val="000000"/>
            </a:solidFill>
            <a:ln w="3175">
              <a:solidFill>
                <a:srgbClr val="000000"/>
              </a:solidFill>
              <a:round/>
              <a:headEnd/>
              <a:tailEnd/>
            </a:ln>
          </p:spPr>
          <p:txBody>
            <a:bodyPr/>
            <a:lstStyle/>
            <a:p>
              <a:endParaRPr lang="ar-SA"/>
            </a:p>
          </p:txBody>
        </p:sp>
        <p:sp>
          <p:nvSpPr>
            <p:cNvPr id="57" name="AutoShape 56"/>
            <p:cNvSpPr>
              <a:spLocks noChangeArrowheads="1"/>
            </p:cNvSpPr>
            <p:nvPr/>
          </p:nvSpPr>
          <p:spPr bwMode="auto">
            <a:xfrm>
              <a:off x="3444" y="11556"/>
              <a:ext cx="5780" cy="818"/>
            </a:xfrm>
            <a:prstGeom prst="roundRect">
              <a:avLst>
                <a:gd name="adj" fmla="val 16667"/>
              </a:avLst>
            </a:prstGeom>
            <a:noFill/>
            <a:ln w="3175">
              <a:solidFill>
                <a:srgbClr val="000000"/>
              </a:solidFill>
              <a:round/>
              <a:headEnd/>
              <a:tailEnd/>
            </a:ln>
          </p:spPr>
          <p:txBody>
            <a:bodyPr/>
            <a:lstStyle/>
            <a:p>
              <a:endParaRPr lang="ar-SA"/>
            </a:p>
          </p:txBody>
        </p:sp>
        <p:sp>
          <p:nvSpPr>
            <p:cNvPr id="58" name="AutoShape 57"/>
            <p:cNvSpPr>
              <a:spLocks noChangeArrowheads="1"/>
            </p:cNvSpPr>
            <p:nvPr/>
          </p:nvSpPr>
          <p:spPr bwMode="auto">
            <a:xfrm>
              <a:off x="3444" y="12720"/>
              <a:ext cx="5780" cy="818"/>
            </a:xfrm>
            <a:prstGeom prst="roundRect">
              <a:avLst>
                <a:gd name="adj" fmla="val 16667"/>
              </a:avLst>
            </a:prstGeom>
            <a:solidFill>
              <a:srgbClr val="000000"/>
            </a:solidFill>
            <a:ln w="3175">
              <a:solidFill>
                <a:srgbClr val="000000"/>
              </a:solidFill>
              <a:round/>
              <a:headEnd/>
              <a:tailEnd/>
            </a:ln>
          </p:spPr>
          <p:txBody>
            <a:bodyPr/>
            <a:lstStyle/>
            <a:p>
              <a:endParaRPr lang="ar-SA"/>
            </a:p>
          </p:txBody>
        </p:sp>
        <p:sp>
          <p:nvSpPr>
            <p:cNvPr id="59" name="AutoShape 58"/>
            <p:cNvSpPr>
              <a:spLocks noChangeArrowheads="1"/>
            </p:cNvSpPr>
            <p:nvPr/>
          </p:nvSpPr>
          <p:spPr bwMode="auto">
            <a:xfrm>
              <a:off x="3444" y="12720"/>
              <a:ext cx="5780" cy="818"/>
            </a:xfrm>
            <a:prstGeom prst="roundRect">
              <a:avLst>
                <a:gd name="adj" fmla="val 16667"/>
              </a:avLst>
            </a:prstGeom>
            <a:noFill/>
            <a:ln w="3175">
              <a:solidFill>
                <a:srgbClr val="000000"/>
              </a:solidFill>
              <a:round/>
              <a:headEnd/>
              <a:tailEnd/>
            </a:ln>
          </p:spPr>
          <p:txBody>
            <a:bodyPr/>
            <a:lstStyle/>
            <a:p>
              <a:endParaRPr lang="ar-SA"/>
            </a:p>
          </p:txBody>
        </p:sp>
        <p:sp>
          <p:nvSpPr>
            <p:cNvPr id="60" name="Rectangle 59"/>
            <p:cNvSpPr>
              <a:spLocks noChangeArrowheads="1"/>
            </p:cNvSpPr>
            <p:nvPr/>
          </p:nvSpPr>
          <p:spPr bwMode="auto">
            <a:xfrm>
              <a:off x="4555" y="10741"/>
              <a:ext cx="4447" cy="468"/>
            </a:xfrm>
            <a:prstGeom prst="rect">
              <a:avLst/>
            </a:prstGeom>
            <a:noFill/>
            <a:ln w="0">
              <a:noFill/>
              <a:miter lim="800000"/>
              <a:headEnd/>
              <a:tailEnd/>
            </a:ln>
          </p:spPr>
          <p:txBody>
            <a:bodyPr lIns="0" tIns="0" rIns="0" bIns="0"/>
            <a:lstStyle/>
            <a:p>
              <a:r>
                <a:rPr lang="en-US" sz="900" b="1">
                  <a:solidFill>
                    <a:srgbClr val="000000"/>
                  </a:solidFill>
                  <a:latin typeface="Times New Roman" pitchFamily="18" charset="0"/>
                  <a:cs typeface="Times New Roman" pitchFamily="18" charset="0"/>
                </a:rPr>
                <a:t>TextureBrush</a:t>
              </a:r>
              <a:endParaRPr lang="en-US" sz="800">
                <a:solidFill>
                  <a:srgbClr val="000000"/>
                </a:solidFill>
                <a:latin typeface="Times New Roman" pitchFamily="18" charset="0"/>
                <a:cs typeface="Times New Roman" pitchFamily="18" charset="0"/>
              </a:endParaRPr>
            </a:p>
            <a:p>
              <a:pPr eaLnBrk="0" hangingPunct="0"/>
              <a:endParaRPr lang="en-US" sz="2400">
                <a:latin typeface="Times New Roman" pitchFamily="18" charset="0"/>
                <a:cs typeface="Times New Roman" pitchFamily="18" charset="0"/>
              </a:endParaRPr>
            </a:p>
          </p:txBody>
        </p:sp>
        <p:sp>
          <p:nvSpPr>
            <p:cNvPr id="61" name="Rectangle 60"/>
            <p:cNvSpPr>
              <a:spLocks noChangeArrowheads="1"/>
            </p:cNvSpPr>
            <p:nvPr/>
          </p:nvSpPr>
          <p:spPr bwMode="auto">
            <a:xfrm>
              <a:off x="4555" y="11789"/>
              <a:ext cx="4447" cy="468"/>
            </a:xfrm>
            <a:prstGeom prst="rect">
              <a:avLst/>
            </a:prstGeom>
            <a:noFill/>
            <a:ln w="0">
              <a:noFill/>
              <a:miter lim="800000"/>
              <a:headEnd/>
              <a:tailEnd/>
            </a:ln>
          </p:spPr>
          <p:txBody>
            <a:bodyPr lIns="0" tIns="0" rIns="0" bIns="0"/>
            <a:lstStyle/>
            <a:p>
              <a:r>
                <a:rPr lang="en-US" sz="900" b="1">
                  <a:solidFill>
                    <a:srgbClr val="000000"/>
                  </a:solidFill>
                  <a:latin typeface="Times New Roman" pitchFamily="18" charset="0"/>
                  <a:cs typeface="Times New Roman" pitchFamily="18" charset="0"/>
                </a:rPr>
                <a:t>Image</a:t>
              </a:r>
              <a:endParaRPr lang="en-US" sz="800">
                <a:solidFill>
                  <a:srgbClr val="000000"/>
                </a:solidFill>
                <a:latin typeface="Times New Roman" pitchFamily="18" charset="0"/>
                <a:cs typeface="Times New Roman" pitchFamily="18" charset="0"/>
              </a:endParaRPr>
            </a:p>
            <a:p>
              <a:pPr eaLnBrk="0" hangingPunct="0"/>
              <a:endParaRPr lang="en-US" sz="2400">
                <a:latin typeface="Times New Roman" pitchFamily="18" charset="0"/>
                <a:cs typeface="Times New Roman" pitchFamily="18" charset="0"/>
              </a:endParaRPr>
            </a:p>
          </p:txBody>
        </p:sp>
        <p:sp>
          <p:nvSpPr>
            <p:cNvPr id="62" name="Rectangle 61"/>
            <p:cNvSpPr>
              <a:spLocks noChangeArrowheads="1"/>
            </p:cNvSpPr>
            <p:nvPr/>
          </p:nvSpPr>
          <p:spPr bwMode="auto">
            <a:xfrm>
              <a:off x="4555" y="12953"/>
              <a:ext cx="4447" cy="469"/>
            </a:xfrm>
            <a:prstGeom prst="rect">
              <a:avLst/>
            </a:prstGeom>
            <a:noFill/>
            <a:ln w="0">
              <a:noFill/>
              <a:miter lim="800000"/>
              <a:headEnd/>
              <a:tailEnd/>
            </a:ln>
          </p:spPr>
          <p:txBody>
            <a:bodyPr lIns="0" tIns="0" rIns="0" bIns="0"/>
            <a:lstStyle/>
            <a:p>
              <a:r>
                <a:rPr lang="en-US" sz="900" b="1">
                  <a:solidFill>
                    <a:srgbClr val="000000"/>
                  </a:solidFill>
                  <a:latin typeface="Times New Roman" pitchFamily="18" charset="0"/>
                  <a:cs typeface="Times New Roman" pitchFamily="18" charset="0"/>
                </a:rPr>
                <a:t>SolidBrush</a:t>
              </a:r>
              <a:endParaRPr lang="en-US" sz="800">
                <a:solidFill>
                  <a:srgbClr val="000000"/>
                </a:solidFill>
                <a:latin typeface="Times New Roman" pitchFamily="18" charset="0"/>
                <a:cs typeface="Times New Roman" pitchFamily="18" charset="0"/>
              </a:endParaRPr>
            </a:p>
            <a:p>
              <a:pPr eaLnBrk="0" hangingPunct="0"/>
              <a:endParaRPr lang="en-US" sz="2400">
                <a:latin typeface="Times New Roman" pitchFamily="18" charset="0"/>
                <a:cs typeface="Times New Roman" pitchFamily="18" charset="0"/>
              </a:endParaRPr>
            </a:p>
          </p:txBody>
        </p:sp>
        <p:sp>
          <p:nvSpPr>
            <p:cNvPr id="63" name="Freeform 62"/>
            <p:cNvSpPr>
              <a:spLocks/>
            </p:cNvSpPr>
            <p:nvPr/>
          </p:nvSpPr>
          <p:spPr bwMode="auto">
            <a:xfrm>
              <a:off x="2780" y="4454"/>
              <a:ext cx="667" cy="2"/>
            </a:xfrm>
            <a:custGeom>
              <a:avLst/>
              <a:gdLst/>
              <a:ahLst/>
              <a:cxnLst>
                <a:cxn ang="0">
                  <a:pos x="0" y="0"/>
                </a:cxn>
                <a:cxn ang="0">
                  <a:pos x="19917" y="0"/>
                </a:cxn>
              </a:cxnLst>
              <a:rect l="0" t="0" r="r" b="b"/>
              <a:pathLst>
                <a:path w="20000" h="20000">
                  <a:moveTo>
                    <a:pt x="0" y="0"/>
                  </a:moveTo>
                  <a:lnTo>
                    <a:pt x="19917" y="0"/>
                  </a:lnTo>
                </a:path>
              </a:pathLst>
            </a:custGeom>
            <a:noFill/>
            <a:ln w="3175">
              <a:solidFill>
                <a:srgbClr val="000000"/>
              </a:solidFill>
              <a:round/>
              <a:headEnd type="triangle" w="med" len="sm"/>
              <a:tailEnd/>
            </a:ln>
          </p:spPr>
          <p:txBody>
            <a:bodyPr/>
            <a:lstStyle/>
            <a:p>
              <a:endParaRPr lang="ar-SA"/>
            </a:p>
          </p:txBody>
        </p:sp>
        <p:sp>
          <p:nvSpPr>
            <p:cNvPr id="64" name="Freeform 63"/>
            <p:cNvSpPr>
              <a:spLocks/>
            </p:cNvSpPr>
            <p:nvPr/>
          </p:nvSpPr>
          <p:spPr bwMode="auto">
            <a:xfrm>
              <a:off x="2780" y="5618"/>
              <a:ext cx="667" cy="3"/>
            </a:xfrm>
            <a:custGeom>
              <a:avLst/>
              <a:gdLst/>
              <a:ahLst/>
              <a:cxnLst>
                <a:cxn ang="0">
                  <a:pos x="0" y="0"/>
                </a:cxn>
                <a:cxn ang="0">
                  <a:pos x="19917" y="0"/>
                </a:cxn>
              </a:cxnLst>
              <a:rect l="0" t="0" r="r" b="b"/>
              <a:pathLst>
                <a:path w="20000" h="20000">
                  <a:moveTo>
                    <a:pt x="0" y="0"/>
                  </a:moveTo>
                  <a:lnTo>
                    <a:pt x="19917" y="0"/>
                  </a:lnTo>
                </a:path>
              </a:pathLst>
            </a:custGeom>
            <a:noFill/>
            <a:ln w="3175">
              <a:solidFill>
                <a:srgbClr val="000000"/>
              </a:solidFill>
              <a:round/>
              <a:headEnd type="triangle" w="med" len="sm"/>
              <a:tailEnd/>
            </a:ln>
          </p:spPr>
          <p:txBody>
            <a:bodyPr/>
            <a:lstStyle/>
            <a:p>
              <a:endParaRPr lang="ar-SA"/>
            </a:p>
          </p:txBody>
        </p:sp>
        <p:sp>
          <p:nvSpPr>
            <p:cNvPr id="65" name="Freeform 64"/>
            <p:cNvSpPr>
              <a:spLocks/>
            </p:cNvSpPr>
            <p:nvPr/>
          </p:nvSpPr>
          <p:spPr bwMode="auto">
            <a:xfrm>
              <a:off x="2780" y="6666"/>
              <a:ext cx="667" cy="3"/>
            </a:xfrm>
            <a:custGeom>
              <a:avLst/>
              <a:gdLst/>
              <a:ahLst/>
              <a:cxnLst>
                <a:cxn ang="0">
                  <a:pos x="0" y="0"/>
                </a:cxn>
                <a:cxn ang="0">
                  <a:pos x="19917" y="0"/>
                </a:cxn>
              </a:cxnLst>
              <a:rect l="0" t="0" r="r" b="b"/>
              <a:pathLst>
                <a:path w="20000" h="20000">
                  <a:moveTo>
                    <a:pt x="0" y="0"/>
                  </a:moveTo>
                  <a:lnTo>
                    <a:pt x="19917" y="0"/>
                  </a:lnTo>
                </a:path>
              </a:pathLst>
            </a:custGeom>
            <a:noFill/>
            <a:ln w="3175">
              <a:solidFill>
                <a:srgbClr val="000000"/>
              </a:solidFill>
              <a:round/>
              <a:headEnd type="triangle" w="med" len="sm"/>
              <a:tailEnd/>
            </a:ln>
          </p:spPr>
          <p:txBody>
            <a:bodyPr/>
            <a:lstStyle/>
            <a:p>
              <a:endParaRPr lang="ar-SA"/>
            </a:p>
          </p:txBody>
        </p:sp>
        <p:sp>
          <p:nvSpPr>
            <p:cNvPr id="66" name="Freeform 65"/>
            <p:cNvSpPr>
              <a:spLocks/>
            </p:cNvSpPr>
            <p:nvPr/>
          </p:nvSpPr>
          <p:spPr bwMode="auto">
            <a:xfrm>
              <a:off x="2780" y="7714"/>
              <a:ext cx="667" cy="2"/>
            </a:xfrm>
            <a:custGeom>
              <a:avLst/>
              <a:gdLst/>
              <a:ahLst/>
              <a:cxnLst>
                <a:cxn ang="0">
                  <a:pos x="0" y="0"/>
                </a:cxn>
                <a:cxn ang="0">
                  <a:pos x="19917" y="0"/>
                </a:cxn>
              </a:cxnLst>
              <a:rect l="0" t="0" r="r" b="b"/>
              <a:pathLst>
                <a:path w="20000" h="20000">
                  <a:moveTo>
                    <a:pt x="0" y="0"/>
                  </a:moveTo>
                  <a:lnTo>
                    <a:pt x="19917" y="0"/>
                  </a:lnTo>
                </a:path>
              </a:pathLst>
            </a:custGeom>
            <a:noFill/>
            <a:ln w="3175">
              <a:solidFill>
                <a:srgbClr val="000000"/>
              </a:solidFill>
              <a:round/>
              <a:headEnd type="triangle" w="med" len="sm"/>
              <a:tailEnd/>
            </a:ln>
          </p:spPr>
          <p:txBody>
            <a:bodyPr/>
            <a:lstStyle/>
            <a:p>
              <a:endParaRPr lang="ar-SA"/>
            </a:p>
          </p:txBody>
        </p:sp>
        <p:sp>
          <p:nvSpPr>
            <p:cNvPr id="67" name="Freeform 66"/>
            <p:cNvSpPr>
              <a:spLocks/>
            </p:cNvSpPr>
            <p:nvPr/>
          </p:nvSpPr>
          <p:spPr bwMode="auto">
            <a:xfrm>
              <a:off x="2780" y="8761"/>
              <a:ext cx="667" cy="3"/>
            </a:xfrm>
            <a:custGeom>
              <a:avLst/>
              <a:gdLst/>
              <a:ahLst/>
              <a:cxnLst>
                <a:cxn ang="0">
                  <a:pos x="0" y="0"/>
                </a:cxn>
                <a:cxn ang="0">
                  <a:pos x="19917" y="0"/>
                </a:cxn>
              </a:cxnLst>
              <a:rect l="0" t="0" r="r" b="b"/>
              <a:pathLst>
                <a:path w="20000" h="20000">
                  <a:moveTo>
                    <a:pt x="0" y="0"/>
                  </a:moveTo>
                  <a:lnTo>
                    <a:pt x="19917" y="0"/>
                  </a:lnTo>
                </a:path>
              </a:pathLst>
            </a:custGeom>
            <a:noFill/>
            <a:ln w="3175">
              <a:solidFill>
                <a:srgbClr val="000000"/>
              </a:solidFill>
              <a:round/>
              <a:headEnd type="triangle" w="med" len="sm"/>
              <a:tailEnd/>
            </a:ln>
          </p:spPr>
          <p:txBody>
            <a:bodyPr/>
            <a:lstStyle/>
            <a:p>
              <a:endParaRPr lang="ar-SA"/>
            </a:p>
          </p:txBody>
        </p:sp>
        <p:sp>
          <p:nvSpPr>
            <p:cNvPr id="68" name="Freeform 67"/>
            <p:cNvSpPr>
              <a:spLocks/>
            </p:cNvSpPr>
            <p:nvPr/>
          </p:nvSpPr>
          <p:spPr bwMode="auto">
            <a:xfrm>
              <a:off x="2780" y="9809"/>
              <a:ext cx="667" cy="3"/>
            </a:xfrm>
            <a:custGeom>
              <a:avLst/>
              <a:gdLst/>
              <a:ahLst/>
              <a:cxnLst>
                <a:cxn ang="0">
                  <a:pos x="0" y="0"/>
                </a:cxn>
                <a:cxn ang="0">
                  <a:pos x="19917" y="0"/>
                </a:cxn>
              </a:cxnLst>
              <a:rect l="0" t="0" r="r" b="b"/>
              <a:pathLst>
                <a:path w="20000" h="20000">
                  <a:moveTo>
                    <a:pt x="0" y="0"/>
                  </a:moveTo>
                  <a:lnTo>
                    <a:pt x="19917" y="0"/>
                  </a:lnTo>
                </a:path>
              </a:pathLst>
            </a:custGeom>
            <a:noFill/>
            <a:ln w="3175">
              <a:solidFill>
                <a:srgbClr val="000000"/>
              </a:solidFill>
              <a:round/>
              <a:headEnd type="triangle" w="med" len="sm"/>
              <a:tailEnd/>
            </a:ln>
          </p:spPr>
          <p:txBody>
            <a:bodyPr/>
            <a:lstStyle/>
            <a:p>
              <a:endParaRPr lang="ar-SA"/>
            </a:p>
          </p:txBody>
        </p:sp>
        <p:sp>
          <p:nvSpPr>
            <p:cNvPr id="69" name="AutoShape 68"/>
            <p:cNvSpPr>
              <a:spLocks noChangeArrowheads="1"/>
            </p:cNvSpPr>
            <p:nvPr/>
          </p:nvSpPr>
          <p:spPr bwMode="auto">
            <a:xfrm>
              <a:off x="5110" y="14350"/>
              <a:ext cx="8669" cy="818"/>
            </a:xfrm>
            <a:prstGeom prst="roundRect">
              <a:avLst>
                <a:gd name="adj" fmla="val 16667"/>
              </a:avLst>
            </a:prstGeom>
            <a:solidFill>
              <a:srgbClr val="000000"/>
            </a:solidFill>
            <a:ln w="3175">
              <a:solidFill>
                <a:srgbClr val="000000"/>
              </a:solidFill>
              <a:round/>
              <a:headEnd/>
              <a:tailEnd/>
            </a:ln>
          </p:spPr>
          <p:txBody>
            <a:bodyPr/>
            <a:lstStyle/>
            <a:p>
              <a:endParaRPr lang="ar-SA"/>
            </a:p>
          </p:txBody>
        </p:sp>
        <p:sp>
          <p:nvSpPr>
            <p:cNvPr id="70" name="AutoShape 69"/>
            <p:cNvSpPr>
              <a:spLocks noChangeArrowheads="1"/>
            </p:cNvSpPr>
            <p:nvPr/>
          </p:nvSpPr>
          <p:spPr bwMode="auto">
            <a:xfrm>
              <a:off x="5110" y="14350"/>
              <a:ext cx="8669" cy="818"/>
            </a:xfrm>
            <a:prstGeom prst="roundRect">
              <a:avLst>
                <a:gd name="adj" fmla="val 16667"/>
              </a:avLst>
            </a:prstGeom>
            <a:noFill/>
            <a:ln w="3175">
              <a:solidFill>
                <a:srgbClr val="000000"/>
              </a:solidFill>
              <a:round/>
              <a:headEnd/>
              <a:tailEnd/>
            </a:ln>
          </p:spPr>
          <p:txBody>
            <a:bodyPr/>
            <a:lstStyle/>
            <a:p>
              <a:endParaRPr lang="ar-SA"/>
            </a:p>
          </p:txBody>
        </p:sp>
        <p:sp>
          <p:nvSpPr>
            <p:cNvPr id="71" name="AutoShape 70"/>
            <p:cNvSpPr>
              <a:spLocks noChangeArrowheads="1"/>
            </p:cNvSpPr>
            <p:nvPr/>
          </p:nvSpPr>
          <p:spPr bwMode="auto">
            <a:xfrm>
              <a:off x="5110" y="15398"/>
              <a:ext cx="8669" cy="818"/>
            </a:xfrm>
            <a:prstGeom prst="roundRect">
              <a:avLst>
                <a:gd name="adj" fmla="val 16667"/>
              </a:avLst>
            </a:prstGeom>
            <a:solidFill>
              <a:srgbClr val="000000"/>
            </a:solidFill>
            <a:ln w="3175">
              <a:solidFill>
                <a:srgbClr val="000000"/>
              </a:solidFill>
              <a:round/>
              <a:headEnd/>
              <a:tailEnd/>
            </a:ln>
          </p:spPr>
          <p:txBody>
            <a:bodyPr/>
            <a:lstStyle/>
            <a:p>
              <a:endParaRPr lang="ar-SA"/>
            </a:p>
          </p:txBody>
        </p:sp>
        <p:sp>
          <p:nvSpPr>
            <p:cNvPr id="72" name="AutoShape 71"/>
            <p:cNvSpPr>
              <a:spLocks noChangeArrowheads="1"/>
            </p:cNvSpPr>
            <p:nvPr/>
          </p:nvSpPr>
          <p:spPr bwMode="auto">
            <a:xfrm>
              <a:off x="5110" y="15398"/>
              <a:ext cx="8669" cy="818"/>
            </a:xfrm>
            <a:prstGeom prst="roundRect">
              <a:avLst>
                <a:gd name="adj" fmla="val 16667"/>
              </a:avLst>
            </a:prstGeom>
            <a:noFill/>
            <a:ln w="3175">
              <a:solidFill>
                <a:srgbClr val="000000"/>
              </a:solidFill>
              <a:round/>
              <a:headEnd/>
              <a:tailEnd/>
            </a:ln>
          </p:spPr>
          <p:txBody>
            <a:bodyPr/>
            <a:lstStyle/>
            <a:p>
              <a:endParaRPr lang="ar-SA"/>
            </a:p>
          </p:txBody>
        </p:sp>
        <p:sp>
          <p:nvSpPr>
            <p:cNvPr id="73" name="AutoShape 72"/>
            <p:cNvSpPr>
              <a:spLocks noChangeArrowheads="1"/>
            </p:cNvSpPr>
            <p:nvPr/>
          </p:nvSpPr>
          <p:spPr bwMode="auto">
            <a:xfrm>
              <a:off x="5110" y="16446"/>
              <a:ext cx="8669" cy="818"/>
            </a:xfrm>
            <a:prstGeom prst="roundRect">
              <a:avLst>
                <a:gd name="adj" fmla="val 16667"/>
              </a:avLst>
            </a:prstGeom>
            <a:solidFill>
              <a:srgbClr val="000000"/>
            </a:solidFill>
            <a:ln w="3175">
              <a:solidFill>
                <a:srgbClr val="000000"/>
              </a:solidFill>
              <a:round/>
              <a:headEnd/>
              <a:tailEnd/>
            </a:ln>
          </p:spPr>
          <p:txBody>
            <a:bodyPr/>
            <a:lstStyle/>
            <a:p>
              <a:endParaRPr lang="ar-SA"/>
            </a:p>
          </p:txBody>
        </p:sp>
        <p:sp>
          <p:nvSpPr>
            <p:cNvPr id="74" name="AutoShape 73"/>
            <p:cNvSpPr>
              <a:spLocks noChangeArrowheads="1"/>
            </p:cNvSpPr>
            <p:nvPr/>
          </p:nvSpPr>
          <p:spPr bwMode="auto">
            <a:xfrm>
              <a:off x="5110" y="16446"/>
              <a:ext cx="8669" cy="818"/>
            </a:xfrm>
            <a:prstGeom prst="roundRect">
              <a:avLst>
                <a:gd name="adj" fmla="val 16667"/>
              </a:avLst>
            </a:prstGeom>
            <a:noFill/>
            <a:ln w="3175">
              <a:solidFill>
                <a:srgbClr val="000000"/>
              </a:solidFill>
              <a:round/>
              <a:headEnd/>
              <a:tailEnd/>
            </a:ln>
          </p:spPr>
          <p:txBody>
            <a:bodyPr/>
            <a:lstStyle/>
            <a:p>
              <a:endParaRPr lang="ar-SA"/>
            </a:p>
          </p:txBody>
        </p:sp>
        <p:sp>
          <p:nvSpPr>
            <p:cNvPr id="75" name="AutoShape 74"/>
            <p:cNvSpPr>
              <a:spLocks noChangeArrowheads="1"/>
            </p:cNvSpPr>
            <p:nvPr/>
          </p:nvSpPr>
          <p:spPr bwMode="auto">
            <a:xfrm>
              <a:off x="5110" y="17494"/>
              <a:ext cx="8669" cy="818"/>
            </a:xfrm>
            <a:prstGeom prst="roundRect">
              <a:avLst>
                <a:gd name="adj" fmla="val 16667"/>
              </a:avLst>
            </a:prstGeom>
            <a:solidFill>
              <a:srgbClr val="000000"/>
            </a:solidFill>
            <a:ln w="3175">
              <a:solidFill>
                <a:srgbClr val="000000"/>
              </a:solidFill>
              <a:round/>
              <a:headEnd/>
              <a:tailEnd/>
            </a:ln>
          </p:spPr>
          <p:txBody>
            <a:bodyPr/>
            <a:lstStyle/>
            <a:p>
              <a:endParaRPr lang="ar-SA"/>
            </a:p>
          </p:txBody>
        </p:sp>
        <p:sp>
          <p:nvSpPr>
            <p:cNvPr id="76" name="AutoShape 75"/>
            <p:cNvSpPr>
              <a:spLocks noChangeArrowheads="1"/>
            </p:cNvSpPr>
            <p:nvPr/>
          </p:nvSpPr>
          <p:spPr bwMode="auto">
            <a:xfrm>
              <a:off x="5110" y="17494"/>
              <a:ext cx="8669" cy="818"/>
            </a:xfrm>
            <a:prstGeom prst="roundRect">
              <a:avLst>
                <a:gd name="adj" fmla="val 16667"/>
              </a:avLst>
            </a:prstGeom>
            <a:noFill/>
            <a:ln w="3175">
              <a:solidFill>
                <a:srgbClr val="000000"/>
              </a:solidFill>
              <a:round/>
              <a:headEnd/>
              <a:tailEnd/>
            </a:ln>
          </p:spPr>
          <p:txBody>
            <a:bodyPr/>
            <a:lstStyle/>
            <a:p>
              <a:endParaRPr lang="ar-SA"/>
            </a:p>
          </p:txBody>
        </p:sp>
        <p:sp>
          <p:nvSpPr>
            <p:cNvPr id="77" name="AutoShape 76"/>
            <p:cNvSpPr>
              <a:spLocks noChangeArrowheads="1"/>
            </p:cNvSpPr>
            <p:nvPr/>
          </p:nvSpPr>
          <p:spPr bwMode="auto">
            <a:xfrm>
              <a:off x="5110" y="18542"/>
              <a:ext cx="8669" cy="818"/>
            </a:xfrm>
            <a:prstGeom prst="roundRect">
              <a:avLst>
                <a:gd name="adj" fmla="val 16667"/>
              </a:avLst>
            </a:prstGeom>
            <a:solidFill>
              <a:srgbClr val="000000"/>
            </a:solidFill>
            <a:ln w="3175">
              <a:solidFill>
                <a:srgbClr val="000000"/>
              </a:solidFill>
              <a:round/>
              <a:headEnd/>
              <a:tailEnd/>
            </a:ln>
          </p:spPr>
          <p:txBody>
            <a:bodyPr/>
            <a:lstStyle/>
            <a:p>
              <a:endParaRPr lang="ar-SA"/>
            </a:p>
          </p:txBody>
        </p:sp>
        <p:sp>
          <p:nvSpPr>
            <p:cNvPr id="78" name="AutoShape 77"/>
            <p:cNvSpPr>
              <a:spLocks noChangeArrowheads="1"/>
            </p:cNvSpPr>
            <p:nvPr/>
          </p:nvSpPr>
          <p:spPr bwMode="auto">
            <a:xfrm>
              <a:off x="5110" y="18542"/>
              <a:ext cx="8669" cy="818"/>
            </a:xfrm>
            <a:prstGeom prst="roundRect">
              <a:avLst>
                <a:gd name="adj" fmla="val 16667"/>
              </a:avLst>
            </a:prstGeom>
            <a:noFill/>
            <a:ln w="3175">
              <a:solidFill>
                <a:srgbClr val="000000"/>
              </a:solidFill>
              <a:round/>
              <a:headEnd/>
              <a:tailEnd/>
            </a:ln>
          </p:spPr>
          <p:txBody>
            <a:bodyPr/>
            <a:lstStyle/>
            <a:p>
              <a:endParaRPr lang="ar-SA"/>
            </a:p>
          </p:txBody>
        </p:sp>
        <p:sp>
          <p:nvSpPr>
            <p:cNvPr id="79" name="Rectangle 78"/>
            <p:cNvSpPr>
              <a:spLocks noChangeArrowheads="1"/>
            </p:cNvSpPr>
            <p:nvPr/>
          </p:nvSpPr>
          <p:spPr bwMode="auto">
            <a:xfrm>
              <a:off x="6332" y="14583"/>
              <a:ext cx="7113" cy="469"/>
            </a:xfrm>
            <a:prstGeom prst="rect">
              <a:avLst/>
            </a:prstGeom>
            <a:noFill/>
            <a:ln w="0">
              <a:noFill/>
              <a:miter lim="800000"/>
              <a:headEnd/>
              <a:tailEnd/>
            </a:ln>
          </p:spPr>
          <p:txBody>
            <a:bodyPr lIns="0" tIns="0" rIns="0" bIns="0"/>
            <a:lstStyle/>
            <a:p>
              <a:r>
                <a:rPr lang="en-US" sz="900" b="1">
                  <a:solidFill>
                    <a:srgbClr val="000000"/>
                  </a:solidFill>
                  <a:latin typeface="Times New Roman" pitchFamily="18" charset="0"/>
                  <a:cs typeface="Times New Roman" pitchFamily="18" charset="0"/>
                </a:rPr>
                <a:t>HatchBrush</a:t>
              </a:r>
              <a:endParaRPr lang="en-US" sz="800">
                <a:solidFill>
                  <a:srgbClr val="000000"/>
                </a:solidFill>
                <a:latin typeface="Times New Roman" pitchFamily="18" charset="0"/>
                <a:cs typeface="Times New Roman" pitchFamily="18" charset="0"/>
              </a:endParaRPr>
            </a:p>
            <a:p>
              <a:pPr eaLnBrk="0" hangingPunct="0"/>
              <a:endParaRPr lang="en-US" sz="2400">
                <a:latin typeface="Times New Roman" pitchFamily="18" charset="0"/>
                <a:cs typeface="Times New Roman" pitchFamily="18" charset="0"/>
              </a:endParaRPr>
            </a:p>
          </p:txBody>
        </p:sp>
        <p:sp>
          <p:nvSpPr>
            <p:cNvPr id="80" name="Rectangle 79"/>
            <p:cNvSpPr>
              <a:spLocks noChangeArrowheads="1"/>
            </p:cNvSpPr>
            <p:nvPr/>
          </p:nvSpPr>
          <p:spPr bwMode="auto">
            <a:xfrm>
              <a:off x="6332" y="15631"/>
              <a:ext cx="7113" cy="469"/>
            </a:xfrm>
            <a:prstGeom prst="rect">
              <a:avLst/>
            </a:prstGeom>
            <a:noFill/>
            <a:ln w="0">
              <a:noFill/>
              <a:miter lim="800000"/>
              <a:headEnd/>
              <a:tailEnd/>
            </a:ln>
          </p:spPr>
          <p:txBody>
            <a:bodyPr lIns="0" tIns="0" rIns="0" bIns="0"/>
            <a:lstStyle/>
            <a:p>
              <a:r>
                <a:rPr lang="en-US" sz="900" b="1">
                  <a:solidFill>
                    <a:srgbClr val="000000"/>
                  </a:solidFill>
                  <a:latin typeface="Times New Roman" pitchFamily="18" charset="0"/>
                  <a:cs typeface="Times New Roman" pitchFamily="18" charset="0"/>
                </a:rPr>
                <a:t>LinearGradient</a:t>
              </a:r>
              <a:endParaRPr lang="en-US" sz="800">
                <a:solidFill>
                  <a:srgbClr val="000000"/>
                </a:solidFill>
                <a:latin typeface="Times New Roman" pitchFamily="18" charset="0"/>
                <a:cs typeface="Times New Roman" pitchFamily="18" charset="0"/>
              </a:endParaRPr>
            </a:p>
            <a:p>
              <a:pPr eaLnBrk="0" hangingPunct="0"/>
              <a:endParaRPr lang="en-US" sz="2400">
                <a:latin typeface="Times New Roman" pitchFamily="18" charset="0"/>
                <a:cs typeface="Times New Roman" pitchFamily="18" charset="0"/>
              </a:endParaRPr>
            </a:p>
          </p:txBody>
        </p:sp>
        <p:sp>
          <p:nvSpPr>
            <p:cNvPr id="81" name="Rectangle 80"/>
            <p:cNvSpPr>
              <a:spLocks noChangeArrowheads="1"/>
            </p:cNvSpPr>
            <p:nvPr/>
          </p:nvSpPr>
          <p:spPr bwMode="auto">
            <a:xfrm>
              <a:off x="6332" y="16679"/>
              <a:ext cx="7113" cy="468"/>
            </a:xfrm>
            <a:prstGeom prst="rect">
              <a:avLst/>
            </a:prstGeom>
            <a:noFill/>
            <a:ln w="0">
              <a:noFill/>
              <a:miter lim="800000"/>
              <a:headEnd/>
              <a:tailEnd/>
            </a:ln>
          </p:spPr>
          <p:txBody>
            <a:bodyPr lIns="0" tIns="0" rIns="0" bIns="0"/>
            <a:lstStyle/>
            <a:p>
              <a:r>
                <a:rPr lang="en-US" sz="900" b="1">
                  <a:solidFill>
                    <a:srgbClr val="000000"/>
                  </a:solidFill>
                  <a:latin typeface="Times New Roman" pitchFamily="18" charset="0"/>
                  <a:cs typeface="Times New Roman" pitchFamily="18" charset="0"/>
                </a:rPr>
                <a:t>PathGradient</a:t>
              </a:r>
              <a:endParaRPr lang="en-US" sz="800">
                <a:solidFill>
                  <a:srgbClr val="000000"/>
                </a:solidFill>
                <a:latin typeface="Times New Roman" pitchFamily="18" charset="0"/>
                <a:cs typeface="Times New Roman" pitchFamily="18" charset="0"/>
              </a:endParaRPr>
            </a:p>
            <a:p>
              <a:pPr eaLnBrk="0" hangingPunct="0"/>
              <a:endParaRPr lang="en-US" sz="2400">
                <a:latin typeface="Times New Roman" pitchFamily="18" charset="0"/>
                <a:cs typeface="Times New Roman" pitchFamily="18" charset="0"/>
              </a:endParaRPr>
            </a:p>
          </p:txBody>
        </p:sp>
        <p:sp>
          <p:nvSpPr>
            <p:cNvPr id="82" name="Rectangle 81"/>
            <p:cNvSpPr>
              <a:spLocks noChangeArrowheads="1"/>
            </p:cNvSpPr>
            <p:nvPr/>
          </p:nvSpPr>
          <p:spPr bwMode="auto">
            <a:xfrm>
              <a:off x="6332" y="17727"/>
              <a:ext cx="7113" cy="468"/>
            </a:xfrm>
            <a:prstGeom prst="rect">
              <a:avLst/>
            </a:prstGeom>
            <a:noFill/>
            <a:ln w="0">
              <a:noFill/>
              <a:miter lim="800000"/>
              <a:headEnd/>
              <a:tailEnd/>
            </a:ln>
          </p:spPr>
          <p:txBody>
            <a:bodyPr lIns="0" tIns="0" rIns="0" bIns="0"/>
            <a:lstStyle/>
            <a:p>
              <a:r>
                <a:rPr lang="en-US" sz="900" b="1">
                  <a:solidFill>
                    <a:srgbClr val="000000"/>
                  </a:solidFill>
                  <a:latin typeface="Times New Roman" pitchFamily="18" charset="0"/>
                  <a:cs typeface="Times New Roman" pitchFamily="18" charset="0"/>
                </a:rPr>
                <a:t>SolidBrush</a:t>
              </a:r>
              <a:endParaRPr lang="en-US" sz="800">
                <a:solidFill>
                  <a:srgbClr val="000000"/>
                </a:solidFill>
                <a:latin typeface="Times New Roman" pitchFamily="18" charset="0"/>
                <a:cs typeface="Times New Roman" pitchFamily="18" charset="0"/>
              </a:endParaRPr>
            </a:p>
            <a:p>
              <a:pPr eaLnBrk="0" hangingPunct="0"/>
              <a:endParaRPr lang="en-US" sz="2400">
                <a:latin typeface="Times New Roman" pitchFamily="18" charset="0"/>
                <a:cs typeface="Times New Roman" pitchFamily="18" charset="0"/>
              </a:endParaRPr>
            </a:p>
          </p:txBody>
        </p:sp>
        <p:sp>
          <p:nvSpPr>
            <p:cNvPr id="83" name="Rectangle 82"/>
            <p:cNvSpPr>
              <a:spLocks noChangeArrowheads="1"/>
            </p:cNvSpPr>
            <p:nvPr/>
          </p:nvSpPr>
          <p:spPr bwMode="auto">
            <a:xfrm>
              <a:off x="6332" y="18775"/>
              <a:ext cx="7113" cy="468"/>
            </a:xfrm>
            <a:prstGeom prst="rect">
              <a:avLst/>
            </a:prstGeom>
            <a:noFill/>
            <a:ln w="0">
              <a:noFill/>
              <a:miter lim="800000"/>
              <a:headEnd/>
              <a:tailEnd/>
            </a:ln>
          </p:spPr>
          <p:txBody>
            <a:bodyPr lIns="0" tIns="0" rIns="0" bIns="0"/>
            <a:lstStyle/>
            <a:p>
              <a:r>
                <a:rPr lang="en-US" sz="900" b="1">
                  <a:solidFill>
                    <a:srgbClr val="000000"/>
                  </a:solidFill>
                  <a:latin typeface="Times New Roman" pitchFamily="18" charset="0"/>
                  <a:cs typeface="Times New Roman" pitchFamily="18" charset="0"/>
                </a:rPr>
                <a:t>TextureBrush</a:t>
              </a:r>
              <a:endParaRPr lang="en-US" sz="800">
                <a:solidFill>
                  <a:srgbClr val="000000"/>
                </a:solidFill>
                <a:latin typeface="Times New Roman" pitchFamily="18" charset="0"/>
                <a:cs typeface="Times New Roman" pitchFamily="18" charset="0"/>
              </a:endParaRPr>
            </a:p>
            <a:p>
              <a:pPr eaLnBrk="0" hangingPunct="0"/>
              <a:endParaRPr lang="en-US" sz="2400">
                <a:latin typeface="Times New Roman" pitchFamily="18" charset="0"/>
                <a:cs typeface="Times New Roman" pitchFamily="18" charset="0"/>
              </a:endParaRPr>
            </a:p>
          </p:txBody>
        </p:sp>
        <p:sp>
          <p:nvSpPr>
            <p:cNvPr id="84" name="Freeform 83"/>
            <p:cNvSpPr>
              <a:spLocks/>
            </p:cNvSpPr>
            <p:nvPr/>
          </p:nvSpPr>
          <p:spPr bwMode="auto">
            <a:xfrm>
              <a:off x="2780" y="2125"/>
              <a:ext cx="667" cy="3"/>
            </a:xfrm>
            <a:custGeom>
              <a:avLst/>
              <a:gdLst/>
              <a:ahLst/>
              <a:cxnLst>
                <a:cxn ang="0">
                  <a:pos x="0" y="0"/>
                </a:cxn>
                <a:cxn ang="0">
                  <a:pos x="19917" y="0"/>
                </a:cxn>
              </a:cxnLst>
              <a:rect l="0" t="0" r="r" b="b"/>
              <a:pathLst>
                <a:path w="20000" h="20000">
                  <a:moveTo>
                    <a:pt x="0" y="0"/>
                  </a:moveTo>
                  <a:lnTo>
                    <a:pt x="19917" y="0"/>
                  </a:lnTo>
                </a:path>
              </a:pathLst>
            </a:custGeom>
            <a:noFill/>
            <a:ln w="3175">
              <a:solidFill>
                <a:srgbClr val="000000"/>
              </a:solidFill>
              <a:round/>
              <a:headEnd type="triangle" w="med" len="sm"/>
              <a:tailEnd/>
            </a:ln>
          </p:spPr>
          <p:txBody>
            <a:bodyPr/>
            <a:lstStyle/>
            <a:p>
              <a:endParaRPr lang="ar-SA"/>
            </a:p>
          </p:txBody>
        </p:sp>
        <p:sp>
          <p:nvSpPr>
            <p:cNvPr id="85" name="AutoShape 84"/>
            <p:cNvSpPr>
              <a:spLocks noChangeArrowheads="1"/>
            </p:cNvSpPr>
            <p:nvPr/>
          </p:nvSpPr>
          <p:spPr bwMode="auto">
            <a:xfrm>
              <a:off x="15887" y="1514"/>
              <a:ext cx="2891" cy="818"/>
            </a:xfrm>
            <a:prstGeom prst="roundRect">
              <a:avLst>
                <a:gd name="adj" fmla="val 16667"/>
              </a:avLst>
            </a:prstGeom>
            <a:solidFill>
              <a:srgbClr val="000000"/>
            </a:solidFill>
            <a:ln w="3175">
              <a:solidFill>
                <a:srgbClr val="000000"/>
              </a:solidFill>
              <a:round/>
              <a:headEnd/>
              <a:tailEnd/>
            </a:ln>
          </p:spPr>
          <p:txBody>
            <a:bodyPr/>
            <a:lstStyle/>
            <a:p>
              <a:endParaRPr lang="ar-SA"/>
            </a:p>
          </p:txBody>
        </p:sp>
        <p:sp>
          <p:nvSpPr>
            <p:cNvPr id="86" name="AutoShape 85"/>
            <p:cNvSpPr>
              <a:spLocks noChangeArrowheads="1"/>
            </p:cNvSpPr>
            <p:nvPr/>
          </p:nvSpPr>
          <p:spPr bwMode="auto">
            <a:xfrm>
              <a:off x="15887" y="1514"/>
              <a:ext cx="2891" cy="818"/>
            </a:xfrm>
            <a:prstGeom prst="roundRect">
              <a:avLst>
                <a:gd name="adj" fmla="val 16667"/>
              </a:avLst>
            </a:prstGeom>
            <a:noFill/>
            <a:ln w="3175">
              <a:solidFill>
                <a:srgbClr val="000000"/>
              </a:solidFill>
              <a:round/>
              <a:headEnd/>
              <a:tailEnd/>
            </a:ln>
          </p:spPr>
          <p:txBody>
            <a:bodyPr/>
            <a:lstStyle/>
            <a:p>
              <a:endParaRPr lang="ar-SA"/>
            </a:p>
          </p:txBody>
        </p:sp>
        <p:sp>
          <p:nvSpPr>
            <p:cNvPr id="87" name="Rectangle 86"/>
            <p:cNvSpPr>
              <a:spLocks noChangeArrowheads="1"/>
            </p:cNvSpPr>
            <p:nvPr/>
          </p:nvSpPr>
          <p:spPr bwMode="auto">
            <a:xfrm>
              <a:off x="16331" y="1746"/>
              <a:ext cx="2225" cy="498"/>
            </a:xfrm>
            <a:prstGeom prst="rect">
              <a:avLst/>
            </a:prstGeom>
            <a:noFill/>
            <a:ln w="0">
              <a:noFill/>
              <a:miter lim="800000"/>
              <a:headEnd/>
              <a:tailEnd/>
            </a:ln>
          </p:spPr>
          <p:txBody>
            <a:bodyPr lIns="0" tIns="0" rIns="0" bIns="0"/>
            <a:lstStyle/>
            <a:p>
              <a:r>
                <a:rPr lang="en-US" sz="900" b="1">
                  <a:solidFill>
                    <a:srgbClr val="000000"/>
                  </a:solidFill>
                  <a:latin typeface="Times New Roman" pitchFamily="18" charset="0"/>
                  <a:cs typeface="Times New Roman" pitchFamily="18" charset="0"/>
                </a:rPr>
                <a:t>class</a:t>
              </a:r>
              <a:endParaRPr lang="en-US" sz="800">
                <a:solidFill>
                  <a:srgbClr val="000000"/>
                </a:solidFill>
                <a:latin typeface="Times New Roman" pitchFamily="18" charset="0"/>
                <a:cs typeface="Times New Roman" pitchFamily="18" charset="0"/>
              </a:endParaRPr>
            </a:p>
            <a:p>
              <a:pPr eaLnBrk="0" hangingPunct="0"/>
              <a:endParaRPr lang="en-US" sz="2400">
                <a:latin typeface="Times New Roman" pitchFamily="18" charset="0"/>
                <a:cs typeface="Times New Roman" pitchFamily="18" charset="0"/>
              </a:endParaRPr>
            </a:p>
          </p:txBody>
        </p:sp>
        <p:sp>
          <p:nvSpPr>
            <p:cNvPr id="88" name="AutoShape 87"/>
            <p:cNvSpPr>
              <a:spLocks noChangeArrowheads="1"/>
            </p:cNvSpPr>
            <p:nvPr/>
          </p:nvSpPr>
          <p:spPr bwMode="auto">
            <a:xfrm>
              <a:off x="15553" y="2445"/>
              <a:ext cx="3558" cy="818"/>
            </a:xfrm>
            <a:prstGeom prst="roundRect">
              <a:avLst>
                <a:gd name="adj" fmla="val 16667"/>
              </a:avLst>
            </a:prstGeom>
            <a:solidFill>
              <a:srgbClr val="000000"/>
            </a:solidFill>
            <a:ln w="3175">
              <a:solidFill>
                <a:srgbClr val="000000"/>
              </a:solidFill>
              <a:round/>
              <a:headEnd/>
              <a:tailEnd/>
            </a:ln>
          </p:spPr>
          <p:txBody>
            <a:bodyPr/>
            <a:lstStyle/>
            <a:p>
              <a:endParaRPr lang="ar-SA"/>
            </a:p>
          </p:txBody>
        </p:sp>
        <p:sp>
          <p:nvSpPr>
            <p:cNvPr id="89" name="AutoShape 88"/>
            <p:cNvSpPr>
              <a:spLocks noChangeArrowheads="1"/>
            </p:cNvSpPr>
            <p:nvPr/>
          </p:nvSpPr>
          <p:spPr bwMode="auto">
            <a:xfrm>
              <a:off x="15553" y="2445"/>
              <a:ext cx="3558" cy="818"/>
            </a:xfrm>
            <a:prstGeom prst="roundRect">
              <a:avLst>
                <a:gd name="adj" fmla="val 16667"/>
              </a:avLst>
            </a:prstGeom>
            <a:noFill/>
            <a:ln w="3175">
              <a:solidFill>
                <a:srgbClr val="000000"/>
              </a:solidFill>
              <a:round/>
              <a:headEnd/>
              <a:tailEnd/>
            </a:ln>
          </p:spPr>
          <p:txBody>
            <a:bodyPr/>
            <a:lstStyle/>
            <a:p>
              <a:endParaRPr lang="ar-SA"/>
            </a:p>
          </p:txBody>
        </p:sp>
        <p:sp>
          <p:nvSpPr>
            <p:cNvPr id="90" name="Rectangle 89"/>
            <p:cNvSpPr>
              <a:spLocks noChangeArrowheads="1"/>
            </p:cNvSpPr>
            <p:nvPr/>
          </p:nvSpPr>
          <p:spPr bwMode="auto">
            <a:xfrm>
              <a:off x="15887" y="2649"/>
              <a:ext cx="3002" cy="614"/>
            </a:xfrm>
            <a:prstGeom prst="rect">
              <a:avLst/>
            </a:prstGeom>
            <a:noFill/>
            <a:ln w="0">
              <a:noFill/>
              <a:miter lim="800000"/>
              <a:headEnd/>
              <a:tailEnd/>
            </a:ln>
          </p:spPr>
          <p:txBody>
            <a:bodyPr lIns="0" tIns="0" rIns="0" bIns="0"/>
            <a:lstStyle/>
            <a:p>
              <a:r>
                <a:rPr lang="en-US" sz="900" b="1" i="1">
                  <a:solidFill>
                    <a:srgbClr val="000000"/>
                  </a:solidFill>
                  <a:latin typeface="Times New Roman" pitchFamily="18" charset="0"/>
                  <a:cs typeface="Times New Roman" pitchFamily="18" charset="0"/>
                </a:rPr>
                <a:t>Structure</a:t>
              </a:r>
              <a:endParaRPr lang="en-US" sz="800">
                <a:solidFill>
                  <a:srgbClr val="000000"/>
                </a:solidFill>
                <a:latin typeface="Times New Roman" pitchFamily="18" charset="0"/>
                <a:cs typeface="Times New Roman" pitchFamily="18" charset="0"/>
              </a:endParaRPr>
            </a:p>
            <a:p>
              <a:pPr eaLnBrk="0" hangingPunct="0"/>
              <a:endParaRPr lang="en-US" sz="2400">
                <a:latin typeface="Times New Roman" pitchFamily="18" charset="0"/>
                <a:cs typeface="Times New Roman" pitchFamily="18" charset="0"/>
              </a:endParaRPr>
            </a:p>
          </p:txBody>
        </p:sp>
        <p:sp>
          <p:nvSpPr>
            <p:cNvPr id="91" name="Rectangle 90"/>
            <p:cNvSpPr>
              <a:spLocks noChangeArrowheads="1"/>
            </p:cNvSpPr>
            <p:nvPr/>
          </p:nvSpPr>
          <p:spPr bwMode="auto">
            <a:xfrm>
              <a:off x="15331" y="5909"/>
              <a:ext cx="3003" cy="614"/>
            </a:xfrm>
            <a:prstGeom prst="rect">
              <a:avLst/>
            </a:prstGeom>
            <a:noFill/>
            <a:ln w="0">
              <a:noFill/>
              <a:miter lim="800000"/>
              <a:headEnd/>
              <a:tailEnd/>
            </a:ln>
          </p:spPr>
          <p:txBody>
            <a:bodyPr lIns="0" tIns="0" rIns="0" bIns="0"/>
            <a:lstStyle/>
            <a:p>
              <a:r>
                <a:rPr lang="en-US" sz="900" b="1" i="1">
                  <a:solidFill>
                    <a:srgbClr val="000000"/>
                  </a:solidFill>
                  <a:latin typeface="Times New Roman" pitchFamily="18" charset="0"/>
                  <a:cs typeface="Times New Roman" pitchFamily="18" charset="0"/>
                </a:rPr>
                <a:t>Color</a:t>
              </a:r>
              <a:endParaRPr lang="en-US" sz="800">
                <a:solidFill>
                  <a:srgbClr val="000000"/>
                </a:solidFill>
                <a:latin typeface="Times New Roman" pitchFamily="18" charset="0"/>
                <a:cs typeface="Times New Roman" pitchFamily="18" charset="0"/>
              </a:endParaRPr>
            </a:p>
            <a:p>
              <a:pPr eaLnBrk="0" hangingPunct="0"/>
              <a:endParaRPr lang="en-US" sz="2400">
                <a:latin typeface="Times New Roman" pitchFamily="18" charset="0"/>
                <a:cs typeface="Times New Roman" pitchFamily="18" charset="0"/>
              </a:endParaRPr>
            </a:p>
          </p:txBody>
        </p:sp>
        <p:sp>
          <p:nvSpPr>
            <p:cNvPr id="92" name="AutoShape 91"/>
            <p:cNvSpPr>
              <a:spLocks noChangeArrowheads="1"/>
            </p:cNvSpPr>
            <p:nvPr/>
          </p:nvSpPr>
          <p:spPr bwMode="auto">
            <a:xfrm>
              <a:off x="14220" y="6753"/>
              <a:ext cx="5113" cy="818"/>
            </a:xfrm>
            <a:prstGeom prst="roundRect">
              <a:avLst>
                <a:gd name="adj" fmla="val 16667"/>
              </a:avLst>
            </a:prstGeom>
            <a:solidFill>
              <a:srgbClr val="000000"/>
            </a:solidFill>
            <a:ln w="0">
              <a:noFill/>
              <a:round/>
              <a:headEnd/>
              <a:tailEnd/>
            </a:ln>
          </p:spPr>
          <p:txBody>
            <a:bodyPr/>
            <a:lstStyle/>
            <a:p>
              <a:endParaRPr lang="ar-SA"/>
            </a:p>
          </p:txBody>
        </p:sp>
        <p:sp>
          <p:nvSpPr>
            <p:cNvPr id="93" name="AutoShape 92"/>
            <p:cNvSpPr>
              <a:spLocks noChangeArrowheads="1"/>
            </p:cNvSpPr>
            <p:nvPr/>
          </p:nvSpPr>
          <p:spPr bwMode="auto">
            <a:xfrm>
              <a:off x="14220" y="6753"/>
              <a:ext cx="5113" cy="818"/>
            </a:xfrm>
            <a:prstGeom prst="roundRect">
              <a:avLst>
                <a:gd name="adj" fmla="val 16667"/>
              </a:avLst>
            </a:prstGeom>
            <a:noFill/>
            <a:ln w="3175">
              <a:solidFill>
                <a:srgbClr val="000000"/>
              </a:solidFill>
              <a:round/>
              <a:headEnd/>
              <a:tailEnd/>
            </a:ln>
          </p:spPr>
          <p:txBody>
            <a:bodyPr/>
            <a:lstStyle/>
            <a:p>
              <a:endParaRPr lang="ar-SA"/>
            </a:p>
          </p:txBody>
        </p:sp>
        <p:sp>
          <p:nvSpPr>
            <p:cNvPr id="94" name="Rectangle 93"/>
            <p:cNvSpPr>
              <a:spLocks noChangeArrowheads="1"/>
            </p:cNvSpPr>
            <p:nvPr/>
          </p:nvSpPr>
          <p:spPr bwMode="auto">
            <a:xfrm>
              <a:off x="15331" y="6957"/>
              <a:ext cx="3003" cy="614"/>
            </a:xfrm>
            <a:prstGeom prst="rect">
              <a:avLst/>
            </a:prstGeom>
            <a:noFill/>
            <a:ln w="0">
              <a:noFill/>
              <a:miter lim="800000"/>
              <a:headEnd/>
              <a:tailEnd/>
            </a:ln>
          </p:spPr>
          <p:txBody>
            <a:bodyPr lIns="0" tIns="0" rIns="0" bIns="0"/>
            <a:lstStyle/>
            <a:p>
              <a:r>
                <a:rPr lang="en-US" sz="900" b="1" i="1">
                  <a:solidFill>
                    <a:srgbClr val="000000"/>
                  </a:solidFill>
                  <a:latin typeface="Times New Roman" pitchFamily="18" charset="0"/>
                  <a:cs typeface="Times New Roman" pitchFamily="18" charset="0"/>
                </a:rPr>
                <a:t>Point</a:t>
              </a:r>
              <a:endParaRPr lang="en-US" sz="800">
                <a:solidFill>
                  <a:srgbClr val="000000"/>
                </a:solidFill>
                <a:latin typeface="Times New Roman" pitchFamily="18" charset="0"/>
                <a:cs typeface="Times New Roman" pitchFamily="18" charset="0"/>
              </a:endParaRPr>
            </a:p>
            <a:p>
              <a:pPr eaLnBrk="0" hangingPunct="0"/>
              <a:endParaRPr lang="en-US" sz="2400">
                <a:latin typeface="Times New Roman" pitchFamily="18" charset="0"/>
                <a:cs typeface="Times New Roman" pitchFamily="18" charset="0"/>
              </a:endParaRPr>
            </a:p>
          </p:txBody>
        </p:sp>
        <p:sp>
          <p:nvSpPr>
            <p:cNvPr id="95" name="AutoShape 94"/>
            <p:cNvSpPr>
              <a:spLocks noChangeArrowheads="1"/>
            </p:cNvSpPr>
            <p:nvPr/>
          </p:nvSpPr>
          <p:spPr bwMode="auto">
            <a:xfrm>
              <a:off x="14220" y="7801"/>
              <a:ext cx="5113" cy="818"/>
            </a:xfrm>
            <a:prstGeom prst="roundRect">
              <a:avLst>
                <a:gd name="adj" fmla="val 16667"/>
              </a:avLst>
            </a:prstGeom>
            <a:solidFill>
              <a:srgbClr val="000000"/>
            </a:solidFill>
            <a:ln w="0">
              <a:noFill/>
              <a:round/>
              <a:headEnd/>
              <a:tailEnd/>
            </a:ln>
          </p:spPr>
          <p:txBody>
            <a:bodyPr/>
            <a:lstStyle/>
            <a:p>
              <a:endParaRPr lang="ar-SA"/>
            </a:p>
          </p:txBody>
        </p:sp>
        <p:sp>
          <p:nvSpPr>
            <p:cNvPr id="96" name="AutoShape 95"/>
            <p:cNvSpPr>
              <a:spLocks noChangeArrowheads="1"/>
            </p:cNvSpPr>
            <p:nvPr/>
          </p:nvSpPr>
          <p:spPr bwMode="auto">
            <a:xfrm>
              <a:off x="14220" y="7801"/>
              <a:ext cx="5113" cy="818"/>
            </a:xfrm>
            <a:prstGeom prst="roundRect">
              <a:avLst>
                <a:gd name="adj" fmla="val 16667"/>
              </a:avLst>
            </a:prstGeom>
            <a:noFill/>
            <a:ln w="3175">
              <a:solidFill>
                <a:srgbClr val="000000"/>
              </a:solidFill>
              <a:round/>
              <a:headEnd/>
              <a:tailEnd/>
            </a:ln>
          </p:spPr>
          <p:txBody>
            <a:bodyPr/>
            <a:lstStyle/>
            <a:p>
              <a:endParaRPr lang="ar-SA"/>
            </a:p>
          </p:txBody>
        </p:sp>
        <p:sp>
          <p:nvSpPr>
            <p:cNvPr id="97" name="Rectangle 96"/>
            <p:cNvSpPr>
              <a:spLocks noChangeArrowheads="1"/>
            </p:cNvSpPr>
            <p:nvPr/>
          </p:nvSpPr>
          <p:spPr bwMode="auto">
            <a:xfrm>
              <a:off x="15331" y="8005"/>
              <a:ext cx="3003" cy="614"/>
            </a:xfrm>
            <a:prstGeom prst="rect">
              <a:avLst/>
            </a:prstGeom>
            <a:noFill/>
            <a:ln w="0">
              <a:noFill/>
              <a:miter lim="800000"/>
              <a:headEnd/>
              <a:tailEnd/>
            </a:ln>
          </p:spPr>
          <p:txBody>
            <a:bodyPr lIns="0" tIns="0" rIns="0" bIns="0"/>
            <a:lstStyle/>
            <a:p>
              <a:r>
                <a:rPr lang="en-US" sz="900" b="1" i="1">
                  <a:solidFill>
                    <a:srgbClr val="000000"/>
                  </a:solidFill>
                  <a:latin typeface="Times New Roman" pitchFamily="18" charset="0"/>
                  <a:cs typeface="Times New Roman" pitchFamily="18" charset="0"/>
                </a:rPr>
                <a:t>Rectangle</a:t>
              </a:r>
              <a:endParaRPr lang="en-US" sz="800">
                <a:solidFill>
                  <a:srgbClr val="000000"/>
                </a:solidFill>
                <a:latin typeface="Times New Roman" pitchFamily="18" charset="0"/>
                <a:cs typeface="Times New Roman" pitchFamily="18" charset="0"/>
              </a:endParaRPr>
            </a:p>
            <a:p>
              <a:pPr eaLnBrk="0" hangingPunct="0"/>
              <a:endParaRPr lang="en-US" sz="2400">
                <a:latin typeface="Times New Roman" pitchFamily="18" charset="0"/>
                <a:cs typeface="Times New Roman" pitchFamily="18" charset="0"/>
              </a:endParaRPr>
            </a:p>
          </p:txBody>
        </p:sp>
        <p:sp>
          <p:nvSpPr>
            <p:cNvPr id="98" name="AutoShape 97"/>
            <p:cNvSpPr>
              <a:spLocks noChangeArrowheads="1"/>
            </p:cNvSpPr>
            <p:nvPr/>
          </p:nvSpPr>
          <p:spPr bwMode="auto">
            <a:xfrm>
              <a:off x="14220" y="8849"/>
              <a:ext cx="5113" cy="818"/>
            </a:xfrm>
            <a:prstGeom prst="roundRect">
              <a:avLst>
                <a:gd name="adj" fmla="val 16667"/>
              </a:avLst>
            </a:prstGeom>
            <a:solidFill>
              <a:srgbClr val="000000"/>
            </a:solidFill>
            <a:ln w="0">
              <a:noFill/>
              <a:round/>
              <a:headEnd/>
              <a:tailEnd/>
            </a:ln>
          </p:spPr>
          <p:txBody>
            <a:bodyPr/>
            <a:lstStyle/>
            <a:p>
              <a:endParaRPr lang="ar-SA"/>
            </a:p>
          </p:txBody>
        </p:sp>
        <p:sp>
          <p:nvSpPr>
            <p:cNvPr id="99" name="AutoShape 98"/>
            <p:cNvSpPr>
              <a:spLocks noChangeArrowheads="1"/>
            </p:cNvSpPr>
            <p:nvPr/>
          </p:nvSpPr>
          <p:spPr bwMode="auto">
            <a:xfrm>
              <a:off x="14220" y="8849"/>
              <a:ext cx="5113" cy="818"/>
            </a:xfrm>
            <a:prstGeom prst="roundRect">
              <a:avLst>
                <a:gd name="adj" fmla="val 16667"/>
              </a:avLst>
            </a:prstGeom>
            <a:noFill/>
            <a:ln w="3175">
              <a:solidFill>
                <a:srgbClr val="000000"/>
              </a:solidFill>
              <a:round/>
              <a:headEnd/>
              <a:tailEnd/>
            </a:ln>
          </p:spPr>
          <p:txBody>
            <a:bodyPr/>
            <a:lstStyle/>
            <a:p>
              <a:endParaRPr lang="ar-SA"/>
            </a:p>
          </p:txBody>
        </p:sp>
        <p:sp>
          <p:nvSpPr>
            <p:cNvPr id="100" name="Rectangle 99"/>
            <p:cNvSpPr>
              <a:spLocks noChangeArrowheads="1"/>
            </p:cNvSpPr>
            <p:nvPr/>
          </p:nvSpPr>
          <p:spPr bwMode="auto">
            <a:xfrm>
              <a:off x="15331" y="9053"/>
              <a:ext cx="3003" cy="614"/>
            </a:xfrm>
            <a:prstGeom prst="rect">
              <a:avLst/>
            </a:prstGeom>
            <a:noFill/>
            <a:ln w="0">
              <a:noFill/>
              <a:miter lim="800000"/>
              <a:headEnd/>
              <a:tailEnd/>
            </a:ln>
          </p:spPr>
          <p:txBody>
            <a:bodyPr lIns="0" tIns="0" rIns="0" bIns="0"/>
            <a:lstStyle/>
            <a:p>
              <a:r>
                <a:rPr lang="en-US" sz="900" b="1" i="1">
                  <a:solidFill>
                    <a:srgbClr val="000000"/>
                  </a:solidFill>
                  <a:latin typeface="Times New Roman" pitchFamily="18" charset="0"/>
                  <a:cs typeface="Times New Roman" pitchFamily="18" charset="0"/>
                </a:rPr>
                <a:t>Size</a:t>
              </a:r>
              <a:endParaRPr lang="en-US" sz="800">
                <a:solidFill>
                  <a:srgbClr val="000000"/>
                </a:solidFill>
                <a:latin typeface="Times New Roman" pitchFamily="18" charset="0"/>
                <a:cs typeface="Times New Roman" pitchFamily="18" charset="0"/>
              </a:endParaRPr>
            </a:p>
            <a:p>
              <a:pPr eaLnBrk="0" hangingPunct="0"/>
              <a:endParaRPr lang="en-US" sz="2400">
                <a:latin typeface="Times New Roman" pitchFamily="18" charset="0"/>
                <a:cs typeface="Times New Roman" pitchFamily="18" charset="0"/>
              </a:endParaRPr>
            </a:p>
          </p:txBody>
        </p:sp>
        <p:sp>
          <p:nvSpPr>
            <p:cNvPr id="101" name="Rectangle 100"/>
            <p:cNvSpPr>
              <a:spLocks noChangeArrowheads="1"/>
            </p:cNvSpPr>
            <p:nvPr/>
          </p:nvSpPr>
          <p:spPr bwMode="auto">
            <a:xfrm>
              <a:off x="15664" y="931"/>
              <a:ext cx="3114" cy="586"/>
            </a:xfrm>
            <a:prstGeom prst="rect">
              <a:avLst/>
            </a:prstGeom>
            <a:noFill/>
            <a:ln w="0">
              <a:noFill/>
              <a:miter lim="800000"/>
              <a:headEnd/>
              <a:tailEnd/>
            </a:ln>
          </p:spPr>
          <p:txBody>
            <a:bodyPr lIns="0" tIns="0" rIns="0" bIns="0"/>
            <a:lstStyle/>
            <a:p>
              <a:pPr algn="ctr"/>
              <a:r>
                <a:rPr lang="en-US" sz="800" b="1">
                  <a:solidFill>
                    <a:srgbClr val="000000"/>
                  </a:solidFill>
                  <a:latin typeface="Times New Roman" pitchFamily="18" charset="0"/>
                  <a:cs typeface="Times New Roman" pitchFamily="18" charset="0"/>
                </a:rPr>
                <a:t>Key</a:t>
              </a:r>
              <a:endParaRPr lang="en-US" sz="800">
                <a:solidFill>
                  <a:srgbClr val="000000"/>
                </a:solidFill>
                <a:latin typeface="Times New Roman" pitchFamily="18" charset="0"/>
                <a:cs typeface="Times New Roman" pitchFamily="18" charset="0"/>
              </a:endParaRPr>
            </a:p>
            <a:p>
              <a:pPr eaLnBrk="0" hangingPunct="0"/>
              <a:endParaRPr lang="en-US" sz="2400">
                <a:latin typeface="Times New Roman" pitchFamily="18" charset="0"/>
                <a:cs typeface="Times New Roman" pitchFamily="18" charset="0"/>
              </a:endParaRPr>
            </a:p>
          </p:txBody>
        </p:sp>
        <p:sp>
          <p:nvSpPr>
            <p:cNvPr id="102" name="AutoShape 101"/>
            <p:cNvSpPr>
              <a:spLocks noChangeArrowheads="1"/>
            </p:cNvSpPr>
            <p:nvPr/>
          </p:nvSpPr>
          <p:spPr bwMode="auto">
            <a:xfrm>
              <a:off x="14220" y="5705"/>
              <a:ext cx="5113" cy="818"/>
            </a:xfrm>
            <a:prstGeom prst="roundRect">
              <a:avLst>
                <a:gd name="adj" fmla="val 16667"/>
              </a:avLst>
            </a:prstGeom>
            <a:solidFill>
              <a:srgbClr val="66FF33"/>
            </a:solidFill>
            <a:ln w="0">
              <a:noFill/>
              <a:round/>
              <a:headEnd/>
              <a:tailEnd/>
            </a:ln>
          </p:spPr>
          <p:txBody>
            <a:bodyPr/>
            <a:lstStyle/>
            <a:p>
              <a:endParaRPr lang="ar-SA"/>
            </a:p>
          </p:txBody>
        </p:sp>
        <p:sp>
          <p:nvSpPr>
            <p:cNvPr id="103" name="Freeform 102"/>
            <p:cNvSpPr>
              <a:spLocks/>
            </p:cNvSpPr>
            <p:nvPr/>
          </p:nvSpPr>
          <p:spPr bwMode="auto">
            <a:xfrm>
              <a:off x="2777" y="1426"/>
              <a:ext cx="3" cy="11760"/>
            </a:xfrm>
            <a:custGeom>
              <a:avLst/>
              <a:gdLst/>
              <a:ahLst/>
              <a:cxnLst>
                <a:cxn ang="0">
                  <a:pos x="0" y="19995"/>
                </a:cxn>
                <a:cxn ang="0">
                  <a:pos x="0" y="0"/>
                </a:cxn>
              </a:cxnLst>
              <a:rect l="0" t="0" r="r" b="b"/>
              <a:pathLst>
                <a:path w="20000" h="20000">
                  <a:moveTo>
                    <a:pt x="0" y="19995"/>
                  </a:moveTo>
                  <a:lnTo>
                    <a:pt x="0" y="0"/>
                  </a:lnTo>
                </a:path>
              </a:pathLst>
            </a:custGeom>
            <a:solidFill>
              <a:srgbClr val="000000"/>
            </a:solidFill>
            <a:ln w="3175">
              <a:solidFill>
                <a:srgbClr val="000000"/>
              </a:solidFill>
              <a:round/>
              <a:headEnd/>
              <a:tailEnd type="triangle" w="med" len="sm"/>
            </a:ln>
          </p:spPr>
          <p:txBody>
            <a:bodyPr/>
            <a:lstStyle/>
            <a:p>
              <a:endParaRPr lang="ar-SA"/>
            </a:p>
          </p:txBody>
        </p:sp>
        <p:sp>
          <p:nvSpPr>
            <p:cNvPr id="104" name="AutoShape 103"/>
            <p:cNvSpPr>
              <a:spLocks noChangeArrowheads="1"/>
            </p:cNvSpPr>
            <p:nvPr/>
          </p:nvSpPr>
          <p:spPr bwMode="auto">
            <a:xfrm>
              <a:off x="3444" y="9460"/>
              <a:ext cx="5780" cy="818"/>
            </a:xfrm>
            <a:prstGeom prst="roundRect">
              <a:avLst>
                <a:gd name="adj" fmla="val 16667"/>
              </a:avLst>
            </a:prstGeom>
            <a:solidFill>
              <a:srgbClr val="4DB3E6"/>
            </a:solidFill>
            <a:ln w="3175">
              <a:solidFill>
                <a:srgbClr val="4DB3E6"/>
              </a:solidFill>
              <a:round/>
              <a:headEnd/>
              <a:tailEnd/>
            </a:ln>
          </p:spPr>
          <p:txBody>
            <a:bodyPr/>
            <a:lstStyle/>
            <a:p>
              <a:endParaRPr lang="ar-SA"/>
            </a:p>
          </p:txBody>
        </p:sp>
        <p:sp>
          <p:nvSpPr>
            <p:cNvPr id="105" name="AutoShape 104"/>
            <p:cNvSpPr>
              <a:spLocks noChangeArrowheads="1"/>
            </p:cNvSpPr>
            <p:nvPr/>
          </p:nvSpPr>
          <p:spPr bwMode="auto">
            <a:xfrm>
              <a:off x="3444" y="8412"/>
              <a:ext cx="5780" cy="818"/>
            </a:xfrm>
            <a:prstGeom prst="roundRect">
              <a:avLst>
                <a:gd name="adj" fmla="val 16667"/>
              </a:avLst>
            </a:prstGeom>
            <a:solidFill>
              <a:srgbClr val="4DB3E6"/>
            </a:solidFill>
            <a:ln w="3175">
              <a:solidFill>
                <a:srgbClr val="4DB3E6"/>
              </a:solidFill>
              <a:round/>
              <a:headEnd/>
              <a:tailEnd/>
            </a:ln>
          </p:spPr>
          <p:txBody>
            <a:bodyPr/>
            <a:lstStyle/>
            <a:p>
              <a:endParaRPr lang="ar-SA"/>
            </a:p>
          </p:txBody>
        </p:sp>
        <p:sp>
          <p:nvSpPr>
            <p:cNvPr id="106" name="AutoShape 105"/>
            <p:cNvSpPr>
              <a:spLocks noChangeArrowheads="1"/>
            </p:cNvSpPr>
            <p:nvPr/>
          </p:nvSpPr>
          <p:spPr bwMode="auto">
            <a:xfrm>
              <a:off x="3444" y="6200"/>
              <a:ext cx="5780" cy="818"/>
            </a:xfrm>
            <a:prstGeom prst="roundRect">
              <a:avLst>
                <a:gd name="adj" fmla="val 16667"/>
              </a:avLst>
            </a:prstGeom>
            <a:solidFill>
              <a:srgbClr val="4DB3E6"/>
            </a:solidFill>
            <a:ln w="0">
              <a:noFill/>
              <a:round/>
              <a:headEnd/>
              <a:tailEnd/>
            </a:ln>
          </p:spPr>
          <p:txBody>
            <a:bodyPr/>
            <a:lstStyle/>
            <a:p>
              <a:endParaRPr lang="ar-SA"/>
            </a:p>
          </p:txBody>
        </p:sp>
        <p:sp>
          <p:nvSpPr>
            <p:cNvPr id="107" name="AutoShape 106"/>
            <p:cNvSpPr>
              <a:spLocks noChangeArrowheads="1"/>
            </p:cNvSpPr>
            <p:nvPr/>
          </p:nvSpPr>
          <p:spPr bwMode="auto">
            <a:xfrm>
              <a:off x="3444" y="5152"/>
              <a:ext cx="5780" cy="818"/>
            </a:xfrm>
            <a:prstGeom prst="roundRect">
              <a:avLst>
                <a:gd name="adj" fmla="val 16667"/>
              </a:avLst>
            </a:prstGeom>
            <a:solidFill>
              <a:srgbClr val="4DB3E6"/>
            </a:solidFill>
            <a:ln w="3175">
              <a:solidFill>
                <a:srgbClr val="4DB3E6"/>
              </a:solidFill>
              <a:round/>
              <a:headEnd/>
              <a:tailEnd/>
            </a:ln>
          </p:spPr>
          <p:txBody>
            <a:bodyPr/>
            <a:lstStyle/>
            <a:p>
              <a:endParaRPr lang="ar-SA"/>
            </a:p>
          </p:txBody>
        </p:sp>
        <p:sp>
          <p:nvSpPr>
            <p:cNvPr id="108" name="AutoShape 107"/>
            <p:cNvSpPr>
              <a:spLocks noChangeArrowheads="1"/>
            </p:cNvSpPr>
            <p:nvPr/>
          </p:nvSpPr>
          <p:spPr bwMode="auto">
            <a:xfrm>
              <a:off x="3444" y="3988"/>
              <a:ext cx="5780" cy="818"/>
            </a:xfrm>
            <a:prstGeom prst="roundRect">
              <a:avLst>
                <a:gd name="adj" fmla="val 16667"/>
              </a:avLst>
            </a:prstGeom>
            <a:solidFill>
              <a:srgbClr val="4DB3E6"/>
            </a:solidFill>
            <a:ln w="0">
              <a:noFill/>
              <a:round/>
              <a:headEnd/>
              <a:tailEnd/>
            </a:ln>
          </p:spPr>
          <p:txBody>
            <a:bodyPr/>
            <a:lstStyle/>
            <a:p>
              <a:endParaRPr lang="ar-SA"/>
            </a:p>
          </p:txBody>
        </p:sp>
        <p:sp>
          <p:nvSpPr>
            <p:cNvPr id="109" name="Freeform 108"/>
            <p:cNvSpPr>
              <a:spLocks/>
            </p:cNvSpPr>
            <p:nvPr/>
          </p:nvSpPr>
          <p:spPr bwMode="auto">
            <a:xfrm>
              <a:off x="15334" y="684"/>
              <a:ext cx="3999" cy="2838"/>
            </a:xfrm>
            <a:custGeom>
              <a:avLst/>
              <a:gdLst/>
              <a:ahLst/>
              <a:cxnLst>
                <a:cxn ang="0">
                  <a:pos x="19986" y="0"/>
                </a:cxn>
                <a:cxn ang="0">
                  <a:pos x="19986" y="19979"/>
                </a:cxn>
                <a:cxn ang="0">
                  <a:pos x="0" y="19979"/>
                </a:cxn>
                <a:cxn ang="0">
                  <a:pos x="0" y="0"/>
                </a:cxn>
                <a:cxn ang="0">
                  <a:pos x="19986" y="0"/>
                </a:cxn>
              </a:cxnLst>
              <a:rect l="0" t="0" r="r" b="b"/>
              <a:pathLst>
                <a:path w="20000" h="20000">
                  <a:moveTo>
                    <a:pt x="19986" y="0"/>
                  </a:moveTo>
                  <a:lnTo>
                    <a:pt x="19986" y="19979"/>
                  </a:lnTo>
                  <a:lnTo>
                    <a:pt x="0" y="19979"/>
                  </a:lnTo>
                  <a:lnTo>
                    <a:pt x="0" y="0"/>
                  </a:lnTo>
                  <a:lnTo>
                    <a:pt x="19986" y="0"/>
                  </a:lnTo>
                  <a:close/>
                </a:path>
              </a:pathLst>
            </a:custGeom>
            <a:noFill/>
            <a:ln w="6350">
              <a:solidFill>
                <a:srgbClr val="000000"/>
              </a:solidFill>
              <a:round/>
              <a:headEnd/>
              <a:tailEnd/>
            </a:ln>
          </p:spPr>
          <p:txBody>
            <a:bodyPr/>
            <a:lstStyle/>
            <a:p>
              <a:endParaRPr lang="ar-SA"/>
            </a:p>
          </p:txBody>
        </p:sp>
        <p:sp>
          <p:nvSpPr>
            <p:cNvPr id="110" name="AutoShape 109"/>
            <p:cNvSpPr>
              <a:spLocks noChangeArrowheads="1"/>
            </p:cNvSpPr>
            <p:nvPr/>
          </p:nvSpPr>
          <p:spPr bwMode="auto">
            <a:xfrm>
              <a:off x="111" y="611"/>
              <a:ext cx="7113" cy="818"/>
            </a:xfrm>
            <a:prstGeom prst="roundRect">
              <a:avLst>
                <a:gd name="adj" fmla="val 16667"/>
              </a:avLst>
            </a:prstGeom>
            <a:solidFill>
              <a:srgbClr val="4DB3E6"/>
            </a:solidFill>
            <a:ln w="3175">
              <a:solidFill>
                <a:srgbClr val="4DB3E6"/>
              </a:solidFill>
              <a:round/>
              <a:headEnd/>
              <a:tailEnd/>
            </a:ln>
          </p:spPr>
          <p:txBody>
            <a:bodyPr/>
            <a:lstStyle/>
            <a:p>
              <a:endParaRPr lang="ar-SA"/>
            </a:p>
          </p:txBody>
        </p:sp>
        <p:sp>
          <p:nvSpPr>
            <p:cNvPr id="111" name="Rectangle 110"/>
            <p:cNvSpPr>
              <a:spLocks noChangeArrowheads="1"/>
            </p:cNvSpPr>
            <p:nvPr/>
          </p:nvSpPr>
          <p:spPr bwMode="auto">
            <a:xfrm>
              <a:off x="333" y="728"/>
              <a:ext cx="6660" cy="585"/>
            </a:xfrm>
            <a:prstGeom prst="rect">
              <a:avLst/>
            </a:prstGeom>
            <a:noFill/>
            <a:ln w="0">
              <a:noFill/>
              <a:miter lim="800000"/>
              <a:headEnd/>
              <a:tailEnd/>
            </a:ln>
          </p:spPr>
          <p:txBody>
            <a:bodyPr lIns="0" tIns="0" rIns="0" bIns="0"/>
            <a:lstStyle/>
            <a:p>
              <a:pPr algn="just"/>
              <a:r>
                <a:rPr lang="en-US" sz="900" b="1">
                  <a:solidFill>
                    <a:srgbClr val="000000"/>
                  </a:solidFill>
                  <a:latin typeface="Times New Roman" pitchFamily="18" charset="0"/>
                  <a:cs typeface="Times New Roman" pitchFamily="18" charset="0"/>
                </a:rPr>
                <a:t>System.Drawing</a:t>
              </a:r>
              <a:endParaRPr lang="en-US" sz="1000">
                <a:solidFill>
                  <a:srgbClr val="000000"/>
                </a:solidFill>
                <a:latin typeface="Times New Roman" pitchFamily="18" charset="0"/>
                <a:cs typeface="Times New Roman" pitchFamily="18" charset="0"/>
              </a:endParaRPr>
            </a:p>
            <a:p>
              <a:pPr eaLnBrk="0" hangingPunct="0"/>
              <a:endParaRPr lang="en-US" sz="2400">
                <a:latin typeface="Times New Roman" pitchFamily="18" charset="0"/>
                <a:cs typeface="Times New Roman" pitchFamily="18" charset="0"/>
              </a:endParaRPr>
            </a:p>
          </p:txBody>
        </p:sp>
        <p:sp>
          <p:nvSpPr>
            <p:cNvPr id="112" name="Freeform 111"/>
            <p:cNvSpPr>
              <a:spLocks/>
            </p:cNvSpPr>
            <p:nvPr/>
          </p:nvSpPr>
          <p:spPr bwMode="auto">
            <a:xfrm>
              <a:off x="4447" y="14758"/>
              <a:ext cx="666" cy="3"/>
            </a:xfrm>
            <a:custGeom>
              <a:avLst/>
              <a:gdLst/>
              <a:ahLst/>
              <a:cxnLst>
                <a:cxn ang="0">
                  <a:pos x="0" y="0"/>
                </a:cxn>
                <a:cxn ang="0">
                  <a:pos x="19917" y="0"/>
                </a:cxn>
              </a:cxnLst>
              <a:rect l="0" t="0" r="r" b="b"/>
              <a:pathLst>
                <a:path w="20000" h="20000">
                  <a:moveTo>
                    <a:pt x="0" y="0"/>
                  </a:moveTo>
                  <a:lnTo>
                    <a:pt x="19917" y="0"/>
                  </a:lnTo>
                </a:path>
              </a:pathLst>
            </a:custGeom>
            <a:noFill/>
            <a:ln w="3175">
              <a:solidFill>
                <a:srgbClr val="000000"/>
              </a:solidFill>
              <a:round/>
              <a:headEnd type="triangle" w="med" len="sm"/>
              <a:tailEnd/>
            </a:ln>
          </p:spPr>
          <p:txBody>
            <a:bodyPr/>
            <a:lstStyle/>
            <a:p>
              <a:endParaRPr lang="ar-SA"/>
            </a:p>
          </p:txBody>
        </p:sp>
        <p:sp>
          <p:nvSpPr>
            <p:cNvPr id="113" name="Freeform 112"/>
            <p:cNvSpPr>
              <a:spLocks/>
            </p:cNvSpPr>
            <p:nvPr/>
          </p:nvSpPr>
          <p:spPr bwMode="auto">
            <a:xfrm>
              <a:off x="4444" y="13535"/>
              <a:ext cx="3" cy="5356"/>
            </a:xfrm>
            <a:custGeom>
              <a:avLst/>
              <a:gdLst/>
              <a:ahLst/>
              <a:cxnLst>
                <a:cxn ang="0">
                  <a:pos x="0" y="19989"/>
                </a:cxn>
                <a:cxn ang="0">
                  <a:pos x="0" y="0"/>
                </a:cxn>
              </a:cxnLst>
              <a:rect l="0" t="0" r="r" b="b"/>
              <a:pathLst>
                <a:path w="20000" h="20000">
                  <a:moveTo>
                    <a:pt x="0" y="19989"/>
                  </a:moveTo>
                  <a:lnTo>
                    <a:pt x="0" y="0"/>
                  </a:lnTo>
                </a:path>
              </a:pathLst>
            </a:custGeom>
            <a:noFill/>
            <a:ln w="3175">
              <a:solidFill>
                <a:srgbClr val="000000"/>
              </a:solidFill>
              <a:round/>
              <a:headEnd/>
              <a:tailEnd type="triangle" w="med" len="sm"/>
            </a:ln>
          </p:spPr>
          <p:txBody>
            <a:bodyPr/>
            <a:lstStyle/>
            <a:p>
              <a:endParaRPr lang="ar-SA"/>
            </a:p>
          </p:txBody>
        </p:sp>
        <p:sp>
          <p:nvSpPr>
            <p:cNvPr id="114" name="Freeform 113"/>
            <p:cNvSpPr>
              <a:spLocks/>
            </p:cNvSpPr>
            <p:nvPr/>
          </p:nvSpPr>
          <p:spPr bwMode="auto">
            <a:xfrm>
              <a:off x="4447" y="15806"/>
              <a:ext cx="666" cy="2"/>
            </a:xfrm>
            <a:custGeom>
              <a:avLst/>
              <a:gdLst/>
              <a:ahLst/>
              <a:cxnLst>
                <a:cxn ang="0">
                  <a:pos x="0" y="0"/>
                </a:cxn>
                <a:cxn ang="0">
                  <a:pos x="19917" y="0"/>
                </a:cxn>
              </a:cxnLst>
              <a:rect l="0" t="0" r="r" b="b"/>
              <a:pathLst>
                <a:path w="20000" h="20000">
                  <a:moveTo>
                    <a:pt x="0" y="0"/>
                  </a:moveTo>
                  <a:lnTo>
                    <a:pt x="19917" y="0"/>
                  </a:lnTo>
                </a:path>
              </a:pathLst>
            </a:custGeom>
            <a:noFill/>
            <a:ln w="3175">
              <a:solidFill>
                <a:srgbClr val="000000"/>
              </a:solidFill>
              <a:round/>
              <a:headEnd type="triangle" w="med" len="sm"/>
              <a:tailEnd/>
            </a:ln>
          </p:spPr>
          <p:txBody>
            <a:bodyPr/>
            <a:lstStyle/>
            <a:p>
              <a:endParaRPr lang="ar-SA"/>
            </a:p>
          </p:txBody>
        </p:sp>
        <p:sp>
          <p:nvSpPr>
            <p:cNvPr id="115" name="Freeform 114"/>
            <p:cNvSpPr>
              <a:spLocks/>
            </p:cNvSpPr>
            <p:nvPr/>
          </p:nvSpPr>
          <p:spPr bwMode="auto">
            <a:xfrm>
              <a:off x="4447" y="16853"/>
              <a:ext cx="666" cy="3"/>
            </a:xfrm>
            <a:custGeom>
              <a:avLst/>
              <a:gdLst/>
              <a:ahLst/>
              <a:cxnLst>
                <a:cxn ang="0">
                  <a:pos x="0" y="0"/>
                </a:cxn>
                <a:cxn ang="0">
                  <a:pos x="19917" y="0"/>
                </a:cxn>
              </a:cxnLst>
              <a:rect l="0" t="0" r="r" b="b"/>
              <a:pathLst>
                <a:path w="20000" h="20000">
                  <a:moveTo>
                    <a:pt x="0" y="0"/>
                  </a:moveTo>
                  <a:lnTo>
                    <a:pt x="19917" y="0"/>
                  </a:lnTo>
                </a:path>
              </a:pathLst>
            </a:custGeom>
            <a:noFill/>
            <a:ln w="3175">
              <a:solidFill>
                <a:srgbClr val="000000"/>
              </a:solidFill>
              <a:round/>
              <a:headEnd type="triangle" w="med" len="sm"/>
              <a:tailEnd/>
            </a:ln>
          </p:spPr>
          <p:txBody>
            <a:bodyPr/>
            <a:lstStyle/>
            <a:p>
              <a:endParaRPr lang="ar-SA"/>
            </a:p>
          </p:txBody>
        </p:sp>
        <p:sp>
          <p:nvSpPr>
            <p:cNvPr id="116" name="Freeform 115"/>
            <p:cNvSpPr>
              <a:spLocks/>
            </p:cNvSpPr>
            <p:nvPr/>
          </p:nvSpPr>
          <p:spPr bwMode="auto">
            <a:xfrm>
              <a:off x="4447" y="17901"/>
              <a:ext cx="666" cy="3"/>
            </a:xfrm>
            <a:custGeom>
              <a:avLst/>
              <a:gdLst/>
              <a:ahLst/>
              <a:cxnLst>
                <a:cxn ang="0">
                  <a:pos x="0" y="0"/>
                </a:cxn>
                <a:cxn ang="0">
                  <a:pos x="19917" y="0"/>
                </a:cxn>
              </a:cxnLst>
              <a:rect l="0" t="0" r="r" b="b"/>
              <a:pathLst>
                <a:path w="20000" h="20000">
                  <a:moveTo>
                    <a:pt x="0" y="0"/>
                  </a:moveTo>
                  <a:lnTo>
                    <a:pt x="19917" y="0"/>
                  </a:lnTo>
                </a:path>
              </a:pathLst>
            </a:custGeom>
            <a:noFill/>
            <a:ln w="3175">
              <a:solidFill>
                <a:srgbClr val="000000"/>
              </a:solidFill>
              <a:round/>
              <a:headEnd type="triangle" w="med" len="sm"/>
              <a:tailEnd/>
            </a:ln>
          </p:spPr>
          <p:txBody>
            <a:bodyPr/>
            <a:lstStyle/>
            <a:p>
              <a:endParaRPr lang="ar-SA"/>
            </a:p>
          </p:txBody>
        </p:sp>
        <p:sp>
          <p:nvSpPr>
            <p:cNvPr id="117" name="AutoShape 116"/>
            <p:cNvSpPr>
              <a:spLocks noChangeArrowheads="1"/>
            </p:cNvSpPr>
            <p:nvPr/>
          </p:nvSpPr>
          <p:spPr bwMode="auto">
            <a:xfrm>
              <a:off x="14220" y="5705"/>
              <a:ext cx="5113" cy="818"/>
            </a:xfrm>
            <a:prstGeom prst="roundRect">
              <a:avLst>
                <a:gd name="adj" fmla="val 16667"/>
              </a:avLst>
            </a:prstGeom>
            <a:noFill/>
            <a:ln w="3175">
              <a:solidFill>
                <a:srgbClr val="000000"/>
              </a:solidFill>
              <a:round/>
              <a:headEnd/>
              <a:tailEnd/>
            </a:ln>
          </p:spPr>
          <p:txBody>
            <a:bodyPr/>
            <a:lstStyle/>
            <a:p>
              <a:endParaRPr lang="ar-SA"/>
            </a:p>
          </p:txBody>
        </p:sp>
        <p:sp>
          <p:nvSpPr>
            <p:cNvPr id="118" name="Freeform 117"/>
            <p:cNvSpPr>
              <a:spLocks/>
            </p:cNvSpPr>
            <p:nvPr/>
          </p:nvSpPr>
          <p:spPr bwMode="auto">
            <a:xfrm>
              <a:off x="4447" y="18891"/>
              <a:ext cx="666" cy="3"/>
            </a:xfrm>
            <a:custGeom>
              <a:avLst/>
              <a:gdLst/>
              <a:ahLst/>
              <a:cxnLst>
                <a:cxn ang="0">
                  <a:pos x="0" y="0"/>
                </a:cxn>
                <a:cxn ang="0">
                  <a:pos x="19917" y="0"/>
                </a:cxn>
              </a:cxnLst>
              <a:rect l="0" t="0" r="r" b="b"/>
              <a:pathLst>
                <a:path w="20000" h="20000">
                  <a:moveTo>
                    <a:pt x="0" y="0"/>
                  </a:moveTo>
                  <a:lnTo>
                    <a:pt x="19917" y="0"/>
                  </a:lnTo>
                </a:path>
              </a:pathLst>
            </a:custGeom>
            <a:noFill/>
            <a:ln w="3175">
              <a:solidFill>
                <a:srgbClr val="000000"/>
              </a:solidFill>
              <a:round/>
              <a:headEnd type="triangle" w="med" len="sm"/>
              <a:tailEnd/>
            </a:ln>
          </p:spPr>
          <p:txBody>
            <a:bodyPr/>
            <a:lstStyle/>
            <a:p>
              <a:endParaRPr lang="ar-SA"/>
            </a:p>
          </p:txBody>
        </p:sp>
        <p:sp>
          <p:nvSpPr>
            <p:cNvPr id="119" name="AutoShape 118"/>
            <p:cNvSpPr>
              <a:spLocks noChangeArrowheads="1"/>
            </p:cNvSpPr>
            <p:nvPr/>
          </p:nvSpPr>
          <p:spPr bwMode="auto">
            <a:xfrm>
              <a:off x="3444" y="2823"/>
              <a:ext cx="5780" cy="818"/>
            </a:xfrm>
            <a:prstGeom prst="roundRect">
              <a:avLst>
                <a:gd name="adj" fmla="val 16667"/>
              </a:avLst>
            </a:prstGeom>
            <a:solidFill>
              <a:srgbClr val="4DB3E6"/>
            </a:solidFill>
            <a:ln w="3175">
              <a:solidFill>
                <a:srgbClr val="4DB3E6"/>
              </a:solidFill>
              <a:round/>
              <a:headEnd/>
              <a:tailEnd/>
            </a:ln>
          </p:spPr>
          <p:txBody>
            <a:bodyPr/>
            <a:lstStyle/>
            <a:p>
              <a:endParaRPr lang="ar-SA"/>
            </a:p>
          </p:txBody>
        </p:sp>
        <p:sp>
          <p:nvSpPr>
            <p:cNvPr id="120" name="Freeform 119"/>
            <p:cNvSpPr>
              <a:spLocks/>
            </p:cNvSpPr>
            <p:nvPr/>
          </p:nvSpPr>
          <p:spPr bwMode="auto">
            <a:xfrm>
              <a:off x="2780" y="3231"/>
              <a:ext cx="667" cy="3"/>
            </a:xfrm>
            <a:custGeom>
              <a:avLst/>
              <a:gdLst/>
              <a:ahLst/>
              <a:cxnLst>
                <a:cxn ang="0">
                  <a:pos x="0" y="0"/>
                </a:cxn>
                <a:cxn ang="0">
                  <a:pos x="19917" y="0"/>
                </a:cxn>
              </a:cxnLst>
              <a:rect l="0" t="0" r="r" b="b"/>
              <a:pathLst>
                <a:path w="20000" h="20000">
                  <a:moveTo>
                    <a:pt x="0" y="0"/>
                  </a:moveTo>
                  <a:lnTo>
                    <a:pt x="19917" y="0"/>
                  </a:lnTo>
                </a:path>
              </a:pathLst>
            </a:custGeom>
            <a:solidFill>
              <a:srgbClr val="000000"/>
            </a:solidFill>
            <a:ln w="3175">
              <a:solidFill>
                <a:srgbClr val="000000"/>
              </a:solidFill>
              <a:round/>
              <a:headEnd type="triangle" w="med" len="sm"/>
              <a:tailEnd/>
            </a:ln>
          </p:spPr>
          <p:txBody>
            <a:bodyPr/>
            <a:lstStyle/>
            <a:p>
              <a:endParaRPr lang="ar-SA"/>
            </a:p>
          </p:txBody>
        </p:sp>
        <p:sp>
          <p:nvSpPr>
            <p:cNvPr id="121" name="AutoShape 120"/>
            <p:cNvSpPr>
              <a:spLocks noChangeArrowheads="1"/>
            </p:cNvSpPr>
            <p:nvPr/>
          </p:nvSpPr>
          <p:spPr bwMode="auto">
            <a:xfrm>
              <a:off x="3444" y="3988"/>
              <a:ext cx="5780" cy="818"/>
            </a:xfrm>
            <a:prstGeom prst="roundRect">
              <a:avLst>
                <a:gd name="adj" fmla="val 16667"/>
              </a:avLst>
            </a:prstGeom>
            <a:noFill/>
            <a:ln w="3175">
              <a:solidFill>
                <a:srgbClr val="000000"/>
              </a:solidFill>
              <a:round/>
              <a:headEnd/>
              <a:tailEnd/>
            </a:ln>
          </p:spPr>
          <p:txBody>
            <a:bodyPr/>
            <a:lstStyle/>
            <a:p>
              <a:endParaRPr lang="ar-SA"/>
            </a:p>
          </p:txBody>
        </p:sp>
        <p:sp>
          <p:nvSpPr>
            <p:cNvPr id="122" name="AutoShape 121"/>
            <p:cNvSpPr>
              <a:spLocks noChangeArrowheads="1"/>
            </p:cNvSpPr>
            <p:nvPr/>
          </p:nvSpPr>
          <p:spPr bwMode="auto">
            <a:xfrm>
              <a:off x="3444" y="5152"/>
              <a:ext cx="5780" cy="818"/>
            </a:xfrm>
            <a:prstGeom prst="roundRect">
              <a:avLst>
                <a:gd name="adj" fmla="val 16667"/>
              </a:avLst>
            </a:prstGeom>
            <a:noFill/>
            <a:ln w="3175">
              <a:solidFill>
                <a:srgbClr val="000000"/>
              </a:solidFill>
              <a:round/>
              <a:headEnd/>
              <a:tailEnd/>
            </a:ln>
          </p:spPr>
          <p:txBody>
            <a:bodyPr/>
            <a:lstStyle/>
            <a:p>
              <a:endParaRPr lang="ar-SA"/>
            </a:p>
          </p:txBody>
        </p:sp>
        <p:sp>
          <p:nvSpPr>
            <p:cNvPr id="123" name="AutoShape 122"/>
            <p:cNvSpPr>
              <a:spLocks noChangeArrowheads="1"/>
            </p:cNvSpPr>
            <p:nvPr/>
          </p:nvSpPr>
          <p:spPr bwMode="auto">
            <a:xfrm>
              <a:off x="3444" y="6200"/>
              <a:ext cx="5780" cy="818"/>
            </a:xfrm>
            <a:prstGeom prst="roundRect">
              <a:avLst>
                <a:gd name="adj" fmla="val 16667"/>
              </a:avLst>
            </a:prstGeom>
            <a:noFill/>
            <a:ln w="3175">
              <a:solidFill>
                <a:srgbClr val="000000"/>
              </a:solidFill>
              <a:round/>
              <a:headEnd/>
              <a:tailEnd/>
            </a:ln>
          </p:spPr>
          <p:txBody>
            <a:bodyPr/>
            <a:lstStyle/>
            <a:p>
              <a:endParaRPr lang="ar-SA"/>
            </a:p>
          </p:txBody>
        </p:sp>
        <p:sp>
          <p:nvSpPr>
            <p:cNvPr id="124" name="AutoShape 123"/>
            <p:cNvSpPr>
              <a:spLocks noChangeArrowheads="1"/>
            </p:cNvSpPr>
            <p:nvPr/>
          </p:nvSpPr>
          <p:spPr bwMode="auto">
            <a:xfrm>
              <a:off x="3444" y="7248"/>
              <a:ext cx="5780" cy="818"/>
            </a:xfrm>
            <a:prstGeom prst="roundRect">
              <a:avLst>
                <a:gd name="adj" fmla="val 16667"/>
              </a:avLst>
            </a:prstGeom>
            <a:solidFill>
              <a:srgbClr val="4DB3E6"/>
            </a:solidFill>
            <a:ln w="0">
              <a:noFill/>
              <a:round/>
              <a:headEnd/>
              <a:tailEnd/>
            </a:ln>
          </p:spPr>
          <p:txBody>
            <a:bodyPr/>
            <a:lstStyle/>
            <a:p>
              <a:endParaRPr lang="ar-SA"/>
            </a:p>
          </p:txBody>
        </p:sp>
        <p:sp>
          <p:nvSpPr>
            <p:cNvPr id="125" name="AutoShape 124"/>
            <p:cNvSpPr>
              <a:spLocks noChangeArrowheads="1"/>
            </p:cNvSpPr>
            <p:nvPr/>
          </p:nvSpPr>
          <p:spPr bwMode="auto">
            <a:xfrm>
              <a:off x="3444" y="8412"/>
              <a:ext cx="5780" cy="818"/>
            </a:xfrm>
            <a:prstGeom prst="roundRect">
              <a:avLst>
                <a:gd name="adj" fmla="val 16667"/>
              </a:avLst>
            </a:prstGeom>
            <a:noFill/>
            <a:ln w="3175">
              <a:solidFill>
                <a:srgbClr val="000000"/>
              </a:solidFill>
              <a:round/>
              <a:headEnd/>
              <a:tailEnd/>
            </a:ln>
          </p:spPr>
          <p:txBody>
            <a:bodyPr/>
            <a:lstStyle/>
            <a:p>
              <a:endParaRPr lang="ar-SA"/>
            </a:p>
          </p:txBody>
        </p:sp>
        <p:sp>
          <p:nvSpPr>
            <p:cNvPr id="126" name="AutoShape 125"/>
            <p:cNvSpPr>
              <a:spLocks noChangeArrowheads="1"/>
            </p:cNvSpPr>
            <p:nvPr/>
          </p:nvSpPr>
          <p:spPr bwMode="auto">
            <a:xfrm>
              <a:off x="3444" y="9460"/>
              <a:ext cx="5780" cy="818"/>
            </a:xfrm>
            <a:prstGeom prst="roundRect">
              <a:avLst>
                <a:gd name="adj" fmla="val 16667"/>
              </a:avLst>
            </a:prstGeom>
            <a:noFill/>
            <a:ln w="3175">
              <a:solidFill>
                <a:srgbClr val="000000"/>
              </a:solidFill>
              <a:round/>
              <a:headEnd/>
              <a:tailEnd/>
            </a:ln>
          </p:spPr>
          <p:txBody>
            <a:bodyPr/>
            <a:lstStyle/>
            <a:p>
              <a:endParaRPr lang="ar-SA"/>
            </a:p>
          </p:txBody>
        </p:sp>
        <p:sp>
          <p:nvSpPr>
            <p:cNvPr id="127" name="Freeform 126"/>
            <p:cNvSpPr>
              <a:spLocks/>
            </p:cNvSpPr>
            <p:nvPr/>
          </p:nvSpPr>
          <p:spPr bwMode="auto">
            <a:xfrm>
              <a:off x="2780" y="10915"/>
              <a:ext cx="667" cy="3"/>
            </a:xfrm>
            <a:custGeom>
              <a:avLst/>
              <a:gdLst/>
              <a:ahLst/>
              <a:cxnLst>
                <a:cxn ang="0">
                  <a:pos x="0" y="0"/>
                </a:cxn>
                <a:cxn ang="0">
                  <a:pos x="19917" y="0"/>
                </a:cxn>
              </a:cxnLst>
              <a:rect l="0" t="0" r="r" b="b"/>
              <a:pathLst>
                <a:path w="20000" h="20000">
                  <a:moveTo>
                    <a:pt x="0" y="0"/>
                  </a:moveTo>
                  <a:lnTo>
                    <a:pt x="19917" y="0"/>
                  </a:lnTo>
                </a:path>
              </a:pathLst>
            </a:custGeom>
            <a:noFill/>
            <a:ln w="3175">
              <a:solidFill>
                <a:srgbClr val="000000"/>
              </a:solidFill>
              <a:round/>
              <a:headEnd type="triangle" w="med" len="sm"/>
              <a:tailEnd/>
            </a:ln>
          </p:spPr>
          <p:txBody>
            <a:bodyPr/>
            <a:lstStyle/>
            <a:p>
              <a:endParaRPr lang="ar-SA"/>
            </a:p>
          </p:txBody>
        </p:sp>
        <p:sp>
          <p:nvSpPr>
            <p:cNvPr id="128" name="Freeform 127"/>
            <p:cNvSpPr>
              <a:spLocks/>
            </p:cNvSpPr>
            <p:nvPr/>
          </p:nvSpPr>
          <p:spPr bwMode="auto">
            <a:xfrm>
              <a:off x="2780" y="11963"/>
              <a:ext cx="667" cy="3"/>
            </a:xfrm>
            <a:custGeom>
              <a:avLst/>
              <a:gdLst/>
              <a:ahLst/>
              <a:cxnLst>
                <a:cxn ang="0">
                  <a:pos x="0" y="0"/>
                </a:cxn>
                <a:cxn ang="0">
                  <a:pos x="19917" y="0"/>
                </a:cxn>
              </a:cxnLst>
              <a:rect l="0" t="0" r="r" b="b"/>
              <a:pathLst>
                <a:path w="20000" h="20000">
                  <a:moveTo>
                    <a:pt x="0" y="0"/>
                  </a:moveTo>
                  <a:lnTo>
                    <a:pt x="19917" y="0"/>
                  </a:lnTo>
                </a:path>
              </a:pathLst>
            </a:custGeom>
            <a:noFill/>
            <a:ln w="3175">
              <a:solidFill>
                <a:srgbClr val="000000"/>
              </a:solidFill>
              <a:round/>
              <a:headEnd type="triangle" w="med" len="sm"/>
              <a:tailEnd/>
            </a:ln>
          </p:spPr>
          <p:txBody>
            <a:bodyPr/>
            <a:lstStyle/>
            <a:p>
              <a:endParaRPr lang="ar-SA"/>
            </a:p>
          </p:txBody>
        </p:sp>
        <p:sp>
          <p:nvSpPr>
            <p:cNvPr id="129" name="Freeform 128"/>
            <p:cNvSpPr>
              <a:spLocks/>
            </p:cNvSpPr>
            <p:nvPr/>
          </p:nvSpPr>
          <p:spPr bwMode="auto">
            <a:xfrm>
              <a:off x="2780" y="13128"/>
              <a:ext cx="667" cy="3"/>
            </a:xfrm>
            <a:custGeom>
              <a:avLst/>
              <a:gdLst/>
              <a:ahLst/>
              <a:cxnLst>
                <a:cxn ang="0">
                  <a:pos x="0" y="0"/>
                </a:cxn>
                <a:cxn ang="0">
                  <a:pos x="19917" y="0"/>
                </a:cxn>
              </a:cxnLst>
              <a:rect l="0" t="0" r="r" b="b"/>
              <a:pathLst>
                <a:path w="20000" h="20000">
                  <a:moveTo>
                    <a:pt x="0" y="0"/>
                  </a:moveTo>
                  <a:lnTo>
                    <a:pt x="19917" y="0"/>
                  </a:lnTo>
                </a:path>
              </a:pathLst>
            </a:custGeom>
            <a:noFill/>
            <a:ln w="3175">
              <a:solidFill>
                <a:srgbClr val="000000"/>
              </a:solidFill>
              <a:round/>
              <a:headEnd type="triangle" w="med" len="sm"/>
              <a:tailEnd/>
            </a:ln>
          </p:spPr>
          <p:txBody>
            <a:bodyPr/>
            <a:lstStyle/>
            <a:p>
              <a:endParaRPr lang="ar-SA"/>
            </a:p>
          </p:txBody>
        </p:sp>
        <p:sp>
          <p:nvSpPr>
            <p:cNvPr id="130" name="Freeform 129"/>
            <p:cNvSpPr>
              <a:spLocks/>
            </p:cNvSpPr>
            <p:nvPr/>
          </p:nvSpPr>
          <p:spPr bwMode="auto">
            <a:xfrm>
              <a:off x="13554" y="961"/>
              <a:ext cx="2" cy="8266"/>
            </a:xfrm>
            <a:custGeom>
              <a:avLst/>
              <a:gdLst/>
              <a:ahLst/>
              <a:cxnLst>
                <a:cxn ang="0">
                  <a:pos x="0" y="19993"/>
                </a:cxn>
                <a:cxn ang="0">
                  <a:pos x="0" y="0"/>
                </a:cxn>
              </a:cxnLst>
              <a:rect l="0" t="0" r="r" b="b"/>
              <a:pathLst>
                <a:path w="20000" h="20000">
                  <a:moveTo>
                    <a:pt x="0" y="19993"/>
                  </a:moveTo>
                  <a:lnTo>
                    <a:pt x="0" y="0"/>
                  </a:lnTo>
                </a:path>
              </a:pathLst>
            </a:custGeom>
            <a:noFill/>
            <a:ln w="6350">
              <a:solidFill>
                <a:srgbClr val="000000"/>
              </a:solidFill>
              <a:round/>
              <a:headEnd/>
              <a:tailEnd/>
            </a:ln>
          </p:spPr>
          <p:txBody>
            <a:bodyPr/>
            <a:lstStyle/>
            <a:p>
              <a:endParaRPr lang="ar-SA"/>
            </a:p>
          </p:txBody>
        </p:sp>
        <p:sp>
          <p:nvSpPr>
            <p:cNvPr id="131" name="Freeform 130"/>
            <p:cNvSpPr>
              <a:spLocks/>
            </p:cNvSpPr>
            <p:nvPr/>
          </p:nvSpPr>
          <p:spPr bwMode="auto">
            <a:xfrm>
              <a:off x="7224" y="961"/>
              <a:ext cx="6332" cy="2"/>
            </a:xfrm>
            <a:custGeom>
              <a:avLst/>
              <a:gdLst/>
              <a:ahLst/>
              <a:cxnLst>
                <a:cxn ang="0">
                  <a:pos x="0" y="0"/>
                </a:cxn>
                <a:cxn ang="0">
                  <a:pos x="19991" y="0"/>
                </a:cxn>
              </a:cxnLst>
              <a:rect l="0" t="0" r="r" b="b"/>
              <a:pathLst>
                <a:path w="20000" h="20000">
                  <a:moveTo>
                    <a:pt x="0" y="0"/>
                  </a:moveTo>
                  <a:lnTo>
                    <a:pt x="19991" y="0"/>
                  </a:lnTo>
                </a:path>
              </a:pathLst>
            </a:custGeom>
            <a:noFill/>
            <a:ln w="6350">
              <a:solidFill>
                <a:srgbClr val="000000"/>
              </a:solidFill>
              <a:round/>
              <a:headEnd type="triangle" w="med" len="sm"/>
              <a:tailEnd/>
            </a:ln>
          </p:spPr>
          <p:txBody>
            <a:bodyPr/>
            <a:lstStyle/>
            <a:p>
              <a:endParaRPr lang="ar-SA"/>
            </a:p>
          </p:txBody>
        </p:sp>
        <p:sp>
          <p:nvSpPr>
            <p:cNvPr id="132" name="Freeform 131"/>
            <p:cNvSpPr>
              <a:spLocks/>
            </p:cNvSpPr>
            <p:nvPr/>
          </p:nvSpPr>
          <p:spPr bwMode="auto">
            <a:xfrm>
              <a:off x="13556" y="9227"/>
              <a:ext cx="667" cy="3"/>
            </a:xfrm>
            <a:custGeom>
              <a:avLst/>
              <a:gdLst/>
              <a:ahLst/>
              <a:cxnLst>
                <a:cxn ang="0">
                  <a:pos x="0" y="0"/>
                </a:cxn>
                <a:cxn ang="0">
                  <a:pos x="19917" y="0"/>
                </a:cxn>
              </a:cxnLst>
              <a:rect l="0" t="0" r="r" b="b"/>
              <a:pathLst>
                <a:path w="20000" h="20000">
                  <a:moveTo>
                    <a:pt x="0" y="0"/>
                  </a:moveTo>
                  <a:lnTo>
                    <a:pt x="19917" y="0"/>
                  </a:lnTo>
                </a:path>
              </a:pathLst>
            </a:custGeom>
            <a:noFill/>
            <a:ln w="3175">
              <a:solidFill>
                <a:srgbClr val="000000"/>
              </a:solidFill>
              <a:round/>
              <a:headEnd type="triangle" w="med" len="sm"/>
              <a:tailEnd/>
            </a:ln>
          </p:spPr>
          <p:txBody>
            <a:bodyPr/>
            <a:lstStyle/>
            <a:p>
              <a:endParaRPr lang="ar-SA"/>
            </a:p>
          </p:txBody>
        </p:sp>
        <p:sp>
          <p:nvSpPr>
            <p:cNvPr id="133" name="Freeform 132"/>
            <p:cNvSpPr>
              <a:spLocks/>
            </p:cNvSpPr>
            <p:nvPr/>
          </p:nvSpPr>
          <p:spPr bwMode="auto">
            <a:xfrm>
              <a:off x="13556" y="8179"/>
              <a:ext cx="667" cy="3"/>
            </a:xfrm>
            <a:custGeom>
              <a:avLst/>
              <a:gdLst/>
              <a:ahLst/>
              <a:cxnLst>
                <a:cxn ang="0">
                  <a:pos x="0" y="0"/>
                </a:cxn>
                <a:cxn ang="0">
                  <a:pos x="19917" y="0"/>
                </a:cxn>
              </a:cxnLst>
              <a:rect l="0" t="0" r="r" b="b"/>
              <a:pathLst>
                <a:path w="20000" h="20000">
                  <a:moveTo>
                    <a:pt x="0" y="0"/>
                  </a:moveTo>
                  <a:lnTo>
                    <a:pt x="19917" y="0"/>
                  </a:lnTo>
                </a:path>
              </a:pathLst>
            </a:custGeom>
            <a:noFill/>
            <a:ln w="3175">
              <a:solidFill>
                <a:srgbClr val="000000"/>
              </a:solidFill>
              <a:round/>
              <a:headEnd type="triangle" w="med" len="sm"/>
              <a:tailEnd/>
            </a:ln>
          </p:spPr>
          <p:txBody>
            <a:bodyPr/>
            <a:lstStyle/>
            <a:p>
              <a:endParaRPr lang="ar-SA"/>
            </a:p>
          </p:txBody>
        </p:sp>
        <p:sp>
          <p:nvSpPr>
            <p:cNvPr id="134" name="Freeform 133"/>
            <p:cNvSpPr>
              <a:spLocks/>
            </p:cNvSpPr>
            <p:nvPr/>
          </p:nvSpPr>
          <p:spPr bwMode="auto">
            <a:xfrm>
              <a:off x="13556" y="7102"/>
              <a:ext cx="667" cy="3"/>
            </a:xfrm>
            <a:custGeom>
              <a:avLst/>
              <a:gdLst/>
              <a:ahLst/>
              <a:cxnLst>
                <a:cxn ang="0">
                  <a:pos x="0" y="0"/>
                </a:cxn>
                <a:cxn ang="0">
                  <a:pos x="19917" y="0"/>
                </a:cxn>
              </a:cxnLst>
              <a:rect l="0" t="0" r="r" b="b"/>
              <a:pathLst>
                <a:path w="20000" h="20000">
                  <a:moveTo>
                    <a:pt x="0" y="0"/>
                  </a:moveTo>
                  <a:lnTo>
                    <a:pt x="19917" y="0"/>
                  </a:lnTo>
                </a:path>
              </a:pathLst>
            </a:custGeom>
            <a:noFill/>
            <a:ln w="3175">
              <a:solidFill>
                <a:srgbClr val="000000"/>
              </a:solidFill>
              <a:round/>
              <a:headEnd type="triangle" w="med" len="sm"/>
              <a:tailEnd/>
            </a:ln>
          </p:spPr>
          <p:txBody>
            <a:bodyPr/>
            <a:lstStyle/>
            <a:p>
              <a:endParaRPr lang="ar-SA"/>
            </a:p>
          </p:txBody>
        </p:sp>
        <p:sp>
          <p:nvSpPr>
            <p:cNvPr id="135" name="Freeform 134"/>
            <p:cNvSpPr>
              <a:spLocks/>
            </p:cNvSpPr>
            <p:nvPr/>
          </p:nvSpPr>
          <p:spPr bwMode="auto">
            <a:xfrm>
              <a:off x="13556" y="6054"/>
              <a:ext cx="667" cy="3"/>
            </a:xfrm>
            <a:custGeom>
              <a:avLst/>
              <a:gdLst/>
              <a:ahLst/>
              <a:cxnLst>
                <a:cxn ang="0">
                  <a:pos x="0" y="0"/>
                </a:cxn>
                <a:cxn ang="0">
                  <a:pos x="19917" y="0"/>
                </a:cxn>
              </a:cxnLst>
              <a:rect l="0" t="0" r="r" b="b"/>
              <a:pathLst>
                <a:path w="20000" h="20000">
                  <a:moveTo>
                    <a:pt x="0" y="0"/>
                  </a:moveTo>
                  <a:lnTo>
                    <a:pt x="19917" y="0"/>
                  </a:lnTo>
                </a:path>
              </a:pathLst>
            </a:custGeom>
            <a:noFill/>
            <a:ln w="3175">
              <a:solidFill>
                <a:srgbClr val="000000"/>
              </a:solidFill>
              <a:round/>
              <a:headEnd type="triangle" w="med" len="sm"/>
              <a:tailEnd/>
            </a:ln>
          </p:spPr>
          <p:txBody>
            <a:bodyPr/>
            <a:lstStyle/>
            <a:p>
              <a:endParaRPr lang="ar-SA"/>
            </a:p>
          </p:txBody>
        </p:sp>
        <p:sp>
          <p:nvSpPr>
            <p:cNvPr id="136" name="AutoShape 135"/>
            <p:cNvSpPr>
              <a:spLocks noChangeArrowheads="1"/>
            </p:cNvSpPr>
            <p:nvPr/>
          </p:nvSpPr>
          <p:spPr bwMode="auto">
            <a:xfrm>
              <a:off x="111" y="611"/>
              <a:ext cx="7113" cy="818"/>
            </a:xfrm>
            <a:prstGeom prst="roundRect">
              <a:avLst>
                <a:gd name="adj" fmla="val 16667"/>
              </a:avLst>
            </a:prstGeom>
            <a:noFill/>
            <a:ln w="3175">
              <a:solidFill>
                <a:srgbClr val="000000"/>
              </a:solidFill>
              <a:round/>
              <a:headEnd/>
              <a:tailEnd/>
            </a:ln>
          </p:spPr>
          <p:txBody>
            <a:bodyPr/>
            <a:lstStyle/>
            <a:p>
              <a:endParaRPr lang="ar-SA"/>
            </a:p>
          </p:txBody>
        </p:sp>
        <p:sp>
          <p:nvSpPr>
            <p:cNvPr id="137" name="AutoShape 136"/>
            <p:cNvSpPr>
              <a:spLocks noChangeArrowheads="1"/>
            </p:cNvSpPr>
            <p:nvPr/>
          </p:nvSpPr>
          <p:spPr bwMode="auto">
            <a:xfrm>
              <a:off x="3444" y="1776"/>
              <a:ext cx="5780" cy="818"/>
            </a:xfrm>
            <a:prstGeom prst="roundRect">
              <a:avLst>
                <a:gd name="adj" fmla="val 16667"/>
              </a:avLst>
            </a:prstGeom>
            <a:solidFill>
              <a:srgbClr val="4DB3E6"/>
            </a:solidFill>
            <a:ln w="3175">
              <a:solidFill>
                <a:srgbClr val="4DB3E6"/>
              </a:solidFill>
              <a:round/>
              <a:headEnd/>
              <a:tailEnd/>
            </a:ln>
          </p:spPr>
          <p:txBody>
            <a:bodyPr/>
            <a:lstStyle/>
            <a:p>
              <a:endParaRPr lang="ar-SA"/>
            </a:p>
          </p:txBody>
        </p:sp>
        <p:sp>
          <p:nvSpPr>
            <p:cNvPr id="138" name="AutoShape 137"/>
            <p:cNvSpPr>
              <a:spLocks noChangeArrowheads="1"/>
            </p:cNvSpPr>
            <p:nvPr/>
          </p:nvSpPr>
          <p:spPr bwMode="auto">
            <a:xfrm>
              <a:off x="3444" y="1776"/>
              <a:ext cx="5780" cy="818"/>
            </a:xfrm>
            <a:prstGeom prst="roundRect">
              <a:avLst>
                <a:gd name="adj" fmla="val 16667"/>
              </a:avLst>
            </a:prstGeom>
            <a:noFill/>
            <a:ln w="3175">
              <a:solidFill>
                <a:srgbClr val="000000"/>
              </a:solidFill>
              <a:round/>
              <a:headEnd/>
              <a:tailEnd/>
            </a:ln>
          </p:spPr>
          <p:txBody>
            <a:bodyPr/>
            <a:lstStyle/>
            <a:p>
              <a:endParaRPr lang="ar-SA"/>
            </a:p>
          </p:txBody>
        </p:sp>
        <p:sp>
          <p:nvSpPr>
            <p:cNvPr id="139" name="Rectangle 138"/>
            <p:cNvSpPr>
              <a:spLocks noChangeArrowheads="1"/>
            </p:cNvSpPr>
            <p:nvPr/>
          </p:nvSpPr>
          <p:spPr bwMode="auto">
            <a:xfrm>
              <a:off x="4555" y="2008"/>
              <a:ext cx="4447" cy="586"/>
            </a:xfrm>
            <a:prstGeom prst="rect">
              <a:avLst/>
            </a:prstGeom>
            <a:noFill/>
            <a:ln w="0">
              <a:noFill/>
              <a:miter lim="800000"/>
              <a:headEnd/>
              <a:tailEnd/>
            </a:ln>
          </p:spPr>
          <p:txBody>
            <a:bodyPr lIns="0" tIns="0" rIns="0" bIns="0"/>
            <a:lstStyle/>
            <a:p>
              <a:r>
                <a:rPr lang="en-US" sz="900" b="1">
                  <a:solidFill>
                    <a:srgbClr val="000000"/>
                  </a:solidFill>
                  <a:latin typeface="Times New Roman" pitchFamily="18" charset="0"/>
                  <a:cs typeface="Times New Roman" pitchFamily="18" charset="0"/>
                </a:rPr>
                <a:t>Bitmap</a:t>
              </a:r>
              <a:endParaRPr lang="en-US" sz="800">
                <a:solidFill>
                  <a:srgbClr val="000000"/>
                </a:solidFill>
                <a:latin typeface="Times New Roman" pitchFamily="18" charset="0"/>
                <a:cs typeface="Times New Roman" pitchFamily="18" charset="0"/>
              </a:endParaRPr>
            </a:p>
            <a:p>
              <a:pPr eaLnBrk="0" hangingPunct="0"/>
              <a:endParaRPr lang="en-US" sz="2400">
                <a:latin typeface="Times New Roman" pitchFamily="18" charset="0"/>
                <a:cs typeface="Times New Roman" pitchFamily="18" charset="0"/>
              </a:endParaRPr>
            </a:p>
          </p:txBody>
        </p:sp>
        <p:sp>
          <p:nvSpPr>
            <p:cNvPr id="140" name="AutoShape 139"/>
            <p:cNvSpPr>
              <a:spLocks noChangeArrowheads="1"/>
            </p:cNvSpPr>
            <p:nvPr/>
          </p:nvSpPr>
          <p:spPr bwMode="auto">
            <a:xfrm>
              <a:off x="3444" y="2823"/>
              <a:ext cx="5780" cy="818"/>
            </a:xfrm>
            <a:prstGeom prst="roundRect">
              <a:avLst>
                <a:gd name="adj" fmla="val 16667"/>
              </a:avLst>
            </a:prstGeom>
            <a:noFill/>
            <a:ln w="3175">
              <a:solidFill>
                <a:srgbClr val="000000"/>
              </a:solidFill>
              <a:round/>
              <a:headEnd/>
              <a:tailEnd/>
            </a:ln>
          </p:spPr>
          <p:txBody>
            <a:bodyPr/>
            <a:lstStyle/>
            <a:p>
              <a:endParaRPr lang="ar-SA"/>
            </a:p>
          </p:txBody>
        </p:sp>
        <p:sp>
          <p:nvSpPr>
            <p:cNvPr id="141" name="Rectangle 140"/>
            <p:cNvSpPr>
              <a:spLocks noChangeArrowheads="1"/>
            </p:cNvSpPr>
            <p:nvPr/>
          </p:nvSpPr>
          <p:spPr bwMode="auto">
            <a:xfrm>
              <a:off x="4555" y="3056"/>
              <a:ext cx="4447" cy="469"/>
            </a:xfrm>
            <a:prstGeom prst="rect">
              <a:avLst/>
            </a:prstGeom>
            <a:noFill/>
            <a:ln w="0">
              <a:noFill/>
              <a:miter lim="800000"/>
              <a:headEnd/>
              <a:tailEnd/>
            </a:ln>
          </p:spPr>
          <p:txBody>
            <a:bodyPr lIns="0" tIns="0" rIns="0" bIns="0"/>
            <a:lstStyle/>
            <a:p>
              <a:r>
                <a:rPr lang="en-US" sz="900" b="1">
                  <a:solidFill>
                    <a:srgbClr val="000000"/>
                  </a:solidFill>
                  <a:latin typeface="Times New Roman" pitchFamily="18" charset="0"/>
                  <a:cs typeface="Times New Roman" pitchFamily="18" charset="0"/>
                </a:rPr>
                <a:t>Font</a:t>
              </a:r>
              <a:endParaRPr lang="en-US" sz="800">
                <a:solidFill>
                  <a:srgbClr val="000000"/>
                </a:solidFill>
                <a:latin typeface="Times New Roman" pitchFamily="18" charset="0"/>
                <a:cs typeface="Times New Roman" pitchFamily="18" charset="0"/>
              </a:endParaRPr>
            </a:p>
            <a:p>
              <a:pPr eaLnBrk="0" hangingPunct="0"/>
              <a:endParaRPr lang="en-US" sz="2400">
                <a:latin typeface="Times New Roman" pitchFamily="18" charset="0"/>
                <a:cs typeface="Times New Roman" pitchFamily="18" charset="0"/>
              </a:endParaRPr>
            </a:p>
          </p:txBody>
        </p:sp>
        <p:sp>
          <p:nvSpPr>
            <p:cNvPr id="142" name="Rectangle 141"/>
            <p:cNvSpPr>
              <a:spLocks noChangeArrowheads="1"/>
            </p:cNvSpPr>
            <p:nvPr/>
          </p:nvSpPr>
          <p:spPr bwMode="auto">
            <a:xfrm>
              <a:off x="6888" y="2823"/>
              <a:ext cx="114" cy="236"/>
            </a:xfrm>
            <a:prstGeom prst="rect">
              <a:avLst/>
            </a:prstGeom>
            <a:noFill/>
            <a:ln w="0">
              <a:noFill/>
              <a:miter lim="800000"/>
              <a:headEnd/>
              <a:tailEnd/>
            </a:ln>
          </p:spPr>
          <p:txBody>
            <a:bodyPr lIns="0" tIns="0" rIns="0" bIns="0"/>
            <a:lstStyle/>
            <a:p>
              <a:r>
                <a:rPr lang="en-US" sz="1200">
                  <a:latin typeface="Times New Roman" pitchFamily="18" charset="0"/>
                  <a:cs typeface="Times New Roman" pitchFamily="18" charset="0"/>
                </a:rPr>
                <a:t> </a:t>
              </a:r>
            </a:p>
            <a:p>
              <a:pPr eaLnBrk="0" hangingPunct="0"/>
              <a:endParaRPr lang="en-US" sz="2400">
                <a:latin typeface="Times New Roman" pitchFamily="18" charset="0"/>
                <a:cs typeface="Times New Roman" pitchFamily="18" charset="0"/>
              </a:endParaRPr>
            </a:p>
          </p:txBody>
        </p:sp>
        <p:sp>
          <p:nvSpPr>
            <p:cNvPr id="143" name="Rectangle 142"/>
            <p:cNvSpPr>
              <a:spLocks noChangeArrowheads="1"/>
            </p:cNvSpPr>
            <p:nvPr/>
          </p:nvSpPr>
          <p:spPr bwMode="auto">
            <a:xfrm>
              <a:off x="4555" y="4221"/>
              <a:ext cx="4447" cy="468"/>
            </a:xfrm>
            <a:prstGeom prst="rect">
              <a:avLst/>
            </a:prstGeom>
            <a:noFill/>
            <a:ln w="0">
              <a:noFill/>
              <a:miter lim="800000"/>
              <a:headEnd/>
              <a:tailEnd/>
            </a:ln>
          </p:spPr>
          <p:txBody>
            <a:bodyPr lIns="0" tIns="0" rIns="0" bIns="0"/>
            <a:lstStyle/>
            <a:p>
              <a:r>
                <a:rPr lang="en-US" sz="900" b="1">
                  <a:solidFill>
                    <a:srgbClr val="000000"/>
                  </a:solidFill>
                  <a:latin typeface="Times New Roman" pitchFamily="18" charset="0"/>
                  <a:cs typeface="Times New Roman" pitchFamily="18" charset="0"/>
                </a:rPr>
                <a:t>FontFamily</a:t>
              </a:r>
              <a:endParaRPr lang="en-US" sz="800">
                <a:solidFill>
                  <a:srgbClr val="000000"/>
                </a:solidFill>
                <a:latin typeface="Times New Roman" pitchFamily="18" charset="0"/>
                <a:cs typeface="Times New Roman" pitchFamily="18" charset="0"/>
              </a:endParaRPr>
            </a:p>
            <a:p>
              <a:pPr eaLnBrk="0" hangingPunct="0"/>
              <a:endParaRPr lang="en-US" sz="2400">
                <a:latin typeface="Times New Roman" pitchFamily="18" charset="0"/>
                <a:cs typeface="Times New Roman" pitchFamily="18" charset="0"/>
              </a:endParaRPr>
            </a:p>
          </p:txBody>
        </p:sp>
        <p:sp>
          <p:nvSpPr>
            <p:cNvPr id="144" name="Rectangle 143"/>
            <p:cNvSpPr>
              <a:spLocks noChangeArrowheads="1"/>
            </p:cNvSpPr>
            <p:nvPr/>
          </p:nvSpPr>
          <p:spPr bwMode="auto">
            <a:xfrm>
              <a:off x="4555" y="5385"/>
              <a:ext cx="4447" cy="469"/>
            </a:xfrm>
            <a:prstGeom prst="rect">
              <a:avLst/>
            </a:prstGeom>
            <a:noFill/>
            <a:ln w="0">
              <a:noFill/>
              <a:miter lim="800000"/>
              <a:headEnd/>
              <a:tailEnd/>
            </a:ln>
          </p:spPr>
          <p:txBody>
            <a:bodyPr lIns="0" tIns="0" rIns="0" bIns="0"/>
            <a:lstStyle/>
            <a:p>
              <a:r>
                <a:rPr lang="en-US" sz="900" b="1">
                  <a:solidFill>
                    <a:srgbClr val="000000"/>
                  </a:solidFill>
                  <a:latin typeface="Times New Roman" pitchFamily="18" charset="0"/>
                  <a:cs typeface="Times New Roman" pitchFamily="18" charset="0"/>
                </a:rPr>
                <a:t>Graphics</a:t>
              </a:r>
              <a:endParaRPr lang="en-US" sz="800">
                <a:solidFill>
                  <a:srgbClr val="000000"/>
                </a:solidFill>
                <a:latin typeface="Times New Roman" pitchFamily="18" charset="0"/>
                <a:cs typeface="Times New Roman" pitchFamily="18" charset="0"/>
              </a:endParaRPr>
            </a:p>
            <a:p>
              <a:pPr eaLnBrk="0" hangingPunct="0"/>
              <a:endParaRPr lang="en-US" sz="2400">
                <a:latin typeface="Times New Roman" pitchFamily="18" charset="0"/>
                <a:cs typeface="Times New Roman" pitchFamily="18" charset="0"/>
              </a:endParaRPr>
            </a:p>
          </p:txBody>
        </p:sp>
        <p:sp>
          <p:nvSpPr>
            <p:cNvPr id="145" name="Rectangle 144"/>
            <p:cNvSpPr>
              <a:spLocks noChangeArrowheads="1"/>
            </p:cNvSpPr>
            <p:nvPr/>
          </p:nvSpPr>
          <p:spPr bwMode="auto">
            <a:xfrm>
              <a:off x="4555" y="6433"/>
              <a:ext cx="4447" cy="468"/>
            </a:xfrm>
            <a:prstGeom prst="rect">
              <a:avLst/>
            </a:prstGeom>
            <a:noFill/>
            <a:ln w="0">
              <a:noFill/>
              <a:miter lim="800000"/>
              <a:headEnd/>
              <a:tailEnd/>
            </a:ln>
          </p:spPr>
          <p:txBody>
            <a:bodyPr lIns="0" tIns="0" rIns="0" bIns="0"/>
            <a:lstStyle/>
            <a:p>
              <a:r>
                <a:rPr lang="en-US" sz="900" b="1">
                  <a:solidFill>
                    <a:srgbClr val="000000"/>
                  </a:solidFill>
                  <a:latin typeface="Times New Roman" pitchFamily="18" charset="0"/>
                  <a:cs typeface="Times New Roman" pitchFamily="18" charset="0"/>
                </a:rPr>
                <a:t>Icon</a:t>
              </a:r>
              <a:endParaRPr lang="en-US" sz="800">
                <a:solidFill>
                  <a:srgbClr val="000000"/>
                </a:solidFill>
                <a:latin typeface="Times New Roman" pitchFamily="18" charset="0"/>
                <a:cs typeface="Times New Roman" pitchFamily="18" charset="0"/>
              </a:endParaRPr>
            </a:p>
            <a:p>
              <a:pPr eaLnBrk="0" hangingPunct="0"/>
              <a:endParaRPr lang="en-US" sz="2400">
                <a:latin typeface="Times New Roman" pitchFamily="18" charset="0"/>
                <a:cs typeface="Times New Roman" pitchFamily="18" charset="0"/>
              </a:endParaRPr>
            </a:p>
          </p:txBody>
        </p:sp>
        <p:sp>
          <p:nvSpPr>
            <p:cNvPr id="146" name="AutoShape 145"/>
            <p:cNvSpPr>
              <a:spLocks noChangeArrowheads="1"/>
            </p:cNvSpPr>
            <p:nvPr/>
          </p:nvSpPr>
          <p:spPr bwMode="auto">
            <a:xfrm>
              <a:off x="3444" y="7248"/>
              <a:ext cx="5780" cy="818"/>
            </a:xfrm>
            <a:prstGeom prst="roundRect">
              <a:avLst>
                <a:gd name="adj" fmla="val 16667"/>
              </a:avLst>
            </a:prstGeom>
            <a:noFill/>
            <a:ln w="3175">
              <a:solidFill>
                <a:srgbClr val="000000"/>
              </a:solidFill>
              <a:round/>
              <a:headEnd/>
              <a:tailEnd/>
            </a:ln>
          </p:spPr>
          <p:txBody>
            <a:bodyPr/>
            <a:lstStyle/>
            <a:p>
              <a:endParaRPr lang="ar-SA"/>
            </a:p>
          </p:txBody>
        </p:sp>
        <p:sp>
          <p:nvSpPr>
            <p:cNvPr id="147" name="Rectangle 146"/>
            <p:cNvSpPr>
              <a:spLocks noChangeArrowheads="1"/>
            </p:cNvSpPr>
            <p:nvPr/>
          </p:nvSpPr>
          <p:spPr bwMode="auto">
            <a:xfrm>
              <a:off x="4555" y="7481"/>
              <a:ext cx="4447" cy="468"/>
            </a:xfrm>
            <a:prstGeom prst="rect">
              <a:avLst/>
            </a:prstGeom>
            <a:noFill/>
            <a:ln w="0">
              <a:noFill/>
              <a:miter lim="800000"/>
              <a:headEnd/>
              <a:tailEnd/>
            </a:ln>
          </p:spPr>
          <p:txBody>
            <a:bodyPr lIns="0" tIns="0" rIns="0" bIns="0"/>
            <a:lstStyle/>
            <a:p>
              <a:r>
                <a:rPr lang="en-US" sz="900" b="1">
                  <a:solidFill>
                    <a:srgbClr val="000000"/>
                  </a:solidFill>
                  <a:latin typeface="Times New Roman" pitchFamily="18" charset="0"/>
                  <a:cs typeface="Times New Roman" pitchFamily="18" charset="0"/>
                </a:rPr>
                <a:t>Pen</a:t>
              </a:r>
              <a:endParaRPr lang="en-US" sz="800">
                <a:solidFill>
                  <a:srgbClr val="000000"/>
                </a:solidFill>
                <a:latin typeface="Times New Roman" pitchFamily="18" charset="0"/>
                <a:cs typeface="Times New Roman" pitchFamily="18" charset="0"/>
              </a:endParaRPr>
            </a:p>
            <a:p>
              <a:pPr eaLnBrk="0" hangingPunct="0"/>
              <a:endParaRPr lang="en-US" sz="2400">
                <a:latin typeface="Times New Roman" pitchFamily="18" charset="0"/>
                <a:cs typeface="Times New Roman" pitchFamily="18" charset="0"/>
              </a:endParaRPr>
            </a:p>
          </p:txBody>
        </p:sp>
        <p:sp>
          <p:nvSpPr>
            <p:cNvPr id="148" name="Rectangle 147"/>
            <p:cNvSpPr>
              <a:spLocks noChangeArrowheads="1"/>
            </p:cNvSpPr>
            <p:nvPr/>
          </p:nvSpPr>
          <p:spPr bwMode="auto">
            <a:xfrm>
              <a:off x="4555" y="8645"/>
              <a:ext cx="4447" cy="469"/>
            </a:xfrm>
            <a:prstGeom prst="rect">
              <a:avLst/>
            </a:prstGeom>
            <a:noFill/>
            <a:ln w="0">
              <a:noFill/>
              <a:miter lim="800000"/>
              <a:headEnd/>
              <a:tailEnd/>
            </a:ln>
          </p:spPr>
          <p:txBody>
            <a:bodyPr lIns="0" tIns="0" rIns="0" bIns="0"/>
            <a:lstStyle/>
            <a:p>
              <a:r>
                <a:rPr lang="en-US" sz="900" b="1">
                  <a:solidFill>
                    <a:srgbClr val="000000"/>
                  </a:solidFill>
                  <a:latin typeface="Times New Roman" pitchFamily="18" charset="0"/>
                  <a:cs typeface="Times New Roman" pitchFamily="18" charset="0"/>
                </a:rPr>
                <a:t>Region</a:t>
              </a:r>
              <a:endParaRPr lang="en-US" sz="800">
                <a:solidFill>
                  <a:srgbClr val="000000"/>
                </a:solidFill>
                <a:latin typeface="Times New Roman" pitchFamily="18" charset="0"/>
                <a:cs typeface="Times New Roman" pitchFamily="18" charset="0"/>
              </a:endParaRPr>
            </a:p>
            <a:p>
              <a:pPr eaLnBrk="0" hangingPunct="0"/>
              <a:endParaRPr lang="en-US" sz="2400">
                <a:latin typeface="Times New Roman" pitchFamily="18" charset="0"/>
                <a:cs typeface="Times New Roman" pitchFamily="18" charset="0"/>
              </a:endParaRPr>
            </a:p>
          </p:txBody>
        </p:sp>
        <p:sp>
          <p:nvSpPr>
            <p:cNvPr id="149" name="Rectangle 148"/>
            <p:cNvSpPr>
              <a:spLocks noChangeArrowheads="1"/>
            </p:cNvSpPr>
            <p:nvPr/>
          </p:nvSpPr>
          <p:spPr bwMode="auto">
            <a:xfrm>
              <a:off x="4555" y="9693"/>
              <a:ext cx="4447" cy="469"/>
            </a:xfrm>
            <a:prstGeom prst="rect">
              <a:avLst/>
            </a:prstGeom>
            <a:noFill/>
            <a:ln w="0">
              <a:noFill/>
              <a:miter lim="800000"/>
              <a:headEnd/>
              <a:tailEnd/>
            </a:ln>
          </p:spPr>
          <p:txBody>
            <a:bodyPr lIns="0" tIns="0" rIns="0" bIns="0"/>
            <a:lstStyle/>
            <a:p>
              <a:r>
                <a:rPr lang="en-US" sz="900" b="1">
                  <a:solidFill>
                    <a:srgbClr val="000000"/>
                  </a:solidFill>
                  <a:latin typeface="Times New Roman" pitchFamily="18" charset="0"/>
                  <a:cs typeface="Times New Roman" pitchFamily="18" charset="0"/>
                </a:rPr>
                <a:t>SolidBrush</a:t>
              </a:r>
              <a:endParaRPr lang="en-US" sz="800">
                <a:solidFill>
                  <a:srgbClr val="000000"/>
                </a:solidFill>
                <a:latin typeface="Times New Roman" pitchFamily="18" charset="0"/>
                <a:cs typeface="Times New Roman" pitchFamily="18" charset="0"/>
              </a:endParaRPr>
            </a:p>
            <a:p>
              <a:pPr eaLnBrk="0" hangingPunct="0"/>
              <a:endParaRPr lang="en-US" sz="2400">
                <a:latin typeface="Times New Roman" pitchFamily="18" charset="0"/>
                <a:cs typeface="Times New Roman" pitchFamily="18" charset="0"/>
              </a:endParaRPr>
            </a:p>
          </p:txBody>
        </p:sp>
        <p:sp>
          <p:nvSpPr>
            <p:cNvPr id="150" name="AutoShape 149"/>
            <p:cNvSpPr>
              <a:spLocks noChangeArrowheads="1"/>
            </p:cNvSpPr>
            <p:nvPr/>
          </p:nvSpPr>
          <p:spPr bwMode="auto">
            <a:xfrm>
              <a:off x="3444" y="10508"/>
              <a:ext cx="5780" cy="818"/>
            </a:xfrm>
            <a:prstGeom prst="roundRect">
              <a:avLst>
                <a:gd name="adj" fmla="val 16667"/>
              </a:avLst>
            </a:prstGeom>
            <a:solidFill>
              <a:srgbClr val="4DB3E6"/>
            </a:solidFill>
            <a:ln w="3175">
              <a:solidFill>
                <a:srgbClr val="4DB3E6"/>
              </a:solidFill>
              <a:round/>
              <a:headEnd/>
              <a:tailEnd/>
            </a:ln>
          </p:spPr>
          <p:txBody>
            <a:bodyPr/>
            <a:lstStyle/>
            <a:p>
              <a:endParaRPr lang="ar-SA"/>
            </a:p>
          </p:txBody>
        </p:sp>
        <p:sp>
          <p:nvSpPr>
            <p:cNvPr id="151" name="AutoShape 150"/>
            <p:cNvSpPr>
              <a:spLocks noChangeArrowheads="1"/>
            </p:cNvSpPr>
            <p:nvPr/>
          </p:nvSpPr>
          <p:spPr bwMode="auto">
            <a:xfrm>
              <a:off x="3444" y="10508"/>
              <a:ext cx="5780" cy="818"/>
            </a:xfrm>
            <a:prstGeom prst="roundRect">
              <a:avLst>
                <a:gd name="adj" fmla="val 16667"/>
              </a:avLst>
            </a:prstGeom>
            <a:noFill/>
            <a:ln w="3175">
              <a:solidFill>
                <a:srgbClr val="000000"/>
              </a:solidFill>
              <a:round/>
              <a:headEnd/>
              <a:tailEnd/>
            </a:ln>
          </p:spPr>
          <p:txBody>
            <a:bodyPr/>
            <a:lstStyle/>
            <a:p>
              <a:endParaRPr lang="ar-SA"/>
            </a:p>
          </p:txBody>
        </p:sp>
        <p:sp>
          <p:nvSpPr>
            <p:cNvPr id="152" name="AutoShape 151"/>
            <p:cNvSpPr>
              <a:spLocks noChangeArrowheads="1"/>
            </p:cNvSpPr>
            <p:nvPr/>
          </p:nvSpPr>
          <p:spPr bwMode="auto">
            <a:xfrm>
              <a:off x="3444" y="11556"/>
              <a:ext cx="5780" cy="818"/>
            </a:xfrm>
            <a:prstGeom prst="roundRect">
              <a:avLst>
                <a:gd name="adj" fmla="val 16667"/>
              </a:avLst>
            </a:prstGeom>
            <a:solidFill>
              <a:srgbClr val="4DB3E6"/>
            </a:solidFill>
            <a:ln w="3175">
              <a:solidFill>
                <a:srgbClr val="4DB3E6"/>
              </a:solidFill>
              <a:round/>
              <a:headEnd/>
              <a:tailEnd/>
            </a:ln>
          </p:spPr>
          <p:txBody>
            <a:bodyPr/>
            <a:lstStyle/>
            <a:p>
              <a:endParaRPr lang="ar-SA"/>
            </a:p>
          </p:txBody>
        </p:sp>
        <p:sp>
          <p:nvSpPr>
            <p:cNvPr id="153" name="AutoShape 152"/>
            <p:cNvSpPr>
              <a:spLocks noChangeArrowheads="1"/>
            </p:cNvSpPr>
            <p:nvPr/>
          </p:nvSpPr>
          <p:spPr bwMode="auto">
            <a:xfrm>
              <a:off x="3444" y="11556"/>
              <a:ext cx="5780" cy="818"/>
            </a:xfrm>
            <a:prstGeom prst="roundRect">
              <a:avLst>
                <a:gd name="adj" fmla="val 16667"/>
              </a:avLst>
            </a:prstGeom>
            <a:noFill/>
            <a:ln w="3175">
              <a:solidFill>
                <a:srgbClr val="000000"/>
              </a:solidFill>
              <a:round/>
              <a:headEnd/>
              <a:tailEnd/>
            </a:ln>
          </p:spPr>
          <p:txBody>
            <a:bodyPr/>
            <a:lstStyle/>
            <a:p>
              <a:endParaRPr lang="ar-SA"/>
            </a:p>
          </p:txBody>
        </p:sp>
        <p:sp>
          <p:nvSpPr>
            <p:cNvPr id="154" name="AutoShape 153"/>
            <p:cNvSpPr>
              <a:spLocks noChangeArrowheads="1"/>
            </p:cNvSpPr>
            <p:nvPr/>
          </p:nvSpPr>
          <p:spPr bwMode="auto">
            <a:xfrm>
              <a:off x="3444" y="12720"/>
              <a:ext cx="5780" cy="818"/>
            </a:xfrm>
            <a:prstGeom prst="roundRect">
              <a:avLst>
                <a:gd name="adj" fmla="val 16667"/>
              </a:avLst>
            </a:prstGeom>
            <a:solidFill>
              <a:srgbClr val="4DB3E6"/>
            </a:solidFill>
            <a:ln w="3175">
              <a:solidFill>
                <a:srgbClr val="4DB3E6"/>
              </a:solidFill>
              <a:round/>
              <a:headEnd/>
              <a:tailEnd/>
            </a:ln>
          </p:spPr>
          <p:txBody>
            <a:bodyPr/>
            <a:lstStyle/>
            <a:p>
              <a:endParaRPr lang="ar-SA"/>
            </a:p>
          </p:txBody>
        </p:sp>
        <p:sp>
          <p:nvSpPr>
            <p:cNvPr id="155" name="AutoShape 154"/>
            <p:cNvSpPr>
              <a:spLocks noChangeArrowheads="1"/>
            </p:cNvSpPr>
            <p:nvPr/>
          </p:nvSpPr>
          <p:spPr bwMode="auto">
            <a:xfrm>
              <a:off x="3444" y="12720"/>
              <a:ext cx="5780" cy="818"/>
            </a:xfrm>
            <a:prstGeom prst="roundRect">
              <a:avLst>
                <a:gd name="adj" fmla="val 16667"/>
              </a:avLst>
            </a:prstGeom>
            <a:noFill/>
            <a:ln w="3175">
              <a:solidFill>
                <a:srgbClr val="000000"/>
              </a:solidFill>
              <a:round/>
              <a:headEnd/>
              <a:tailEnd/>
            </a:ln>
          </p:spPr>
          <p:txBody>
            <a:bodyPr/>
            <a:lstStyle/>
            <a:p>
              <a:endParaRPr lang="ar-SA"/>
            </a:p>
          </p:txBody>
        </p:sp>
        <p:sp>
          <p:nvSpPr>
            <p:cNvPr id="156" name="Rectangle 155"/>
            <p:cNvSpPr>
              <a:spLocks noChangeArrowheads="1"/>
            </p:cNvSpPr>
            <p:nvPr/>
          </p:nvSpPr>
          <p:spPr bwMode="auto">
            <a:xfrm>
              <a:off x="4555" y="10741"/>
              <a:ext cx="4447" cy="468"/>
            </a:xfrm>
            <a:prstGeom prst="rect">
              <a:avLst/>
            </a:prstGeom>
            <a:noFill/>
            <a:ln w="0">
              <a:noFill/>
              <a:miter lim="800000"/>
              <a:headEnd/>
              <a:tailEnd/>
            </a:ln>
          </p:spPr>
          <p:txBody>
            <a:bodyPr lIns="0" tIns="0" rIns="0" bIns="0"/>
            <a:lstStyle/>
            <a:p>
              <a:r>
                <a:rPr lang="en-US" sz="900" b="1">
                  <a:solidFill>
                    <a:srgbClr val="000000"/>
                  </a:solidFill>
                  <a:latin typeface="Times New Roman" pitchFamily="18" charset="0"/>
                  <a:cs typeface="Times New Roman" pitchFamily="18" charset="0"/>
                </a:rPr>
                <a:t>TextureBrush</a:t>
              </a:r>
              <a:endParaRPr lang="en-US" sz="800">
                <a:solidFill>
                  <a:srgbClr val="000000"/>
                </a:solidFill>
                <a:latin typeface="Times New Roman" pitchFamily="18" charset="0"/>
                <a:cs typeface="Times New Roman" pitchFamily="18" charset="0"/>
              </a:endParaRPr>
            </a:p>
            <a:p>
              <a:pPr eaLnBrk="0" hangingPunct="0"/>
              <a:endParaRPr lang="en-US" sz="2400">
                <a:latin typeface="Times New Roman" pitchFamily="18" charset="0"/>
                <a:cs typeface="Times New Roman" pitchFamily="18" charset="0"/>
              </a:endParaRPr>
            </a:p>
          </p:txBody>
        </p:sp>
        <p:sp>
          <p:nvSpPr>
            <p:cNvPr id="157" name="Rectangle 156"/>
            <p:cNvSpPr>
              <a:spLocks noChangeArrowheads="1"/>
            </p:cNvSpPr>
            <p:nvPr/>
          </p:nvSpPr>
          <p:spPr bwMode="auto">
            <a:xfrm>
              <a:off x="4555" y="11789"/>
              <a:ext cx="4447" cy="468"/>
            </a:xfrm>
            <a:prstGeom prst="rect">
              <a:avLst/>
            </a:prstGeom>
            <a:noFill/>
            <a:ln w="0">
              <a:noFill/>
              <a:miter lim="800000"/>
              <a:headEnd/>
              <a:tailEnd/>
            </a:ln>
          </p:spPr>
          <p:txBody>
            <a:bodyPr lIns="0" tIns="0" rIns="0" bIns="0"/>
            <a:lstStyle/>
            <a:p>
              <a:r>
                <a:rPr lang="en-US" sz="900" b="1">
                  <a:solidFill>
                    <a:srgbClr val="000000"/>
                  </a:solidFill>
                  <a:latin typeface="Times New Roman" pitchFamily="18" charset="0"/>
                  <a:cs typeface="Times New Roman" pitchFamily="18" charset="0"/>
                </a:rPr>
                <a:t>Image</a:t>
              </a:r>
              <a:endParaRPr lang="en-US" sz="800">
                <a:solidFill>
                  <a:srgbClr val="000000"/>
                </a:solidFill>
                <a:latin typeface="Times New Roman" pitchFamily="18" charset="0"/>
                <a:cs typeface="Times New Roman" pitchFamily="18" charset="0"/>
              </a:endParaRPr>
            </a:p>
            <a:p>
              <a:pPr eaLnBrk="0" hangingPunct="0"/>
              <a:endParaRPr lang="en-US" sz="2400">
                <a:latin typeface="Times New Roman" pitchFamily="18" charset="0"/>
                <a:cs typeface="Times New Roman" pitchFamily="18" charset="0"/>
              </a:endParaRPr>
            </a:p>
          </p:txBody>
        </p:sp>
        <p:sp>
          <p:nvSpPr>
            <p:cNvPr id="158" name="Rectangle 157"/>
            <p:cNvSpPr>
              <a:spLocks noChangeArrowheads="1"/>
            </p:cNvSpPr>
            <p:nvPr/>
          </p:nvSpPr>
          <p:spPr bwMode="auto">
            <a:xfrm>
              <a:off x="4555" y="12953"/>
              <a:ext cx="4447" cy="469"/>
            </a:xfrm>
            <a:prstGeom prst="rect">
              <a:avLst/>
            </a:prstGeom>
            <a:noFill/>
            <a:ln w="0">
              <a:noFill/>
              <a:miter lim="800000"/>
              <a:headEnd/>
              <a:tailEnd/>
            </a:ln>
          </p:spPr>
          <p:txBody>
            <a:bodyPr lIns="0" tIns="0" rIns="0" bIns="0"/>
            <a:lstStyle/>
            <a:p>
              <a:r>
                <a:rPr lang="en-US" sz="900" b="1">
                  <a:solidFill>
                    <a:srgbClr val="000000"/>
                  </a:solidFill>
                  <a:latin typeface="Times New Roman" pitchFamily="18" charset="0"/>
                  <a:cs typeface="Times New Roman" pitchFamily="18" charset="0"/>
                </a:rPr>
                <a:t>SolidBrush</a:t>
              </a:r>
              <a:endParaRPr lang="en-US" sz="800">
                <a:solidFill>
                  <a:srgbClr val="000000"/>
                </a:solidFill>
                <a:latin typeface="Times New Roman" pitchFamily="18" charset="0"/>
                <a:cs typeface="Times New Roman" pitchFamily="18" charset="0"/>
              </a:endParaRPr>
            </a:p>
            <a:p>
              <a:pPr eaLnBrk="0" hangingPunct="0"/>
              <a:endParaRPr lang="en-US" sz="2400">
                <a:latin typeface="Times New Roman" pitchFamily="18" charset="0"/>
                <a:cs typeface="Times New Roman" pitchFamily="18" charset="0"/>
              </a:endParaRPr>
            </a:p>
          </p:txBody>
        </p:sp>
        <p:sp>
          <p:nvSpPr>
            <p:cNvPr id="159" name="Freeform 158"/>
            <p:cNvSpPr>
              <a:spLocks/>
            </p:cNvSpPr>
            <p:nvPr/>
          </p:nvSpPr>
          <p:spPr bwMode="auto">
            <a:xfrm>
              <a:off x="2780" y="4454"/>
              <a:ext cx="667" cy="2"/>
            </a:xfrm>
            <a:custGeom>
              <a:avLst/>
              <a:gdLst/>
              <a:ahLst/>
              <a:cxnLst>
                <a:cxn ang="0">
                  <a:pos x="0" y="0"/>
                </a:cxn>
                <a:cxn ang="0">
                  <a:pos x="19917" y="0"/>
                </a:cxn>
              </a:cxnLst>
              <a:rect l="0" t="0" r="r" b="b"/>
              <a:pathLst>
                <a:path w="20000" h="20000">
                  <a:moveTo>
                    <a:pt x="0" y="0"/>
                  </a:moveTo>
                  <a:lnTo>
                    <a:pt x="19917" y="0"/>
                  </a:lnTo>
                </a:path>
              </a:pathLst>
            </a:custGeom>
            <a:noFill/>
            <a:ln w="3175">
              <a:solidFill>
                <a:srgbClr val="000000"/>
              </a:solidFill>
              <a:round/>
              <a:headEnd type="triangle" w="med" len="sm"/>
              <a:tailEnd/>
            </a:ln>
          </p:spPr>
          <p:txBody>
            <a:bodyPr/>
            <a:lstStyle/>
            <a:p>
              <a:endParaRPr lang="ar-SA"/>
            </a:p>
          </p:txBody>
        </p:sp>
        <p:sp>
          <p:nvSpPr>
            <p:cNvPr id="160" name="Freeform 159"/>
            <p:cNvSpPr>
              <a:spLocks/>
            </p:cNvSpPr>
            <p:nvPr/>
          </p:nvSpPr>
          <p:spPr bwMode="auto">
            <a:xfrm>
              <a:off x="2780" y="5618"/>
              <a:ext cx="667" cy="3"/>
            </a:xfrm>
            <a:custGeom>
              <a:avLst/>
              <a:gdLst/>
              <a:ahLst/>
              <a:cxnLst>
                <a:cxn ang="0">
                  <a:pos x="0" y="0"/>
                </a:cxn>
                <a:cxn ang="0">
                  <a:pos x="19917" y="0"/>
                </a:cxn>
              </a:cxnLst>
              <a:rect l="0" t="0" r="r" b="b"/>
              <a:pathLst>
                <a:path w="20000" h="20000">
                  <a:moveTo>
                    <a:pt x="0" y="0"/>
                  </a:moveTo>
                  <a:lnTo>
                    <a:pt x="19917" y="0"/>
                  </a:lnTo>
                </a:path>
              </a:pathLst>
            </a:custGeom>
            <a:noFill/>
            <a:ln w="3175">
              <a:solidFill>
                <a:srgbClr val="000000"/>
              </a:solidFill>
              <a:round/>
              <a:headEnd type="triangle" w="med" len="sm"/>
              <a:tailEnd/>
            </a:ln>
          </p:spPr>
          <p:txBody>
            <a:bodyPr/>
            <a:lstStyle/>
            <a:p>
              <a:endParaRPr lang="ar-SA"/>
            </a:p>
          </p:txBody>
        </p:sp>
        <p:sp>
          <p:nvSpPr>
            <p:cNvPr id="161" name="Freeform 160"/>
            <p:cNvSpPr>
              <a:spLocks/>
            </p:cNvSpPr>
            <p:nvPr/>
          </p:nvSpPr>
          <p:spPr bwMode="auto">
            <a:xfrm>
              <a:off x="2780" y="6666"/>
              <a:ext cx="667" cy="3"/>
            </a:xfrm>
            <a:custGeom>
              <a:avLst/>
              <a:gdLst/>
              <a:ahLst/>
              <a:cxnLst>
                <a:cxn ang="0">
                  <a:pos x="0" y="0"/>
                </a:cxn>
                <a:cxn ang="0">
                  <a:pos x="19917" y="0"/>
                </a:cxn>
              </a:cxnLst>
              <a:rect l="0" t="0" r="r" b="b"/>
              <a:pathLst>
                <a:path w="20000" h="20000">
                  <a:moveTo>
                    <a:pt x="0" y="0"/>
                  </a:moveTo>
                  <a:lnTo>
                    <a:pt x="19917" y="0"/>
                  </a:lnTo>
                </a:path>
              </a:pathLst>
            </a:custGeom>
            <a:noFill/>
            <a:ln w="3175">
              <a:solidFill>
                <a:srgbClr val="000000"/>
              </a:solidFill>
              <a:round/>
              <a:headEnd type="triangle" w="med" len="sm"/>
              <a:tailEnd/>
            </a:ln>
          </p:spPr>
          <p:txBody>
            <a:bodyPr/>
            <a:lstStyle/>
            <a:p>
              <a:endParaRPr lang="ar-SA"/>
            </a:p>
          </p:txBody>
        </p:sp>
        <p:sp>
          <p:nvSpPr>
            <p:cNvPr id="162" name="Freeform 161"/>
            <p:cNvSpPr>
              <a:spLocks/>
            </p:cNvSpPr>
            <p:nvPr/>
          </p:nvSpPr>
          <p:spPr bwMode="auto">
            <a:xfrm>
              <a:off x="2780" y="7714"/>
              <a:ext cx="667" cy="2"/>
            </a:xfrm>
            <a:custGeom>
              <a:avLst/>
              <a:gdLst/>
              <a:ahLst/>
              <a:cxnLst>
                <a:cxn ang="0">
                  <a:pos x="0" y="0"/>
                </a:cxn>
                <a:cxn ang="0">
                  <a:pos x="19917" y="0"/>
                </a:cxn>
              </a:cxnLst>
              <a:rect l="0" t="0" r="r" b="b"/>
              <a:pathLst>
                <a:path w="20000" h="20000">
                  <a:moveTo>
                    <a:pt x="0" y="0"/>
                  </a:moveTo>
                  <a:lnTo>
                    <a:pt x="19917" y="0"/>
                  </a:lnTo>
                </a:path>
              </a:pathLst>
            </a:custGeom>
            <a:noFill/>
            <a:ln w="3175">
              <a:solidFill>
                <a:srgbClr val="000000"/>
              </a:solidFill>
              <a:round/>
              <a:headEnd type="triangle" w="med" len="sm"/>
              <a:tailEnd/>
            </a:ln>
          </p:spPr>
          <p:txBody>
            <a:bodyPr/>
            <a:lstStyle/>
            <a:p>
              <a:endParaRPr lang="ar-SA"/>
            </a:p>
          </p:txBody>
        </p:sp>
        <p:sp>
          <p:nvSpPr>
            <p:cNvPr id="163" name="Freeform 162"/>
            <p:cNvSpPr>
              <a:spLocks/>
            </p:cNvSpPr>
            <p:nvPr/>
          </p:nvSpPr>
          <p:spPr bwMode="auto">
            <a:xfrm>
              <a:off x="2780" y="8761"/>
              <a:ext cx="667" cy="3"/>
            </a:xfrm>
            <a:custGeom>
              <a:avLst/>
              <a:gdLst/>
              <a:ahLst/>
              <a:cxnLst>
                <a:cxn ang="0">
                  <a:pos x="0" y="0"/>
                </a:cxn>
                <a:cxn ang="0">
                  <a:pos x="19917" y="0"/>
                </a:cxn>
              </a:cxnLst>
              <a:rect l="0" t="0" r="r" b="b"/>
              <a:pathLst>
                <a:path w="20000" h="20000">
                  <a:moveTo>
                    <a:pt x="0" y="0"/>
                  </a:moveTo>
                  <a:lnTo>
                    <a:pt x="19917" y="0"/>
                  </a:lnTo>
                </a:path>
              </a:pathLst>
            </a:custGeom>
            <a:noFill/>
            <a:ln w="3175">
              <a:solidFill>
                <a:srgbClr val="000000"/>
              </a:solidFill>
              <a:round/>
              <a:headEnd type="triangle" w="med" len="sm"/>
              <a:tailEnd/>
            </a:ln>
          </p:spPr>
          <p:txBody>
            <a:bodyPr/>
            <a:lstStyle/>
            <a:p>
              <a:endParaRPr lang="ar-SA"/>
            </a:p>
          </p:txBody>
        </p:sp>
        <p:sp>
          <p:nvSpPr>
            <p:cNvPr id="164" name="Freeform 163"/>
            <p:cNvSpPr>
              <a:spLocks/>
            </p:cNvSpPr>
            <p:nvPr/>
          </p:nvSpPr>
          <p:spPr bwMode="auto">
            <a:xfrm>
              <a:off x="2780" y="9809"/>
              <a:ext cx="667" cy="3"/>
            </a:xfrm>
            <a:custGeom>
              <a:avLst/>
              <a:gdLst/>
              <a:ahLst/>
              <a:cxnLst>
                <a:cxn ang="0">
                  <a:pos x="0" y="0"/>
                </a:cxn>
                <a:cxn ang="0">
                  <a:pos x="19917" y="0"/>
                </a:cxn>
              </a:cxnLst>
              <a:rect l="0" t="0" r="r" b="b"/>
              <a:pathLst>
                <a:path w="20000" h="20000">
                  <a:moveTo>
                    <a:pt x="0" y="0"/>
                  </a:moveTo>
                  <a:lnTo>
                    <a:pt x="19917" y="0"/>
                  </a:lnTo>
                </a:path>
              </a:pathLst>
            </a:custGeom>
            <a:noFill/>
            <a:ln w="3175">
              <a:solidFill>
                <a:srgbClr val="000000"/>
              </a:solidFill>
              <a:round/>
              <a:headEnd type="triangle" w="med" len="sm"/>
              <a:tailEnd/>
            </a:ln>
          </p:spPr>
          <p:txBody>
            <a:bodyPr/>
            <a:lstStyle/>
            <a:p>
              <a:endParaRPr lang="ar-SA"/>
            </a:p>
          </p:txBody>
        </p:sp>
        <p:sp>
          <p:nvSpPr>
            <p:cNvPr id="165" name="AutoShape 164"/>
            <p:cNvSpPr>
              <a:spLocks noChangeArrowheads="1"/>
            </p:cNvSpPr>
            <p:nvPr/>
          </p:nvSpPr>
          <p:spPr bwMode="auto">
            <a:xfrm>
              <a:off x="5110" y="14350"/>
              <a:ext cx="8669" cy="818"/>
            </a:xfrm>
            <a:prstGeom prst="roundRect">
              <a:avLst>
                <a:gd name="adj" fmla="val 16667"/>
              </a:avLst>
            </a:prstGeom>
            <a:solidFill>
              <a:srgbClr val="4DB3E6"/>
            </a:solidFill>
            <a:ln w="3175">
              <a:solidFill>
                <a:srgbClr val="4DB3E6"/>
              </a:solidFill>
              <a:round/>
              <a:headEnd/>
              <a:tailEnd/>
            </a:ln>
          </p:spPr>
          <p:txBody>
            <a:bodyPr/>
            <a:lstStyle/>
            <a:p>
              <a:endParaRPr lang="ar-SA"/>
            </a:p>
          </p:txBody>
        </p:sp>
        <p:sp>
          <p:nvSpPr>
            <p:cNvPr id="166" name="AutoShape 165"/>
            <p:cNvSpPr>
              <a:spLocks noChangeArrowheads="1"/>
            </p:cNvSpPr>
            <p:nvPr/>
          </p:nvSpPr>
          <p:spPr bwMode="auto">
            <a:xfrm>
              <a:off x="5110" y="14350"/>
              <a:ext cx="8669" cy="818"/>
            </a:xfrm>
            <a:prstGeom prst="roundRect">
              <a:avLst>
                <a:gd name="adj" fmla="val 16667"/>
              </a:avLst>
            </a:prstGeom>
            <a:noFill/>
            <a:ln w="3175">
              <a:solidFill>
                <a:srgbClr val="000000"/>
              </a:solidFill>
              <a:round/>
              <a:headEnd/>
              <a:tailEnd/>
            </a:ln>
          </p:spPr>
          <p:txBody>
            <a:bodyPr/>
            <a:lstStyle/>
            <a:p>
              <a:endParaRPr lang="ar-SA"/>
            </a:p>
          </p:txBody>
        </p:sp>
        <p:sp>
          <p:nvSpPr>
            <p:cNvPr id="167" name="AutoShape 166"/>
            <p:cNvSpPr>
              <a:spLocks noChangeArrowheads="1"/>
            </p:cNvSpPr>
            <p:nvPr/>
          </p:nvSpPr>
          <p:spPr bwMode="auto">
            <a:xfrm>
              <a:off x="5110" y="15398"/>
              <a:ext cx="8669" cy="818"/>
            </a:xfrm>
            <a:prstGeom prst="roundRect">
              <a:avLst>
                <a:gd name="adj" fmla="val 16667"/>
              </a:avLst>
            </a:prstGeom>
            <a:solidFill>
              <a:srgbClr val="4DB3E6"/>
            </a:solidFill>
            <a:ln w="3175">
              <a:solidFill>
                <a:srgbClr val="4DB3E6"/>
              </a:solidFill>
              <a:round/>
              <a:headEnd/>
              <a:tailEnd/>
            </a:ln>
          </p:spPr>
          <p:txBody>
            <a:bodyPr/>
            <a:lstStyle/>
            <a:p>
              <a:endParaRPr lang="ar-SA"/>
            </a:p>
          </p:txBody>
        </p:sp>
        <p:sp>
          <p:nvSpPr>
            <p:cNvPr id="168" name="AutoShape 167"/>
            <p:cNvSpPr>
              <a:spLocks noChangeArrowheads="1"/>
            </p:cNvSpPr>
            <p:nvPr/>
          </p:nvSpPr>
          <p:spPr bwMode="auto">
            <a:xfrm>
              <a:off x="5110" y="15398"/>
              <a:ext cx="8669" cy="818"/>
            </a:xfrm>
            <a:prstGeom prst="roundRect">
              <a:avLst>
                <a:gd name="adj" fmla="val 16667"/>
              </a:avLst>
            </a:prstGeom>
            <a:noFill/>
            <a:ln w="3175">
              <a:solidFill>
                <a:srgbClr val="000000"/>
              </a:solidFill>
              <a:round/>
              <a:headEnd/>
              <a:tailEnd/>
            </a:ln>
          </p:spPr>
          <p:txBody>
            <a:bodyPr/>
            <a:lstStyle/>
            <a:p>
              <a:endParaRPr lang="ar-SA"/>
            </a:p>
          </p:txBody>
        </p:sp>
        <p:sp>
          <p:nvSpPr>
            <p:cNvPr id="169" name="AutoShape 168"/>
            <p:cNvSpPr>
              <a:spLocks noChangeArrowheads="1"/>
            </p:cNvSpPr>
            <p:nvPr/>
          </p:nvSpPr>
          <p:spPr bwMode="auto">
            <a:xfrm>
              <a:off x="5110" y="16446"/>
              <a:ext cx="8669" cy="818"/>
            </a:xfrm>
            <a:prstGeom prst="roundRect">
              <a:avLst>
                <a:gd name="adj" fmla="val 16667"/>
              </a:avLst>
            </a:prstGeom>
            <a:solidFill>
              <a:srgbClr val="4DB3E6"/>
            </a:solidFill>
            <a:ln w="3175">
              <a:solidFill>
                <a:srgbClr val="4DB3E6"/>
              </a:solidFill>
              <a:round/>
              <a:headEnd/>
              <a:tailEnd/>
            </a:ln>
          </p:spPr>
          <p:txBody>
            <a:bodyPr/>
            <a:lstStyle/>
            <a:p>
              <a:endParaRPr lang="ar-SA"/>
            </a:p>
          </p:txBody>
        </p:sp>
        <p:sp>
          <p:nvSpPr>
            <p:cNvPr id="170" name="AutoShape 169"/>
            <p:cNvSpPr>
              <a:spLocks noChangeArrowheads="1"/>
            </p:cNvSpPr>
            <p:nvPr/>
          </p:nvSpPr>
          <p:spPr bwMode="auto">
            <a:xfrm>
              <a:off x="5110" y="16446"/>
              <a:ext cx="8669" cy="818"/>
            </a:xfrm>
            <a:prstGeom prst="roundRect">
              <a:avLst>
                <a:gd name="adj" fmla="val 16667"/>
              </a:avLst>
            </a:prstGeom>
            <a:noFill/>
            <a:ln w="3175">
              <a:solidFill>
                <a:srgbClr val="000000"/>
              </a:solidFill>
              <a:round/>
              <a:headEnd/>
              <a:tailEnd/>
            </a:ln>
          </p:spPr>
          <p:txBody>
            <a:bodyPr/>
            <a:lstStyle/>
            <a:p>
              <a:endParaRPr lang="ar-SA"/>
            </a:p>
          </p:txBody>
        </p:sp>
        <p:sp>
          <p:nvSpPr>
            <p:cNvPr id="171" name="AutoShape 170"/>
            <p:cNvSpPr>
              <a:spLocks noChangeArrowheads="1"/>
            </p:cNvSpPr>
            <p:nvPr/>
          </p:nvSpPr>
          <p:spPr bwMode="auto">
            <a:xfrm>
              <a:off x="5110" y="17494"/>
              <a:ext cx="8669" cy="818"/>
            </a:xfrm>
            <a:prstGeom prst="roundRect">
              <a:avLst>
                <a:gd name="adj" fmla="val 16667"/>
              </a:avLst>
            </a:prstGeom>
            <a:solidFill>
              <a:srgbClr val="4DB3E6"/>
            </a:solidFill>
            <a:ln w="3175">
              <a:solidFill>
                <a:srgbClr val="4DB3E6"/>
              </a:solidFill>
              <a:round/>
              <a:headEnd/>
              <a:tailEnd/>
            </a:ln>
          </p:spPr>
          <p:txBody>
            <a:bodyPr/>
            <a:lstStyle/>
            <a:p>
              <a:endParaRPr lang="ar-SA"/>
            </a:p>
          </p:txBody>
        </p:sp>
        <p:sp>
          <p:nvSpPr>
            <p:cNvPr id="172" name="AutoShape 171"/>
            <p:cNvSpPr>
              <a:spLocks noChangeArrowheads="1"/>
            </p:cNvSpPr>
            <p:nvPr/>
          </p:nvSpPr>
          <p:spPr bwMode="auto">
            <a:xfrm>
              <a:off x="5110" y="17494"/>
              <a:ext cx="8669" cy="818"/>
            </a:xfrm>
            <a:prstGeom prst="roundRect">
              <a:avLst>
                <a:gd name="adj" fmla="val 16667"/>
              </a:avLst>
            </a:prstGeom>
            <a:noFill/>
            <a:ln w="3175">
              <a:solidFill>
                <a:srgbClr val="000000"/>
              </a:solidFill>
              <a:round/>
              <a:headEnd/>
              <a:tailEnd/>
            </a:ln>
          </p:spPr>
          <p:txBody>
            <a:bodyPr/>
            <a:lstStyle/>
            <a:p>
              <a:endParaRPr lang="ar-SA"/>
            </a:p>
          </p:txBody>
        </p:sp>
        <p:sp>
          <p:nvSpPr>
            <p:cNvPr id="173" name="AutoShape 172"/>
            <p:cNvSpPr>
              <a:spLocks noChangeArrowheads="1"/>
            </p:cNvSpPr>
            <p:nvPr/>
          </p:nvSpPr>
          <p:spPr bwMode="auto">
            <a:xfrm>
              <a:off x="5110" y="18542"/>
              <a:ext cx="8669" cy="818"/>
            </a:xfrm>
            <a:prstGeom prst="roundRect">
              <a:avLst>
                <a:gd name="adj" fmla="val 16667"/>
              </a:avLst>
            </a:prstGeom>
            <a:solidFill>
              <a:srgbClr val="4DB3E6"/>
            </a:solidFill>
            <a:ln w="3175">
              <a:solidFill>
                <a:srgbClr val="4DB3E6"/>
              </a:solidFill>
              <a:round/>
              <a:headEnd/>
              <a:tailEnd/>
            </a:ln>
          </p:spPr>
          <p:txBody>
            <a:bodyPr/>
            <a:lstStyle/>
            <a:p>
              <a:endParaRPr lang="ar-SA"/>
            </a:p>
          </p:txBody>
        </p:sp>
        <p:sp>
          <p:nvSpPr>
            <p:cNvPr id="174" name="AutoShape 173"/>
            <p:cNvSpPr>
              <a:spLocks noChangeArrowheads="1"/>
            </p:cNvSpPr>
            <p:nvPr/>
          </p:nvSpPr>
          <p:spPr bwMode="auto">
            <a:xfrm>
              <a:off x="5110" y="18542"/>
              <a:ext cx="8669" cy="818"/>
            </a:xfrm>
            <a:prstGeom prst="roundRect">
              <a:avLst>
                <a:gd name="adj" fmla="val 16667"/>
              </a:avLst>
            </a:prstGeom>
            <a:noFill/>
            <a:ln w="3175">
              <a:solidFill>
                <a:srgbClr val="000000"/>
              </a:solidFill>
              <a:round/>
              <a:headEnd/>
              <a:tailEnd/>
            </a:ln>
          </p:spPr>
          <p:txBody>
            <a:bodyPr/>
            <a:lstStyle/>
            <a:p>
              <a:endParaRPr lang="ar-SA"/>
            </a:p>
          </p:txBody>
        </p:sp>
        <p:sp>
          <p:nvSpPr>
            <p:cNvPr id="175" name="Rectangle 174"/>
            <p:cNvSpPr>
              <a:spLocks noChangeArrowheads="1"/>
            </p:cNvSpPr>
            <p:nvPr/>
          </p:nvSpPr>
          <p:spPr bwMode="auto">
            <a:xfrm>
              <a:off x="6332" y="14583"/>
              <a:ext cx="7113" cy="469"/>
            </a:xfrm>
            <a:prstGeom prst="rect">
              <a:avLst/>
            </a:prstGeom>
            <a:noFill/>
            <a:ln w="0">
              <a:noFill/>
              <a:miter lim="800000"/>
              <a:headEnd/>
              <a:tailEnd/>
            </a:ln>
          </p:spPr>
          <p:txBody>
            <a:bodyPr lIns="0" tIns="0" rIns="0" bIns="0"/>
            <a:lstStyle/>
            <a:p>
              <a:r>
                <a:rPr lang="en-US" sz="900" b="1">
                  <a:solidFill>
                    <a:srgbClr val="000000"/>
                  </a:solidFill>
                  <a:latin typeface="Times New Roman" pitchFamily="18" charset="0"/>
                  <a:cs typeface="Times New Roman" pitchFamily="18" charset="0"/>
                </a:rPr>
                <a:t>HatchBrush</a:t>
              </a:r>
              <a:endParaRPr lang="en-US" sz="800">
                <a:solidFill>
                  <a:srgbClr val="000000"/>
                </a:solidFill>
                <a:latin typeface="Times New Roman" pitchFamily="18" charset="0"/>
                <a:cs typeface="Times New Roman" pitchFamily="18" charset="0"/>
              </a:endParaRPr>
            </a:p>
            <a:p>
              <a:pPr eaLnBrk="0" hangingPunct="0"/>
              <a:endParaRPr lang="en-US" sz="2400">
                <a:latin typeface="Times New Roman" pitchFamily="18" charset="0"/>
                <a:cs typeface="Times New Roman" pitchFamily="18" charset="0"/>
              </a:endParaRPr>
            </a:p>
          </p:txBody>
        </p:sp>
        <p:sp>
          <p:nvSpPr>
            <p:cNvPr id="176" name="Rectangle 175"/>
            <p:cNvSpPr>
              <a:spLocks noChangeArrowheads="1"/>
            </p:cNvSpPr>
            <p:nvPr/>
          </p:nvSpPr>
          <p:spPr bwMode="auto">
            <a:xfrm>
              <a:off x="6332" y="15631"/>
              <a:ext cx="7113" cy="469"/>
            </a:xfrm>
            <a:prstGeom prst="rect">
              <a:avLst/>
            </a:prstGeom>
            <a:noFill/>
            <a:ln w="0">
              <a:noFill/>
              <a:miter lim="800000"/>
              <a:headEnd/>
              <a:tailEnd/>
            </a:ln>
          </p:spPr>
          <p:txBody>
            <a:bodyPr lIns="0" tIns="0" rIns="0" bIns="0"/>
            <a:lstStyle/>
            <a:p>
              <a:r>
                <a:rPr lang="en-US" sz="900" b="1">
                  <a:solidFill>
                    <a:srgbClr val="000000"/>
                  </a:solidFill>
                  <a:latin typeface="Times New Roman" pitchFamily="18" charset="0"/>
                  <a:cs typeface="Times New Roman" pitchFamily="18" charset="0"/>
                </a:rPr>
                <a:t>LinearGradient</a:t>
              </a:r>
              <a:endParaRPr lang="en-US" sz="800">
                <a:solidFill>
                  <a:srgbClr val="000000"/>
                </a:solidFill>
                <a:latin typeface="Times New Roman" pitchFamily="18" charset="0"/>
                <a:cs typeface="Times New Roman" pitchFamily="18" charset="0"/>
              </a:endParaRPr>
            </a:p>
            <a:p>
              <a:pPr eaLnBrk="0" hangingPunct="0"/>
              <a:endParaRPr lang="en-US" sz="2400">
                <a:latin typeface="Times New Roman" pitchFamily="18" charset="0"/>
                <a:cs typeface="Times New Roman" pitchFamily="18" charset="0"/>
              </a:endParaRPr>
            </a:p>
          </p:txBody>
        </p:sp>
        <p:sp>
          <p:nvSpPr>
            <p:cNvPr id="177" name="Rectangle 176"/>
            <p:cNvSpPr>
              <a:spLocks noChangeArrowheads="1"/>
            </p:cNvSpPr>
            <p:nvPr/>
          </p:nvSpPr>
          <p:spPr bwMode="auto">
            <a:xfrm>
              <a:off x="6332" y="16679"/>
              <a:ext cx="7113" cy="468"/>
            </a:xfrm>
            <a:prstGeom prst="rect">
              <a:avLst/>
            </a:prstGeom>
            <a:noFill/>
            <a:ln w="0">
              <a:noFill/>
              <a:miter lim="800000"/>
              <a:headEnd/>
              <a:tailEnd/>
            </a:ln>
          </p:spPr>
          <p:txBody>
            <a:bodyPr lIns="0" tIns="0" rIns="0" bIns="0"/>
            <a:lstStyle/>
            <a:p>
              <a:r>
                <a:rPr lang="en-US" sz="900" b="1">
                  <a:solidFill>
                    <a:srgbClr val="000000"/>
                  </a:solidFill>
                  <a:latin typeface="Times New Roman" pitchFamily="18" charset="0"/>
                  <a:cs typeface="Times New Roman" pitchFamily="18" charset="0"/>
                </a:rPr>
                <a:t>PathGradient</a:t>
              </a:r>
              <a:endParaRPr lang="en-US" sz="800">
                <a:solidFill>
                  <a:srgbClr val="000000"/>
                </a:solidFill>
                <a:latin typeface="Times New Roman" pitchFamily="18" charset="0"/>
                <a:cs typeface="Times New Roman" pitchFamily="18" charset="0"/>
              </a:endParaRPr>
            </a:p>
            <a:p>
              <a:pPr eaLnBrk="0" hangingPunct="0"/>
              <a:endParaRPr lang="en-US" sz="2400">
                <a:latin typeface="Times New Roman" pitchFamily="18" charset="0"/>
                <a:cs typeface="Times New Roman" pitchFamily="18" charset="0"/>
              </a:endParaRPr>
            </a:p>
          </p:txBody>
        </p:sp>
        <p:sp>
          <p:nvSpPr>
            <p:cNvPr id="178" name="Rectangle 177"/>
            <p:cNvSpPr>
              <a:spLocks noChangeArrowheads="1"/>
            </p:cNvSpPr>
            <p:nvPr/>
          </p:nvSpPr>
          <p:spPr bwMode="auto">
            <a:xfrm>
              <a:off x="6332" y="17727"/>
              <a:ext cx="7113" cy="468"/>
            </a:xfrm>
            <a:prstGeom prst="rect">
              <a:avLst/>
            </a:prstGeom>
            <a:noFill/>
            <a:ln w="0">
              <a:noFill/>
              <a:miter lim="800000"/>
              <a:headEnd/>
              <a:tailEnd/>
            </a:ln>
          </p:spPr>
          <p:txBody>
            <a:bodyPr lIns="0" tIns="0" rIns="0" bIns="0"/>
            <a:lstStyle/>
            <a:p>
              <a:r>
                <a:rPr lang="en-US" sz="900" b="1">
                  <a:solidFill>
                    <a:srgbClr val="000000"/>
                  </a:solidFill>
                  <a:latin typeface="Times New Roman" pitchFamily="18" charset="0"/>
                  <a:cs typeface="Times New Roman" pitchFamily="18" charset="0"/>
                </a:rPr>
                <a:t>SolidBrush</a:t>
              </a:r>
              <a:endParaRPr lang="en-US" sz="800">
                <a:solidFill>
                  <a:srgbClr val="000000"/>
                </a:solidFill>
                <a:latin typeface="Times New Roman" pitchFamily="18" charset="0"/>
                <a:cs typeface="Times New Roman" pitchFamily="18" charset="0"/>
              </a:endParaRPr>
            </a:p>
            <a:p>
              <a:pPr eaLnBrk="0" hangingPunct="0"/>
              <a:endParaRPr lang="en-US" sz="2400">
                <a:latin typeface="Times New Roman" pitchFamily="18" charset="0"/>
                <a:cs typeface="Times New Roman" pitchFamily="18" charset="0"/>
              </a:endParaRPr>
            </a:p>
          </p:txBody>
        </p:sp>
        <p:sp>
          <p:nvSpPr>
            <p:cNvPr id="179" name="Rectangle 178"/>
            <p:cNvSpPr>
              <a:spLocks noChangeArrowheads="1"/>
            </p:cNvSpPr>
            <p:nvPr/>
          </p:nvSpPr>
          <p:spPr bwMode="auto">
            <a:xfrm>
              <a:off x="6332" y="18775"/>
              <a:ext cx="7113" cy="468"/>
            </a:xfrm>
            <a:prstGeom prst="rect">
              <a:avLst/>
            </a:prstGeom>
            <a:noFill/>
            <a:ln w="0">
              <a:noFill/>
              <a:miter lim="800000"/>
              <a:headEnd/>
              <a:tailEnd/>
            </a:ln>
          </p:spPr>
          <p:txBody>
            <a:bodyPr lIns="0" tIns="0" rIns="0" bIns="0"/>
            <a:lstStyle/>
            <a:p>
              <a:r>
                <a:rPr lang="en-US" sz="900" b="1">
                  <a:solidFill>
                    <a:srgbClr val="000000"/>
                  </a:solidFill>
                  <a:latin typeface="Times New Roman" pitchFamily="18" charset="0"/>
                  <a:cs typeface="Times New Roman" pitchFamily="18" charset="0"/>
                </a:rPr>
                <a:t>TextureBrush</a:t>
              </a:r>
              <a:endParaRPr lang="en-US" sz="800">
                <a:solidFill>
                  <a:srgbClr val="000000"/>
                </a:solidFill>
                <a:latin typeface="Times New Roman" pitchFamily="18" charset="0"/>
                <a:cs typeface="Times New Roman" pitchFamily="18" charset="0"/>
              </a:endParaRPr>
            </a:p>
            <a:p>
              <a:pPr eaLnBrk="0" hangingPunct="0"/>
              <a:endParaRPr lang="en-US" sz="2400">
                <a:latin typeface="Times New Roman" pitchFamily="18" charset="0"/>
                <a:cs typeface="Times New Roman" pitchFamily="18" charset="0"/>
              </a:endParaRPr>
            </a:p>
          </p:txBody>
        </p:sp>
        <p:sp>
          <p:nvSpPr>
            <p:cNvPr id="180" name="Freeform 179"/>
            <p:cNvSpPr>
              <a:spLocks/>
            </p:cNvSpPr>
            <p:nvPr/>
          </p:nvSpPr>
          <p:spPr bwMode="auto">
            <a:xfrm>
              <a:off x="2780" y="2125"/>
              <a:ext cx="667" cy="3"/>
            </a:xfrm>
            <a:custGeom>
              <a:avLst/>
              <a:gdLst/>
              <a:ahLst/>
              <a:cxnLst>
                <a:cxn ang="0">
                  <a:pos x="0" y="0"/>
                </a:cxn>
                <a:cxn ang="0">
                  <a:pos x="19917" y="0"/>
                </a:cxn>
              </a:cxnLst>
              <a:rect l="0" t="0" r="r" b="b"/>
              <a:pathLst>
                <a:path w="20000" h="20000">
                  <a:moveTo>
                    <a:pt x="0" y="0"/>
                  </a:moveTo>
                  <a:lnTo>
                    <a:pt x="19917" y="0"/>
                  </a:lnTo>
                </a:path>
              </a:pathLst>
            </a:custGeom>
            <a:noFill/>
            <a:ln w="3175">
              <a:solidFill>
                <a:srgbClr val="000000"/>
              </a:solidFill>
              <a:round/>
              <a:headEnd type="triangle" w="med" len="sm"/>
              <a:tailEnd/>
            </a:ln>
          </p:spPr>
          <p:txBody>
            <a:bodyPr/>
            <a:lstStyle/>
            <a:p>
              <a:endParaRPr lang="ar-SA"/>
            </a:p>
          </p:txBody>
        </p:sp>
        <p:sp>
          <p:nvSpPr>
            <p:cNvPr id="181" name="AutoShape 180"/>
            <p:cNvSpPr>
              <a:spLocks noChangeArrowheads="1"/>
            </p:cNvSpPr>
            <p:nvPr/>
          </p:nvSpPr>
          <p:spPr bwMode="auto">
            <a:xfrm>
              <a:off x="15887" y="1514"/>
              <a:ext cx="2891" cy="818"/>
            </a:xfrm>
            <a:prstGeom prst="roundRect">
              <a:avLst>
                <a:gd name="adj" fmla="val 16667"/>
              </a:avLst>
            </a:prstGeom>
            <a:solidFill>
              <a:srgbClr val="4DB3E6"/>
            </a:solidFill>
            <a:ln w="3175">
              <a:solidFill>
                <a:srgbClr val="4DB3E6"/>
              </a:solidFill>
              <a:round/>
              <a:headEnd/>
              <a:tailEnd/>
            </a:ln>
          </p:spPr>
          <p:txBody>
            <a:bodyPr/>
            <a:lstStyle/>
            <a:p>
              <a:endParaRPr lang="ar-SA"/>
            </a:p>
          </p:txBody>
        </p:sp>
        <p:sp>
          <p:nvSpPr>
            <p:cNvPr id="182" name="AutoShape 181"/>
            <p:cNvSpPr>
              <a:spLocks noChangeArrowheads="1"/>
            </p:cNvSpPr>
            <p:nvPr/>
          </p:nvSpPr>
          <p:spPr bwMode="auto">
            <a:xfrm>
              <a:off x="15887" y="1514"/>
              <a:ext cx="2891" cy="818"/>
            </a:xfrm>
            <a:prstGeom prst="roundRect">
              <a:avLst>
                <a:gd name="adj" fmla="val 16667"/>
              </a:avLst>
            </a:prstGeom>
            <a:noFill/>
            <a:ln w="3175">
              <a:solidFill>
                <a:srgbClr val="000000"/>
              </a:solidFill>
              <a:round/>
              <a:headEnd/>
              <a:tailEnd/>
            </a:ln>
          </p:spPr>
          <p:txBody>
            <a:bodyPr/>
            <a:lstStyle/>
            <a:p>
              <a:endParaRPr lang="ar-SA"/>
            </a:p>
          </p:txBody>
        </p:sp>
        <p:sp>
          <p:nvSpPr>
            <p:cNvPr id="183" name="Rectangle 182"/>
            <p:cNvSpPr>
              <a:spLocks noChangeArrowheads="1"/>
            </p:cNvSpPr>
            <p:nvPr/>
          </p:nvSpPr>
          <p:spPr bwMode="auto">
            <a:xfrm>
              <a:off x="16331" y="1746"/>
              <a:ext cx="2225" cy="498"/>
            </a:xfrm>
            <a:prstGeom prst="rect">
              <a:avLst/>
            </a:prstGeom>
            <a:noFill/>
            <a:ln w="0">
              <a:noFill/>
              <a:miter lim="800000"/>
              <a:headEnd/>
              <a:tailEnd/>
            </a:ln>
          </p:spPr>
          <p:txBody>
            <a:bodyPr lIns="0" tIns="0" rIns="0" bIns="0"/>
            <a:lstStyle/>
            <a:p>
              <a:r>
                <a:rPr lang="en-US" sz="900" b="1">
                  <a:solidFill>
                    <a:srgbClr val="000000"/>
                  </a:solidFill>
                  <a:latin typeface="Times New Roman" pitchFamily="18" charset="0"/>
                  <a:cs typeface="Times New Roman" pitchFamily="18" charset="0"/>
                </a:rPr>
                <a:t>Class</a:t>
              </a:r>
              <a:endParaRPr lang="en-US" sz="2400">
                <a:latin typeface="Times New Roman" pitchFamily="18" charset="0"/>
                <a:cs typeface="Times New Roman" pitchFamily="18" charset="0"/>
              </a:endParaRPr>
            </a:p>
          </p:txBody>
        </p:sp>
        <p:sp>
          <p:nvSpPr>
            <p:cNvPr id="184" name="AutoShape 183"/>
            <p:cNvSpPr>
              <a:spLocks noChangeArrowheads="1"/>
            </p:cNvSpPr>
            <p:nvPr/>
          </p:nvSpPr>
          <p:spPr bwMode="auto">
            <a:xfrm>
              <a:off x="15553" y="2445"/>
              <a:ext cx="3558" cy="818"/>
            </a:xfrm>
            <a:prstGeom prst="roundRect">
              <a:avLst>
                <a:gd name="adj" fmla="val 16667"/>
              </a:avLst>
            </a:prstGeom>
            <a:solidFill>
              <a:srgbClr val="66FF33"/>
            </a:solidFill>
            <a:ln w="3175">
              <a:solidFill>
                <a:srgbClr val="66FF33"/>
              </a:solidFill>
              <a:round/>
              <a:headEnd/>
              <a:tailEnd/>
            </a:ln>
          </p:spPr>
          <p:txBody>
            <a:bodyPr/>
            <a:lstStyle/>
            <a:p>
              <a:endParaRPr lang="ar-SA"/>
            </a:p>
          </p:txBody>
        </p:sp>
        <p:sp>
          <p:nvSpPr>
            <p:cNvPr id="185" name="AutoShape 184"/>
            <p:cNvSpPr>
              <a:spLocks noChangeArrowheads="1"/>
            </p:cNvSpPr>
            <p:nvPr/>
          </p:nvSpPr>
          <p:spPr bwMode="auto">
            <a:xfrm>
              <a:off x="15553" y="2445"/>
              <a:ext cx="3558" cy="818"/>
            </a:xfrm>
            <a:prstGeom prst="roundRect">
              <a:avLst>
                <a:gd name="adj" fmla="val 16667"/>
              </a:avLst>
            </a:prstGeom>
            <a:noFill/>
            <a:ln w="3175">
              <a:solidFill>
                <a:srgbClr val="000000"/>
              </a:solidFill>
              <a:round/>
              <a:headEnd/>
              <a:tailEnd/>
            </a:ln>
          </p:spPr>
          <p:txBody>
            <a:bodyPr/>
            <a:lstStyle/>
            <a:p>
              <a:endParaRPr lang="ar-SA"/>
            </a:p>
          </p:txBody>
        </p:sp>
        <p:sp>
          <p:nvSpPr>
            <p:cNvPr id="186" name="Rectangle 185"/>
            <p:cNvSpPr>
              <a:spLocks noChangeArrowheads="1"/>
            </p:cNvSpPr>
            <p:nvPr/>
          </p:nvSpPr>
          <p:spPr bwMode="auto">
            <a:xfrm>
              <a:off x="15887" y="2649"/>
              <a:ext cx="3002" cy="614"/>
            </a:xfrm>
            <a:prstGeom prst="rect">
              <a:avLst/>
            </a:prstGeom>
            <a:noFill/>
            <a:ln w="0">
              <a:noFill/>
              <a:miter lim="800000"/>
              <a:headEnd/>
              <a:tailEnd/>
            </a:ln>
          </p:spPr>
          <p:txBody>
            <a:bodyPr lIns="0" tIns="0" rIns="0" bIns="0"/>
            <a:lstStyle/>
            <a:p>
              <a:r>
                <a:rPr lang="en-US" sz="900" b="1" i="1">
                  <a:solidFill>
                    <a:srgbClr val="000000"/>
                  </a:solidFill>
                  <a:latin typeface="Times New Roman" pitchFamily="18" charset="0"/>
                  <a:cs typeface="Times New Roman" pitchFamily="18" charset="0"/>
                </a:rPr>
                <a:t>Structure</a:t>
              </a:r>
              <a:endParaRPr lang="en-US" sz="2400">
                <a:latin typeface="Times New Roman" pitchFamily="18" charset="0"/>
                <a:cs typeface="Times New Roman" pitchFamily="18" charset="0"/>
              </a:endParaRPr>
            </a:p>
          </p:txBody>
        </p:sp>
        <p:sp>
          <p:nvSpPr>
            <p:cNvPr id="187" name="Rectangle 186"/>
            <p:cNvSpPr>
              <a:spLocks noChangeArrowheads="1"/>
            </p:cNvSpPr>
            <p:nvPr/>
          </p:nvSpPr>
          <p:spPr bwMode="auto">
            <a:xfrm>
              <a:off x="15331" y="5909"/>
              <a:ext cx="3003" cy="614"/>
            </a:xfrm>
            <a:prstGeom prst="rect">
              <a:avLst/>
            </a:prstGeom>
            <a:noFill/>
            <a:ln w="0">
              <a:noFill/>
              <a:miter lim="800000"/>
              <a:headEnd/>
              <a:tailEnd/>
            </a:ln>
          </p:spPr>
          <p:txBody>
            <a:bodyPr lIns="0" tIns="0" rIns="0" bIns="0"/>
            <a:lstStyle/>
            <a:p>
              <a:r>
                <a:rPr lang="en-US" sz="900" b="1" i="1">
                  <a:solidFill>
                    <a:srgbClr val="000000"/>
                  </a:solidFill>
                  <a:latin typeface="Times New Roman" pitchFamily="18" charset="0"/>
                  <a:cs typeface="Times New Roman" pitchFamily="18" charset="0"/>
                </a:rPr>
                <a:t>Color</a:t>
              </a:r>
              <a:endParaRPr lang="en-US" sz="800">
                <a:solidFill>
                  <a:srgbClr val="000000"/>
                </a:solidFill>
                <a:latin typeface="Times New Roman" pitchFamily="18" charset="0"/>
                <a:cs typeface="Times New Roman" pitchFamily="18" charset="0"/>
              </a:endParaRPr>
            </a:p>
            <a:p>
              <a:pPr eaLnBrk="0" hangingPunct="0"/>
              <a:endParaRPr lang="en-US" sz="2400">
                <a:latin typeface="Times New Roman" pitchFamily="18" charset="0"/>
                <a:cs typeface="Times New Roman" pitchFamily="18" charset="0"/>
              </a:endParaRPr>
            </a:p>
          </p:txBody>
        </p:sp>
        <p:sp>
          <p:nvSpPr>
            <p:cNvPr id="188" name="AutoShape 187"/>
            <p:cNvSpPr>
              <a:spLocks noChangeArrowheads="1"/>
            </p:cNvSpPr>
            <p:nvPr/>
          </p:nvSpPr>
          <p:spPr bwMode="auto">
            <a:xfrm>
              <a:off x="14220" y="6753"/>
              <a:ext cx="5113" cy="818"/>
            </a:xfrm>
            <a:prstGeom prst="roundRect">
              <a:avLst>
                <a:gd name="adj" fmla="val 16667"/>
              </a:avLst>
            </a:prstGeom>
            <a:solidFill>
              <a:srgbClr val="66FF33"/>
            </a:solidFill>
            <a:ln w="0">
              <a:noFill/>
              <a:round/>
              <a:headEnd/>
              <a:tailEnd/>
            </a:ln>
          </p:spPr>
          <p:txBody>
            <a:bodyPr/>
            <a:lstStyle/>
            <a:p>
              <a:endParaRPr lang="ar-SA"/>
            </a:p>
          </p:txBody>
        </p:sp>
        <p:sp>
          <p:nvSpPr>
            <p:cNvPr id="189" name="AutoShape 188"/>
            <p:cNvSpPr>
              <a:spLocks noChangeArrowheads="1"/>
            </p:cNvSpPr>
            <p:nvPr/>
          </p:nvSpPr>
          <p:spPr bwMode="auto">
            <a:xfrm>
              <a:off x="14220" y="6753"/>
              <a:ext cx="5113" cy="818"/>
            </a:xfrm>
            <a:prstGeom prst="roundRect">
              <a:avLst>
                <a:gd name="adj" fmla="val 16667"/>
              </a:avLst>
            </a:prstGeom>
            <a:noFill/>
            <a:ln w="3175">
              <a:solidFill>
                <a:srgbClr val="000000"/>
              </a:solidFill>
              <a:round/>
              <a:headEnd/>
              <a:tailEnd/>
            </a:ln>
          </p:spPr>
          <p:txBody>
            <a:bodyPr/>
            <a:lstStyle/>
            <a:p>
              <a:endParaRPr lang="ar-SA"/>
            </a:p>
          </p:txBody>
        </p:sp>
        <p:sp>
          <p:nvSpPr>
            <p:cNvPr id="190" name="Rectangle 189"/>
            <p:cNvSpPr>
              <a:spLocks noChangeArrowheads="1"/>
            </p:cNvSpPr>
            <p:nvPr/>
          </p:nvSpPr>
          <p:spPr bwMode="auto">
            <a:xfrm>
              <a:off x="15331" y="6957"/>
              <a:ext cx="3003" cy="614"/>
            </a:xfrm>
            <a:prstGeom prst="rect">
              <a:avLst/>
            </a:prstGeom>
            <a:noFill/>
            <a:ln w="0">
              <a:noFill/>
              <a:miter lim="800000"/>
              <a:headEnd/>
              <a:tailEnd/>
            </a:ln>
          </p:spPr>
          <p:txBody>
            <a:bodyPr lIns="0" tIns="0" rIns="0" bIns="0"/>
            <a:lstStyle/>
            <a:p>
              <a:r>
                <a:rPr lang="en-US" sz="900" b="1" i="1">
                  <a:solidFill>
                    <a:srgbClr val="000000"/>
                  </a:solidFill>
                  <a:latin typeface="Times New Roman" pitchFamily="18" charset="0"/>
                  <a:cs typeface="Times New Roman" pitchFamily="18" charset="0"/>
                </a:rPr>
                <a:t>Point</a:t>
              </a:r>
              <a:endParaRPr lang="en-US" sz="800">
                <a:solidFill>
                  <a:srgbClr val="000000"/>
                </a:solidFill>
                <a:latin typeface="Times New Roman" pitchFamily="18" charset="0"/>
                <a:cs typeface="Times New Roman" pitchFamily="18" charset="0"/>
              </a:endParaRPr>
            </a:p>
            <a:p>
              <a:pPr eaLnBrk="0" hangingPunct="0"/>
              <a:endParaRPr lang="en-US" sz="2400">
                <a:latin typeface="Times New Roman" pitchFamily="18" charset="0"/>
                <a:cs typeface="Times New Roman" pitchFamily="18" charset="0"/>
              </a:endParaRPr>
            </a:p>
          </p:txBody>
        </p:sp>
        <p:sp>
          <p:nvSpPr>
            <p:cNvPr id="191" name="AutoShape 190"/>
            <p:cNvSpPr>
              <a:spLocks noChangeArrowheads="1"/>
            </p:cNvSpPr>
            <p:nvPr/>
          </p:nvSpPr>
          <p:spPr bwMode="auto">
            <a:xfrm>
              <a:off x="14220" y="7801"/>
              <a:ext cx="5113" cy="818"/>
            </a:xfrm>
            <a:prstGeom prst="roundRect">
              <a:avLst>
                <a:gd name="adj" fmla="val 16667"/>
              </a:avLst>
            </a:prstGeom>
            <a:solidFill>
              <a:srgbClr val="66FF33"/>
            </a:solidFill>
            <a:ln w="0">
              <a:noFill/>
              <a:round/>
              <a:headEnd/>
              <a:tailEnd/>
            </a:ln>
          </p:spPr>
          <p:txBody>
            <a:bodyPr/>
            <a:lstStyle/>
            <a:p>
              <a:endParaRPr lang="ar-SA"/>
            </a:p>
          </p:txBody>
        </p:sp>
        <p:sp>
          <p:nvSpPr>
            <p:cNvPr id="192" name="AutoShape 191"/>
            <p:cNvSpPr>
              <a:spLocks noChangeArrowheads="1"/>
            </p:cNvSpPr>
            <p:nvPr/>
          </p:nvSpPr>
          <p:spPr bwMode="auto">
            <a:xfrm>
              <a:off x="14220" y="7801"/>
              <a:ext cx="5113" cy="818"/>
            </a:xfrm>
            <a:prstGeom prst="roundRect">
              <a:avLst>
                <a:gd name="adj" fmla="val 16667"/>
              </a:avLst>
            </a:prstGeom>
            <a:noFill/>
            <a:ln w="3175">
              <a:solidFill>
                <a:srgbClr val="000000"/>
              </a:solidFill>
              <a:round/>
              <a:headEnd/>
              <a:tailEnd/>
            </a:ln>
          </p:spPr>
          <p:txBody>
            <a:bodyPr/>
            <a:lstStyle/>
            <a:p>
              <a:endParaRPr lang="ar-SA"/>
            </a:p>
          </p:txBody>
        </p:sp>
        <p:sp>
          <p:nvSpPr>
            <p:cNvPr id="193" name="Rectangle 192"/>
            <p:cNvSpPr>
              <a:spLocks noChangeArrowheads="1"/>
            </p:cNvSpPr>
            <p:nvPr/>
          </p:nvSpPr>
          <p:spPr bwMode="auto">
            <a:xfrm>
              <a:off x="15331" y="8005"/>
              <a:ext cx="3003" cy="614"/>
            </a:xfrm>
            <a:prstGeom prst="rect">
              <a:avLst/>
            </a:prstGeom>
            <a:noFill/>
            <a:ln w="0">
              <a:noFill/>
              <a:miter lim="800000"/>
              <a:headEnd/>
              <a:tailEnd/>
            </a:ln>
          </p:spPr>
          <p:txBody>
            <a:bodyPr lIns="0" tIns="0" rIns="0" bIns="0"/>
            <a:lstStyle/>
            <a:p>
              <a:r>
                <a:rPr lang="en-US" sz="900" b="1" i="1">
                  <a:solidFill>
                    <a:srgbClr val="000000"/>
                  </a:solidFill>
                  <a:latin typeface="Times New Roman" pitchFamily="18" charset="0"/>
                  <a:cs typeface="Times New Roman" pitchFamily="18" charset="0"/>
                </a:rPr>
                <a:t>Rectangle</a:t>
              </a:r>
              <a:endParaRPr lang="en-US" sz="800">
                <a:solidFill>
                  <a:srgbClr val="000000"/>
                </a:solidFill>
                <a:latin typeface="Times New Roman" pitchFamily="18" charset="0"/>
                <a:cs typeface="Times New Roman" pitchFamily="18" charset="0"/>
              </a:endParaRPr>
            </a:p>
            <a:p>
              <a:pPr eaLnBrk="0" hangingPunct="0"/>
              <a:endParaRPr lang="en-US" sz="2400">
                <a:latin typeface="Times New Roman" pitchFamily="18" charset="0"/>
                <a:cs typeface="Times New Roman" pitchFamily="18" charset="0"/>
              </a:endParaRPr>
            </a:p>
          </p:txBody>
        </p:sp>
        <p:sp>
          <p:nvSpPr>
            <p:cNvPr id="194" name="AutoShape 193"/>
            <p:cNvSpPr>
              <a:spLocks noChangeArrowheads="1"/>
            </p:cNvSpPr>
            <p:nvPr/>
          </p:nvSpPr>
          <p:spPr bwMode="auto">
            <a:xfrm>
              <a:off x="14220" y="8849"/>
              <a:ext cx="5113" cy="818"/>
            </a:xfrm>
            <a:prstGeom prst="roundRect">
              <a:avLst>
                <a:gd name="adj" fmla="val 16667"/>
              </a:avLst>
            </a:prstGeom>
            <a:solidFill>
              <a:srgbClr val="66FF33"/>
            </a:solidFill>
            <a:ln w="0">
              <a:noFill/>
              <a:round/>
              <a:headEnd/>
              <a:tailEnd/>
            </a:ln>
          </p:spPr>
          <p:txBody>
            <a:bodyPr/>
            <a:lstStyle/>
            <a:p>
              <a:endParaRPr lang="ar-SA"/>
            </a:p>
          </p:txBody>
        </p:sp>
        <p:sp>
          <p:nvSpPr>
            <p:cNvPr id="195" name="AutoShape 194"/>
            <p:cNvSpPr>
              <a:spLocks noChangeArrowheads="1"/>
            </p:cNvSpPr>
            <p:nvPr/>
          </p:nvSpPr>
          <p:spPr bwMode="auto">
            <a:xfrm>
              <a:off x="14220" y="8849"/>
              <a:ext cx="5113" cy="818"/>
            </a:xfrm>
            <a:prstGeom prst="roundRect">
              <a:avLst>
                <a:gd name="adj" fmla="val 16667"/>
              </a:avLst>
            </a:prstGeom>
            <a:noFill/>
            <a:ln w="3175">
              <a:solidFill>
                <a:srgbClr val="000000"/>
              </a:solidFill>
              <a:round/>
              <a:headEnd/>
              <a:tailEnd/>
            </a:ln>
          </p:spPr>
          <p:txBody>
            <a:bodyPr/>
            <a:lstStyle/>
            <a:p>
              <a:endParaRPr lang="ar-SA"/>
            </a:p>
          </p:txBody>
        </p:sp>
        <p:sp>
          <p:nvSpPr>
            <p:cNvPr id="196" name="Rectangle 195"/>
            <p:cNvSpPr>
              <a:spLocks noChangeArrowheads="1"/>
            </p:cNvSpPr>
            <p:nvPr/>
          </p:nvSpPr>
          <p:spPr bwMode="auto">
            <a:xfrm>
              <a:off x="15331" y="9053"/>
              <a:ext cx="3003" cy="614"/>
            </a:xfrm>
            <a:prstGeom prst="rect">
              <a:avLst/>
            </a:prstGeom>
            <a:noFill/>
            <a:ln w="0">
              <a:noFill/>
              <a:miter lim="800000"/>
              <a:headEnd/>
              <a:tailEnd/>
            </a:ln>
          </p:spPr>
          <p:txBody>
            <a:bodyPr lIns="0" tIns="0" rIns="0" bIns="0"/>
            <a:lstStyle/>
            <a:p>
              <a:r>
                <a:rPr lang="en-US" sz="900" b="1" i="1">
                  <a:solidFill>
                    <a:srgbClr val="000000"/>
                  </a:solidFill>
                  <a:latin typeface="Times New Roman" pitchFamily="18" charset="0"/>
                  <a:cs typeface="Times New Roman" pitchFamily="18" charset="0"/>
                </a:rPr>
                <a:t>Size</a:t>
              </a:r>
              <a:endParaRPr lang="en-US" sz="800">
                <a:solidFill>
                  <a:srgbClr val="000000"/>
                </a:solidFill>
                <a:latin typeface="Times New Roman" pitchFamily="18" charset="0"/>
                <a:cs typeface="Times New Roman" pitchFamily="18" charset="0"/>
              </a:endParaRPr>
            </a:p>
            <a:p>
              <a:pPr eaLnBrk="0" hangingPunct="0"/>
              <a:endParaRPr lang="en-US" sz="2400">
                <a:latin typeface="Times New Roman" pitchFamily="18" charset="0"/>
                <a:cs typeface="Times New Roman" pitchFamily="18" charset="0"/>
              </a:endParaRPr>
            </a:p>
          </p:txBody>
        </p:sp>
        <p:sp>
          <p:nvSpPr>
            <p:cNvPr id="197" name="Rectangle 196"/>
            <p:cNvSpPr>
              <a:spLocks noChangeArrowheads="1"/>
            </p:cNvSpPr>
            <p:nvPr/>
          </p:nvSpPr>
          <p:spPr bwMode="auto">
            <a:xfrm>
              <a:off x="15664" y="931"/>
              <a:ext cx="3114" cy="586"/>
            </a:xfrm>
            <a:prstGeom prst="rect">
              <a:avLst/>
            </a:prstGeom>
            <a:noFill/>
            <a:ln w="0">
              <a:noFill/>
              <a:miter lim="800000"/>
              <a:headEnd/>
              <a:tailEnd/>
            </a:ln>
          </p:spPr>
          <p:txBody>
            <a:bodyPr lIns="0" tIns="0" rIns="0" bIns="0"/>
            <a:lstStyle/>
            <a:p>
              <a:pPr algn="ctr"/>
              <a:r>
                <a:rPr lang="en-US" sz="800" b="1">
                  <a:solidFill>
                    <a:srgbClr val="000000"/>
                  </a:solidFill>
                  <a:latin typeface="Times New Roman" pitchFamily="18" charset="0"/>
                  <a:cs typeface="Times New Roman" pitchFamily="18" charset="0"/>
                </a:rPr>
                <a:t>Key</a:t>
              </a:r>
              <a:endParaRPr lang="en-US" sz="2400">
                <a:latin typeface="Times New Roman" pitchFamily="18" charset="0"/>
                <a:cs typeface="Times New Roman" pitchFamily="18" charset="0"/>
              </a:endParaRPr>
            </a:p>
          </p:txBody>
        </p:sp>
      </p:grpSp>
      <p:sp>
        <p:nvSpPr>
          <p:cNvPr id="198" name="Rectangle 2"/>
          <p:cNvSpPr>
            <a:spLocks noChangeArrowheads="1"/>
          </p:cNvSpPr>
          <p:nvPr/>
        </p:nvSpPr>
        <p:spPr bwMode="auto">
          <a:xfrm>
            <a:off x="1132234" y="5970766"/>
            <a:ext cx="5123390" cy="338554"/>
          </a:xfrm>
          <a:prstGeom prst="rect">
            <a:avLst/>
          </a:prstGeom>
          <a:noFill/>
          <a:ln w="9525">
            <a:noFill/>
            <a:miter lim="800000"/>
            <a:headEnd/>
            <a:tailEnd/>
          </a:ln>
          <a:effectLst/>
        </p:spPr>
        <p:txBody>
          <a:bodyPr wrap="none">
            <a:spAutoFit/>
          </a:bodyPr>
          <a:lstStyle/>
          <a:p>
            <a:pPr algn="l" rtl="0" eaLnBrk="0" hangingPunct="0">
              <a:spcBef>
                <a:spcPct val="50000"/>
              </a:spcBef>
            </a:pPr>
            <a:r>
              <a:rPr lang="en-US" sz="1600" dirty="0" smtClean="0">
                <a:latin typeface="Times New Roman" pitchFamily="18" charset="0"/>
                <a:cs typeface="Times New Roman" pitchFamily="18" charset="0"/>
              </a:rPr>
              <a:t> </a:t>
            </a:r>
            <a:r>
              <a:rPr lang="en-US" sz="1600" b="1" dirty="0" err="1">
                <a:latin typeface="Courier New" pitchFamily="49" charset="0"/>
                <a:cs typeface="Times New Roman" pitchFamily="18" charset="0"/>
              </a:rPr>
              <a:t>System.Drawing</a:t>
            </a:r>
            <a:r>
              <a:rPr lang="en-US" sz="1600" dirty="0">
                <a:latin typeface="Times New Roman" pitchFamily="18" charset="0"/>
                <a:cs typeface="Times New Roman" pitchFamily="18" charset="0"/>
              </a:rPr>
              <a:t> namespace’s Classes and Structures.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t>
            </a:r>
            <a:endParaRPr lang="ar-SA" dirty="0"/>
          </a:p>
        </p:txBody>
      </p:sp>
      <p:sp>
        <p:nvSpPr>
          <p:cNvPr id="3" name="Content Placeholder 2"/>
          <p:cNvSpPr>
            <a:spLocks noGrp="1"/>
          </p:cNvSpPr>
          <p:nvPr>
            <p:ph sz="quarter" idx="1"/>
          </p:nvPr>
        </p:nvSpPr>
        <p:spPr/>
        <p:txBody>
          <a:bodyPr/>
          <a:lstStyle/>
          <a:p>
            <a:pPr algn="l" rtl="0"/>
            <a:r>
              <a:rPr lang="en-US" dirty="0" smtClean="0">
                <a:solidFill>
                  <a:schemeClr val="tx2"/>
                </a:solidFill>
              </a:rPr>
              <a:t>Class </a:t>
            </a:r>
            <a:r>
              <a:rPr lang="en-US" b="1" i="1" dirty="0" smtClean="0"/>
              <a:t>Graphics</a:t>
            </a:r>
            <a:r>
              <a:rPr lang="en-US" b="1" i="1" dirty="0" smtClean="0">
                <a:solidFill>
                  <a:schemeClr val="tx2"/>
                </a:solidFill>
              </a:rPr>
              <a:t> </a:t>
            </a:r>
            <a:r>
              <a:rPr lang="en-US" dirty="0" smtClean="0">
                <a:solidFill>
                  <a:schemeClr val="tx2"/>
                </a:solidFill>
              </a:rPr>
              <a:t>contains methods used for drawing </a:t>
            </a:r>
            <a:r>
              <a:rPr lang="en-US" b="1" dirty="0" smtClean="0">
                <a:solidFill>
                  <a:schemeClr val="tx2"/>
                </a:solidFill>
              </a:rPr>
              <a:t>String</a:t>
            </a:r>
            <a:r>
              <a:rPr lang="en-US" dirty="0" smtClean="0">
                <a:solidFill>
                  <a:schemeClr val="tx2"/>
                </a:solidFill>
              </a:rPr>
              <a:t>s, lines, rectangles and other shapes on a </a:t>
            </a:r>
            <a:r>
              <a:rPr lang="en-US" b="1" dirty="0" smtClean="0">
                <a:solidFill>
                  <a:schemeClr val="tx2"/>
                </a:solidFill>
              </a:rPr>
              <a:t>Control</a:t>
            </a:r>
            <a:r>
              <a:rPr lang="en-US" dirty="0" smtClean="0">
                <a:solidFill>
                  <a:schemeClr val="tx2"/>
                </a:solidFill>
              </a:rPr>
              <a:t>. </a:t>
            </a:r>
          </a:p>
          <a:p>
            <a:pPr algn="l" rtl="0"/>
            <a:r>
              <a:rPr lang="en-US" dirty="0" smtClean="0">
                <a:solidFill>
                  <a:schemeClr val="tx2"/>
                </a:solidFill>
              </a:rPr>
              <a:t>The drawing methods of class </a:t>
            </a:r>
            <a:r>
              <a:rPr lang="en-US" b="1" dirty="0" smtClean="0">
                <a:solidFill>
                  <a:schemeClr val="tx2"/>
                </a:solidFill>
              </a:rPr>
              <a:t>Graphics </a:t>
            </a:r>
            <a:r>
              <a:rPr lang="en-US" dirty="0" smtClean="0">
                <a:solidFill>
                  <a:schemeClr val="tx2"/>
                </a:solidFill>
              </a:rPr>
              <a:t>usually require a </a:t>
            </a:r>
            <a:r>
              <a:rPr lang="en-US" b="1" i="1" dirty="0" smtClean="0">
                <a:solidFill>
                  <a:schemeClr val="tx2"/>
                </a:solidFill>
              </a:rPr>
              <a:t>Pen </a:t>
            </a:r>
            <a:r>
              <a:rPr lang="en-US" dirty="0" smtClean="0">
                <a:solidFill>
                  <a:schemeClr val="tx2"/>
                </a:solidFill>
              </a:rPr>
              <a:t>or </a:t>
            </a:r>
            <a:r>
              <a:rPr lang="en-US" b="1" i="1" dirty="0" smtClean="0">
                <a:solidFill>
                  <a:schemeClr val="tx2"/>
                </a:solidFill>
              </a:rPr>
              <a:t>Brush </a:t>
            </a:r>
            <a:r>
              <a:rPr lang="en-US" dirty="0" smtClean="0">
                <a:solidFill>
                  <a:schemeClr val="tx2"/>
                </a:solidFill>
              </a:rPr>
              <a:t>object to render a specified shape. </a:t>
            </a:r>
          </a:p>
          <a:p>
            <a:pPr algn="l" rtl="0"/>
            <a:r>
              <a:rPr lang="en-US" dirty="0" smtClean="0">
                <a:solidFill>
                  <a:schemeClr val="tx2"/>
                </a:solidFill>
              </a:rPr>
              <a:t>The </a:t>
            </a:r>
            <a:r>
              <a:rPr lang="en-US" b="1" dirty="0" smtClean="0">
                <a:solidFill>
                  <a:schemeClr val="tx2"/>
                </a:solidFill>
              </a:rPr>
              <a:t>Pen </a:t>
            </a:r>
            <a:r>
              <a:rPr lang="en-US" dirty="0" smtClean="0">
                <a:solidFill>
                  <a:schemeClr val="tx2"/>
                </a:solidFill>
              </a:rPr>
              <a:t>draws shape outlines;</a:t>
            </a:r>
          </a:p>
          <a:p>
            <a:pPr algn="l" rtl="0"/>
            <a:r>
              <a:rPr lang="en-US" dirty="0" smtClean="0">
                <a:solidFill>
                  <a:schemeClr val="tx2"/>
                </a:solidFill>
              </a:rPr>
              <a:t> the </a:t>
            </a:r>
            <a:r>
              <a:rPr lang="en-US" b="1" dirty="0" smtClean="0">
                <a:solidFill>
                  <a:schemeClr val="tx2"/>
                </a:solidFill>
              </a:rPr>
              <a:t>Brush </a:t>
            </a:r>
            <a:r>
              <a:rPr lang="en-US" dirty="0" smtClean="0">
                <a:solidFill>
                  <a:schemeClr val="tx2"/>
                </a:solidFill>
              </a:rPr>
              <a:t>draws solid objects</a:t>
            </a:r>
          </a:p>
          <a:p>
            <a:pPr algn="l" rtl="0"/>
            <a:endParaRPr lang="ar-SA"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t>
            </a:r>
            <a:endParaRPr lang="ar-SA" dirty="0"/>
          </a:p>
        </p:txBody>
      </p:sp>
      <p:sp>
        <p:nvSpPr>
          <p:cNvPr id="3" name="Content Placeholder 2"/>
          <p:cNvSpPr>
            <a:spLocks noGrp="1"/>
          </p:cNvSpPr>
          <p:nvPr>
            <p:ph sz="quarter" idx="1"/>
          </p:nvPr>
        </p:nvSpPr>
        <p:spPr/>
        <p:txBody>
          <a:bodyPr/>
          <a:lstStyle/>
          <a:p>
            <a:pPr algn="l" rtl="0"/>
            <a:r>
              <a:rPr lang="en-US" dirty="0" smtClean="0">
                <a:solidFill>
                  <a:schemeClr val="tx2"/>
                </a:solidFill>
              </a:rPr>
              <a:t>Structure</a:t>
            </a:r>
            <a:r>
              <a:rPr lang="en-US" dirty="0" smtClean="0">
                <a:solidFill>
                  <a:srgbClr val="FF0066"/>
                </a:solidFill>
              </a:rPr>
              <a:t>  </a:t>
            </a:r>
            <a:r>
              <a:rPr lang="en-US" b="1" i="1" dirty="0" smtClean="0"/>
              <a:t>Color</a:t>
            </a:r>
            <a:r>
              <a:rPr lang="en-US" dirty="0" smtClean="0">
                <a:solidFill>
                  <a:schemeClr val="tx2"/>
                </a:solidFill>
              </a:rPr>
              <a:t> has:</a:t>
            </a:r>
          </a:p>
          <a:p>
            <a:pPr lvl="1" algn="l" rtl="0"/>
            <a:r>
              <a:rPr lang="en-US" b="1" dirty="0" smtClean="0"/>
              <a:t>properties</a:t>
            </a:r>
            <a:r>
              <a:rPr lang="en-US" dirty="0" smtClean="0"/>
              <a:t> to set color of various graphical components.</a:t>
            </a:r>
          </a:p>
          <a:p>
            <a:pPr lvl="1" algn="l" rtl="0"/>
            <a:r>
              <a:rPr lang="en-US" b="1" dirty="0" smtClean="0"/>
              <a:t>Methods</a:t>
            </a:r>
            <a:r>
              <a:rPr lang="en-US" dirty="0" smtClean="0"/>
              <a:t> to create new colors.</a:t>
            </a:r>
          </a:p>
          <a:p>
            <a:pPr lvl="1" algn="l" rtl="0"/>
            <a:endParaRPr lang="en-US" dirty="0" smtClean="0"/>
          </a:p>
          <a:p>
            <a:pPr algn="l" rtl="0"/>
            <a:r>
              <a:rPr lang="en-US" dirty="0" smtClean="0">
                <a:solidFill>
                  <a:schemeClr val="tx2"/>
                </a:solidFill>
              </a:rPr>
              <a:t>Class </a:t>
            </a:r>
            <a:r>
              <a:rPr lang="en-US" b="1" i="1" dirty="0" smtClean="0"/>
              <a:t>Font</a:t>
            </a:r>
            <a:r>
              <a:rPr lang="en-US" dirty="0" smtClean="0">
                <a:solidFill>
                  <a:srgbClr val="FF0066"/>
                </a:solidFill>
              </a:rPr>
              <a:t> </a:t>
            </a:r>
            <a:r>
              <a:rPr lang="en-US" dirty="0" smtClean="0">
                <a:solidFill>
                  <a:schemeClr val="tx2"/>
                </a:solidFill>
              </a:rPr>
              <a:t>has:</a:t>
            </a:r>
          </a:p>
          <a:p>
            <a:pPr lvl="1" algn="l" rtl="0"/>
            <a:r>
              <a:rPr lang="en-US" b="1" dirty="0" smtClean="0"/>
              <a:t>Properties</a:t>
            </a:r>
            <a:r>
              <a:rPr lang="en-US" dirty="0" smtClean="0"/>
              <a:t> to define unique fonts</a:t>
            </a:r>
          </a:p>
          <a:p>
            <a:pPr lvl="1" algn="l" rtl="0"/>
            <a:endParaRPr lang="en-US" dirty="0" smtClean="0"/>
          </a:p>
          <a:p>
            <a:pPr algn="l" rtl="0"/>
            <a:r>
              <a:rPr lang="en-US" dirty="0" smtClean="0">
                <a:solidFill>
                  <a:schemeClr val="tx2"/>
                </a:solidFill>
              </a:rPr>
              <a:t>Class </a:t>
            </a:r>
            <a:r>
              <a:rPr lang="en-US" b="1" i="1" dirty="0" err="1" smtClean="0"/>
              <a:t>FontFamily</a:t>
            </a:r>
            <a:r>
              <a:rPr lang="en-US" dirty="0" smtClean="0">
                <a:solidFill>
                  <a:schemeClr val="tx2"/>
                </a:solidFill>
              </a:rPr>
              <a:t> has</a:t>
            </a:r>
          </a:p>
          <a:p>
            <a:pPr lvl="1" algn="l" rtl="0"/>
            <a:r>
              <a:rPr lang="en-US" b="1" dirty="0" smtClean="0"/>
              <a:t>Methods</a:t>
            </a:r>
            <a:r>
              <a:rPr lang="en-US" dirty="0" smtClean="0"/>
              <a:t> for obtaining font information.</a:t>
            </a:r>
          </a:p>
          <a:p>
            <a:pPr algn="l" rtl="0"/>
            <a:endParaRPr lang="en-US" dirty="0">
              <a:solidFill>
                <a:schemeClr val="tx2"/>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t>
            </a:r>
            <a:endParaRPr lang="ar-SA" dirty="0"/>
          </a:p>
        </p:txBody>
      </p:sp>
      <p:sp>
        <p:nvSpPr>
          <p:cNvPr id="3" name="Content Placeholder 2"/>
          <p:cNvSpPr>
            <a:spLocks noGrp="1"/>
          </p:cNvSpPr>
          <p:nvPr>
            <p:ph sz="quarter" idx="1"/>
          </p:nvPr>
        </p:nvSpPr>
        <p:spPr/>
        <p:txBody>
          <a:bodyPr/>
          <a:lstStyle/>
          <a:p>
            <a:pPr algn="l" rtl="0"/>
            <a:r>
              <a:rPr lang="en-US" dirty="0" smtClean="0"/>
              <a:t>Structure  </a:t>
            </a:r>
            <a:r>
              <a:rPr lang="en-US" b="1" i="1" dirty="0" smtClean="0"/>
              <a:t>Color</a:t>
            </a:r>
            <a:r>
              <a:rPr lang="en-US" dirty="0" smtClean="0"/>
              <a:t> has:</a:t>
            </a:r>
          </a:p>
          <a:p>
            <a:pPr lvl="1" algn="l" rtl="0"/>
            <a:r>
              <a:rPr lang="en-US" b="1" dirty="0" smtClean="0">
                <a:solidFill>
                  <a:schemeClr val="tx1"/>
                </a:solidFill>
              </a:rPr>
              <a:t>properties</a:t>
            </a:r>
            <a:r>
              <a:rPr lang="en-US" dirty="0" smtClean="0">
                <a:solidFill>
                  <a:schemeClr val="tx1"/>
                </a:solidFill>
              </a:rPr>
              <a:t> to set color of various graphical components.</a:t>
            </a:r>
          </a:p>
          <a:p>
            <a:pPr lvl="1" algn="l" rtl="0"/>
            <a:r>
              <a:rPr lang="en-US" b="1" dirty="0" smtClean="0">
                <a:solidFill>
                  <a:schemeClr val="tx1"/>
                </a:solidFill>
              </a:rPr>
              <a:t>Methods</a:t>
            </a:r>
            <a:r>
              <a:rPr lang="en-US" dirty="0" smtClean="0">
                <a:solidFill>
                  <a:schemeClr val="tx1"/>
                </a:solidFill>
              </a:rPr>
              <a:t> to create new colors.</a:t>
            </a:r>
          </a:p>
          <a:p>
            <a:pPr lvl="1" algn="l" rtl="0"/>
            <a:endParaRPr lang="en-US" dirty="0" smtClean="0">
              <a:solidFill>
                <a:schemeClr val="tx1"/>
              </a:solidFill>
            </a:endParaRPr>
          </a:p>
          <a:p>
            <a:pPr algn="l" rtl="0"/>
            <a:r>
              <a:rPr lang="en-US" dirty="0" smtClean="0"/>
              <a:t>Class </a:t>
            </a:r>
            <a:r>
              <a:rPr lang="en-US" b="1" i="1" dirty="0" smtClean="0"/>
              <a:t>Font</a:t>
            </a:r>
            <a:r>
              <a:rPr lang="en-US" dirty="0" smtClean="0"/>
              <a:t> has:</a:t>
            </a:r>
          </a:p>
          <a:p>
            <a:pPr lvl="1" algn="l" rtl="0"/>
            <a:r>
              <a:rPr lang="en-US" b="1" dirty="0" smtClean="0">
                <a:solidFill>
                  <a:schemeClr val="tx1"/>
                </a:solidFill>
              </a:rPr>
              <a:t>Properties</a:t>
            </a:r>
            <a:r>
              <a:rPr lang="en-US" dirty="0" smtClean="0">
                <a:solidFill>
                  <a:schemeClr val="tx1"/>
                </a:solidFill>
              </a:rPr>
              <a:t> to define unique fonts</a:t>
            </a:r>
          </a:p>
          <a:p>
            <a:pPr lvl="1" algn="l" rtl="0"/>
            <a:endParaRPr lang="en-US" dirty="0" smtClean="0">
              <a:solidFill>
                <a:schemeClr val="tx1"/>
              </a:solidFill>
            </a:endParaRPr>
          </a:p>
          <a:p>
            <a:pPr algn="l" rtl="0"/>
            <a:r>
              <a:rPr lang="en-US" dirty="0" smtClean="0"/>
              <a:t>Class </a:t>
            </a:r>
            <a:r>
              <a:rPr lang="en-US" b="1" i="1" dirty="0" err="1" smtClean="0"/>
              <a:t>FontFamily</a:t>
            </a:r>
            <a:r>
              <a:rPr lang="en-US" dirty="0" smtClean="0"/>
              <a:t> has</a:t>
            </a:r>
          </a:p>
          <a:p>
            <a:pPr lvl="1" algn="l" rtl="0"/>
            <a:r>
              <a:rPr lang="en-US" b="1" dirty="0" smtClean="0">
                <a:solidFill>
                  <a:schemeClr val="tx1"/>
                </a:solidFill>
              </a:rPr>
              <a:t>Methods</a:t>
            </a:r>
            <a:r>
              <a:rPr lang="en-US" dirty="0" smtClean="0">
                <a:solidFill>
                  <a:schemeClr val="tx1"/>
                </a:solidFill>
              </a:rPr>
              <a:t> for obtaining font information.</a:t>
            </a:r>
          </a:p>
          <a:p>
            <a:pPr algn="l" rtl="0"/>
            <a:endParaRPr lang="en-US" dirty="0" smtClean="0"/>
          </a:p>
          <a:p>
            <a:pPr algn="l" rtl="0"/>
            <a:endParaRPr lang="ar-SA" dirty="0"/>
          </a:p>
        </p:txBody>
      </p:sp>
      <mc:AlternateContent xmlns:mc="http://schemas.openxmlformats.org/markup-compatibility/2006">
        <mc:Choice xmlns:p14="http://schemas.microsoft.com/office/powerpoint/2010/main" Requires="p14">
          <p:contentPart p14:bwMode="auto" r:id="rId2">
            <p14:nvContentPartPr>
              <p14:cNvPr id="4" name="Ink 3"/>
              <p14:cNvContentPartPr/>
              <p14:nvPr/>
            </p14:nvContentPartPr>
            <p14:xfrm>
              <a:off x="2696760" y="6688440"/>
              <a:ext cx="360" cy="360"/>
            </p14:xfrm>
          </p:contentPart>
        </mc:Choice>
        <mc:Fallback>
          <p:pic>
            <p:nvPicPr>
              <p:cNvPr id="4" name="Ink 3"/>
              <p:cNvPicPr/>
              <p:nvPr/>
            </p:nvPicPr>
            <p:blipFill>
              <a:blip r:embed="rId3"/>
              <a:stretch>
                <a:fillRect/>
              </a:stretch>
            </p:blipFill>
            <p:spPr>
              <a:xfrm>
                <a:off x="2687400" y="6679080"/>
                <a:ext cx="19080" cy="19080"/>
              </a:xfrm>
              <a:prstGeom prst="rect">
                <a:avLst/>
              </a:prstGeom>
            </p:spPr>
          </p:pic>
        </mc:Fallback>
      </mc:AlternateContent>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t>
            </a:r>
            <a:endParaRPr lang="ar-SA" dirty="0"/>
          </a:p>
        </p:txBody>
      </p:sp>
      <p:sp>
        <p:nvSpPr>
          <p:cNvPr id="3" name="Content Placeholder 2"/>
          <p:cNvSpPr>
            <a:spLocks noGrp="1"/>
          </p:cNvSpPr>
          <p:nvPr>
            <p:ph sz="quarter" idx="1"/>
          </p:nvPr>
        </p:nvSpPr>
        <p:spPr/>
        <p:txBody>
          <a:bodyPr>
            <a:normAutofit fontScale="92500" lnSpcReduction="20000"/>
          </a:bodyPr>
          <a:lstStyle/>
          <a:p>
            <a:pPr algn="l" rtl="0"/>
            <a:r>
              <a:rPr lang="en-US" sz="2400" dirty="0" smtClean="0"/>
              <a:t>GDI+’s coordinate system  is a scheme for identifying every point on the screen.</a:t>
            </a:r>
          </a:p>
          <a:p>
            <a:pPr algn="l" rtl="0"/>
            <a:r>
              <a:rPr lang="en-US" sz="2400" dirty="0" smtClean="0"/>
              <a:t>To begin drawing in Visual Basic, we first must understand GDI+’s </a:t>
            </a:r>
            <a:r>
              <a:rPr lang="en-US" sz="2400" i="1" dirty="0" smtClean="0"/>
              <a:t>coordinate system:</a:t>
            </a:r>
            <a:endParaRPr lang="en-US" sz="2400" dirty="0" smtClean="0"/>
          </a:p>
          <a:p>
            <a:pPr lvl="1" algn="l" rtl="0"/>
            <a:r>
              <a:rPr lang="en-US" sz="2400" dirty="0" smtClean="0">
                <a:solidFill>
                  <a:schemeClr val="tx1"/>
                </a:solidFill>
              </a:rPr>
              <a:t>Upper-left corner of component has coordinates (0, 0)</a:t>
            </a:r>
          </a:p>
          <a:p>
            <a:pPr lvl="1" algn="l" rtl="0"/>
            <a:r>
              <a:rPr lang="en-US" sz="2400" dirty="0" smtClean="0">
                <a:solidFill>
                  <a:schemeClr val="tx1"/>
                </a:solidFill>
              </a:rPr>
              <a:t>Coordinate pairs:</a:t>
            </a:r>
          </a:p>
          <a:p>
            <a:pPr lvl="2" algn="l" rtl="0"/>
            <a:r>
              <a:rPr lang="en-US" dirty="0" smtClean="0"/>
              <a:t>Allow positioning of text and shapes</a:t>
            </a:r>
          </a:p>
          <a:p>
            <a:pPr lvl="2" algn="l" rtl="0"/>
            <a:r>
              <a:rPr lang="en-US" dirty="0" smtClean="0"/>
              <a:t>Horizontal coordinate (x-coordinate)</a:t>
            </a:r>
          </a:p>
          <a:p>
            <a:pPr lvl="3" algn="l" rtl="0"/>
            <a:r>
              <a:rPr lang="en-US" sz="1800" dirty="0" smtClean="0">
                <a:solidFill>
                  <a:schemeClr val="tx1"/>
                </a:solidFill>
              </a:rPr>
              <a:t>Distance to the right from upper-left corner</a:t>
            </a:r>
          </a:p>
          <a:p>
            <a:pPr lvl="2" algn="l" rtl="0"/>
            <a:r>
              <a:rPr lang="en-US" dirty="0" smtClean="0"/>
              <a:t>Vertical coordinate (y-coordinate)</a:t>
            </a:r>
          </a:p>
          <a:p>
            <a:pPr lvl="3" algn="l" rtl="0"/>
            <a:r>
              <a:rPr lang="en-US" sz="1800" dirty="0" smtClean="0">
                <a:solidFill>
                  <a:schemeClr val="tx1"/>
                </a:solidFill>
              </a:rPr>
              <a:t>Distance down from upper-left corner</a:t>
            </a:r>
          </a:p>
          <a:p>
            <a:pPr lvl="1" algn="l" rtl="0"/>
            <a:r>
              <a:rPr lang="en-US" sz="2400" dirty="0" smtClean="0">
                <a:solidFill>
                  <a:schemeClr val="tx1"/>
                </a:solidFill>
              </a:rPr>
              <a:t>Coordinate units measured in pixels</a:t>
            </a:r>
          </a:p>
          <a:p>
            <a:pPr lvl="1" algn="l" rtl="0"/>
            <a:r>
              <a:rPr lang="en-US" sz="2400" dirty="0" smtClean="0">
                <a:solidFill>
                  <a:schemeClr val="tx1"/>
                </a:solidFill>
              </a:rPr>
              <a:t>Used with structures </a:t>
            </a:r>
            <a:r>
              <a:rPr lang="en-US" sz="2400" b="1" i="1" dirty="0" smtClean="0">
                <a:solidFill>
                  <a:schemeClr val="tx1"/>
                </a:solidFill>
              </a:rPr>
              <a:t>Rectangle</a:t>
            </a:r>
            <a:r>
              <a:rPr lang="en-US" sz="2400" dirty="0" smtClean="0">
                <a:solidFill>
                  <a:schemeClr val="tx1"/>
                </a:solidFill>
              </a:rPr>
              <a:t> and </a:t>
            </a:r>
            <a:r>
              <a:rPr lang="en-US" sz="2400" b="1" i="1" dirty="0" smtClean="0">
                <a:solidFill>
                  <a:schemeClr val="tx1"/>
                </a:solidFill>
              </a:rPr>
              <a:t>Point</a:t>
            </a:r>
            <a:r>
              <a:rPr lang="en-US" sz="2400" b="1" dirty="0" smtClean="0">
                <a:solidFill>
                  <a:schemeClr val="tx1"/>
                </a:solidFill>
              </a:rPr>
              <a:t> </a:t>
            </a:r>
            <a:r>
              <a:rPr lang="en-US" sz="2400" dirty="0" smtClean="0">
                <a:solidFill>
                  <a:schemeClr val="tx1"/>
                </a:solidFill>
              </a:rPr>
              <a:t>that are provided by</a:t>
            </a:r>
            <a:r>
              <a:rPr lang="en-US" sz="2400" b="1" dirty="0" smtClean="0">
                <a:solidFill>
                  <a:schemeClr val="tx1"/>
                </a:solidFill>
              </a:rPr>
              <a:t> </a:t>
            </a:r>
            <a:r>
              <a:rPr lang="en-US" sz="2400" b="1" i="1" dirty="0" err="1" smtClean="0">
                <a:solidFill>
                  <a:schemeClr val="tx1"/>
                </a:solidFill>
              </a:rPr>
              <a:t>System.Drawing</a:t>
            </a:r>
            <a:r>
              <a:rPr lang="en-US" sz="2400" dirty="0" smtClean="0">
                <a:solidFill>
                  <a:schemeClr val="tx1"/>
                </a:solidFill>
              </a:rPr>
              <a:t> namespace </a:t>
            </a:r>
            <a:endParaRPr lang="en-US" sz="2400" b="1" dirty="0" smtClean="0">
              <a:solidFill>
                <a:schemeClr val="tx1"/>
              </a:solidFill>
            </a:endParaRPr>
          </a:p>
          <a:p>
            <a:pPr lvl="2" algn="l" rtl="0"/>
            <a:endParaRPr lang="en-US" dirty="0" smtClean="0"/>
          </a:p>
          <a:p>
            <a:pPr algn="l" rtl="0"/>
            <a:endParaRPr lang="ar-SA"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sz="quarter" idx="1"/>
          </p:nvPr>
        </p:nvSpPr>
        <p:spPr/>
        <p:txBody>
          <a:bodyPr/>
          <a:lstStyle/>
          <a:p>
            <a:endParaRPr lang="ar-SA" dirty="0"/>
          </a:p>
        </p:txBody>
      </p:sp>
      <p:pic>
        <p:nvPicPr>
          <p:cNvPr id="4" name="Picture 1" descr="vbhtp5_01_Page_03.png"/>
          <p:cNvPicPr>
            <a:picLocks noGrp="1" noChangeAspect="1"/>
          </p:cNvPicPr>
          <p:nvPr isPhoto="1"/>
        </p:nvPicPr>
        <p:blipFill>
          <a:blip r:embed="rId2" cstate="print"/>
          <a:srcRect l="16926" r="32675" b="43500"/>
          <a:stretch>
            <a:fillRect/>
          </a:stretch>
        </p:blipFill>
        <p:spPr bwMode="auto">
          <a:xfrm>
            <a:off x="1907704" y="1772816"/>
            <a:ext cx="5112568" cy="34796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t>
            </a:r>
            <a:endParaRPr lang="ar-SA" dirty="0"/>
          </a:p>
        </p:txBody>
      </p:sp>
      <p:sp>
        <p:nvSpPr>
          <p:cNvPr id="3" name="Content Placeholder 2"/>
          <p:cNvSpPr>
            <a:spLocks noGrp="1"/>
          </p:cNvSpPr>
          <p:nvPr>
            <p:ph sz="quarter" idx="1"/>
          </p:nvPr>
        </p:nvSpPr>
        <p:spPr/>
        <p:txBody>
          <a:bodyPr/>
          <a:lstStyle/>
          <a:p>
            <a:pPr marL="342900" indent="-342900" algn="l" rtl="0">
              <a:lnSpc>
                <a:spcPct val="90000"/>
              </a:lnSpc>
              <a:buFont typeface="Arial" pitchFamily="34" charset="0"/>
              <a:buChar char="•"/>
            </a:pPr>
            <a:r>
              <a:rPr lang="en-US" sz="2800" b="1" i="1" dirty="0" smtClean="0">
                <a:latin typeface="Calibri" pitchFamily="34" charset="0"/>
                <a:sym typeface="Wingdings" pitchFamily="2" charset="2"/>
              </a:rPr>
              <a:t>Rectangle</a:t>
            </a:r>
            <a:r>
              <a:rPr lang="en-US" sz="2800" b="1" dirty="0" smtClean="0">
                <a:latin typeface="Calibri" pitchFamily="34" charset="0"/>
                <a:sym typeface="Wingdings" pitchFamily="2" charset="2"/>
              </a:rPr>
              <a:t> </a:t>
            </a:r>
            <a:r>
              <a:rPr lang="en-US" sz="2800" dirty="0" smtClean="0">
                <a:latin typeface="Calibri" pitchFamily="34" charset="0"/>
                <a:sym typeface="Wingdings" pitchFamily="2" charset="2"/>
              </a:rPr>
              <a:t>structure</a:t>
            </a:r>
            <a:r>
              <a:rPr lang="en-US" sz="2800" b="1" dirty="0" smtClean="0">
                <a:latin typeface="Calibri" pitchFamily="34" charset="0"/>
                <a:sym typeface="Wingdings" pitchFamily="2" charset="2"/>
              </a:rPr>
              <a:t> </a:t>
            </a:r>
            <a:r>
              <a:rPr lang="en-US" sz="2800" dirty="0" smtClean="0">
                <a:latin typeface="Calibri" pitchFamily="34" charset="0"/>
                <a:sym typeface="Wingdings" pitchFamily="2" charset="2"/>
              </a:rPr>
              <a:t>defines</a:t>
            </a:r>
            <a:r>
              <a:rPr lang="en-US" sz="2800" b="1" dirty="0" smtClean="0">
                <a:latin typeface="Calibri" pitchFamily="34" charset="0"/>
                <a:sym typeface="Wingdings" pitchFamily="2" charset="2"/>
              </a:rPr>
              <a:t> </a:t>
            </a:r>
            <a:r>
              <a:rPr lang="en-US" sz="2800" dirty="0" smtClean="0">
                <a:latin typeface="Calibri" pitchFamily="34" charset="0"/>
                <a:sym typeface="Wingdings" pitchFamily="2" charset="2"/>
              </a:rPr>
              <a:t>rectangular shapes with ( width &amp; height ) dimension.</a:t>
            </a:r>
          </a:p>
          <a:p>
            <a:pPr marL="342900" indent="-342900" algn="l" rtl="0">
              <a:lnSpc>
                <a:spcPct val="90000"/>
              </a:lnSpc>
              <a:buFont typeface="Arial" pitchFamily="34" charset="0"/>
              <a:buChar char="•"/>
            </a:pPr>
            <a:endParaRPr lang="en-US" sz="2800" dirty="0" smtClean="0">
              <a:latin typeface="Calibri" pitchFamily="34" charset="0"/>
              <a:sym typeface="Wingdings" pitchFamily="2" charset="2"/>
            </a:endParaRPr>
          </a:p>
          <a:p>
            <a:pPr marL="342900" indent="-342900" algn="l" rtl="0">
              <a:lnSpc>
                <a:spcPct val="90000"/>
              </a:lnSpc>
              <a:buFont typeface="Arial" pitchFamily="34" charset="0"/>
              <a:buChar char="•"/>
            </a:pPr>
            <a:r>
              <a:rPr lang="en-US" sz="2800" b="1" i="1" dirty="0" smtClean="0">
                <a:latin typeface="Calibri" pitchFamily="34" charset="0"/>
                <a:sym typeface="Wingdings" pitchFamily="2" charset="2"/>
              </a:rPr>
              <a:t>Point</a:t>
            </a:r>
            <a:r>
              <a:rPr lang="en-US" sz="2800" b="1" dirty="0" smtClean="0">
                <a:latin typeface="Calibri" pitchFamily="34" charset="0"/>
                <a:sym typeface="Wingdings" pitchFamily="2" charset="2"/>
              </a:rPr>
              <a:t> </a:t>
            </a:r>
            <a:r>
              <a:rPr lang="en-US" sz="2800" dirty="0" smtClean="0">
                <a:latin typeface="Calibri" pitchFamily="34" charset="0"/>
                <a:sym typeface="Wingdings" pitchFamily="2" charset="2"/>
              </a:rPr>
              <a:t>structure</a:t>
            </a:r>
            <a:r>
              <a:rPr lang="en-US" sz="2800" b="1" dirty="0" smtClean="0">
                <a:latin typeface="Calibri" pitchFamily="34" charset="0"/>
                <a:sym typeface="Wingdings" pitchFamily="2" charset="2"/>
              </a:rPr>
              <a:t> </a:t>
            </a:r>
            <a:r>
              <a:rPr lang="en-US" sz="2800" dirty="0" smtClean="0">
                <a:latin typeface="Calibri" pitchFamily="34" charset="0"/>
                <a:sym typeface="Wingdings" pitchFamily="2" charset="2"/>
              </a:rPr>
              <a:t>represents the x-y coordinates of a point on a two-dimensional plane.</a:t>
            </a:r>
            <a:endParaRPr lang="en-US" sz="2800" b="1" dirty="0">
              <a:latin typeface="Calibri" pitchFamily="34" charset="0"/>
              <a:sym typeface="Wingdings" pitchFamily="2" charset="2"/>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3517</TotalTime>
  <Words>910</Words>
  <Application>Microsoft Office PowerPoint</Application>
  <PresentationFormat>On-screen Show (4:3)</PresentationFormat>
  <Paragraphs>164</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Civic</vt:lpstr>
      <vt:lpstr>Graphics and Multimedia</vt:lpstr>
      <vt:lpstr>Introduction</vt:lpstr>
      <vt:lpstr>PowerPoint Presentation</vt:lpstr>
      <vt:lpstr>Introduction </vt:lpstr>
      <vt:lpstr>Introduction </vt:lpstr>
      <vt:lpstr>Introduction </vt:lpstr>
      <vt:lpstr>Introduction </vt:lpstr>
      <vt:lpstr>PowerPoint Presentation</vt:lpstr>
      <vt:lpstr>Introduction </vt:lpstr>
      <vt:lpstr>Graphics Contexts and Graphics Objects</vt:lpstr>
      <vt:lpstr>Graphics Contexts and Graphics Objects</vt:lpstr>
      <vt:lpstr>Graphics Contexts and Graphics Objects</vt:lpstr>
      <vt:lpstr>PowerPoint Presentation</vt:lpstr>
      <vt:lpstr>Graphics Context and Graphics Objects</vt:lpstr>
      <vt:lpstr>Color Control</vt:lpstr>
      <vt:lpstr>Color Control</vt:lpstr>
      <vt:lpstr>Color Control</vt:lpstr>
      <vt:lpstr>Color Control</vt:lpstr>
      <vt:lpstr>Color Control</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Graphics and Multimedia</dc:title>
  <dc:creator>Nasser</dc:creator>
  <cp:lastModifiedBy>USER</cp:lastModifiedBy>
  <cp:revision>6</cp:revision>
  <dcterms:created xsi:type="dcterms:W3CDTF">2012-04-24T20:48:29Z</dcterms:created>
  <dcterms:modified xsi:type="dcterms:W3CDTF">2014-11-23T05:51:49Z</dcterms:modified>
</cp:coreProperties>
</file>