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43"/>
  </p:notesMasterIdLst>
  <p:sldIdLst>
    <p:sldId id="256" r:id="rId5"/>
    <p:sldId id="258" r:id="rId6"/>
    <p:sldId id="260" r:id="rId7"/>
    <p:sldId id="354" r:id="rId8"/>
    <p:sldId id="262" r:id="rId9"/>
    <p:sldId id="265" r:id="rId10"/>
    <p:sldId id="266" r:id="rId11"/>
    <p:sldId id="267" r:id="rId12"/>
    <p:sldId id="356" r:id="rId13"/>
    <p:sldId id="268" r:id="rId14"/>
    <p:sldId id="378" r:id="rId15"/>
    <p:sldId id="380" r:id="rId16"/>
    <p:sldId id="379" r:id="rId17"/>
    <p:sldId id="270" r:id="rId18"/>
    <p:sldId id="358" r:id="rId19"/>
    <p:sldId id="273" r:id="rId20"/>
    <p:sldId id="276" r:id="rId21"/>
    <p:sldId id="360" r:id="rId22"/>
    <p:sldId id="361" r:id="rId23"/>
    <p:sldId id="362" r:id="rId24"/>
    <p:sldId id="280" r:id="rId25"/>
    <p:sldId id="363" r:id="rId26"/>
    <p:sldId id="282" r:id="rId27"/>
    <p:sldId id="286" r:id="rId28"/>
    <p:sldId id="367" r:id="rId29"/>
    <p:sldId id="368" r:id="rId30"/>
    <p:sldId id="369" r:id="rId31"/>
    <p:sldId id="370" r:id="rId32"/>
    <p:sldId id="290" r:id="rId33"/>
    <p:sldId id="291" r:id="rId34"/>
    <p:sldId id="381" r:id="rId35"/>
    <p:sldId id="294" r:id="rId36"/>
    <p:sldId id="297" r:id="rId37"/>
    <p:sldId id="373" r:id="rId38"/>
    <p:sldId id="299" r:id="rId39"/>
    <p:sldId id="300" r:id="rId40"/>
    <p:sldId id="374" r:id="rId41"/>
    <p:sldId id="302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4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4E62E45-A4A7-4807-9635-D5CC3106BB58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1E2849D-EC3E-4F96-B86E-EE7DFC5A2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205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Action Button: Forward or Next 10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2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5E1D574-B593-42BB-A948-5D1886107D8F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1A5DF76-D67E-435C-8510-FFAD6F9690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8"/>
          <p:cNvSpPr>
            <a:spLocks noGrp="1"/>
          </p:cNvSpPr>
          <p:nvPr>
            <p:ph type="ftr" sz="quarter" idx="12"/>
          </p:nvPr>
        </p:nvSpPr>
        <p:spPr>
          <a:xfrm>
            <a:off x="2743200" y="6408738"/>
            <a:ext cx="3987800" cy="365125"/>
          </a:xfrm>
        </p:spPr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68EEA-B36B-48D9-BE68-6DC37D41F419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1EE67-EF96-47D7-AE41-A90F69E61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CB8D7-F84C-485C-A2ED-2230946B02B9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0A7C-1A9B-4482-9DD0-82681F6909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08E81-FA5F-4672-BAD8-52B1ACBFF5F1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99B2F-780D-443D-A0CA-ACDDBEE7A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305800" y="152400"/>
            <a:ext cx="304800" cy="304800"/>
          </a:xfrm>
          <a:prstGeom prst="actionButtonBackPrevio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Font typeface="Wingdings" pitchFamily="2" charset="2"/>
              <a:buChar char="§"/>
              <a:defRPr/>
            </a:lvl2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F472D0-2200-412E-90B5-B43B20C8EE8A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14800" y="6408738"/>
            <a:ext cx="2616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5828E3-EAD4-4383-92B2-CCFDEF174C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03ED7C-90E0-4CBF-8379-0DB6548475F7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0C90E22-B308-4A08-97A1-778E5AB9D8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904B7F-CDF4-4201-83C5-C3C4E833A767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71C6F5-DBD9-4402-88CF-6B98E00412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924165-6629-4498-BEB3-5FFED1B20F7C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4B2AE8-2767-4847-8A79-92F4BEEB4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E57BFCA-FD87-48D5-B2C1-E8D92446E05B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63488-617A-42B8-84C3-4FE88C401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737F3-D135-45E9-93FD-A32A65E8E38B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279C5-1BFD-44BC-8696-6784B5DC05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EBD20B-ECA4-479B-87C7-583DD55FACF9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FAA2FF-8D69-4E68-8E41-3CA5C54AB6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1AB1449-F6FD-4701-90E8-80C29CE1C8F6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CF17F67-05CD-48CD-8776-F0B11BD5A6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1D0B4B9-E446-4F13-9C26-46B475FE09A6}" type="datetime1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962400" y="6408738"/>
            <a:ext cx="2768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70D1246-27AB-44FD-B08E-322BE1E538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Action Button: Back or Previous 10">
            <a:hlinkClick r:id="" action="ppaction://hlinkshowjump?jump=previousslide" highlightClick="1"/>
          </p:cNvPr>
          <p:cNvSpPr/>
          <p:nvPr/>
        </p:nvSpPr>
        <p:spPr>
          <a:xfrm>
            <a:off x="8305800" y="152400"/>
            <a:ext cx="304800" cy="304800"/>
          </a:xfrm>
          <a:prstGeom prst="actionButtonBackPrevio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Action Button: Forward or Next 15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82" r:id="rId7"/>
    <p:sldLayoutId id="2147483692" r:id="rId8"/>
    <p:sldLayoutId id="2147483693" r:id="rId9"/>
    <p:sldLayoutId id="2147483683" r:id="rId10"/>
    <p:sldLayoutId id="2147483684" r:id="rId11"/>
    <p:sldLayoutId id="2147483685" r:id="rId12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Goudy Sans Medium"/>
              </a:rPr>
              <a:t>Dive Into® Visual Basic 2010 Express</a:t>
            </a:r>
          </a:p>
        </p:txBody>
      </p:sp>
      <p:sp>
        <p:nvSpPr>
          <p:cNvPr id="10243" name="Subtitle 3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r>
              <a:rPr lang="en-US" smtClean="0"/>
              <a:t>Visual Basic 2010 How to Program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2457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By default, Visual Studio assigns the name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WindowsApplication1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to a new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 Forms Application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project and solution.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Forms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Application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then click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OK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display the IDE in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Design 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which contains the features that enable you to create programs.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3.2.2 Modifying </a:t>
            </a:r>
            <a:r>
              <a:rPr lang="en-US" sz="2400" dirty="0" err="1" smtClean="0">
                <a:solidFill>
                  <a:srgbClr val="33B38C"/>
                </a:solidFill>
                <a:latin typeface="Lucida Console"/>
              </a:rPr>
              <a:t>ASimpleProgram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 to Programmatically Change the </a:t>
            </a:r>
            <a:r>
              <a:rPr lang="en-US" sz="2400" dirty="0" smtClean="0">
                <a:solidFill>
                  <a:srgbClr val="33B38C"/>
                </a:solidFill>
                <a:latin typeface="Lucida Console"/>
              </a:rPr>
              <a:t>Label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’s </a:t>
            </a:r>
            <a:r>
              <a:rPr lang="en-US" sz="2400" dirty="0" smtClean="0">
                <a:solidFill>
                  <a:srgbClr val="33B38C"/>
                </a:solidFill>
                <a:latin typeface="Lucida Console"/>
              </a:rPr>
              <a:t>Text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 Property</a:t>
            </a:r>
          </a:p>
        </p:txBody>
      </p:sp>
      <p:sp>
        <p:nvSpPr>
          <p:cNvPr id="4710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458200" cy="4525962"/>
          </a:xfrm>
        </p:spPr>
        <p:txBody>
          <a:bodyPr/>
          <a:lstStyle/>
          <a:p>
            <a:r>
              <a:rPr lang="en-US" b="1" i="1" dirty="0" smtClean="0">
                <a:solidFill>
                  <a:srgbClr val="000000"/>
                </a:solidFill>
                <a:latin typeface="AGaramond" pitchFamily="50" charset="0"/>
              </a:rPr>
              <a:t>Viewing the </a:t>
            </a:r>
            <a:r>
              <a:rPr lang="en-US" b="1" i="1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endParaRPr lang="en-US" b="1" i="1" dirty="0" smtClean="0">
              <a:solidFill>
                <a:srgbClr val="000000"/>
              </a:solidFill>
              <a:latin typeface="AGaramond" pitchFamily="50" charset="0"/>
            </a:endParaRPr>
          </a:p>
          <a:p>
            <a:pPr lvl="1"/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Design Mode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view the Form in its design mode: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double click on the Form’s name in the Solution Explorer Window.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Form will appear with tab having the following “</a:t>
            </a:r>
            <a:r>
              <a:rPr lang="en-US" dirty="0" err="1" smtClean="0">
                <a:solidFill>
                  <a:srgbClr val="000000"/>
                </a:solidFill>
                <a:latin typeface="Times New Roman" pitchFamily="18" charset="0"/>
              </a:rPr>
              <a:t>FormName.vb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[Design]”</a:t>
            </a:r>
          </a:p>
          <a:p>
            <a:pPr lvl="1"/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Code Mode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view the Form in its Code mode: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Right click on the Form.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View Code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Then the code will be viewed in a separate tab with the same name “</a:t>
            </a:r>
            <a:r>
              <a:rPr lang="en-US" dirty="0" err="1" smtClean="0">
                <a:solidFill>
                  <a:srgbClr val="000000"/>
                </a:solidFill>
                <a:latin typeface="Times New Roman" pitchFamily="18" charset="0"/>
              </a:rPr>
              <a:t>FormName.vb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”</a:t>
            </a:r>
          </a:p>
          <a:p>
            <a:pPr lvl="1"/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1992-2011 by Pearson Education, Inc. All Rights Reserved.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ch02imageslides_Page_0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vbhtp5_03imagesagain_Page_1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1992-2011 by Pearson Education, Inc. All Rights Reserved.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rectangle in 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Design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area titled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Form1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(called 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represents the main window of the Windows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 application that you’re creating.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Visual Basic applications can have multiple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 (windows).</a:t>
            </a: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can customize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by adding GUI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controls</a:t>
            </a: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GUI controls includes Textboxes, buttons, labels, </a:t>
            </a:r>
            <a:r>
              <a:rPr lang="en-US" sz="2500" dirty="0" err="1" smtClean="0">
                <a:solidFill>
                  <a:srgbClr val="000000"/>
                </a:solidFill>
                <a:latin typeface="Times New Roman" pitchFamily="18" charset="0"/>
              </a:rPr>
              <a:t>combobox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,..etc.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 descr="ch02imageslides_Page_0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Collectively,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and controls make up the program’s GUI.</a:t>
            </a: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Users enter data 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inputs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into the program by typing at the keyboard, by clicking the mouse buttons and in a variety of other ways.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Programs use the GUI to display instructions and other information 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outputs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for users to view.</a:t>
            </a:r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3379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Commands for managing the IDE and for developing, maintaining and executing programs are contained in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menus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which are located on 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menu bar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of the IDE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set of menus displayed depends on what you’re currently doing in the IDE.</a:t>
            </a:r>
          </a:p>
        </p:txBody>
      </p:sp>
      <p:sp>
        <p:nvSpPr>
          <p:cNvPr id="3379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ch02imageslides_Page_1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ch02imageslides_Page_1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2.1  Introduction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Visual Studio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2010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is Microsoft’s Integrated Development Environment (IDE) for creating, running and debugging programs (also called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applications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) written in various .NET programming languages.</a:t>
            </a: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 descr="ch02imageslides_Page_1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can access many of the more common menu commands from the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toolbar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standard toolbar it contains icons for the most commonly used commands, such as opening a file, adding an item to a project, saving files and running applications .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 descr="ch02imageslides_Page_1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4096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2"/>
          </a:xfr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You can customize the IDE’s toolbars.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Toolbars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.</a:t>
            </a:r>
          </a:p>
          <a:p>
            <a:endParaRPr lang="en-US" sz="2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14.png"/>
          <p:cNvPicPr>
            <a:picLocks noGrp="1" noChangeAspect="1"/>
          </p:cNvPicPr>
          <p:nvPr isPhoto="1"/>
        </p:nvPicPr>
        <p:blipFill>
          <a:blip r:embed="rId2" cstate="print"/>
          <a:srcRect l="5000" t="8836" r="25833" b="19788"/>
          <a:stretch>
            <a:fillRect/>
          </a:stretch>
        </p:blipFill>
        <p:spPr bwMode="auto">
          <a:xfrm>
            <a:off x="1905000" y="2209800"/>
            <a:ext cx="6324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2.4  Navigating the Visual Studio IDE</a:t>
            </a:r>
          </a:p>
        </p:txBody>
      </p:sp>
      <p:sp>
        <p:nvSpPr>
          <p:cNvPr id="4608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IDE provides windows for accessing project files and customizing controls.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This section introduces several windows that you’ll use frequently when developing Visual Basic programs.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These windows can be accessed via the toolbar icons  or by selecting the desired window’s name in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menu.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ch02imageslides_Page_1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 descr="ch02imageslides_Page_1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ch02imageslides_Page_1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 descr="ch02imageslides_Page_2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2.4  Navigating the Visual Studio IDE</a:t>
            </a:r>
          </a:p>
        </p:txBody>
      </p:sp>
      <p:sp>
        <p:nvSpPr>
          <p:cNvPr id="5222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next few sections cover three of Visual Studio’s main windows—the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and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These windows display project information and include tools that help you build your programs.       </a:t>
            </a:r>
          </a:p>
        </p:txBody>
      </p:sp>
      <p:sp>
        <p:nvSpPr>
          <p:cNvPr id="5222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500" b="1" i="1" dirty="0" smtClean="0">
                <a:solidFill>
                  <a:srgbClr val="000000"/>
                </a:solidFill>
                <a:latin typeface="AGaramond" pitchFamily="50" charset="0"/>
              </a:rPr>
              <a:t>Introduction to Microsoft Visual Basic 2010 Express Edition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To start Microsoft Visual Basic 2010 Express Edition, select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All Programs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Microsoft Visual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Studio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2010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100" dirty="0" smtClean="0">
                <a:solidFill>
                  <a:srgbClr val="0000FF"/>
                </a:solidFill>
                <a:latin typeface="Times New Roman" pitchFamily="18" charset="0"/>
              </a:rPr>
              <a:t>Start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FF"/>
                </a:solidFill>
                <a:latin typeface="Times New Roman" pitchFamily="18" charset="0"/>
              </a:rPr>
              <a:t>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displays. </a:t>
            </a: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links are organized into sections—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Get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Started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and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Latest News</a:t>
            </a: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At any time, you can return to 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by selecting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 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2.4.1 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Solution Explorer</a:t>
            </a:r>
          </a:p>
        </p:txBody>
      </p:sp>
      <p:sp>
        <p:nvSpPr>
          <p:cNvPr id="5325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 provides access to all of a solution’s files.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If it’s not shown in the IDE, do the following: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Click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icon in the IDE -&gt; select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 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 Other Windows 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type </a:t>
            </a:r>
            <a:r>
              <a:rPr lang="en-US" i="1" dirty="0" smtClean="0">
                <a:solidFill>
                  <a:srgbClr val="000000"/>
                </a:solidFill>
                <a:latin typeface="Times New Roman" pitchFamily="18" charset="0"/>
              </a:rPr>
              <a:t>&lt;Ctrl&gt; &lt;Alt&gt; L.</a:t>
            </a:r>
          </a:p>
          <a:p>
            <a:pPr>
              <a:buNone/>
            </a:pPr>
            <a:endParaRPr lang="en-US" i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21.png"/>
          <p:cNvPicPr>
            <a:picLocks noGrp="1" noChangeAspect="1"/>
          </p:cNvPicPr>
          <p:nvPr isPhoto="1"/>
        </p:nvPicPr>
        <p:blipFill>
          <a:blip r:embed="rId2" cstate="print"/>
          <a:srcRect r="23333" b="66457"/>
          <a:stretch>
            <a:fillRect/>
          </a:stretch>
        </p:blipFill>
        <p:spPr bwMode="auto">
          <a:xfrm>
            <a:off x="1828800" y="4157663"/>
            <a:ext cx="70104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1992-2010 by Pearson Education, Inc. All Rights Reserved.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"/>
            <a:ext cx="6705600" cy="639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22930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2.4.1 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Solution Explorer</a:t>
            </a:r>
          </a:p>
        </p:txBody>
      </p:sp>
      <p:sp>
        <p:nvSpPr>
          <p:cNvPr id="5632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By default, the IDE displays only files that you may need to edit—other files that the IDE generates are hidden.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includes a toolbar that contains several icons.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Clicking 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Show All Files icon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 displays all the solution’s files, including those generated by the IDE . 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Clicking the arrows to the left of a file or folder expands or collapses the project tree’s nodes.</a:t>
            </a:r>
          </a:p>
        </p:txBody>
      </p:sp>
      <p:sp>
        <p:nvSpPr>
          <p:cNvPr id="5632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2.4.2 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Toolbox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(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&gt; Other Windows &gt; Toolbox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contains icons representing controls used to customize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s.</a:t>
            </a: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With visual programming, you can “drag and drop” controls onto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4" name="Picture 1" descr="ch02imageslides_Page_23.png"/>
          <p:cNvPicPr>
            <a:picLocks noGrp="1" noChangeAspect="1"/>
          </p:cNvPicPr>
          <p:nvPr isPhoto="1"/>
        </p:nvPicPr>
        <p:blipFill>
          <a:blip r:embed="rId2" cstate="print"/>
          <a:srcRect l="5000" r="30833"/>
          <a:stretch>
            <a:fillRect/>
          </a:stretch>
        </p:blipFill>
        <p:spPr bwMode="auto">
          <a:xfrm>
            <a:off x="1524000" y="228600"/>
            <a:ext cx="58674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2.4.2 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Toolbox</a:t>
            </a:r>
          </a:p>
        </p:txBody>
      </p:sp>
      <p:sp>
        <p:nvSpPr>
          <p:cNvPr id="6144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481138"/>
            <a:ext cx="8458200" cy="4525962"/>
          </a:xfr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groups the GUI controls into categories as follows: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All Windows Forms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Common Controls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Containers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Menus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&amp;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Toolbars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Data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Components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Printing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Dialogs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WPF Interoperability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Visual Basic </a:t>
            </a:r>
            <a:r>
              <a:rPr lang="en-US" sz="2000" dirty="0" err="1" smtClean="0">
                <a:solidFill>
                  <a:srgbClr val="000000"/>
                </a:solidFill>
                <a:latin typeface="Arial" pitchFamily="34" charset="0"/>
              </a:rPr>
              <a:t>PowerPacks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General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6144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2.4.3 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Properties</a:t>
            </a:r>
            <a:r>
              <a:rPr lang="en-US" smtClean="0">
                <a:solidFill>
                  <a:srgbClr val="33B38C"/>
                </a:solidFill>
                <a:latin typeface="Goudy Sans Medium"/>
              </a:rPr>
              <a:t> Window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To display 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window: 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View &gt; Other Windows &gt; Properties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Window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click 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window toolbar , 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or press the </a:t>
            </a:r>
            <a:r>
              <a:rPr lang="en-US" sz="2100" i="1" dirty="0" smtClean="0">
                <a:solidFill>
                  <a:srgbClr val="000000"/>
                </a:solidFill>
                <a:latin typeface="Times New Roman" pitchFamily="18" charset="0"/>
              </a:rPr>
              <a:t>F4 key.</a:t>
            </a:r>
          </a:p>
          <a:p>
            <a:pPr lvl="1">
              <a:buNone/>
            </a:pPr>
            <a:endParaRPr lang="en-US" sz="2100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window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displays the properties for the currently selected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, control or file in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Design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view.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specify information about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or control, such as its size, color and position.</a:t>
            </a:r>
          </a:p>
        </p:txBody>
      </p:sp>
      <p:sp>
        <p:nvSpPr>
          <p:cNvPr id="6246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" descr="ch02imageslides_Page_2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2.4.3 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Properties</a:t>
            </a:r>
            <a:r>
              <a:rPr lang="en-US" smtClean="0">
                <a:solidFill>
                  <a:srgbClr val="33B38C"/>
                </a:solidFill>
                <a:latin typeface="Goudy Sans Medium"/>
              </a:rPr>
              <a:t> Window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525962"/>
          </a:xfrm>
        </p:spPr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can sort the properties window: 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Alphabetically from (A-Z or (Z-A) (by clicking the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Alphabetical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icon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) 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or categorically (by clicking the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Categorized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icon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).</a:t>
            </a: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45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24.png"/>
          <p:cNvPicPr>
            <a:picLocks noGrp="1" noChangeAspect="1"/>
          </p:cNvPicPr>
          <p:nvPr isPhoto="1"/>
        </p:nvPicPr>
        <p:blipFill>
          <a:blip r:embed="rId2" cstate="print"/>
          <a:srcRect l="17778" t="7464" r="53454" b="83614"/>
          <a:stretch>
            <a:fillRect/>
          </a:stretch>
        </p:blipFill>
        <p:spPr bwMode="auto">
          <a:xfrm>
            <a:off x="1752600" y="3200400"/>
            <a:ext cx="5638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/>
        </p:nvCxnSpPr>
        <p:spPr>
          <a:xfrm flipV="1">
            <a:off x="5029200" y="4114800"/>
            <a:ext cx="0" cy="381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00400" y="44196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Alphabetically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5800" y="51054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Property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5410200" y="4191000"/>
            <a:ext cx="0" cy="9144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791200" y="44958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Event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 flipV="1">
            <a:off x="5791200" y="4114800"/>
            <a:ext cx="304800" cy="381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ch02imageslides_Page_0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591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1843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section contains information on projects you’ve recently created or modified.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Get Started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section focuses on using the IDE for creating programs and learning Visual Basic.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Latest News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tab provides links to the latest Visual Basic developments (such as updates and bug fixes).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2150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0000"/>
                </a:solidFill>
                <a:latin typeface="AGaramond" pitchFamily="50" charset="0"/>
              </a:rPr>
              <a:t>Customizing the IDE and Creating a New Project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begin programming in Visual Basic, you must create a new project or open an existing one.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create new project: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File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New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from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-&gt;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New Project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Open existing project: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File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Open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from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-&gt;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also from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-&gt;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Open Projects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69106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project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is a group of related files, such as the Visual Basic code and any images that might make up a program.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solutions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 is a group folder contains one or more projects.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Multiple-project solutions are for large-scale programs.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Each program we create consists of a single project.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Visual Studio provides several templates.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Templates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are the project types users can create in Visual Basic—Windows Forms applications, console applications, WPF applications and others.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In this chapter, we build a </a:t>
            </a:r>
            <a:r>
              <a:rPr lang="en-US" sz="25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Windows Forms Application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Windows Forms application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 executes within a Windows operating system and has 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graphical user interface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GUI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)—the visual part of the program with which the user interacts.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ch02imageslides_Page_0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30AFAA5D399E489E1819B440698DE2" ma:contentTypeVersion="0" ma:contentTypeDescription="Create a new document." ma:contentTypeScope="" ma:versionID="d2e5e4ccdb149d2076a9830fd3e7492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AC512D-7BB8-4740-8E5A-FB0124BB6E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A55F2F1-997B-4262-BB77-B65B1C3C0045}">
  <ds:schemaRefs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91D6AED-E374-4D95-BCF0-ADAA381AC6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DeitelPowerPointTemplate</Template>
  <TotalTime>179</TotalTime>
  <Words>1533</Words>
  <Application>Microsoft Office PowerPoint</Application>
  <PresentationFormat>On-screen Show (4:3)</PresentationFormat>
  <Paragraphs>177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Concourse</vt:lpstr>
      <vt:lpstr>Dive Into® Visual Basic 2010 Express</vt:lpstr>
      <vt:lpstr>2.1  Introduction</vt:lpstr>
      <vt:lpstr>2.2  Overview of the Visual Studio 2010 IDE</vt:lpstr>
      <vt:lpstr>PowerPoint Presentation</vt:lpstr>
      <vt:lpstr>2.2  Overview of the Visual Studio 2010 IDE</vt:lpstr>
      <vt:lpstr>2.2  Overview of the Visual Studio 2010 IDE</vt:lpstr>
      <vt:lpstr>2.2  Overview of the Visual Studio 2010 IDE</vt:lpstr>
      <vt:lpstr>2.2  Overview of the Visual Studio 2010 IDE</vt:lpstr>
      <vt:lpstr>PowerPoint Presentation</vt:lpstr>
      <vt:lpstr>2.2  Overview of the Visual Studio 2010 IDE</vt:lpstr>
      <vt:lpstr>3.2.2 Modifying ASimpleProgram to Programmatically Change the Label’s Text Property</vt:lpstr>
      <vt:lpstr>PowerPoint Presentation</vt:lpstr>
      <vt:lpstr>PowerPoint Presentation</vt:lpstr>
      <vt:lpstr>2.2  Overview of the Visual Studio 2010 IDE</vt:lpstr>
      <vt:lpstr>PowerPoint Presentation</vt:lpstr>
      <vt:lpstr>2.2  Overview of the Visual Studio 2010 IDE</vt:lpstr>
      <vt:lpstr>2.3  Menu Bar and Toolbar</vt:lpstr>
      <vt:lpstr>PowerPoint Presentation</vt:lpstr>
      <vt:lpstr>PowerPoint Presentation</vt:lpstr>
      <vt:lpstr>PowerPoint Presentation</vt:lpstr>
      <vt:lpstr>2.3  Menu Bar and Toolbar</vt:lpstr>
      <vt:lpstr>PowerPoint Presentation</vt:lpstr>
      <vt:lpstr>2.3  Menu Bar and Toolbar</vt:lpstr>
      <vt:lpstr>2.4  Navigating the Visual Studio IDE</vt:lpstr>
      <vt:lpstr>PowerPoint Presentation</vt:lpstr>
      <vt:lpstr>PowerPoint Presentation</vt:lpstr>
      <vt:lpstr>PowerPoint Presentation</vt:lpstr>
      <vt:lpstr>PowerPoint Presentation</vt:lpstr>
      <vt:lpstr>2.4  Navigating the Visual Studio IDE</vt:lpstr>
      <vt:lpstr>2.4.1 Solution Explorer</vt:lpstr>
      <vt:lpstr>PowerPoint Presentation</vt:lpstr>
      <vt:lpstr>2.4.1 Solution Explorer</vt:lpstr>
      <vt:lpstr>2.4.2 Toolbox</vt:lpstr>
      <vt:lpstr>PowerPoint Presentation</vt:lpstr>
      <vt:lpstr>2.4.2 Toolbox</vt:lpstr>
      <vt:lpstr>2.4.3 Properties Window</vt:lpstr>
      <vt:lpstr>PowerPoint Presentation</vt:lpstr>
      <vt:lpstr>2.4.3 Properties Window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Dive Into® Visual Basic 2010 Express</dc:title>
  <dc:creator>Windows User</dc:creator>
  <cp:lastModifiedBy>Nouf</cp:lastModifiedBy>
  <cp:revision>23</cp:revision>
  <dcterms:created xsi:type="dcterms:W3CDTF">2010-03-03T15:37:59Z</dcterms:created>
  <dcterms:modified xsi:type="dcterms:W3CDTF">2016-01-26T10:54:11Z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0x0101005130AFAA5D399E489E1819B440698DE2</vt:lpwstr>
  </property>
</Properties>
</file>