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Layouts/slideLayout39.xml" ContentType="application/vnd.openxmlformats-officedocument.presentationml.slideLayout+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diagrams/drawing3.xml" ContentType="application/vnd.ms-office.drawingml.diagramDrawing+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commentAuthors.xml" ContentType="application/vnd.openxmlformats-officedocument.presentationml.commentAuthors+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colors6.xml" ContentType="application/vnd.openxmlformats-officedocument.drawingml.diagramColors+xml"/>
  <Override PartName="/ppt/diagrams/quickStyle9.xml" ContentType="application/vnd.openxmlformats-officedocument.drawingml.diagramStyle+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 id="2147483674" r:id="rId2"/>
    <p:sldMasterId id="2147483689" r:id="rId3"/>
  </p:sldMasterIdLst>
  <p:sldIdLst>
    <p:sldId id="256" r:id="rId4"/>
    <p:sldId id="299" r:id="rId5"/>
    <p:sldId id="257" r:id="rId6"/>
    <p:sldId id="258" r:id="rId7"/>
    <p:sldId id="291" r:id="rId8"/>
    <p:sldId id="260" r:id="rId9"/>
    <p:sldId id="261" r:id="rId10"/>
    <p:sldId id="262" r:id="rId11"/>
    <p:sldId id="259" r:id="rId12"/>
    <p:sldId id="312" r:id="rId13"/>
    <p:sldId id="314" r:id="rId14"/>
    <p:sldId id="311" r:id="rId15"/>
    <p:sldId id="313" r:id="rId16"/>
    <p:sldId id="316" r:id="rId17"/>
    <p:sldId id="293" r:id="rId18"/>
    <p:sldId id="315" r:id="rId19"/>
    <p:sldId id="264" r:id="rId20"/>
    <p:sldId id="292" r:id="rId21"/>
    <p:sldId id="329" r:id="rId22"/>
    <p:sldId id="326" r:id="rId23"/>
    <p:sldId id="300" r:id="rId24"/>
    <p:sldId id="301" r:id="rId25"/>
    <p:sldId id="317" r:id="rId26"/>
    <p:sldId id="265" r:id="rId27"/>
    <p:sldId id="266" r:id="rId28"/>
    <p:sldId id="268" r:id="rId29"/>
    <p:sldId id="270" r:id="rId30"/>
    <p:sldId id="318" r:id="rId31"/>
    <p:sldId id="269" r:id="rId32"/>
    <p:sldId id="271" r:id="rId33"/>
    <p:sldId id="272" r:id="rId34"/>
    <p:sldId id="273" r:id="rId35"/>
    <p:sldId id="274" r:id="rId36"/>
    <p:sldId id="325" r:id="rId37"/>
    <p:sldId id="294" r:id="rId38"/>
    <p:sldId id="267" r:id="rId39"/>
    <p:sldId id="295" r:id="rId40"/>
    <p:sldId id="275" r:id="rId41"/>
    <p:sldId id="319" r:id="rId42"/>
    <p:sldId id="302" r:id="rId43"/>
    <p:sldId id="303" r:id="rId44"/>
    <p:sldId id="320" r:id="rId45"/>
    <p:sldId id="321" r:id="rId46"/>
    <p:sldId id="322" r:id="rId47"/>
    <p:sldId id="323" r:id="rId48"/>
    <p:sldId id="328" r:id="rId49"/>
    <p:sldId id="324" r:id="rId50"/>
    <p:sldId id="296" r:id="rId51"/>
    <p:sldId id="276" r:id="rId52"/>
    <p:sldId id="297" r:id="rId53"/>
    <p:sldId id="277" r:id="rId54"/>
    <p:sldId id="327" r:id="rId55"/>
    <p:sldId id="310" r:id="rId56"/>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ايميل" initials="ايميل"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409" autoAdjust="0"/>
    <p:restoredTop sz="94615" autoAdjust="0"/>
  </p:normalViewPr>
  <p:slideViewPr>
    <p:cSldViewPr>
      <p:cViewPr varScale="1">
        <p:scale>
          <a:sx n="86" d="100"/>
          <a:sy n="86" d="100"/>
        </p:scale>
        <p:origin x="-58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8C2899-24A2-4F83-9A4C-4323E0F08B7C}" type="doc">
      <dgm:prSet loTypeId="urn:microsoft.com/office/officeart/2005/8/layout/orgChart1" loCatId="hierarchy" qsTypeId="urn:microsoft.com/office/officeart/2005/8/quickstyle/simple3" qsCatId="simple" csTypeId="urn:microsoft.com/office/officeart/2005/8/colors/accent1_2" csCatId="accent1" phldr="1"/>
      <dgm:spPr/>
    </dgm:pt>
    <dgm:pt modelId="{5CA641F4-7E92-44BF-BCED-3EE8B1BA4888}">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lang="en-US" dirty="0" smtClean="0"/>
            <a:t>Computer components</a:t>
          </a:r>
          <a:endParaRPr kumimoji="0" lang="en-US" b="0" i="0" u="none" strike="noStrike" cap="none" normalizeH="0" baseline="0" dirty="0" smtClean="0">
            <a:ln/>
            <a:effectLst/>
            <a:latin typeface="Times New Roman" pitchFamily="18" charset="0"/>
          </a:endParaRPr>
        </a:p>
      </dgm:t>
    </dgm:pt>
    <dgm:pt modelId="{37EA55F4-743D-4392-A6B2-4FE0099C35AC}" type="parTrans" cxnId="{AF5ACB6F-4A22-46DD-AF10-9DE8CFDB5436}">
      <dgm:prSet/>
      <dgm:spPr/>
      <dgm:t>
        <a:bodyPr/>
        <a:lstStyle/>
        <a:p>
          <a:pPr rtl="1"/>
          <a:endParaRPr lang="ar-SA"/>
        </a:p>
      </dgm:t>
    </dgm:pt>
    <dgm:pt modelId="{68FEAF95-1180-45A6-B902-21FF2E9816D8}" type="sibTrans" cxnId="{AF5ACB6F-4A22-46DD-AF10-9DE8CFDB5436}">
      <dgm:prSet/>
      <dgm:spPr/>
      <dgm:t>
        <a:bodyPr/>
        <a:lstStyle/>
        <a:p>
          <a:pPr rtl="1"/>
          <a:endParaRPr lang="ar-SA"/>
        </a:p>
      </dgm:t>
    </dgm:pt>
    <dgm:pt modelId="{DCC79E82-83C1-4C3A-9BC1-2F46B3B7DAD2}">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effectLst/>
              <a:latin typeface="Times New Roman" pitchFamily="18" charset="0"/>
            </a:rPr>
            <a:t> </a:t>
          </a:r>
          <a:r>
            <a:rPr kumimoji="0" lang="en-US" b="0" i="0" u="none" strike="noStrike" cap="none" normalizeH="0" baseline="0" dirty="0" smtClean="0">
              <a:ln/>
              <a:effectLst/>
              <a:latin typeface="Times New Roman" pitchFamily="18" charset="0"/>
              <a:cs typeface="Times New Roman" pitchFamily="18" charset="0"/>
            </a:rPr>
            <a:t>Software</a:t>
          </a:r>
        </a:p>
      </dgm:t>
    </dgm:pt>
    <dgm:pt modelId="{630742A6-217D-41F0-A512-FD260A8FBC6D}" type="parTrans" cxnId="{5A5DC156-C86A-4C8B-AC4F-2D67947C4602}">
      <dgm:prSet/>
      <dgm:spPr/>
      <dgm:t>
        <a:bodyPr/>
        <a:lstStyle/>
        <a:p>
          <a:pPr rtl="1"/>
          <a:endParaRPr lang="ar-SA" dirty="0"/>
        </a:p>
      </dgm:t>
    </dgm:pt>
    <dgm:pt modelId="{B6F047A2-6BB5-40C8-8773-25B7D8BD4835}" type="sibTrans" cxnId="{5A5DC156-C86A-4C8B-AC4F-2D67947C4602}">
      <dgm:prSet/>
      <dgm:spPr/>
      <dgm:t>
        <a:bodyPr/>
        <a:lstStyle/>
        <a:p>
          <a:pPr rtl="1"/>
          <a:endParaRPr lang="ar-SA"/>
        </a:p>
      </dgm:t>
    </dgm:pt>
    <dgm:pt modelId="{2C670F18-B336-4EEA-92DA-67C2815FAFFB}">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effectLst/>
              <a:latin typeface="Times New Roman" pitchFamily="18" charset="0"/>
              <a:cs typeface="Times New Roman" pitchFamily="18" charset="0"/>
            </a:rPr>
            <a:t>Hardware</a:t>
          </a:r>
        </a:p>
      </dgm:t>
    </dgm:pt>
    <dgm:pt modelId="{0B137543-A14A-4018-A233-1F49D675D8F0}" type="parTrans" cxnId="{1C9E26BD-5A39-41AE-9484-D6C31ED2593D}">
      <dgm:prSet/>
      <dgm:spPr/>
      <dgm:t>
        <a:bodyPr/>
        <a:lstStyle/>
        <a:p>
          <a:pPr rtl="1"/>
          <a:endParaRPr lang="ar-SA" dirty="0"/>
        </a:p>
      </dgm:t>
    </dgm:pt>
    <dgm:pt modelId="{4F6D6072-38FF-4E51-9A82-DB03DB913414}" type="sibTrans" cxnId="{1C9E26BD-5A39-41AE-9484-D6C31ED2593D}">
      <dgm:prSet/>
      <dgm:spPr/>
      <dgm:t>
        <a:bodyPr/>
        <a:lstStyle/>
        <a:p>
          <a:pPr rtl="1"/>
          <a:endParaRPr lang="ar-SA"/>
        </a:p>
      </dgm:t>
    </dgm:pt>
    <dgm:pt modelId="{BFC65E3F-D845-4247-A53F-6332789F613F}" type="pres">
      <dgm:prSet presAssocID="{778C2899-24A2-4F83-9A4C-4323E0F08B7C}" presName="hierChild1" presStyleCnt="0">
        <dgm:presLayoutVars>
          <dgm:orgChart val="1"/>
          <dgm:chPref val="1"/>
          <dgm:dir/>
          <dgm:animOne val="branch"/>
          <dgm:animLvl val="lvl"/>
          <dgm:resizeHandles/>
        </dgm:presLayoutVars>
      </dgm:prSet>
      <dgm:spPr/>
    </dgm:pt>
    <dgm:pt modelId="{2339E9F8-B60D-4D6E-9870-1D810A8A4612}" type="pres">
      <dgm:prSet presAssocID="{5CA641F4-7E92-44BF-BCED-3EE8B1BA4888}" presName="hierRoot1" presStyleCnt="0">
        <dgm:presLayoutVars>
          <dgm:hierBranch/>
        </dgm:presLayoutVars>
      </dgm:prSet>
      <dgm:spPr/>
    </dgm:pt>
    <dgm:pt modelId="{902D74CF-989F-48DB-8090-5A61C5EA46AA}" type="pres">
      <dgm:prSet presAssocID="{5CA641F4-7E92-44BF-BCED-3EE8B1BA4888}" presName="rootComposite1" presStyleCnt="0"/>
      <dgm:spPr/>
    </dgm:pt>
    <dgm:pt modelId="{1AD97878-D194-4142-8444-CAE3A92EA742}" type="pres">
      <dgm:prSet presAssocID="{5CA641F4-7E92-44BF-BCED-3EE8B1BA4888}" presName="rootText1" presStyleLbl="node0" presStyleIdx="0" presStyleCnt="1" custScaleX="166193">
        <dgm:presLayoutVars>
          <dgm:chPref val="3"/>
        </dgm:presLayoutVars>
      </dgm:prSet>
      <dgm:spPr/>
      <dgm:t>
        <a:bodyPr/>
        <a:lstStyle/>
        <a:p>
          <a:pPr rtl="1"/>
          <a:endParaRPr lang="ar-SA"/>
        </a:p>
      </dgm:t>
    </dgm:pt>
    <dgm:pt modelId="{860A785C-B77B-41E8-A072-3D555528591A}" type="pres">
      <dgm:prSet presAssocID="{5CA641F4-7E92-44BF-BCED-3EE8B1BA4888}" presName="rootConnector1" presStyleLbl="node1" presStyleIdx="0" presStyleCnt="0"/>
      <dgm:spPr/>
      <dgm:t>
        <a:bodyPr/>
        <a:lstStyle/>
        <a:p>
          <a:pPr rtl="1"/>
          <a:endParaRPr lang="ar-SA"/>
        </a:p>
      </dgm:t>
    </dgm:pt>
    <dgm:pt modelId="{851ECE1F-128B-473B-8DC2-B707F2A08BCA}" type="pres">
      <dgm:prSet presAssocID="{5CA641F4-7E92-44BF-BCED-3EE8B1BA4888}" presName="hierChild2" presStyleCnt="0"/>
      <dgm:spPr/>
    </dgm:pt>
    <dgm:pt modelId="{7F972D4E-642C-426E-8C81-21BABE189E74}" type="pres">
      <dgm:prSet presAssocID="{630742A6-217D-41F0-A512-FD260A8FBC6D}" presName="Name35" presStyleLbl="parChTrans1D2" presStyleIdx="0" presStyleCnt="2"/>
      <dgm:spPr/>
      <dgm:t>
        <a:bodyPr/>
        <a:lstStyle/>
        <a:p>
          <a:pPr rtl="1"/>
          <a:endParaRPr lang="ar-SA"/>
        </a:p>
      </dgm:t>
    </dgm:pt>
    <dgm:pt modelId="{02EB46C5-1796-4941-B444-224BACDB1978}" type="pres">
      <dgm:prSet presAssocID="{DCC79E82-83C1-4C3A-9BC1-2F46B3B7DAD2}" presName="hierRoot2" presStyleCnt="0">
        <dgm:presLayoutVars>
          <dgm:hierBranch val="l"/>
        </dgm:presLayoutVars>
      </dgm:prSet>
      <dgm:spPr/>
    </dgm:pt>
    <dgm:pt modelId="{FE20132D-8920-4F98-A994-9A7F798366C8}" type="pres">
      <dgm:prSet presAssocID="{DCC79E82-83C1-4C3A-9BC1-2F46B3B7DAD2}" presName="rootComposite" presStyleCnt="0"/>
      <dgm:spPr/>
    </dgm:pt>
    <dgm:pt modelId="{CFC3E601-25F0-45C7-A8EB-58B112DFAAB8}" type="pres">
      <dgm:prSet presAssocID="{DCC79E82-83C1-4C3A-9BC1-2F46B3B7DAD2}" presName="rootText" presStyleLbl="node2" presStyleIdx="0" presStyleCnt="2" custScaleX="169479">
        <dgm:presLayoutVars>
          <dgm:chPref val="3"/>
        </dgm:presLayoutVars>
      </dgm:prSet>
      <dgm:spPr/>
      <dgm:t>
        <a:bodyPr/>
        <a:lstStyle/>
        <a:p>
          <a:pPr rtl="1"/>
          <a:endParaRPr lang="ar-SA"/>
        </a:p>
      </dgm:t>
    </dgm:pt>
    <dgm:pt modelId="{43254F67-174D-4306-80F4-F60A8477AC2B}" type="pres">
      <dgm:prSet presAssocID="{DCC79E82-83C1-4C3A-9BC1-2F46B3B7DAD2}" presName="rootConnector" presStyleLbl="node2" presStyleIdx="0" presStyleCnt="2"/>
      <dgm:spPr/>
      <dgm:t>
        <a:bodyPr/>
        <a:lstStyle/>
        <a:p>
          <a:pPr rtl="1"/>
          <a:endParaRPr lang="ar-SA"/>
        </a:p>
      </dgm:t>
    </dgm:pt>
    <dgm:pt modelId="{514AF97C-D67C-479B-809D-947778BB3443}" type="pres">
      <dgm:prSet presAssocID="{DCC79E82-83C1-4C3A-9BC1-2F46B3B7DAD2}" presName="hierChild4" presStyleCnt="0"/>
      <dgm:spPr/>
    </dgm:pt>
    <dgm:pt modelId="{2C49BDA8-D298-46B3-9E50-EA0AA9EB9390}" type="pres">
      <dgm:prSet presAssocID="{DCC79E82-83C1-4C3A-9BC1-2F46B3B7DAD2}" presName="hierChild5" presStyleCnt="0"/>
      <dgm:spPr/>
    </dgm:pt>
    <dgm:pt modelId="{7E4346DC-6300-46C4-87AD-BC39838BFA6E}" type="pres">
      <dgm:prSet presAssocID="{0B137543-A14A-4018-A233-1F49D675D8F0}" presName="Name35" presStyleLbl="parChTrans1D2" presStyleIdx="1" presStyleCnt="2"/>
      <dgm:spPr/>
      <dgm:t>
        <a:bodyPr/>
        <a:lstStyle/>
        <a:p>
          <a:pPr rtl="1"/>
          <a:endParaRPr lang="ar-SA"/>
        </a:p>
      </dgm:t>
    </dgm:pt>
    <dgm:pt modelId="{05CFC36E-63F5-43C3-AEB6-3A4ACE73E137}" type="pres">
      <dgm:prSet presAssocID="{2C670F18-B336-4EEA-92DA-67C2815FAFFB}" presName="hierRoot2" presStyleCnt="0">
        <dgm:presLayoutVars>
          <dgm:hierBranch val="r"/>
        </dgm:presLayoutVars>
      </dgm:prSet>
      <dgm:spPr/>
    </dgm:pt>
    <dgm:pt modelId="{5CC5EB1F-AE19-4176-9559-B03703B3245C}" type="pres">
      <dgm:prSet presAssocID="{2C670F18-B336-4EEA-92DA-67C2815FAFFB}" presName="rootComposite" presStyleCnt="0"/>
      <dgm:spPr/>
    </dgm:pt>
    <dgm:pt modelId="{9FF73C76-C154-4EA2-A84B-3E97BAF92FF3}" type="pres">
      <dgm:prSet presAssocID="{2C670F18-B336-4EEA-92DA-67C2815FAFFB}" presName="rootText" presStyleLbl="node2" presStyleIdx="1" presStyleCnt="2" custScaleX="144725">
        <dgm:presLayoutVars>
          <dgm:chPref val="3"/>
        </dgm:presLayoutVars>
      </dgm:prSet>
      <dgm:spPr/>
      <dgm:t>
        <a:bodyPr/>
        <a:lstStyle/>
        <a:p>
          <a:pPr rtl="1"/>
          <a:endParaRPr lang="ar-SA"/>
        </a:p>
      </dgm:t>
    </dgm:pt>
    <dgm:pt modelId="{14BF01CE-2C66-4198-87F1-8245E4FA89DC}" type="pres">
      <dgm:prSet presAssocID="{2C670F18-B336-4EEA-92DA-67C2815FAFFB}" presName="rootConnector" presStyleLbl="node2" presStyleIdx="1" presStyleCnt="2"/>
      <dgm:spPr/>
      <dgm:t>
        <a:bodyPr/>
        <a:lstStyle/>
        <a:p>
          <a:pPr rtl="1"/>
          <a:endParaRPr lang="ar-SA"/>
        </a:p>
      </dgm:t>
    </dgm:pt>
    <dgm:pt modelId="{FBE0CEED-EC65-4DAC-860A-C1C08F3C666B}" type="pres">
      <dgm:prSet presAssocID="{2C670F18-B336-4EEA-92DA-67C2815FAFFB}" presName="hierChild4" presStyleCnt="0"/>
      <dgm:spPr/>
    </dgm:pt>
    <dgm:pt modelId="{8755791D-7E19-46CD-A6E8-AA45D5E3D988}" type="pres">
      <dgm:prSet presAssocID="{2C670F18-B336-4EEA-92DA-67C2815FAFFB}" presName="hierChild5" presStyleCnt="0"/>
      <dgm:spPr/>
    </dgm:pt>
    <dgm:pt modelId="{A2EA8AEB-FBF3-4DDB-A7A3-B6D48CABA897}" type="pres">
      <dgm:prSet presAssocID="{5CA641F4-7E92-44BF-BCED-3EE8B1BA4888}" presName="hierChild3" presStyleCnt="0"/>
      <dgm:spPr/>
    </dgm:pt>
  </dgm:ptLst>
  <dgm:cxnLst>
    <dgm:cxn modelId="{AF5ACB6F-4A22-46DD-AF10-9DE8CFDB5436}" srcId="{778C2899-24A2-4F83-9A4C-4323E0F08B7C}" destId="{5CA641F4-7E92-44BF-BCED-3EE8B1BA4888}" srcOrd="0" destOrd="0" parTransId="{37EA55F4-743D-4392-A6B2-4FE0099C35AC}" sibTransId="{68FEAF95-1180-45A6-B902-21FF2E9816D8}"/>
    <dgm:cxn modelId="{0C5582B4-A022-461A-B6F4-87F8C049AD35}" type="presOf" srcId="{DCC79E82-83C1-4C3A-9BC1-2F46B3B7DAD2}" destId="{43254F67-174D-4306-80F4-F60A8477AC2B}" srcOrd="1" destOrd="0" presId="urn:microsoft.com/office/officeart/2005/8/layout/orgChart1"/>
    <dgm:cxn modelId="{5A5DC156-C86A-4C8B-AC4F-2D67947C4602}" srcId="{5CA641F4-7E92-44BF-BCED-3EE8B1BA4888}" destId="{DCC79E82-83C1-4C3A-9BC1-2F46B3B7DAD2}" srcOrd="0" destOrd="0" parTransId="{630742A6-217D-41F0-A512-FD260A8FBC6D}" sibTransId="{B6F047A2-6BB5-40C8-8773-25B7D8BD4835}"/>
    <dgm:cxn modelId="{1C9E26BD-5A39-41AE-9484-D6C31ED2593D}" srcId="{5CA641F4-7E92-44BF-BCED-3EE8B1BA4888}" destId="{2C670F18-B336-4EEA-92DA-67C2815FAFFB}" srcOrd="1" destOrd="0" parTransId="{0B137543-A14A-4018-A233-1F49D675D8F0}" sibTransId="{4F6D6072-38FF-4E51-9A82-DB03DB913414}"/>
    <dgm:cxn modelId="{89780A45-8BDF-4829-BA30-3FF75994F52C}" type="presOf" srcId="{630742A6-217D-41F0-A512-FD260A8FBC6D}" destId="{7F972D4E-642C-426E-8C81-21BABE189E74}" srcOrd="0" destOrd="0" presId="urn:microsoft.com/office/officeart/2005/8/layout/orgChart1"/>
    <dgm:cxn modelId="{928C2975-644D-4918-BFFC-9761EB495B6E}" type="presOf" srcId="{0B137543-A14A-4018-A233-1F49D675D8F0}" destId="{7E4346DC-6300-46C4-87AD-BC39838BFA6E}" srcOrd="0" destOrd="0" presId="urn:microsoft.com/office/officeart/2005/8/layout/orgChart1"/>
    <dgm:cxn modelId="{6582CBDD-458F-4C00-A080-C9179C39C569}" type="presOf" srcId="{2C670F18-B336-4EEA-92DA-67C2815FAFFB}" destId="{9FF73C76-C154-4EA2-A84B-3E97BAF92FF3}" srcOrd="0" destOrd="0" presId="urn:microsoft.com/office/officeart/2005/8/layout/orgChart1"/>
    <dgm:cxn modelId="{D2999552-749F-4DC2-88B6-51CAF5AD6E34}" type="presOf" srcId="{DCC79E82-83C1-4C3A-9BC1-2F46B3B7DAD2}" destId="{CFC3E601-25F0-45C7-A8EB-58B112DFAAB8}" srcOrd="0" destOrd="0" presId="urn:microsoft.com/office/officeart/2005/8/layout/orgChart1"/>
    <dgm:cxn modelId="{3F48EBAC-209E-4EE8-8968-56CC6D286DCF}" type="presOf" srcId="{778C2899-24A2-4F83-9A4C-4323E0F08B7C}" destId="{BFC65E3F-D845-4247-A53F-6332789F613F}" srcOrd="0" destOrd="0" presId="urn:microsoft.com/office/officeart/2005/8/layout/orgChart1"/>
    <dgm:cxn modelId="{B0E8B12F-FBD7-40CF-9C80-B24E7D677391}" type="presOf" srcId="{5CA641F4-7E92-44BF-BCED-3EE8B1BA4888}" destId="{860A785C-B77B-41E8-A072-3D555528591A}" srcOrd="1" destOrd="0" presId="urn:microsoft.com/office/officeart/2005/8/layout/orgChart1"/>
    <dgm:cxn modelId="{2B84C277-588B-40A3-9DD2-1216FA048D05}" type="presOf" srcId="{5CA641F4-7E92-44BF-BCED-3EE8B1BA4888}" destId="{1AD97878-D194-4142-8444-CAE3A92EA742}" srcOrd="0" destOrd="0" presId="urn:microsoft.com/office/officeart/2005/8/layout/orgChart1"/>
    <dgm:cxn modelId="{185669D6-D11A-4548-8F43-4A6CD254A358}" type="presOf" srcId="{2C670F18-B336-4EEA-92DA-67C2815FAFFB}" destId="{14BF01CE-2C66-4198-87F1-8245E4FA89DC}" srcOrd="1" destOrd="0" presId="urn:microsoft.com/office/officeart/2005/8/layout/orgChart1"/>
    <dgm:cxn modelId="{D4BBADD9-7A49-495B-A1F2-FFE79F90712F}" type="presParOf" srcId="{BFC65E3F-D845-4247-A53F-6332789F613F}" destId="{2339E9F8-B60D-4D6E-9870-1D810A8A4612}" srcOrd="0" destOrd="0" presId="urn:microsoft.com/office/officeart/2005/8/layout/orgChart1"/>
    <dgm:cxn modelId="{6F26A958-2B0D-4602-939F-129F5931CD57}" type="presParOf" srcId="{2339E9F8-B60D-4D6E-9870-1D810A8A4612}" destId="{902D74CF-989F-48DB-8090-5A61C5EA46AA}" srcOrd="0" destOrd="0" presId="urn:microsoft.com/office/officeart/2005/8/layout/orgChart1"/>
    <dgm:cxn modelId="{3BE772EB-3C21-4A3B-A3C3-1B7EF1339FFE}" type="presParOf" srcId="{902D74CF-989F-48DB-8090-5A61C5EA46AA}" destId="{1AD97878-D194-4142-8444-CAE3A92EA742}" srcOrd="0" destOrd="0" presId="urn:microsoft.com/office/officeart/2005/8/layout/orgChart1"/>
    <dgm:cxn modelId="{D621BBA3-5E25-46A2-A742-452932DE9525}" type="presParOf" srcId="{902D74CF-989F-48DB-8090-5A61C5EA46AA}" destId="{860A785C-B77B-41E8-A072-3D555528591A}" srcOrd="1" destOrd="0" presId="urn:microsoft.com/office/officeart/2005/8/layout/orgChart1"/>
    <dgm:cxn modelId="{8388D1BA-1EEC-41EE-BA0C-F32A9F8B3E39}" type="presParOf" srcId="{2339E9F8-B60D-4D6E-9870-1D810A8A4612}" destId="{851ECE1F-128B-473B-8DC2-B707F2A08BCA}" srcOrd="1" destOrd="0" presId="urn:microsoft.com/office/officeart/2005/8/layout/orgChart1"/>
    <dgm:cxn modelId="{4DF0DCE0-5832-40D0-B49D-B1584938528D}" type="presParOf" srcId="{851ECE1F-128B-473B-8DC2-B707F2A08BCA}" destId="{7F972D4E-642C-426E-8C81-21BABE189E74}" srcOrd="0" destOrd="0" presId="urn:microsoft.com/office/officeart/2005/8/layout/orgChart1"/>
    <dgm:cxn modelId="{FFE887E4-BB5E-435A-AA19-93DF0E15437A}" type="presParOf" srcId="{851ECE1F-128B-473B-8DC2-B707F2A08BCA}" destId="{02EB46C5-1796-4941-B444-224BACDB1978}" srcOrd="1" destOrd="0" presId="urn:microsoft.com/office/officeart/2005/8/layout/orgChart1"/>
    <dgm:cxn modelId="{A850843A-01EA-47C1-9A8E-8E7027A26735}" type="presParOf" srcId="{02EB46C5-1796-4941-B444-224BACDB1978}" destId="{FE20132D-8920-4F98-A994-9A7F798366C8}" srcOrd="0" destOrd="0" presId="urn:microsoft.com/office/officeart/2005/8/layout/orgChart1"/>
    <dgm:cxn modelId="{74579E48-7B3C-48DB-B41A-0D0817DCA601}" type="presParOf" srcId="{FE20132D-8920-4F98-A994-9A7F798366C8}" destId="{CFC3E601-25F0-45C7-A8EB-58B112DFAAB8}" srcOrd="0" destOrd="0" presId="urn:microsoft.com/office/officeart/2005/8/layout/orgChart1"/>
    <dgm:cxn modelId="{E027505E-9ADE-4977-B49C-39D155D16278}" type="presParOf" srcId="{FE20132D-8920-4F98-A994-9A7F798366C8}" destId="{43254F67-174D-4306-80F4-F60A8477AC2B}" srcOrd="1" destOrd="0" presId="urn:microsoft.com/office/officeart/2005/8/layout/orgChart1"/>
    <dgm:cxn modelId="{B9B4A931-1932-4471-8BEB-36AD2087E05C}" type="presParOf" srcId="{02EB46C5-1796-4941-B444-224BACDB1978}" destId="{514AF97C-D67C-479B-809D-947778BB3443}" srcOrd="1" destOrd="0" presId="urn:microsoft.com/office/officeart/2005/8/layout/orgChart1"/>
    <dgm:cxn modelId="{DC9877D4-8A74-442B-B657-FCF253EF2C7F}" type="presParOf" srcId="{02EB46C5-1796-4941-B444-224BACDB1978}" destId="{2C49BDA8-D298-46B3-9E50-EA0AA9EB9390}" srcOrd="2" destOrd="0" presId="urn:microsoft.com/office/officeart/2005/8/layout/orgChart1"/>
    <dgm:cxn modelId="{4D634D58-B08D-4733-8170-68F0841EA99C}" type="presParOf" srcId="{851ECE1F-128B-473B-8DC2-B707F2A08BCA}" destId="{7E4346DC-6300-46C4-87AD-BC39838BFA6E}" srcOrd="2" destOrd="0" presId="urn:microsoft.com/office/officeart/2005/8/layout/orgChart1"/>
    <dgm:cxn modelId="{B4DD1466-9F46-45EF-9C84-C45C5E456E4F}" type="presParOf" srcId="{851ECE1F-128B-473B-8DC2-B707F2A08BCA}" destId="{05CFC36E-63F5-43C3-AEB6-3A4ACE73E137}" srcOrd="3" destOrd="0" presId="urn:microsoft.com/office/officeart/2005/8/layout/orgChart1"/>
    <dgm:cxn modelId="{0A29896C-80AF-4381-AC27-BE7BDE6EA11D}" type="presParOf" srcId="{05CFC36E-63F5-43C3-AEB6-3A4ACE73E137}" destId="{5CC5EB1F-AE19-4176-9559-B03703B3245C}" srcOrd="0" destOrd="0" presId="urn:microsoft.com/office/officeart/2005/8/layout/orgChart1"/>
    <dgm:cxn modelId="{BE93A176-F5DC-4264-9007-BF369533C486}" type="presParOf" srcId="{5CC5EB1F-AE19-4176-9559-B03703B3245C}" destId="{9FF73C76-C154-4EA2-A84B-3E97BAF92FF3}" srcOrd="0" destOrd="0" presId="urn:microsoft.com/office/officeart/2005/8/layout/orgChart1"/>
    <dgm:cxn modelId="{E086FF08-C740-4217-953D-2EB767A6FF8A}" type="presParOf" srcId="{5CC5EB1F-AE19-4176-9559-B03703B3245C}" destId="{14BF01CE-2C66-4198-87F1-8245E4FA89DC}" srcOrd="1" destOrd="0" presId="urn:microsoft.com/office/officeart/2005/8/layout/orgChart1"/>
    <dgm:cxn modelId="{C17F3138-8424-49E7-BCE6-89E4980F8560}" type="presParOf" srcId="{05CFC36E-63F5-43C3-AEB6-3A4ACE73E137}" destId="{FBE0CEED-EC65-4DAC-860A-C1C08F3C666B}" srcOrd="1" destOrd="0" presId="urn:microsoft.com/office/officeart/2005/8/layout/orgChart1"/>
    <dgm:cxn modelId="{ACA1F42B-3F30-4920-80AD-AD74406E3F7E}" type="presParOf" srcId="{05CFC36E-63F5-43C3-AEB6-3A4ACE73E137}" destId="{8755791D-7E19-46CD-A6E8-AA45D5E3D988}" srcOrd="2" destOrd="0" presId="urn:microsoft.com/office/officeart/2005/8/layout/orgChart1"/>
    <dgm:cxn modelId="{53BF9FC2-0E57-41FA-BD26-7467C5BBD500}" type="presParOf" srcId="{2339E9F8-B60D-4D6E-9870-1D810A8A4612}" destId="{A2EA8AEB-FBF3-4DDB-A7A3-B6D48CABA897}"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78C2899-24A2-4F83-9A4C-4323E0F08B7C}" type="doc">
      <dgm:prSet loTypeId="urn:microsoft.com/office/officeart/2005/8/layout/orgChart1" loCatId="hierarchy" qsTypeId="urn:microsoft.com/office/officeart/2005/8/quickstyle/simple3" qsCatId="simple" csTypeId="urn:microsoft.com/office/officeart/2005/8/colors/accent1_2" csCatId="accent1" phldr="1"/>
      <dgm:spPr/>
    </dgm:pt>
    <dgm:pt modelId="{5CA641F4-7E92-44BF-BCED-3EE8B1BA4888}">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lang="en-US" dirty="0" smtClean="0"/>
            <a:t>Computer components</a:t>
          </a:r>
          <a:endParaRPr kumimoji="0" lang="en-US" b="0" i="0" u="none" strike="noStrike" cap="none" normalizeH="0" baseline="0" dirty="0" smtClean="0">
            <a:ln/>
            <a:effectLst/>
            <a:latin typeface="Times New Roman" pitchFamily="18" charset="0"/>
          </a:endParaRPr>
        </a:p>
      </dgm:t>
    </dgm:pt>
    <dgm:pt modelId="{37EA55F4-743D-4392-A6B2-4FE0099C35AC}" type="parTrans" cxnId="{AF5ACB6F-4A22-46DD-AF10-9DE8CFDB5436}">
      <dgm:prSet/>
      <dgm:spPr/>
      <dgm:t>
        <a:bodyPr/>
        <a:lstStyle/>
        <a:p>
          <a:pPr rtl="1"/>
          <a:endParaRPr lang="ar-SA"/>
        </a:p>
      </dgm:t>
    </dgm:pt>
    <dgm:pt modelId="{68FEAF95-1180-45A6-B902-21FF2E9816D8}" type="sibTrans" cxnId="{AF5ACB6F-4A22-46DD-AF10-9DE8CFDB5436}">
      <dgm:prSet/>
      <dgm:spPr/>
      <dgm:t>
        <a:bodyPr/>
        <a:lstStyle/>
        <a:p>
          <a:pPr rtl="1"/>
          <a:endParaRPr lang="ar-SA"/>
        </a:p>
      </dgm:t>
    </dgm:pt>
    <dgm:pt modelId="{DCC79E82-83C1-4C3A-9BC1-2F46B3B7DAD2}">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effectLst/>
              <a:latin typeface="Times New Roman" pitchFamily="18" charset="0"/>
            </a:rPr>
            <a:t> </a:t>
          </a:r>
          <a:r>
            <a:rPr kumimoji="0" lang="en-US" b="0" i="0" u="none" strike="noStrike" cap="none" normalizeH="0" baseline="0" dirty="0" smtClean="0">
              <a:ln/>
              <a:effectLst/>
              <a:latin typeface="Times New Roman" pitchFamily="18" charset="0"/>
              <a:cs typeface="Times New Roman" pitchFamily="18" charset="0"/>
            </a:rPr>
            <a:t>Software</a:t>
          </a:r>
        </a:p>
      </dgm:t>
    </dgm:pt>
    <dgm:pt modelId="{630742A6-217D-41F0-A512-FD260A8FBC6D}" type="parTrans" cxnId="{5A5DC156-C86A-4C8B-AC4F-2D67947C4602}">
      <dgm:prSet/>
      <dgm:spPr/>
      <dgm:t>
        <a:bodyPr/>
        <a:lstStyle/>
        <a:p>
          <a:pPr rtl="1"/>
          <a:endParaRPr lang="ar-SA"/>
        </a:p>
      </dgm:t>
    </dgm:pt>
    <dgm:pt modelId="{B6F047A2-6BB5-40C8-8773-25B7D8BD4835}" type="sibTrans" cxnId="{5A5DC156-C86A-4C8B-AC4F-2D67947C4602}">
      <dgm:prSet/>
      <dgm:spPr/>
      <dgm:t>
        <a:bodyPr/>
        <a:lstStyle/>
        <a:p>
          <a:pPr rtl="1"/>
          <a:endParaRPr lang="ar-SA"/>
        </a:p>
      </dgm:t>
    </dgm:pt>
    <dgm:pt modelId="{2C670F18-B336-4EEA-92DA-67C2815FAFFB}">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effectLst/>
              <a:latin typeface="Times New Roman" pitchFamily="18" charset="0"/>
              <a:cs typeface="Times New Roman" pitchFamily="18" charset="0"/>
            </a:rPr>
            <a:t>Hardware</a:t>
          </a:r>
        </a:p>
      </dgm:t>
    </dgm:pt>
    <dgm:pt modelId="{0B137543-A14A-4018-A233-1F49D675D8F0}" type="parTrans" cxnId="{1C9E26BD-5A39-41AE-9484-D6C31ED2593D}">
      <dgm:prSet/>
      <dgm:spPr/>
      <dgm:t>
        <a:bodyPr/>
        <a:lstStyle/>
        <a:p>
          <a:pPr rtl="1"/>
          <a:endParaRPr lang="ar-SA"/>
        </a:p>
      </dgm:t>
    </dgm:pt>
    <dgm:pt modelId="{4F6D6072-38FF-4E51-9A82-DB03DB913414}" type="sibTrans" cxnId="{1C9E26BD-5A39-41AE-9484-D6C31ED2593D}">
      <dgm:prSet/>
      <dgm:spPr/>
      <dgm:t>
        <a:bodyPr/>
        <a:lstStyle/>
        <a:p>
          <a:pPr rtl="1"/>
          <a:endParaRPr lang="ar-SA"/>
        </a:p>
      </dgm:t>
    </dgm:pt>
    <dgm:pt modelId="{BFC65E3F-D845-4247-A53F-6332789F613F}" type="pres">
      <dgm:prSet presAssocID="{778C2899-24A2-4F83-9A4C-4323E0F08B7C}" presName="hierChild1" presStyleCnt="0">
        <dgm:presLayoutVars>
          <dgm:orgChart val="1"/>
          <dgm:chPref val="1"/>
          <dgm:dir/>
          <dgm:animOne val="branch"/>
          <dgm:animLvl val="lvl"/>
          <dgm:resizeHandles/>
        </dgm:presLayoutVars>
      </dgm:prSet>
      <dgm:spPr/>
    </dgm:pt>
    <dgm:pt modelId="{2339E9F8-B60D-4D6E-9870-1D810A8A4612}" type="pres">
      <dgm:prSet presAssocID="{5CA641F4-7E92-44BF-BCED-3EE8B1BA4888}" presName="hierRoot1" presStyleCnt="0">
        <dgm:presLayoutVars>
          <dgm:hierBranch/>
        </dgm:presLayoutVars>
      </dgm:prSet>
      <dgm:spPr/>
    </dgm:pt>
    <dgm:pt modelId="{902D74CF-989F-48DB-8090-5A61C5EA46AA}" type="pres">
      <dgm:prSet presAssocID="{5CA641F4-7E92-44BF-BCED-3EE8B1BA4888}" presName="rootComposite1" presStyleCnt="0"/>
      <dgm:spPr/>
    </dgm:pt>
    <dgm:pt modelId="{1AD97878-D194-4142-8444-CAE3A92EA742}" type="pres">
      <dgm:prSet presAssocID="{5CA641F4-7E92-44BF-BCED-3EE8B1BA4888}" presName="rootText1" presStyleLbl="node0" presStyleIdx="0" presStyleCnt="1" custScaleX="166193">
        <dgm:presLayoutVars>
          <dgm:chPref val="3"/>
        </dgm:presLayoutVars>
      </dgm:prSet>
      <dgm:spPr/>
      <dgm:t>
        <a:bodyPr/>
        <a:lstStyle/>
        <a:p>
          <a:pPr rtl="1"/>
          <a:endParaRPr lang="ar-SA"/>
        </a:p>
      </dgm:t>
    </dgm:pt>
    <dgm:pt modelId="{860A785C-B77B-41E8-A072-3D555528591A}" type="pres">
      <dgm:prSet presAssocID="{5CA641F4-7E92-44BF-BCED-3EE8B1BA4888}" presName="rootConnector1" presStyleLbl="node1" presStyleIdx="0" presStyleCnt="0"/>
      <dgm:spPr/>
      <dgm:t>
        <a:bodyPr/>
        <a:lstStyle/>
        <a:p>
          <a:pPr rtl="1"/>
          <a:endParaRPr lang="ar-SA"/>
        </a:p>
      </dgm:t>
    </dgm:pt>
    <dgm:pt modelId="{851ECE1F-128B-473B-8DC2-B707F2A08BCA}" type="pres">
      <dgm:prSet presAssocID="{5CA641F4-7E92-44BF-BCED-3EE8B1BA4888}" presName="hierChild2" presStyleCnt="0"/>
      <dgm:spPr/>
    </dgm:pt>
    <dgm:pt modelId="{7F972D4E-642C-426E-8C81-21BABE189E74}" type="pres">
      <dgm:prSet presAssocID="{630742A6-217D-41F0-A512-FD260A8FBC6D}" presName="Name35" presStyleLbl="parChTrans1D2" presStyleIdx="0" presStyleCnt="2"/>
      <dgm:spPr/>
      <dgm:t>
        <a:bodyPr/>
        <a:lstStyle/>
        <a:p>
          <a:pPr rtl="1"/>
          <a:endParaRPr lang="ar-SA"/>
        </a:p>
      </dgm:t>
    </dgm:pt>
    <dgm:pt modelId="{02EB46C5-1796-4941-B444-224BACDB1978}" type="pres">
      <dgm:prSet presAssocID="{DCC79E82-83C1-4C3A-9BC1-2F46B3B7DAD2}" presName="hierRoot2" presStyleCnt="0">
        <dgm:presLayoutVars>
          <dgm:hierBranch val="l"/>
        </dgm:presLayoutVars>
      </dgm:prSet>
      <dgm:spPr/>
    </dgm:pt>
    <dgm:pt modelId="{FE20132D-8920-4F98-A994-9A7F798366C8}" type="pres">
      <dgm:prSet presAssocID="{DCC79E82-83C1-4C3A-9BC1-2F46B3B7DAD2}" presName="rootComposite" presStyleCnt="0"/>
      <dgm:spPr/>
    </dgm:pt>
    <dgm:pt modelId="{CFC3E601-25F0-45C7-A8EB-58B112DFAAB8}" type="pres">
      <dgm:prSet presAssocID="{DCC79E82-83C1-4C3A-9BC1-2F46B3B7DAD2}" presName="rootText" presStyleLbl="node2" presStyleIdx="0" presStyleCnt="2" custScaleX="169479">
        <dgm:presLayoutVars>
          <dgm:chPref val="3"/>
        </dgm:presLayoutVars>
      </dgm:prSet>
      <dgm:spPr/>
      <dgm:t>
        <a:bodyPr/>
        <a:lstStyle/>
        <a:p>
          <a:pPr rtl="1"/>
          <a:endParaRPr lang="ar-SA"/>
        </a:p>
      </dgm:t>
    </dgm:pt>
    <dgm:pt modelId="{43254F67-174D-4306-80F4-F60A8477AC2B}" type="pres">
      <dgm:prSet presAssocID="{DCC79E82-83C1-4C3A-9BC1-2F46B3B7DAD2}" presName="rootConnector" presStyleLbl="node2" presStyleIdx="0" presStyleCnt="2"/>
      <dgm:spPr/>
      <dgm:t>
        <a:bodyPr/>
        <a:lstStyle/>
        <a:p>
          <a:pPr rtl="1"/>
          <a:endParaRPr lang="ar-SA"/>
        </a:p>
      </dgm:t>
    </dgm:pt>
    <dgm:pt modelId="{514AF97C-D67C-479B-809D-947778BB3443}" type="pres">
      <dgm:prSet presAssocID="{DCC79E82-83C1-4C3A-9BC1-2F46B3B7DAD2}" presName="hierChild4" presStyleCnt="0"/>
      <dgm:spPr/>
    </dgm:pt>
    <dgm:pt modelId="{2C49BDA8-D298-46B3-9E50-EA0AA9EB9390}" type="pres">
      <dgm:prSet presAssocID="{DCC79E82-83C1-4C3A-9BC1-2F46B3B7DAD2}" presName="hierChild5" presStyleCnt="0"/>
      <dgm:spPr/>
    </dgm:pt>
    <dgm:pt modelId="{7E4346DC-6300-46C4-87AD-BC39838BFA6E}" type="pres">
      <dgm:prSet presAssocID="{0B137543-A14A-4018-A233-1F49D675D8F0}" presName="Name35" presStyleLbl="parChTrans1D2" presStyleIdx="1" presStyleCnt="2"/>
      <dgm:spPr/>
      <dgm:t>
        <a:bodyPr/>
        <a:lstStyle/>
        <a:p>
          <a:pPr rtl="1"/>
          <a:endParaRPr lang="ar-SA"/>
        </a:p>
      </dgm:t>
    </dgm:pt>
    <dgm:pt modelId="{05CFC36E-63F5-43C3-AEB6-3A4ACE73E137}" type="pres">
      <dgm:prSet presAssocID="{2C670F18-B336-4EEA-92DA-67C2815FAFFB}" presName="hierRoot2" presStyleCnt="0">
        <dgm:presLayoutVars>
          <dgm:hierBranch val="r"/>
        </dgm:presLayoutVars>
      </dgm:prSet>
      <dgm:spPr/>
    </dgm:pt>
    <dgm:pt modelId="{5CC5EB1F-AE19-4176-9559-B03703B3245C}" type="pres">
      <dgm:prSet presAssocID="{2C670F18-B336-4EEA-92DA-67C2815FAFFB}" presName="rootComposite" presStyleCnt="0"/>
      <dgm:spPr/>
    </dgm:pt>
    <dgm:pt modelId="{9FF73C76-C154-4EA2-A84B-3E97BAF92FF3}" type="pres">
      <dgm:prSet presAssocID="{2C670F18-B336-4EEA-92DA-67C2815FAFFB}" presName="rootText" presStyleLbl="node2" presStyleIdx="1" presStyleCnt="2" custScaleX="144725">
        <dgm:presLayoutVars>
          <dgm:chPref val="3"/>
        </dgm:presLayoutVars>
      </dgm:prSet>
      <dgm:spPr/>
      <dgm:t>
        <a:bodyPr/>
        <a:lstStyle/>
        <a:p>
          <a:pPr rtl="1"/>
          <a:endParaRPr lang="ar-SA"/>
        </a:p>
      </dgm:t>
    </dgm:pt>
    <dgm:pt modelId="{14BF01CE-2C66-4198-87F1-8245E4FA89DC}" type="pres">
      <dgm:prSet presAssocID="{2C670F18-B336-4EEA-92DA-67C2815FAFFB}" presName="rootConnector" presStyleLbl="node2" presStyleIdx="1" presStyleCnt="2"/>
      <dgm:spPr/>
      <dgm:t>
        <a:bodyPr/>
        <a:lstStyle/>
        <a:p>
          <a:pPr rtl="1"/>
          <a:endParaRPr lang="ar-SA"/>
        </a:p>
      </dgm:t>
    </dgm:pt>
    <dgm:pt modelId="{FBE0CEED-EC65-4DAC-860A-C1C08F3C666B}" type="pres">
      <dgm:prSet presAssocID="{2C670F18-B336-4EEA-92DA-67C2815FAFFB}" presName="hierChild4" presStyleCnt="0"/>
      <dgm:spPr/>
    </dgm:pt>
    <dgm:pt modelId="{8755791D-7E19-46CD-A6E8-AA45D5E3D988}" type="pres">
      <dgm:prSet presAssocID="{2C670F18-B336-4EEA-92DA-67C2815FAFFB}" presName="hierChild5" presStyleCnt="0"/>
      <dgm:spPr/>
    </dgm:pt>
    <dgm:pt modelId="{A2EA8AEB-FBF3-4DDB-A7A3-B6D48CABA897}" type="pres">
      <dgm:prSet presAssocID="{5CA641F4-7E92-44BF-BCED-3EE8B1BA4888}" presName="hierChild3" presStyleCnt="0"/>
      <dgm:spPr/>
    </dgm:pt>
  </dgm:ptLst>
  <dgm:cxnLst>
    <dgm:cxn modelId="{C0DDF8E4-3016-4CC0-B956-84A864FA370F}" type="presOf" srcId="{DCC79E82-83C1-4C3A-9BC1-2F46B3B7DAD2}" destId="{43254F67-174D-4306-80F4-F60A8477AC2B}" srcOrd="1" destOrd="0" presId="urn:microsoft.com/office/officeart/2005/8/layout/orgChart1"/>
    <dgm:cxn modelId="{AF5ACB6F-4A22-46DD-AF10-9DE8CFDB5436}" srcId="{778C2899-24A2-4F83-9A4C-4323E0F08B7C}" destId="{5CA641F4-7E92-44BF-BCED-3EE8B1BA4888}" srcOrd="0" destOrd="0" parTransId="{37EA55F4-743D-4392-A6B2-4FE0099C35AC}" sibTransId="{68FEAF95-1180-45A6-B902-21FF2E9816D8}"/>
    <dgm:cxn modelId="{E049E9ED-323C-48FA-83CA-0FBD6560D5F1}" type="presOf" srcId="{2C670F18-B336-4EEA-92DA-67C2815FAFFB}" destId="{9FF73C76-C154-4EA2-A84B-3E97BAF92FF3}" srcOrd="0" destOrd="0" presId="urn:microsoft.com/office/officeart/2005/8/layout/orgChart1"/>
    <dgm:cxn modelId="{938E234D-B4F5-4FE1-B617-B4E6DD382298}" type="presOf" srcId="{630742A6-217D-41F0-A512-FD260A8FBC6D}" destId="{7F972D4E-642C-426E-8C81-21BABE189E74}" srcOrd="0" destOrd="0" presId="urn:microsoft.com/office/officeart/2005/8/layout/orgChart1"/>
    <dgm:cxn modelId="{5A5DC156-C86A-4C8B-AC4F-2D67947C4602}" srcId="{5CA641F4-7E92-44BF-BCED-3EE8B1BA4888}" destId="{DCC79E82-83C1-4C3A-9BC1-2F46B3B7DAD2}" srcOrd="0" destOrd="0" parTransId="{630742A6-217D-41F0-A512-FD260A8FBC6D}" sibTransId="{B6F047A2-6BB5-40C8-8773-25B7D8BD4835}"/>
    <dgm:cxn modelId="{EF2EEAE5-4308-445F-B481-AE8666F73887}" type="presOf" srcId="{2C670F18-B336-4EEA-92DA-67C2815FAFFB}" destId="{14BF01CE-2C66-4198-87F1-8245E4FA89DC}" srcOrd="1" destOrd="0" presId="urn:microsoft.com/office/officeart/2005/8/layout/orgChart1"/>
    <dgm:cxn modelId="{BAF591E8-0FE4-4945-9A62-B182751C07A9}" type="presOf" srcId="{0B137543-A14A-4018-A233-1F49D675D8F0}" destId="{7E4346DC-6300-46C4-87AD-BC39838BFA6E}" srcOrd="0" destOrd="0" presId="urn:microsoft.com/office/officeart/2005/8/layout/orgChart1"/>
    <dgm:cxn modelId="{1C9E26BD-5A39-41AE-9484-D6C31ED2593D}" srcId="{5CA641F4-7E92-44BF-BCED-3EE8B1BA4888}" destId="{2C670F18-B336-4EEA-92DA-67C2815FAFFB}" srcOrd="1" destOrd="0" parTransId="{0B137543-A14A-4018-A233-1F49D675D8F0}" sibTransId="{4F6D6072-38FF-4E51-9A82-DB03DB913414}"/>
    <dgm:cxn modelId="{EA3744B8-D5F1-446B-A2D4-C4282FFDE32C}" type="presOf" srcId="{5CA641F4-7E92-44BF-BCED-3EE8B1BA4888}" destId="{1AD97878-D194-4142-8444-CAE3A92EA742}" srcOrd="0" destOrd="0" presId="urn:microsoft.com/office/officeart/2005/8/layout/orgChart1"/>
    <dgm:cxn modelId="{6C69076D-D02C-4AB3-90A8-627AA4B221D6}" type="presOf" srcId="{778C2899-24A2-4F83-9A4C-4323E0F08B7C}" destId="{BFC65E3F-D845-4247-A53F-6332789F613F}" srcOrd="0" destOrd="0" presId="urn:microsoft.com/office/officeart/2005/8/layout/orgChart1"/>
    <dgm:cxn modelId="{9D5749DC-89BE-437E-81E0-89A741C7EC4A}" type="presOf" srcId="{5CA641F4-7E92-44BF-BCED-3EE8B1BA4888}" destId="{860A785C-B77B-41E8-A072-3D555528591A}" srcOrd="1" destOrd="0" presId="urn:microsoft.com/office/officeart/2005/8/layout/orgChart1"/>
    <dgm:cxn modelId="{61C5BCBA-EB53-4AC7-A8FF-A065558D46F7}" type="presOf" srcId="{DCC79E82-83C1-4C3A-9BC1-2F46B3B7DAD2}" destId="{CFC3E601-25F0-45C7-A8EB-58B112DFAAB8}" srcOrd="0" destOrd="0" presId="urn:microsoft.com/office/officeart/2005/8/layout/orgChart1"/>
    <dgm:cxn modelId="{33BCE096-5454-4FF5-8433-EE733E3D4B7C}" type="presParOf" srcId="{BFC65E3F-D845-4247-A53F-6332789F613F}" destId="{2339E9F8-B60D-4D6E-9870-1D810A8A4612}" srcOrd="0" destOrd="0" presId="urn:microsoft.com/office/officeart/2005/8/layout/orgChart1"/>
    <dgm:cxn modelId="{B67249B9-92BB-4EFD-A2D8-69D126C4666F}" type="presParOf" srcId="{2339E9F8-B60D-4D6E-9870-1D810A8A4612}" destId="{902D74CF-989F-48DB-8090-5A61C5EA46AA}" srcOrd="0" destOrd="0" presId="urn:microsoft.com/office/officeart/2005/8/layout/orgChart1"/>
    <dgm:cxn modelId="{D1AB892D-5FDD-4BB4-9AEE-BB18B133C4A1}" type="presParOf" srcId="{902D74CF-989F-48DB-8090-5A61C5EA46AA}" destId="{1AD97878-D194-4142-8444-CAE3A92EA742}" srcOrd="0" destOrd="0" presId="urn:microsoft.com/office/officeart/2005/8/layout/orgChart1"/>
    <dgm:cxn modelId="{D69FE040-57DC-40BC-B5FD-B11ABEC31AB6}" type="presParOf" srcId="{902D74CF-989F-48DB-8090-5A61C5EA46AA}" destId="{860A785C-B77B-41E8-A072-3D555528591A}" srcOrd="1" destOrd="0" presId="urn:microsoft.com/office/officeart/2005/8/layout/orgChart1"/>
    <dgm:cxn modelId="{BF310744-3CAB-46FC-8D3E-DF07B54184BA}" type="presParOf" srcId="{2339E9F8-B60D-4D6E-9870-1D810A8A4612}" destId="{851ECE1F-128B-473B-8DC2-B707F2A08BCA}" srcOrd="1" destOrd="0" presId="urn:microsoft.com/office/officeart/2005/8/layout/orgChart1"/>
    <dgm:cxn modelId="{0CE4272A-FA6C-47B7-BABD-CC59BC2D27BE}" type="presParOf" srcId="{851ECE1F-128B-473B-8DC2-B707F2A08BCA}" destId="{7F972D4E-642C-426E-8C81-21BABE189E74}" srcOrd="0" destOrd="0" presId="urn:microsoft.com/office/officeart/2005/8/layout/orgChart1"/>
    <dgm:cxn modelId="{6B2749F9-A9BA-4AC8-BC93-CF238C160370}" type="presParOf" srcId="{851ECE1F-128B-473B-8DC2-B707F2A08BCA}" destId="{02EB46C5-1796-4941-B444-224BACDB1978}" srcOrd="1" destOrd="0" presId="urn:microsoft.com/office/officeart/2005/8/layout/orgChart1"/>
    <dgm:cxn modelId="{DB0A510C-3C5B-4DDC-A64C-D778804F77A9}" type="presParOf" srcId="{02EB46C5-1796-4941-B444-224BACDB1978}" destId="{FE20132D-8920-4F98-A994-9A7F798366C8}" srcOrd="0" destOrd="0" presId="urn:microsoft.com/office/officeart/2005/8/layout/orgChart1"/>
    <dgm:cxn modelId="{B082209B-F9E5-42E2-8DF2-2937D8B8BD9C}" type="presParOf" srcId="{FE20132D-8920-4F98-A994-9A7F798366C8}" destId="{CFC3E601-25F0-45C7-A8EB-58B112DFAAB8}" srcOrd="0" destOrd="0" presId="urn:microsoft.com/office/officeart/2005/8/layout/orgChart1"/>
    <dgm:cxn modelId="{A7DF8047-7BEB-4D7B-AD27-351DA1F43E2C}" type="presParOf" srcId="{FE20132D-8920-4F98-A994-9A7F798366C8}" destId="{43254F67-174D-4306-80F4-F60A8477AC2B}" srcOrd="1" destOrd="0" presId="urn:microsoft.com/office/officeart/2005/8/layout/orgChart1"/>
    <dgm:cxn modelId="{EF79132B-8B4C-42DF-B57A-E3B1F476F7C8}" type="presParOf" srcId="{02EB46C5-1796-4941-B444-224BACDB1978}" destId="{514AF97C-D67C-479B-809D-947778BB3443}" srcOrd="1" destOrd="0" presId="urn:microsoft.com/office/officeart/2005/8/layout/orgChart1"/>
    <dgm:cxn modelId="{CDCA62C8-D526-4113-AD20-298BD9152537}" type="presParOf" srcId="{02EB46C5-1796-4941-B444-224BACDB1978}" destId="{2C49BDA8-D298-46B3-9E50-EA0AA9EB9390}" srcOrd="2" destOrd="0" presId="urn:microsoft.com/office/officeart/2005/8/layout/orgChart1"/>
    <dgm:cxn modelId="{040C6A68-399F-45B5-8B68-4EF1E8AA2ABF}" type="presParOf" srcId="{851ECE1F-128B-473B-8DC2-B707F2A08BCA}" destId="{7E4346DC-6300-46C4-87AD-BC39838BFA6E}" srcOrd="2" destOrd="0" presId="urn:microsoft.com/office/officeart/2005/8/layout/orgChart1"/>
    <dgm:cxn modelId="{72EF6509-3314-4AEF-9A89-272AFA4BDE3D}" type="presParOf" srcId="{851ECE1F-128B-473B-8DC2-B707F2A08BCA}" destId="{05CFC36E-63F5-43C3-AEB6-3A4ACE73E137}" srcOrd="3" destOrd="0" presId="urn:microsoft.com/office/officeart/2005/8/layout/orgChart1"/>
    <dgm:cxn modelId="{C0E02AAD-0EED-428E-BED0-C967F8404FF4}" type="presParOf" srcId="{05CFC36E-63F5-43C3-AEB6-3A4ACE73E137}" destId="{5CC5EB1F-AE19-4176-9559-B03703B3245C}" srcOrd="0" destOrd="0" presId="urn:microsoft.com/office/officeart/2005/8/layout/orgChart1"/>
    <dgm:cxn modelId="{B2276111-EBA7-42D7-B0B6-A057EFA0B340}" type="presParOf" srcId="{5CC5EB1F-AE19-4176-9559-B03703B3245C}" destId="{9FF73C76-C154-4EA2-A84B-3E97BAF92FF3}" srcOrd="0" destOrd="0" presId="urn:microsoft.com/office/officeart/2005/8/layout/orgChart1"/>
    <dgm:cxn modelId="{37339485-DCFA-4E3D-8323-1F1839E3BE81}" type="presParOf" srcId="{5CC5EB1F-AE19-4176-9559-B03703B3245C}" destId="{14BF01CE-2C66-4198-87F1-8245E4FA89DC}" srcOrd="1" destOrd="0" presId="urn:microsoft.com/office/officeart/2005/8/layout/orgChart1"/>
    <dgm:cxn modelId="{BF48F0BD-3770-4957-9366-C3F2868554FA}" type="presParOf" srcId="{05CFC36E-63F5-43C3-AEB6-3A4ACE73E137}" destId="{FBE0CEED-EC65-4DAC-860A-C1C08F3C666B}" srcOrd="1" destOrd="0" presId="urn:microsoft.com/office/officeart/2005/8/layout/orgChart1"/>
    <dgm:cxn modelId="{1CC6CC1E-7EC6-46FF-916E-7128A8C3F4A3}" type="presParOf" srcId="{05CFC36E-63F5-43C3-AEB6-3A4ACE73E137}" destId="{8755791D-7E19-46CD-A6E8-AA45D5E3D988}" srcOrd="2" destOrd="0" presId="urn:microsoft.com/office/officeart/2005/8/layout/orgChart1"/>
    <dgm:cxn modelId="{D25ED8DD-9140-47CE-9424-61782B91672E}" type="presParOf" srcId="{2339E9F8-B60D-4D6E-9870-1D810A8A4612}" destId="{A2EA8AEB-FBF3-4DDB-A7A3-B6D48CABA897}"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9CF6B3-26C4-4BE1-80CE-1C0A58A4C305}" type="doc">
      <dgm:prSet loTypeId="urn:microsoft.com/office/officeart/2005/8/layout/orgChart1" loCatId="hierarchy" qsTypeId="urn:microsoft.com/office/officeart/2005/8/quickstyle/simple3" qsCatId="simple" csTypeId="urn:microsoft.com/office/officeart/2005/8/colors/accent1_2" csCatId="accent1" phldr="1"/>
      <dgm:spPr/>
    </dgm:pt>
    <dgm:pt modelId="{B381E4BE-C07C-4B06-83EC-6AE36317A028}">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solidFill>
                <a:schemeClr val="tx2">
                  <a:lumMod val="50000"/>
                </a:schemeClr>
              </a:solidFill>
              <a:effectLst/>
              <a:latin typeface="Arial" pitchFamily="34" charset="0"/>
              <a:cs typeface="Arial" pitchFamily="34" charset="0"/>
            </a:rPr>
            <a:t>Computer hardware</a:t>
          </a:r>
        </a:p>
      </dgm:t>
    </dgm:pt>
    <dgm:pt modelId="{9F3EB88E-2EB5-45C0-A7C2-331C2297FEA0}" type="parTrans" cxnId="{CF0F2F77-1A6A-438F-A0F3-675D671CA00B}">
      <dgm:prSet/>
      <dgm:spPr/>
      <dgm:t>
        <a:bodyPr/>
        <a:lstStyle/>
        <a:p>
          <a:pPr rtl="1"/>
          <a:endParaRPr lang="ar-SA"/>
        </a:p>
      </dgm:t>
    </dgm:pt>
    <dgm:pt modelId="{0D1587ED-3B28-4013-8345-2B53C92B541E}" type="sibTrans" cxnId="{CF0F2F77-1A6A-438F-A0F3-675D671CA00B}">
      <dgm:prSet/>
      <dgm:spPr/>
      <dgm:t>
        <a:bodyPr/>
        <a:lstStyle/>
        <a:p>
          <a:pPr rtl="1"/>
          <a:endParaRPr lang="ar-SA"/>
        </a:p>
      </dgm:t>
    </dgm:pt>
    <dgm:pt modelId="{FB2324F4-AE49-4450-823A-EEC434F7168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effectLst/>
              <a:latin typeface="Arial" pitchFamily="34" charset="0"/>
              <a:cs typeface="Arial" pitchFamily="34" charset="0"/>
            </a:rPr>
            <a:t>?</a:t>
          </a:r>
        </a:p>
      </dgm:t>
    </dgm:pt>
    <dgm:pt modelId="{E1B28516-3475-40B5-802C-353511B6A079}" type="sibTrans" cxnId="{BC9C765F-F35A-4AE2-AFF1-C83B72BC79F8}">
      <dgm:prSet/>
      <dgm:spPr/>
      <dgm:t>
        <a:bodyPr/>
        <a:lstStyle/>
        <a:p>
          <a:pPr rtl="1"/>
          <a:endParaRPr lang="ar-SA"/>
        </a:p>
      </dgm:t>
    </dgm:pt>
    <dgm:pt modelId="{F2C4BEBD-80A5-4A82-84E1-83502E360845}" type="parTrans" cxnId="{BC9C765F-F35A-4AE2-AFF1-C83B72BC79F8}">
      <dgm:prSet/>
      <dgm:spPr/>
      <dgm:t>
        <a:bodyPr/>
        <a:lstStyle/>
        <a:p>
          <a:pPr rtl="1"/>
          <a:endParaRPr lang="ar-SA" dirty="0"/>
        </a:p>
      </dgm:t>
    </dgm:pt>
    <dgm:pt modelId="{11BC1C20-2F24-4387-B40D-ACC1CBF78A17}">
      <dgm:prSet/>
      <dgm:spPr/>
      <dgm:t>
        <a:bodyPr/>
        <a:lstStyle/>
        <a:p>
          <a:pPr marL="0" lvl="0" indent="0" algn="ctr" defTabSz="914400" rtl="1">
            <a:lnSpc>
              <a:spcPct val="100000"/>
            </a:lnSpc>
            <a:spcBef>
              <a:spcPct val="0"/>
            </a:spcBef>
            <a:spcAft>
              <a:spcPct val="0"/>
            </a:spcAft>
            <a:buNone/>
          </a:pPr>
          <a:r>
            <a:rPr lang="en-US" dirty="0" smtClean="0"/>
            <a:t>Output devices</a:t>
          </a:r>
          <a:endParaRPr kumimoji="0" lang="en-US" b="1" i="0" u="none" strike="noStrike" cap="none" normalizeH="0" baseline="0" dirty="0" smtClean="0">
            <a:ln/>
            <a:effectLst/>
            <a:latin typeface="Arial" pitchFamily="34" charset="0"/>
            <a:cs typeface="Arial" pitchFamily="34" charset="0"/>
          </a:endParaRPr>
        </a:p>
      </dgm:t>
    </dgm:pt>
    <dgm:pt modelId="{B5A5DE2C-90E1-45D9-B0E8-CBD794E2BD98}" type="sibTrans" cxnId="{DA307E18-C8F7-4E54-9ADF-C3D1DCF9E361}">
      <dgm:prSet/>
      <dgm:spPr/>
      <dgm:t>
        <a:bodyPr/>
        <a:lstStyle/>
        <a:p>
          <a:pPr rtl="1"/>
          <a:endParaRPr lang="ar-SA"/>
        </a:p>
      </dgm:t>
    </dgm:pt>
    <dgm:pt modelId="{D527951C-59EB-4B14-8B2B-A3C6340FD0A8}" type="parTrans" cxnId="{DA307E18-C8F7-4E54-9ADF-C3D1DCF9E361}">
      <dgm:prSet/>
      <dgm:spPr/>
      <dgm:t>
        <a:bodyPr/>
        <a:lstStyle/>
        <a:p>
          <a:pPr rtl="1"/>
          <a:endParaRPr lang="ar-SA" dirty="0"/>
        </a:p>
      </dgm:t>
    </dgm:pt>
    <dgm:pt modelId="{D19FE62A-6D2A-4631-AF3F-7DCC6F071E35}">
      <dgm:prSet/>
      <dgm:spPr/>
      <dgm:t>
        <a:bodyPr/>
        <a:lstStyle/>
        <a:p>
          <a:pPr rtl="1"/>
          <a:r>
            <a:rPr lang="en-US" dirty="0" smtClean="0"/>
            <a:t>Input devices</a:t>
          </a:r>
          <a:endParaRPr lang="ar-SA" dirty="0"/>
        </a:p>
      </dgm:t>
    </dgm:pt>
    <dgm:pt modelId="{BDF19529-3723-4D86-B36B-9E3FDEC04D24}" type="parTrans" cxnId="{75838BE6-7E4F-4762-921B-A15BB0DAD317}">
      <dgm:prSet/>
      <dgm:spPr/>
    </dgm:pt>
    <dgm:pt modelId="{6674ACCA-1738-4816-A9B1-64A2D39A703F}" type="sibTrans" cxnId="{75838BE6-7E4F-4762-921B-A15BB0DAD317}">
      <dgm:prSet/>
      <dgm:spPr/>
    </dgm:pt>
    <dgm:pt modelId="{3EBB2C1F-6B29-442B-8682-33F25268EAA7}">
      <dgm:prSet/>
      <dgm:spPr/>
      <dgm:t>
        <a:bodyPr/>
        <a:lstStyle/>
        <a:p>
          <a:pPr rtl="1"/>
          <a:r>
            <a:rPr lang="en-US" dirty="0" smtClean="0"/>
            <a:t>memory</a:t>
          </a:r>
          <a:endParaRPr lang="ar-SA" dirty="0"/>
        </a:p>
      </dgm:t>
    </dgm:pt>
    <dgm:pt modelId="{648C3473-F77B-436A-98EB-19D346298434}" type="parTrans" cxnId="{90F1C2AD-28C5-4273-BC0C-603899EAC415}">
      <dgm:prSet/>
      <dgm:spPr/>
    </dgm:pt>
    <dgm:pt modelId="{534FA212-C0E9-40A9-A151-E246CFD0A782}" type="sibTrans" cxnId="{90F1C2AD-28C5-4273-BC0C-603899EAC415}">
      <dgm:prSet/>
      <dgm:spPr/>
    </dgm:pt>
    <dgm:pt modelId="{70250285-D7A1-4C21-9255-5181F5D00CC9}">
      <dgm:prSet custT="1"/>
      <dgm:spPr/>
      <dgm:t>
        <a:bodyPr/>
        <a:lstStyle/>
        <a:p>
          <a:pPr rtl="1"/>
          <a:r>
            <a:rPr lang="en-US" sz="1600" dirty="0" smtClean="0"/>
            <a:t>Central Processing Unit</a:t>
          </a:r>
          <a:endParaRPr lang="ar-SA" sz="1600" dirty="0" smtClean="0"/>
        </a:p>
        <a:p>
          <a:pPr rtl="1"/>
          <a:r>
            <a:rPr lang="en-US" sz="2000" dirty="0" err="1" smtClean="0"/>
            <a:t>Cpu</a:t>
          </a:r>
          <a:endParaRPr lang="en-US" sz="2000" dirty="0" smtClean="0"/>
        </a:p>
      </dgm:t>
    </dgm:pt>
    <dgm:pt modelId="{6DF06594-9CEA-4FD3-84C8-C835A3AFAED2}" type="parTrans" cxnId="{418EEC55-5F89-452B-957A-35D7B8043CE3}">
      <dgm:prSet/>
      <dgm:spPr/>
    </dgm:pt>
    <dgm:pt modelId="{A148532C-7CF7-4324-9777-306C92439417}" type="sibTrans" cxnId="{418EEC55-5F89-452B-957A-35D7B8043CE3}">
      <dgm:prSet/>
      <dgm:spPr/>
    </dgm:pt>
    <dgm:pt modelId="{6B0670AA-50FA-4D03-973B-2535F4C7DE37}" type="pres">
      <dgm:prSet presAssocID="{CA9CF6B3-26C4-4BE1-80CE-1C0A58A4C305}" presName="hierChild1" presStyleCnt="0">
        <dgm:presLayoutVars>
          <dgm:orgChart val="1"/>
          <dgm:chPref val="1"/>
          <dgm:dir/>
          <dgm:animOne val="branch"/>
          <dgm:animLvl val="lvl"/>
          <dgm:resizeHandles/>
        </dgm:presLayoutVars>
      </dgm:prSet>
      <dgm:spPr/>
    </dgm:pt>
    <dgm:pt modelId="{2FA42E6E-87A6-4176-92CC-13594DE1AEFF}" type="pres">
      <dgm:prSet presAssocID="{B381E4BE-C07C-4B06-83EC-6AE36317A028}" presName="hierRoot1" presStyleCnt="0">
        <dgm:presLayoutVars>
          <dgm:hierBranch/>
        </dgm:presLayoutVars>
      </dgm:prSet>
      <dgm:spPr/>
    </dgm:pt>
    <dgm:pt modelId="{5D180ACE-B8CB-4242-992C-6B0EA2FF62D1}" type="pres">
      <dgm:prSet presAssocID="{B381E4BE-C07C-4B06-83EC-6AE36317A028}" presName="rootComposite1" presStyleCnt="0"/>
      <dgm:spPr/>
    </dgm:pt>
    <dgm:pt modelId="{7955E0C1-8F57-4184-A0B3-5ECE0D59DAD6}" type="pres">
      <dgm:prSet presAssocID="{B381E4BE-C07C-4B06-83EC-6AE36317A028}" presName="rootText1" presStyleLbl="node0" presStyleIdx="0" presStyleCnt="1" custScaleX="180081">
        <dgm:presLayoutVars>
          <dgm:chPref val="3"/>
        </dgm:presLayoutVars>
      </dgm:prSet>
      <dgm:spPr/>
      <dgm:t>
        <a:bodyPr/>
        <a:lstStyle/>
        <a:p>
          <a:pPr rtl="1"/>
          <a:endParaRPr lang="ar-SA"/>
        </a:p>
      </dgm:t>
    </dgm:pt>
    <dgm:pt modelId="{D6ADFB68-AE0D-4452-A7CB-43F4E6FDA281}" type="pres">
      <dgm:prSet presAssocID="{B381E4BE-C07C-4B06-83EC-6AE36317A028}" presName="rootConnector1" presStyleLbl="node1" presStyleIdx="0" presStyleCnt="0"/>
      <dgm:spPr/>
      <dgm:t>
        <a:bodyPr/>
        <a:lstStyle/>
        <a:p>
          <a:pPr rtl="1"/>
          <a:endParaRPr lang="ar-SA"/>
        </a:p>
      </dgm:t>
    </dgm:pt>
    <dgm:pt modelId="{5EE1A3B3-D9E2-485E-8C71-3BD5494FBD09}" type="pres">
      <dgm:prSet presAssocID="{B381E4BE-C07C-4B06-83EC-6AE36317A028}" presName="hierChild2" presStyleCnt="0"/>
      <dgm:spPr/>
    </dgm:pt>
    <dgm:pt modelId="{80C37DC6-C318-4865-948F-E66B12A54B71}" type="pres">
      <dgm:prSet presAssocID="{F2C4BEBD-80A5-4A82-84E1-83502E360845}" presName="Name35" presStyleLbl="parChTrans1D2" presStyleIdx="0" presStyleCnt="5"/>
      <dgm:spPr/>
      <dgm:t>
        <a:bodyPr/>
        <a:lstStyle/>
        <a:p>
          <a:pPr rtl="1"/>
          <a:endParaRPr lang="ar-SA"/>
        </a:p>
      </dgm:t>
    </dgm:pt>
    <dgm:pt modelId="{60E2417E-3EB5-4A7A-97FF-09D10BB19323}" type="pres">
      <dgm:prSet presAssocID="{FB2324F4-AE49-4450-823A-EEC434F71684}" presName="hierRoot2" presStyleCnt="0">
        <dgm:presLayoutVars>
          <dgm:hierBranch/>
        </dgm:presLayoutVars>
      </dgm:prSet>
      <dgm:spPr/>
    </dgm:pt>
    <dgm:pt modelId="{E677A186-1683-462C-9B42-3E3AAE774E1D}" type="pres">
      <dgm:prSet presAssocID="{FB2324F4-AE49-4450-823A-EEC434F71684}" presName="rootComposite" presStyleCnt="0"/>
      <dgm:spPr/>
    </dgm:pt>
    <dgm:pt modelId="{22C8BFD0-50AA-4819-B4CC-B2FC24A9F955}" type="pres">
      <dgm:prSet presAssocID="{FB2324F4-AE49-4450-823A-EEC434F71684}" presName="rootText" presStyleLbl="node2" presStyleIdx="0" presStyleCnt="5">
        <dgm:presLayoutVars>
          <dgm:chPref val="3"/>
        </dgm:presLayoutVars>
      </dgm:prSet>
      <dgm:spPr/>
      <dgm:t>
        <a:bodyPr/>
        <a:lstStyle/>
        <a:p>
          <a:pPr rtl="1"/>
          <a:endParaRPr lang="ar-SA"/>
        </a:p>
      </dgm:t>
    </dgm:pt>
    <dgm:pt modelId="{C378ED88-0ECB-4F52-BE79-4A8E11A1CE06}" type="pres">
      <dgm:prSet presAssocID="{FB2324F4-AE49-4450-823A-EEC434F71684}" presName="rootConnector" presStyleLbl="node2" presStyleIdx="0" presStyleCnt="5"/>
      <dgm:spPr/>
      <dgm:t>
        <a:bodyPr/>
        <a:lstStyle/>
        <a:p>
          <a:pPr rtl="1"/>
          <a:endParaRPr lang="ar-SA"/>
        </a:p>
      </dgm:t>
    </dgm:pt>
    <dgm:pt modelId="{6BF5F574-FC8D-4F3A-8EAA-37E2D76F0328}" type="pres">
      <dgm:prSet presAssocID="{FB2324F4-AE49-4450-823A-EEC434F71684}" presName="hierChild4" presStyleCnt="0"/>
      <dgm:spPr/>
    </dgm:pt>
    <dgm:pt modelId="{14D90FF6-B1A1-4A38-B103-66C1B9CEDACA}" type="pres">
      <dgm:prSet presAssocID="{FB2324F4-AE49-4450-823A-EEC434F71684}" presName="hierChild5" presStyleCnt="0"/>
      <dgm:spPr/>
    </dgm:pt>
    <dgm:pt modelId="{E3105F06-31F7-4461-80F1-302F5BA3DCE5}" type="pres">
      <dgm:prSet presAssocID="{D527951C-59EB-4B14-8B2B-A3C6340FD0A8}" presName="Name35" presStyleLbl="parChTrans1D2" presStyleIdx="1" presStyleCnt="5"/>
      <dgm:spPr/>
      <dgm:t>
        <a:bodyPr/>
        <a:lstStyle/>
        <a:p>
          <a:pPr rtl="1"/>
          <a:endParaRPr lang="ar-SA"/>
        </a:p>
      </dgm:t>
    </dgm:pt>
    <dgm:pt modelId="{DFAB9256-4060-4914-9EC5-0A45C75D1A60}" type="pres">
      <dgm:prSet presAssocID="{11BC1C20-2F24-4387-B40D-ACC1CBF78A17}" presName="hierRoot2" presStyleCnt="0">
        <dgm:presLayoutVars>
          <dgm:hierBranch/>
        </dgm:presLayoutVars>
      </dgm:prSet>
      <dgm:spPr/>
    </dgm:pt>
    <dgm:pt modelId="{FCE28D1D-DF23-401E-865A-99BF90F978FC}" type="pres">
      <dgm:prSet presAssocID="{11BC1C20-2F24-4387-B40D-ACC1CBF78A17}" presName="rootComposite" presStyleCnt="0"/>
      <dgm:spPr/>
    </dgm:pt>
    <dgm:pt modelId="{8C4D7751-6DFA-4F21-A264-05C59D1CCC1A}" type="pres">
      <dgm:prSet presAssocID="{11BC1C20-2F24-4387-B40D-ACC1CBF78A17}" presName="rootText" presStyleLbl="node2" presStyleIdx="1" presStyleCnt="5">
        <dgm:presLayoutVars>
          <dgm:chPref val="3"/>
        </dgm:presLayoutVars>
      </dgm:prSet>
      <dgm:spPr/>
      <dgm:t>
        <a:bodyPr/>
        <a:lstStyle/>
        <a:p>
          <a:pPr rtl="1"/>
          <a:endParaRPr lang="ar-SA"/>
        </a:p>
      </dgm:t>
    </dgm:pt>
    <dgm:pt modelId="{7DA7FEFE-D4B0-4FF8-BF3A-E8D073841B7F}" type="pres">
      <dgm:prSet presAssocID="{11BC1C20-2F24-4387-B40D-ACC1CBF78A17}" presName="rootConnector" presStyleLbl="node2" presStyleIdx="1" presStyleCnt="5"/>
      <dgm:spPr/>
      <dgm:t>
        <a:bodyPr/>
        <a:lstStyle/>
        <a:p>
          <a:pPr rtl="1"/>
          <a:endParaRPr lang="ar-SA"/>
        </a:p>
      </dgm:t>
    </dgm:pt>
    <dgm:pt modelId="{0EE98037-C4AE-4FB6-BBDD-649686D2B426}" type="pres">
      <dgm:prSet presAssocID="{11BC1C20-2F24-4387-B40D-ACC1CBF78A17}" presName="hierChild4" presStyleCnt="0"/>
      <dgm:spPr/>
    </dgm:pt>
    <dgm:pt modelId="{11D9CBCC-8563-4522-9363-3D69B8C612BA}" type="pres">
      <dgm:prSet presAssocID="{11BC1C20-2F24-4387-B40D-ACC1CBF78A17}" presName="hierChild5" presStyleCnt="0"/>
      <dgm:spPr/>
    </dgm:pt>
    <dgm:pt modelId="{51ED3B72-7308-49E3-A889-1C9153A06133}" type="pres">
      <dgm:prSet presAssocID="{BDF19529-3723-4D86-B36B-9E3FDEC04D24}" presName="Name35" presStyleLbl="parChTrans1D2" presStyleIdx="2" presStyleCnt="5"/>
      <dgm:spPr/>
    </dgm:pt>
    <dgm:pt modelId="{42C204AE-6B97-4C50-B1D2-D521BFAE6CB8}" type="pres">
      <dgm:prSet presAssocID="{D19FE62A-6D2A-4631-AF3F-7DCC6F071E35}" presName="hierRoot2" presStyleCnt="0">
        <dgm:presLayoutVars>
          <dgm:hierBranch val="init"/>
        </dgm:presLayoutVars>
      </dgm:prSet>
      <dgm:spPr/>
    </dgm:pt>
    <dgm:pt modelId="{951B0694-1F07-4FE7-9552-AFEFDE011CE5}" type="pres">
      <dgm:prSet presAssocID="{D19FE62A-6D2A-4631-AF3F-7DCC6F071E35}" presName="rootComposite" presStyleCnt="0"/>
      <dgm:spPr/>
    </dgm:pt>
    <dgm:pt modelId="{04D63227-6C0A-4DCD-BC85-B0DB7CB0C3D0}" type="pres">
      <dgm:prSet presAssocID="{D19FE62A-6D2A-4631-AF3F-7DCC6F071E35}" presName="rootText" presStyleLbl="node2" presStyleIdx="2" presStyleCnt="5">
        <dgm:presLayoutVars>
          <dgm:chPref val="3"/>
        </dgm:presLayoutVars>
      </dgm:prSet>
      <dgm:spPr/>
      <dgm:t>
        <a:bodyPr/>
        <a:lstStyle/>
        <a:p>
          <a:pPr rtl="1"/>
          <a:endParaRPr lang="ar-SA"/>
        </a:p>
      </dgm:t>
    </dgm:pt>
    <dgm:pt modelId="{F33D5C7D-C02B-4D31-8DC1-5372F5571689}" type="pres">
      <dgm:prSet presAssocID="{D19FE62A-6D2A-4631-AF3F-7DCC6F071E35}" presName="rootConnector" presStyleLbl="node2" presStyleIdx="2" presStyleCnt="5"/>
      <dgm:spPr/>
      <dgm:t>
        <a:bodyPr/>
        <a:lstStyle/>
        <a:p>
          <a:pPr rtl="1"/>
          <a:endParaRPr lang="ar-SA"/>
        </a:p>
      </dgm:t>
    </dgm:pt>
    <dgm:pt modelId="{DD106CCB-E068-4A68-8F09-0247A37B5604}" type="pres">
      <dgm:prSet presAssocID="{D19FE62A-6D2A-4631-AF3F-7DCC6F071E35}" presName="hierChild4" presStyleCnt="0"/>
      <dgm:spPr/>
    </dgm:pt>
    <dgm:pt modelId="{644CA454-7983-4F04-947A-C7D0B700BC06}" type="pres">
      <dgm:prSet presAssocID="{D19FE62A-6D2A-4631-AF3F-7DCC6F071E35}" presName="hierChild5" presStyleCnt="0"/>
      <dgm:spPr/>
    </dgm:pt>
    <dgm:pt modelId="{13B435E0-1DA4-4640-87B1-B52FA23FE268}" type="pres">
      <dgm:prSet presAssocID="{648C3473-F77B-436A-98EB-19D346298434}" presName="Name35" presStyleLbl="parChTrans1D2" presStyleIdx="3" presStyleCnt="5"/>
      <dgm:spPr/>
    </dgm:pt>
    <dgm:pt modelId="{9C713B9E-1DAB-4738-BC07-3572204442D1}" type="pres">
      <dgm:prSet presAssocID="{3EBB2C1F-6B29-442B-8682-33F25268EAA7}" presName="hierRoot2" presStyleCnt="0">
        <dgm:presLayoutVars>
          <dgm:hierBranch val="init"/>
        </dgm:presLayoutVars>
      </dgm:prSet>
      <dgm:spPr/>
    </dgm:pt>
    <dgm:pt modelId="{E7494709-99ED-4A95-B4FB-921B53380A31}" type="pres">
      <dgm:prSet presAssocID="{3EBB2C1F-6B29-442B-8682-33F25268EAA7}" presName="rootComposite" presStyleCnt="0"/>
      <dgm:spPr/>
    </dgm:pt>
    <dgm:pt modelId="{5F5EEBED-05EB-425E-A553-D5242FAAC861}" type="pres">
      <dgm:prSet presAssocID="{3EBB2C1F-6B29-442B-8682-33F25268EAA7}" presName="rootText" presStyleLbl="node2" presStyleIdx="3" presStyleCnt="5">
        <dgm:presLayoutVars>
          <dgm:chPref val="3"/>
        </dgm:presLayoutVars>
      </dgm:prSet>
      <dgm:spPr/>
      <dgm:t>
        <a:bodyPr/>
        <a:lstStyle/>
        <a:p>
          <a:pPr rtl="1"/>
          <a:endParaRPr lang="ar-SA"/>
        </a:p>
      </dgm:t>
    </dgm:pt>
    <dgm:pt modelId="{D1A046A4-9DA1-40FC-ABE9-62196F122528}" type="pres">
      <dgm:prSet presAssocID="{3EBB2C1F-6B29-442B-8682-33F25268EAA7}" presName="rootConnector" presStyleLbl="node2" presStyleIdx="3" presStyleCnt="5"/>
      <dgm:spPr/>
      <dgm:t>
        <a:bodyPr/>
        <a:lstStyle/>
        <a:p>
          <a:pPr rtl="1"/>
          <a:endParaRPr lang="ar-SA"/>
        </a:p>
      </dgm:t>
    </dgm:pt>
    <dgm:pt modelId="{BC46DD9C-138C-4D5D-80EA-2ADAA6E948CA}" type="pres">
      <dgm:prSet presAssocID="{3EBB2C1F-6B29-442B-8682-33F25268EAA7}" presName="hierChild4" presStyleCnt="0"/>
      <dgm:spPr/>
    </dgm:pt>
    <dgm:pt modelId="{80B0FE46-E92D-4D32-81C2-605B6CCE31A4}" type="pres">
      <dgm:prSet presAssocID="{3EBB2C1F-6B29-442B-8682-33F25268EAA7}" presName="hierChild5" presStyleCnt="0"/>
      <dgm:spPr/>
    </dgm:pt>
    <dgm:pt modelId="{46F60CC2-A892-437D-8B4F-30F0B9A08E05}" type="pres">
      <dgm:prSet presAssocID="{6DF06594-9CEA-4FD3-84C8-C835A3AFAED2}" presName="Name35" presStyleLbl="parChTrans1D2" presStyleIdx="4" presStyleCnt="5"/>
      <dgm:spPr/>
    </dgm:pt>
    <dgm:pt modelId="{93D952CF-C8AB-437C-BB92-0737D8E146C0}" type="pres">
      <dgm:prSet presAssocID="{70250285-D7A1-4C21-9255-5181F5D00CC9}" presName="hierRoot2" presStyleCnt="0">
        <dgm:presLayoutVars>
          <dgm:hierBranch val="init"/>
        </dgm:presLayoutVars>
      </dgm:prSet>
      <dgm:spPr/>
    </dgm:pt>
    <dgm:pt modelId="{8FEFF727-3C77-4361-814E-494EA8C89B0A}" type="pres">
      <dgm:prSet presAssocID="{70250285-D7A1-4C21-9255-5181F5D00CC9}" presName="rootComposite" presStyleCnt="0"/>
      <dgm:spPr/>
    </dgm:pt>
    <dgm:pt modelId="{B7EAC2B7-3928-4289-A37D-20FA58DA0D20}" type="pres">
      <dgm:prSet presAssocID="{70250285-D7A1-4C21-9255-5181F5D00CC9}" presName="rootText" presStyleLbl="node2" presStyleIdx="4" presStyleCnt="5" custScaleX="112010" custScaleY="157431">
        <dgm:presLayoutVars>
          <dgm:chPref val="3"/>
        </dgm:presLayoutVars>
      </dgm:prSet>
      <dgm:spPr/>
      <dgm:t>
        <a:bodyPr/>
        <a:lstStyle/>
        <a:p>
          <a:pPr rtl="1"/>
          <a:endParaRPr lang="ar-SA"/>
        </a:p>
      </dgm:t>
    </dgm:pt>
    <dgm:pt modelId="{E6B9527F-7B7E-438A-B2EC-32E31B530381}" type="pres">
      <dgm:prSet presAssocID="{70250285-D7A1-4C21-9255-5181F5D00CC9}" presName="rootConnector" presStyleLbl="node2" presStyleIdx="4" presStyleCnt="5"/>
      <dgm:spPr/>
      <dgm:t>
        <a:bodyPr/>
        <a:lstStyle/>
        <a:p>
          <a:pPr rtl="1"/>
          <a:endParaRPr lang="ar-SA"/>
        </a:p>
      </dgm:t>
    </dgm:pt>
    <dgm:pt modelId="{7347CFED-E8BE-410D-9891-E268B16342EF}" type="pres">
      <dgm:prSet presAssocID="{70250285-D7A1-4C21-9255-5181F5D00CC9}" presName="hierChild4" presStyleCnt="0"/>
      <dgm:spPr/>
    </dgm:pt>
    <dgm:pt modelId="{9386B439-DC27-4018-A96C-39699F195B26}" type="pres">
      <dgm:prSet presAssocID="{70250285-D7A1-4C21-9255-5181F5D00CC9}" presName="hierChild5" presStyleCnt="0"/>
      <dgm:spPr/>
    </dgm:pt>
    <dgm:pt modelId="{1528850C-A3FB-4107-B459-A66E0EEBEEFE}" type="pres">
      <dgm:prSet presAssocID="{B381E4BE-C07C-4B06-83EC-6AE36317A028}" presName="hierChild3" presStyleCnt="0"/>
      <dgm:spPr/>
    </dgm:pt>
  </dgm:ptLst>
  <dgm:cxnLst>
    <dgm:cxn modelId="{603639CE-35A4-4D6D-B6D2-9D40842B73CC}" type="presOf" srcId="{11BC1C20-2F24-4387-B40D-ACC1CBF78A17}" destId="{7DA7FEFE-D4B0-4FF8-BF3A-E8D073841B7F}" srcOrd="1" destOrd="0" presId="urn:microsoft.com/office/officeart/2005/8/layout/orgChart1"/>
    <dgm:cxn modelId="{576C36A0-BD19-4DF7-9377-6388C76249EE}" type="presOf" srcId="{FB2324F4-AE49-4450-823A-EEC434F71684}" destId="{22C8BFD0-50AA-4819-B4CC-B2FC24A9F955}" srcOrd="0" destOrd="0" presId="urn:microsoft.com/office/officeart/2005/8/layout/orgChart1"/>
    <dgm:cxn modelId="{BC9C765F-F35A-4AE2-AFF1-C83B72BC79F8}" srcId="{B381E4BE-C07C-4B06-83EC-6AE36317A028}" destId="{FB2324F4-AE49-4450-823A-EEC434F71684}" srcOrd="0" destOrd="0" parTransId="{F2C4BEBD-80A5-4A82-84E1-83502E360845}" sibTransId="{E1B28516-3475-40B5-802C-353511B6A079}"/>
    <dgm:cxn modelId="{418EEC55-5F89-452B-957A-35D7B8043CE3}" srcId="{B381E4BE-C07C-4B06-83EC-6AE36317A028}" destId="{70250285-D7A1-4C21-9255-5181F5D00CC9}" srcOrd="4" destOrd="0" parTransId="{6DF06594-9CEA-4FD3-84C8-C835A3AFAED2}" sibTransId="{A148532C-7CF7-4324-9777-306C92439417}"/>
    <dgm:cxn modelId="{75838BE6-7E4F-4762-921B-A15BB0DAD317}" srcId="{B381E4BE-C07C-4B06-83EC-6AE36317A028}" destId="{D19FE62A-6D2A-4631-AF3F-7DCC6F071E35}" srcOrd="2" destOrd="0" parTransId="{BDF19529-3723-4D86-B36B-9E3FDEC04D24}" sibTransId="{6674ACCA-1738-4816-A9B1-64A2D39A703F}"/>
    <dgm:cxn modelId="{1114B255-82BA-413F-843F-A3E59C8456BB}" type="presOf" srcId="{3EBB2C1F-6B29-442B-8682-33F25268EAA7}" destId="{D1A046A4-9DA1-40FC-ABE9-62196F122528}" srcOrd="1" destOrd="0" presId="urn:microsoft.com/office/officeart/2005/8/layout/orgChart1"/>
    <dgm:cxn modelId="{FF63D8A7-005B-4E46-A277-E58D73189F0E}" type="presOf" srcId="{648C3473-F77B-436A-98EB-19D346298434}" destId="{13B435E0-1DA4-4640-87B1-B52FA23FE268}" srcOrd="0" destOrd="0" presId="urn:microsoft.com/office/officeart/2005/8/layout/orgChart1"/>
    <dgm:cxn modelId="{DA307E18-C8F7-4E54-9ADF-C3D1DCF9E361}" srcId="{B381E4BE-C07C-4B06-83EC-6AE36317A028}" destId="{11BC1C20-2F24-4387-B40D-ACC1CBF78A17}" srcOrd="1" destOrd="0" parTransId="{D527951C-59EB-4B14-8B2B-A3C6340FD0A8}" sibTransId="{B5A5DE2C-90E1-45D9-B0E8-CBD794E2BD98}"/>
    <dgm:cxn modelId="{EE38F133-5983-4A00-A158-289A3D7AA8C6}" type="presOf" srcId="{3EBB2C1F-6B29-442B-8682-33F25268EAA7}" destId="{5F5EEBED-05EB-425E-A553-D5242FAAC861}" srcOrd="0" destOrd="0" presId="urn:microsoft.com/office/officeart/2005/8/layout/orgChart1"/>
    <dgm:cxn modelId="{BC4F2679-4DDB-41DE-ABAC-BA54B786F238}" type="presOf" srcId="{D527951C-59EB-4B14-8B2B-A3C6340FD0A8}" destId="{E3105F06-31F7-4461-80F1-302F5BA3DCE5}" srcOrd="0" destOrd="0" presId="urn:microsoft.com/office/officeart/2005/8/layout/orgChart1"/>
    <dgm:cxn modelId="{FFFF5142-37EE-49D0-8C56-A069C043BF2B}" type="presOf" srcId="{70250285-D7A1-4C21-9255-5181F5D00CC9}" destId="{B7EAC2B7-3928-4289-A37D-20FA58DA0D20}" srcOrd="0" destOrd="0" presId="urn:microsoft.com/office/officeart/2005/8/layout/orgChart1"/>
    <dgm:cxn modelId="{3404E924-6101-464D-9F8B-B9F7FD20F439}" type="presOf" srcId="{11BC1C20-2F24-4387-B40D-ACC1CBF78A17}" destId="{8C4D7751-6DFA-4F21-A264-05C59D1CCC1A}" srcOrd="0" destOrd="0" presId="urn:microsoft.com/office/officeart/2005/8/layout/orgChart1"/>
    <dgm:cxn modelId="{9EBBC4E5-0CB9-46AF-97F4-4BF8601DBFD1}" type="presOf" srcId="{CA9CF6B3-26C4-4BE1-80CE-1C0A58A4C305}" destId="{6B0670AA-50FA-4D03-973B-2535F4C7DE37}" srcOrd="0" destOrd="0" presId="urn:microsoft.com/office/officeart/2005/8/layout/orgChart1"/>
    <dgm:cxn modelId="{3B4FB5C7-491D-4239-8997-A3288C17B3FF}" type="presOf" srcId="{D19FE62A-6D2A-4631-AF3F-7DCC6F071E35}" destId="{F33D5C7D-C02B-4D31-8DC1-5372F5571689}" srcOrd="1" destOrd="0" presId="urn:microsoft.com/office/officeart/2005/8/layout/orgChart1"/>
    <dgm:cxn modelId="{90F1C2AD-28C5-4273-BC0C-603899EAC415}" srcId="{B381E4BE-C07C-4B06-83EC-6AE36317A028}" destId="{3EBB2C1F-6B29-442B-8682-33F25268EAA7}" srcOrd="3" destOrd="0" parTransId="{648C3473-F77B-436A-98EB-19D346298434}" sibTransId="{534FA212-C0E9-40A9-A151-E246CFD0A782}"/>
    <dgm:cxn modelId="{3E0960BD-BCE1-4A93-880D-B9A79105244A}" type="presOf" srcId="{FB2324F4-AE49-4450-823A-EEC434F71684}" destId="{C378ED88-0ECB-4F52-BE79-4A8E11A1CE06}" srcOrd="1" destOrd="0" presId="urn:microsoft.com/office/officeart/2005/8/layout/orgChart1"/>
    <dgm:cxn modelId="{19781A25-2A37-4A7F-8FA2-548EE00B94C8}" type="presOf" srcId="{B381E4BE-C07C-4B06-83EC-6AE36317A028}" destId="{D6ADFB68-AE0D-4452-A7CB-43F4E6FDA281}" srcOrd="1" destOrd="0" presId="urn:microsoft.com/office/officeart/2005/8/layout/orgChart1"/>
    <dgm:cxn modelId="{BD7D08EF-A448-43DE-9B77-DCD969F92119}" type="presOf" srcId="{D19FE62A-6D2A-4631-AF3F-7DCC6F071E35}" destId="{04D63227-6C0A-4DCD-BC85-B0DB7CB0C3D0}" srcOrd="0" destOrd="0" presId="urn:microsoft.com/office/officeart/2005/8/layout/orgChart1"/>
    <dgm:cxn modelId="{90DCB390-89B6-4387-9451-D8F40D40232A}" type="presOf" srcId="{B381E4BE-C07C-4B06-83EC-6AE36317A028}" destId="{7955E0C1-8F57-4184-A0B3-5ECE0D59DAD6}" srcOrd="0" destOrd="0" presId="urn:microsoft.com/office/officeart/2005/8/layout/orgChart1"/>
    <dgm:cxn modelId="{CF0F2F77-1A6A-438F-A0F3-675D671CA00B}" srcId="{CA9CF6B3-26C4-4BE1-80CE-1C0A58A4C305}" destId="{B381E4BE-C07C-4B06-83EC-6AE36317A028}" srcOrd="0" destOrd="0" parTransId="{9F3EB88E-2EB5-45C0-A7C2-331C2297FEA0}" sibTransId="{0D1587ED-3B28-4013-8345-2B53C92B541E}"/>
    <dgm:cxn modelId="{CAF1DD53-D1A0-47D8-8FF8-16AF95D1A798}" type="presOf" srcId="{F2C4BEBD-80A5-4A82-84E1-83502E360845}" destId="{80C37DC6-C318-4865-948F-E66B12A54B71}" srcOrd="0" destOrd="0" presId="urn:microsoft.com/office/officeart/2005/8/layout/orgChart1"/>
    <dgm:cxn modelId="{0DF6163C-941A-4426-8754-994DE23672B0}" type="presOf" srcId="{6DF06594-9CEA-4FD3-84C8-C835A3AFAED2}" destId="{46F60CC2-A892-437D-8B4F-30F0B9A08E05}" srcOrd="0" destOrd="0" presId="urn:microsoft.com/office/officeart/2005/8/layout/orgChart1"/>
    <dgm:cxn modelId="{7F6B7EA9-E95A-4EB8-9521-C83B7AC4BC91}" type="presOf" srcId="{BDF19529-3723-4D86-B36B-9E3FDEC04D24}" destId="{51ED3B72-7308-49E3-A889-1C9153A06133}" srcOrd="0" destOrd="0" presId="urn:microsoft.com/office/officeart/2005/8/layout/orgChart1"/>
    <dgm:cxn modelId="{9BE432C3-F11E-4EC6-B673-8D5FD020671A}" type="presOf" srcId="{70250285-D7A1-4C21-9255-5181F5D00CC9}" destId="{E6B9527F-7B7E-438A-B2EC-32E31B530381}" srcOrd="1" destOrd="0" presId="urn:microsoft.com/office/officeart/2005/8/layout/orgChart1"/>
    <dgm:cxn modelId="{26062D65-2BA0-405C-BA62-A069B02A7923}" type="presParOf" srcId="{6B0670AA-50FA-4D03-973B-2535F4C7DE37}" destId="{2FA42E6E-87A6-4176-92CC-13594DE1AEFF}" srcOrd="0" destOrd="0" presId="urn:microsoft.com/office/officeart/2005/8/layout/orgChart1"/>
    <dgm:cxn modelId="{08F60D1E-ABA7-42BD-ABD6-EF3F52B291BA}" type="presParOf" srcId="{2FA42E6E-87A6-4176-92CC-13594DE1AEFF}" destId="{5D180ACE-B8CB-4242-992C-6B0EA2FF62D1}" srcOrd="0" destOrd="0" presId="urn:microsoft.com/office/officeart/2005/8/layout/orgChart1"/>
    <dgm:cxn modelId="{C407F5D0-4E10-440B-B504-1AACCBC16F2D}" type="presParOf" srcId="{5D180ACE-B8CB-4242-992C-6B0EA2FF62D1}" destId="{7955E0C1-8F57-4184-A0B3-5ECE0D59DAD6}" srcOrd="0" destOrd="0" presId="urn:microsoft.com/office/officeart/2005/8/layout/orgChart1"/>
    <dgm:cxn modelId="{6AFC7BC1-F687-4FA4-86FF-05DDD1A76DCB}" type="presParOf" srcId="{5D180ACE-B8CB-4242-992C-6B0EA2FF62D1}" destId="{D6ADFB68-AE0D-4452-A7CB-43F4E6FDA281}" srcOrd="1" destOrd="0" presId="urn:microsoft.com/office/officeart/2005/8/layout/orgChart1"/>
    <dgm:cxn modelId="{03D97FB6-7DC3-4EE3-B599-32ED15D49ED8}" type="presParOf" srcId="{2FA42E6E-87A6-4176-92CC-13594DE1AEFF}" destId="{5EE1A3B3-D9E2-485E-8C71-3BD5494FBD09}" srcOrd="1" destOrd="0" presId="urn:microsoft.com/office/officeart/2005/8/layout/orgChart1"/>
    <dgm:cxn modelId="{890C8E0B-39FC-45A9-B870-36EFD503EEBE}" type="presParOf" srcId="{5EE1A3B3-D9E2-485E-8C71-3BD5494FBD09}" destId="{80C37DC6-C318-4865-948F-E66B12A54B71}" srcOrd="0" destOrd="0" presId="urn:microsoft.com/office/officeart/2005/8/layout/orgChart1"/>
    <dgm:cxn modelId="{61166725-3B13-41C8-996D-2A83645A15EC}" type="presParOf" srcId="{5EE1A3B3-D9E2-485E-8C71-3BD5494FBD09}" destId="{60E2417E-3EB5-4A7A-97FF-09D10BB19323}" srcOrd="1" destOrd="0" presId="urn:microsoft.com/office/officeart/2005/8/layout/orgChart1"/>
    <dgm:cxn modelId="{910B199B-12A3-4BBC-B004-BDF3B4F0D5B7}" type="presParOf" srcId="{60E2417E-3EB5-4A7A-97FF-09D10BB19323}" destId="{E677A186-1683-462C-9B42-3E3AAE774E1D}" srcOrd="0" destOrd="0" presId="urn:microsoft.com/office/officeart/2005/8/layout/orgChart1"/>
    <dgm:cxn modelId="{E9A4B3E0-50A4-4221-8659-8B0FFF238A4A}" type="presParOf" srcId="{E677A186-1683-462C-9B42-3E3AAE774E1D}" destId="{22C8BFD0-50AA-4819-B4CC-B2FC24A9F955}" srcOrd="0" destOrd="0" presId="urn:microsoft.com/office/officeart/2005/8/layout/orgChart1"/>
    <dgm:cxn modelId="{CD441D04-EC14-4E1C-B33F-4AB8C868404A}" type="presParOf" srcId="{E677A186-1683-462C-9B42-3E3AAE774E1D}" destId="{C378ED88-0ECB-4F52-BE79-4A8E11A1CE06}" srcOrd="1" destOrd="0" presId="urn:microsoft.com/office/officeart/2005/8/layout/orgChart1"/>
    <dgm:cxn modelId="{CE19FF70-31FD-4751-A226-287160869D01}" type="presParOf" srcId="{60E2417E-3EB5-4A7A-97FF-09D10BB19323}" destId="{6BF5F574-FC8D-4F3A-8EAA-37E2D76F0328}" srcOrd="1" destOrd="0" presId="urn:microsoft.com/office/officeart/2005/8/layout/orgChart1"/>
    <dgm:cxn modelId="{19AC4B82-B979-45FF-89D3-232AC5B77E33}" type="presParOf" srcId="{60E2417E-3EB5-4A7A-97FF-09D10BB19323}" destId="{14D90FF6-B1A1-4A38-B103-66C1B9CEDACA}" srcOrd="2" destOrd="0" presId="urn:microsoft.com/office/officeart/2005/8/layout/orgChart1"/>
    <dgm:cxn modelId="{29544F04-9403-4E44-822B-F5AFCF89A448}" type="presParOf" srcId="{5EE1A3B3-D9E2-485E-8C71-3BD5494FBD09}" destId="{E3105F06-31F7-4461-80F1-302F5BA3DCE5}" srcOrd="2" destOrd="0" presId="urn:microsoft.com/office/officeart/2005/8/layout/orgChart1"/>
    <dgm:cxn modelId="{10139FF4-B6C1-4642-8AAA-9A0C79C5E98B}" type="presParOf" srcId="{5EE1A3B3-D9E2-485E-8C71-3BD5494FBD09}" destId="{DFAB9256-4060-4914-9EC5-0A45C75D1A60}" srcOrd="3" destOrd="0" presId="urn:microsoft.com/office/officeart/2005/8/layout/orgChart1"/>
    <dgm:cxn modelId="{A525EF73-7352-4FFF-9884-79BC94A70792}" type="presParOf" srcId="{DFAB9256-4060-4914-9EC5-0A45C75D1A60}" destId="{FCE28D1D-DF23-401E-865A-99BF90F978FC}" srcOrd="0" destOrd="0" presId="urn:microsoft.com/office/officeart/2005/8/layout/orgChart1"/>
    <dgm:cxn modelId="{5153FC16-28B5-4333-949C-D65BE93B4681}" type="presParOf" srcId="{FCE28D1D-DF23-401E-865A-99BF90F978FC}" destId="{8C4D7751-6DFA-4F21-A264-05C59D1CCC1A}" srcOrd="0" destOrd="0" presId="urn:microsoft.com/office/officeart/2005/8/layout/orgChart1"/>
    <dgm:cxn modelId="{B33C5239-FD89-4D7C-B5BD-4DE0273FEEFA}" type="presParOf" srcId="{FCE28D1D-DF23-401E-865A-99BF90F978FC}" destId="{7DA7FEFE-D4B0-4FF8-BF3A-E8D073841B7F}" srcOrd="1" destOrd="0" presId="urn:microsoft.com/office/officeart/2005/8/layout/orgChart1"/>
    <dgm:cxn modelId="{FCD12308-5467-464A-9342-8E802BCA163C}" type="presParOf" srcId="{DFAB9256-4060-4914-9EC5-0A45C75D1A60}" destId="{0EE98037-C4AE-4FB6-BBDD-649686D2B426}" srcOrd="1" destOrd="0" presId="urn:microsoft.com/office/officeart/2005/8/layout/orgChart1"/>
    <dgm:cxn modelId="{31313DF1-EFFC-4A6B-BC4A-0A43AE5DFADC}" type="presParOf" srcId="{DFAB9256-4060-4914-9EC5-0A45C75D1A60}" destId="{11D9CBCC-8563-4522-9363-3D69B8C612BA}" srcOrd="2" destOrd="0" presId="urn:microsoft.com/office/officeart/2005/8/layout/orgChart1"/>
    <dgm:cxn modelId="{BF1BC8BA-3188-47CB-A9F7-E9BA10974823}" type="presParOf" srcId="{5EE1A3B3-D9E2-485E-8C71-3BD5494FBD09}" destId="{51ED3B72-7308-49E3-A889-1C9153A06133}" srcOrd="4" destOrd="0" presId="urn:microsoft.com/office/officeart/2005/8/layout/orgChart1"/>
    <dgm:cxn modelId="{774E1DF1-9745-4ABC-B468-10E1AADFAA59}" type="presParOf" srcId="{5EE1A3B3-D9E2-485E-8C71-3BD5494FBD09}" destId="{42C204AE-6B97-4C50-B1D2-D521BFAE6CB8}" srcOrd="5" destOrd="0" presId="urn:microsoft.com/office/officeart/2005/8/layout/orgChart1"/>
    <dgm:cxn modelId="{E856080B-010A-4BCA-BFBD-D1DC32606339}" type="presParOf" srcId="{42C204AE-6B97-4C50-B1D2-D521BFAE6CB8}" destId="{951B0694-1F07-4FE7-9552-AFEFDE011CE5}" srcOrd="0" destOrd="0" presId="urn:microsoft.com/office/officeart/2005/8/layout/orgChart1"/>
    <dgm:cxn modelId="{E5180D91-B494-4604-B9CC-5A42D80F651A}" type="presParOf" srcId="{951B0694-1F07-4FE7-9552-AFEFDE011CE5}" destId="{04D63227-6C0A-4DCD-BC85-B0DB7CB0C3D0}" srcOrd="0" destOrd="0" presId="urn:microsoft.com/office/officeart/2005/8/layout/orgChart1"/>
    <dgm:cxn modelId="{1A5E3CAC-96FC-4BEE-B60F-1DA4E50DAD5F}" type="presParOf" srcId="{951B0694-1F07-4FE7-9552-AFEFDE011CE5}" destId="{F33D5C7D-C02B-4D31-8DC1-5372F5571689}" srcOrd="1" destOrd="0" presId="urn:microsoft.com/office/officeart/2005/8/layout/orgChart1"/>
    <dgm:cxn modelId="{65D0361F-0A9D-4B02-ACBB-76C8041B39FC}" type="presParOf" srcId="{42C204AE-6B97-4C50-B1D2-D521BFAE6CB8}" destId="{DD106CCB-E068-4A68-8F09-0247A37B5604}" srcOrd="1" destOrd="0" presId="urn:microsoft.com/office/officeart/2005/8/layout/orgChart1"/>
    <dgm:cxn modelId="{9968ABCD-8B7C-495F-8B73-83622FE651C9}" type="presParOf" srcId="{42C204AE-6B97-4C50-B1D2-D521BFAE6CB8}" destId="{644CA454-7983-4F04-947A-C7D0B700BC06}" srcOrd="2" destOrd="0" presId="urn:microsoft.com/office/officeart/2005/8/layout/orgChart1"/>
    <dgm:cxn modelId="{FAE4CEF4-E7DA-4976-8594-0162C7DCAC13}" type="presParOf" srcId="{5EE1A3B3-D9E2-485E-8C71-3BD5494FBD09}" destId="{13B435E0-1DA4-4640-87B1-B52FA23FE268}" srcOrd="6" destOrd="0" presId="urn:microsoft.com/office/officeart/2005/8/layout/orgChart1"/>
    <dgm:cxn modelId="{0B4D1F80-C9DB-455D-AF7D-2FE2FDA3214F}" type="presParOf" srcId="{5EE1A3B3-D9E2-485E-8C71-3BD5494FBD09}" destId="{9C713B9E-1DAB-4738-BC07-3572204442D1}" srcOrd="7" destOrd="0" presId="urn:microsoft.com/office/officeart/2005/8/layout/orgChart1"/>
    <dgm:cxn modelId="{3A84F2F9-B225-4A6E-8A0C-3184C97E9848}" type="presParOf" srcId="{9C713B9E-1DAB-4738-BC07-3572204442D1}" destId="{E7494709-99ED-4A95-B4FB-921B53380A31}" srcOrd="0" destOrd="0" presId="urn:microsoft.com/office/officeart/2005/8/layout/orgChart1"/>
    <dgm:cxn modelId="{375C9B45-63FB-49DD-92B8-BEF28B3BFCC9}" type="presParOf" srcId="{E7494709-99ED-4A95-B4FB-921B53380A31}" destId="{5F5EEBED-05EB-425E-A553-D5242FAAC861}" srcOrd="0" destOrd="0" presId="urn:microsoft.com/office/officeart/2005/8/layout/orgChart1"/>
    <dgm:cxn modelId="{DD857D21-C145-492D-9ACD-141C239D257B}" type="presParOf" srcId="{E7494709-99ED-4A95-B4FB-921B53380A31}" destId="{D1A046A4-9DA1-40FC-ABE9-62196F122528}" srcOrd="1" destOrd="0" presId="urn:microsoft.com/office/officeart/2005/8/layout/orgChart1"/>
    <dgm:cxn modelId="{057A9963-4344-433B-9B87-8EF4A6F4B12B}" type="presParOf" srcId="{9C713B9E-1DAB-4738-BC07-3572204442D1}" destId="{BC46DD9C-138C-4D5D-80EA-2ADAA6E948CA}" srcOrd="1" destOrd="0" presId="urn:microsoft.com/office/officeart/2005/8/layout/orgChart1"/>
    <dgm:cxn modelId="{168A1984-1C75-46AE-ADDD-9FCB5AD1D435}" type="presParOf" srcId="{9C713B9E-1DAB-4738-BC07-3572204442D1}" destId="{80B0FE46-E92D-4D32-81C2-605B6CCE31A4}" srcOrd="2" destOrd="0" presId="urn:microsoft.com/office/officeart/2005/8/layout/orgChart1"/>
    <dgm:cxn modelId="{9350E903-C7C8-41FA-94B3-AE922931B096}" type="presParOf" srcId="{5EE1A3B3-D9E2-485E-8C71-3BD5494FBD09}" destId="{46F60CC2-A892-437D-8B4F-30F0B9A08E05}" srcOrd="8" destOrd="0" presId="urn:microsoft.com/office/officeart/2005/8/layout/orgChart1"/>
    <dgm:cxn modelId="{6558A7DC-579B-4713-AC66-091596AA8D18}" type="presParOf" srcId="{5EE1A3B3-D9E2-485E-8C71-3BD5494FBD09}" destId="{93D952CF-C8AB-437C-BB92-0737D8E146C0}" srcOrd="9" destOrd="0" presId="urn:microsoft.com/office/officeart/2005/8/layout/orgChart1"/>
    <dgm:cxn modelId="{2F8D95A3-ECC0-4FFF-92B4-3463BBE9164C}" type="presParOf" srcId="{93D952CF-C8AB-437C-BB92-0737D8E146C0}" destId="{8FEFF727-3C77-4361-814E-494EA8C89B0A}" srcOrd="0" destOrd="0" presId="urn:microsoft.com/office/officeart/2005/8/layout/orgChart1"/>
    <dgm:cxn modelId="{D69910F6-D9B0-45B1-BFB9-2C790218BCA9}" type="presParOf" srcId="{8FEFF727-3C77-4361-814E-494EA8C89B0A}" destId="{B7EAC2B7-3928-4289-A37D-20FA58DA0D20}" srcOrd="0" destOrd="0" presId="urn:microsoft.com/office/officeart/2005/8/layout/orgChart1"/>
    <dgm:cxn modelId="{0EF4119B-DA69-4591-8A0D-1D07064ABF66}" type="presParOf" srcId="{8FEFF727-3C77-4361-814E-494EA8C89B0A}" destId="{E6B9527F-7B7E-438A-B2EC-32E31B530381}" srcOrd="1" destOrd="0" presId="urn:microsoft.com/office/officeart/2005/8/layout/orgChart1"/>
    <dgm:cxn modelId="{BCF0D0A4-349F-4001-A73C-AA65D1FD36C8}" type="presParOf" srcId="{93D952CF-C8AB-437C-BB92-0737D8E146C0}" destId="{7347CFED-E8BE-410D-9891-E268B16342EF}" srcOrd="1" destOrd="0" presId="urn:microsoft.com/office/officeart/2005/8/layout/orgChart1"/>
    <dgm:cxn modelId="{119548CB-B2F3-4CF7-87BC-E8CBCF52A478}" type="presParOf" srcId="{93D952CF-C8AB-437C-BB92-0737D8E146C0}" destId="{9386B439-DC27-4018-A96C-39699F195B26}" srcOrd="2" destOrd="0" presId="urn:microsoft.com/office/officeart/2005/8/layout/orgChart1"/>
    <dgm:cxn modelId="{E7C3D831-2072-403A-8F01-4836505EBB87}" type="presParOf" srcId="{2FA42E6E-87A6-4176-92CC-13594DE1AEFF}" destId="{1528850C-A3FB-4107-B459-A66E0EEBEEFE}"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13ED8E-A5AA-4BE7-8891-424708966B0C}" type="doc">
      <dgm:prSet loTypeId="urn:microsoft.com/office/officeart/2005/8/layout/orgChart1" loCatId="hierarchy" qsTypeId="urn:microsoft.com/office/officeart/2005/8/quickstyle/simple3" qsCatId="simple" csTypeId="urn:microsoft.com/office/officeart/2005/8/colors/accent1_2" csCatId="accent1" phldr="1"/>
      <dgm:spPr/>
    </dgm:pt>
    <dgm:pt modelId="{93A8EA3D-D273-47DA-936E-12B5E07020F7}">
      <dgm:prSet custT="1"/>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lang="en-US" sz="2800" b="1" u="none" cap="all" dirty="0" smtClean="0">
              <a:ln w="500">
                <a:solidFill>
                  <a:srgbClr val="B13F9A">
                    <a:shade val="20000"/>
                    <a:satMod val="120000"/>
                  </a:srgbClr>
                </a:solidFill>
              </a:ln>
              <a:solidFill>
                <a:schemeClr val="tx1"/>
              </a:solidFill>
              <a:ea typeface="+mj-ea"/>
              <a:cs typeface="+mj-cs"/>
            </a:rPr>
            <a:t>The Central Processing Unit(CPU)</a:t>
          </a:r>
        </a:p>
      </dgm:t>
    </dgm:pt>
    <dgm:pt modelId="{4A91E3C6-A5D7-4778-9F49-78302125DCE7}" type="parTrans" cxnId="{7EE3F145-7EEE-4D59-BAB8-BCEC204D1EA1}">
      <dgm:prSet/>
      <dgm:spPr/>
      <dgm:t>
        <a:bodyPr/>
        <a:lstStyle/>
        <a:p>
          <a:pPr rtl="1"/>
          <a:endParaRPr lang="ar-SA" sz="2800"/>
        </a:p>
      </dgm:t>
    </dgm:pt>
    <dgm:pt modelId="{9E50FEA8-D1EC-43CE-A199-FA7AA4338585}" type="sibTrans" cxnId="{7EE3F145-7EEE-4D59-BAB8-BCEC204D1EA1}">
      <dgm:prSet/>
      <dgm:spPr/>
      <dgm:t>
        <a:bodyPr/>
        <a:lstStyle/>
        <a:p>
          <a:pPr rtl="1"/>
          <a:endParaRPr lang="ar-SA" sz="2800"/>
        </a:p>
      </dgm:t>
    </dgm:pt>
    <dgm:pt modelId="{4F3D5615-A175-44C1-A3DC-19BC560F844F}">
      <dgm:prSet custT="1"/>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lang="en-US" sz="2800" b="1" dirty="0" smtClean="0"/>
            <a:t>Arithmetic logic unit</a:t>
          </a:r>
        </a:p>
        <a:p>
          <a:pPr marL="0" marR="0" lvl="0" indent="0" algn="ctr" defTabSz="914400" rtl="1" eaLnBrk="1" fontAlgn="base" latinLnBrk="0" hangingPunct="1">
            <a:lnSpc>
              <a:spcPct val="100000"/>
            </a:lnSpc>
            <a:spcBef>
              <a:spcPct val="0"/>
            </a:spcBef>
            <a:spcAft>
              <a:spcPct val="0"/>
            </a:spcAft>
            <a:buClrTx/>
            <a:buSzTx/>
            <a:buFontTx/>
            <a:buNone/>
            <a:tabLst/>
          </a:pPr>
          <a:r>
            <a:rPr lang="en-US" sz="2800" b="1" dirty="0" smtClean="0"/>
            <a:t>(ALU)</a:t>
          </a:r>
          <a:endParaRPr kumimoji="0" lang="en-US" sz="2800" b="0" i="0" u="none" strike="noStrike" cap="none" normalizeH="0" baseline="0" dirty="0" smtClean="0">
            <a:ln/>
            <a:effectLst/>
            <a:latin typeface="Times New Roman" pitchFamily="18" charset="0"/>
          </a:endParaRPr>
        </a:p>
      </dgm:t>
    </dgm:pt>
    <dgm:pt modelId="{4BF98348-B072-43BA-A3B7-BE7BF50A870C}" type="parTrans" cxnId="{DF9DB84A-CEEC-4E1C-836B-F9BE983AFC76}">
      <dgm:prSet/>
      <dgm:spPr/>
      <dgm:t>
        <a:bodyPr/>
        <a:lstStyle/>
        <a:p>
          <a:pPr rtl="1"/>
          <a:endParaRPr lang="ar-SA" sz="2800"/>
        </a:p>
      </dgm:t>
    </dgm:pt>
    <dgm:pt modelId="{FEFC2D24-EB70-47C7-B1A4-8FAAB0C6F083}" type="sibTrans" cxnId="{DF9DB84A-CEEC-4E1C-836B-F9BE983AFC76}">
      <dgm:prSet/>
      <dgm:spPr/>
      <dgm:t>
        <a:bodyPr/>
        <a:lstStyle/>
        <a:p>
          <a:pPr rtl="1"/>
          <a:endParaRPr lang="ar-SA" sz="2800"/>
        </a:p>
      </dgm:t>
    </dgm:pt>
    <dgm:pt modelId="{A8945C3F-6AF4-4F86-9749-5890FF11AC36}">
      <dgm:prSet custT="1"/>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lang="en-US" sz="2800" b="1" u="none" dirty="0" smtClean="0"/>
            <a:t>Control Unit (</a:t>
          </a:r>
          <a:r>
            <a:rPr kumimoji="0" lang="en-US" sz="2800" b="1" i="0" u="none" strike="noStrike" cap="none" normalizeH="0" baseline="0" dirty="0" smtClean="0">
              <a:ln/>
              <a:effectLst/>
              <a:latin typeface="Times New Roman" pitchFamily="18" charset="0"/>
            </a:rPr>
            <a:t>CU)</a:t>
          </a:r>
        </a:p>
      </dgm:t>
    </dgm:pt>
    <dgm:pt modelId="{EB66E282-2B78-4FB6-8BBB-083F588308E6}" type="parTrans" cxnId="{847D455A-53FC-49F0-A5D4-0ADD9B461562}">
      <dgm:prSet/>
      <dgm:spPr/>
      <dgm:t>
        <a:bodyPr/>
        <a:lstStyle/>
        <a:p>
          <a:pPr rtl="1"/>
          <a:endParaRPr lang="ar-SA" sz="2800"/>
        </a:p>
      </dgm:t>
    </dgm:pt>
    <dgm:pt modelId="{58B9FB24-960C-4F19-A42E-C90698A1C0CD}" type="sibTrans" cxnId="{847D455A-53FC-49F0-A5D4-0ADD9B461562}">
      <dgm:prSet/>
      <dgm:spPr/>
      <dgm:t>
        <a:bodyPr/>
        <a:lstStyle/>
        <a:p>
          <a:pPr rtl="1"/>
          <a:endParaRPr lang="ar-SA" sz="2800"/>
        </a:p>
      </dgm:t>
    </dgm:pt>
    <dgm:pt modelId="{B7BF4573-D761-41A6-A611-57ED4758F15B}" type="pres">
      <dgm:prSet presAssocID="{8513ED8E-A5AA-4BE7-8891-424708966B0C}" presName="hierChild1" presStyleCnt="0">
        <dgm:presLayoutVars>
          <dgm:orgChart val="1"/>
          <dgm:chPref val="1"/>
          <dgm:dir/>
          <dgm:animOne val="branch"/>
          <dgm:animLvl val="lvl"/>
          <dgm:resizeHandles/>
        </dgm:presLayoutVars>
      </dgm:prSet>
      <dgm:spPr/>
    </dgm:pt>
    <dgm:pt modelId="{3A705682-5D38-47C7-93B4-DD2AE8D3ED32}" type="pres">
      <dgm:prSet presAssocID="{93A8EA3D-D273-47DA-936E-12B5E07020F7}" presName="hierRoot1" presStyleCnt="0">
        <dgm:presLayoutVars>
          <dgm:hierBranch/>
        </dgm:presLayoutVars>
      </dgm:prSet>
      <dgm:spPr/>
    </dgm:pt>
    <dgm:pt modelId="{3D674193-739B-4CC3-981A-BBC3061D4CAB}" type="pres">
      <dgm:prSet presAssocID="{93A8EA3D-D273-47DA-936E-12B5E07020F7}" presName="rootComposite1" presStyleCnt="0"/>
      <dgm:spPr/>
    </dgm:pt>
    <dgm:pt modelId="{C5B6864F-A79B-47CD-8BDD-D032E8706A43}" type="pres">
      <dgm:prSet presAssocID="{93A8EA3D-D273-47DA-936E-12B5E07020F7}" presName="rootText1" presStyleLbl="node0" presStyleIdx="0" presStyleCnt="1" custScaleX="163622" custLinFactNeighborX="-783" custLinFactNeighborY="-187">
        <dgm:presLayoutVars>
          <dgm:chPref val="3"/>
        </dgm:presLayoutVars>
      </dgm:prSet>
      <dgm:spPr/>
      <dgm:t>
        <a:bodyPr/>
        <a:lstStyle/>
        <a:p>
          <a:pPr rtl="1"/>
          <a:endParaRPr lang="ar-SA"/>
        </a:p>
      </dgm:t>
    </dgm:pt>
    <dgm:pt modelId="{0DA18567-EC18-414C-BBCB-4401F3293B92}" type="pres">
      <dgm:prSet presAssocID="{93A8EA3D-D273-47DA-936E-12B5E07020F7}" presName="rootConnector1" presStyleLbl="node1" presStyleIdx="0" presStyleCnt="0"/>
      <dgm:spPr/>
      <dgm:t>
        <a:bodyPr/>
        <a:lstStyle/>
        <a:p>
          <a:pPr rtl="1"/>
          <a:endParaRPr lang="ar-SA"/>
        </a:p>
      </dgm:t>
    </dgm:pt>
    <dgm:pt modelId="{E000D280-259F-4C96-8404-4116FDADF6EE}" type="pres">
      <dgm:prSet presAssocID="{93A8EA3D-D273-47DA-936E-12B5E07020F7}" presName="hierChild2" presStyleCnt="0"/>
      <dgm:spPr/>
    </dgm:pt>
    <dgm:pt modelId="{68BE3979-CA3B-4792-8AB4-D82C7B867BF6}" type="pres">
      <dgm:prSet presAssocID="{4BF98348-B072-43BA-A3B7-BE7BF50A870C}" presName="Name35" presStyleLbl="parChTrans1D2" presStyleIdx="0" presStyleCnt="2"/>
      <dgm:spPr/>
      <dgm:t>
        <a:bodyPr/>
        <a:lstStyle/>
        <a:p>
          <a:pPr rtl="1"/>
          <a:endParaRPr lang="ar-SA"/>
        </a:p>
      </dgm:t>
    </dgm:pt>
    <dgm:pt modelId="{28B66507-47D8-4137-8606-F47E1386B3FD}" type="pres">
      <dgm:prSet presAssocID="{4F3D5615-A175-44C1-A3DC-19BC560F844F}" presName="hierRoot2" presStyleCnt="0">
        <dgm:presLayoutVars>
          <dgm:hierBranch/>
        </dgm:presLayoutVars>
      </dgm:prSet>
      <dgm:spPr/>
    </dgm:pt>
    <dgm:pt modelId="{CE3AB0CD-4327-4059-A367-8F8EDDF22EE8}" type="pres">
      <dgm:prSet presAssocID="{4F3D5615-A175-44C1-A3DC-19BC560F844F}" presName="rootComposite" presStyleCnt="0"/>
      <dgm:spPr/>
    </dgm:pt>
    <dgm:pt modelId="{09A8EF60-E65C-4CCD-BEB1-7C0023CA31F0}" type="pres">
      <dgm:prSet presAssocID="{4F3D5615-A175-44C1-A3DC-19BC560F844F}" presName="rootText" presStyleLbl="node2" presStyleIdx="0" presStyleCnt="2" custScaleX="149018">
        <dgm:presLayoutVars>
          <dgm:chPref val="3"/>
        </dgm:presLayoutVars>
      </dgm:prSet>
      <dgm:spPr/>
      <dgm:t>
        <a:bodyPr/>
        <a:lstStyle/>
        <a:p>
          <a:pPr rtl="1"/>
          <a:endParaRPr lang="ar-SA"/>
        </a:p>
      </dgm:t>
    </dgm:pt>
    <dgm:pt modelId="{4FCFB606-1932-4909-AF1F-7D42712A7FB4}" type="pres">
      <dgm:prSet presAssocID="{4F3D5615-A175-44C1-A3DC-19BC560F844F}" presName="rootConnector" presStyleLbl="node2" presStyleIdx="0" presStyleCnt="2"/>
      <dgm:spPr/>
      <dgm:t>
        <a:bodyPr/>
        <a:lstStyle/>
        <a:p>
          <a:pPr rtl="1"/>
          <a:endParaRPr lang="ar-SA"/>
        </a:p>
      </dgm:t>
    </dgm:pt>
    <dgm:pt modelId="{D6D7A5E7-9EEE-48EF-83CB-EB9853BD8A94}" type="pres">
      <dgm:prSet presAssocID="{4F3D5615-A175-44C1-A3DC-19BC560F844F}" presName="hierChild4" presStyleCnt="0"/>
      <dgm:spPr/>
    </dgm:pt>
    <dgm:pt modelId="{079B5FA5-25DC-4776-9D0B-A6F5C09FB269}" type="pres">
      <dgm:prSet presAssocID="{4F3D5615-A175-44C1-A3DC-19BC560F844F}" presName="hierChild5" presStyleCnt="0"/>
      <dgm:spPr/>
    </dgm:pt>
    <dgm:pt modelId="{EAAF2E14-2E3A-4C97-9B8E-6567F5BB423E}" type="pres">
      <dgm:prSet presAssocID="{EB66E282-2B78-4FB6-8BBB-083F588308E6}" presName="Name35" presStyleLbl="parChTrans1D2" presStyleIdx="1" presStyleCnt="2"/>
      <dgm:spPr/>
      <dgm:t>
        <a:bodyPr/>
        <a:lstStyle/>
        <a:p>
          <a:pPr rtl="1"/>
          <a:endParaRPr lang="ar-SA"/>
        </a:p>
      </dgm:t>
    </dgm:pt>
    <dgm:pt modelId="{1ABC8B8A-048F-4626-A132-C6C160AEABF6}" type="pres">
      <dgm:prSet presAssocID="{A8945C3F-6AF4-4F86-9749-5890FF11AC36}" presName="hierRoot2" presStyleCnt="0">
        <dgm:presLayoutVars>
          <dgm:hierBranch/>
        </dgm:presLayoutVars>
      </dgm:prSet>
      <dgm:spPr/>
    </dgm:pt>
    <dgm:pt modelId="{3254955C-2D50-4955-9C28-6485C4CBF570}" type="pres">
      <dgm:prSet presAssocID="{A8945C3F-6AF4-4F86-9749-5890FF11AC36}" presName="rootComposite" presStyleCnt="0"/>
      <dgm:spPr/>
    </dgm:pt>
    <dgm:pt modelId="{F15027EB-A677-496B-9305-B10ABAD57CD8}" type="pres">
      <dgm:prSet presAssocID="{A8945C3F-6AF4-4F86-9749-5890FF11AC36}" presName="rootText" presStyleLbl="node2" presStyleIdx="1" presStyleCnt="2">
        <dgm:presLayoutVars>
          <dgm:chPref val="3"/>
        </dgm:presLayoutVars>
      </dgm:prSet>
      <dgm:spPr/>
      <dgm:t>
        <a:bodyPr/>
        <a:lstStyle/>
        <a:p>
          <a:pPr rtl="1"/>
          <a:endParaRPr lang="ar-SA"/>
        </a:p>
      </dgm:t>
    </dgm:pt>
    <dgm:pt modelId="{305A4822-34F8-47DA-89DF-B3DCF71448CA}" type="pres">
      <dgm:prSet presAssocID="{A8945C3F-6AF4-4F86-9749-5890FF11AC36}" presName="rootConnector" presStyleLbl="node2" presStyleIdx="1" presStyleCnt="2"/>
      <dgm:spPr/>
      <dgm:t>
        <a:bodyPr/>
        <a:lstStyle/>
        <a:p>
          <a:pPr rtl="1"/>
          <a:endParaRPr lang="ar-SA"/>
        </a:p>
      </dgm:t>
    </dgm:pt>
    <dgm:pt modelId="{9761EBFC-93F7-4B93-BB36-69DE75DB5DB6}" type="pres">
      <dgm:prSet presAssocID="{A8945C3F-6AF4-4F86-9749-5890FF11AC36}" presName="hierChild4" presStyleCnt="0"/>
      <dgm:spPr/>
    </dgm:pt>
    <dgm:pt modelId="{39C00CA5-D67F-4E61-9AB1-FCC900BD50A1}" type="pres">
      <dgm:prSet presAssocID="{A8945C3F-6AF4-4F86-9749-5890FF11AC36}" presName="hierChild5" presStyleCnt="0"/>
      <dgm:spPr/>
    </dgm:pt>
    <dgm:pt modelId="{2C774CD0-749A-4E88-A133-450C3CC579F4}" type="pres">
      <dgm:prSet presAssocID="{93A8EA3D-D273-47DA-936E-12B5E07020F7}" presName="hierChild3" presStyleCnt="0"/>
      <dgm:spPr/>
    </dgm:pt>
  </dgm:ptLst>
  <dgm:cxnLst>
    <dgm:cxn modelId="{5093B6C7-0598-4DE1-A9BE-F990593B3AD4}" type="presOf" srcId="{A8945C3F-6AF4-4F86-9749-5890FF11AC36}" destId="{F15027EB-A677-496B-9305-B10ABAD57CD8}" srcOrd="0" destOrd="0" presId="urn:microsoft.com/office/officeart/2005/8/layout/orgChart1"/>
    <dgm:cxn modelId="{BF7FC11C-7EFC-46E9-B037-963D45631C54}" type="presOf" srcId="{4F3D5615-A175-44C1-A3DC-19BC560F844F}" destId="{4FCFB606-1932-4909-AF1F-7D42712A7FB4}" srcOrd="1" destOrd="0" presId="urn:microsoft.com/office/officeart/2005/8/layout/orgChart1"/>
    <dgm:cxn modelId="{9D089795-7D64-49AC-AC7F-1E0D0730F322}" type="presOf" srcId="{93A8EA3D-D273-47DA-936E-12B5E07020F7}" destId="{C5B6864F-A79B-47CD-8BDD-D032E8706A43}" srcOrd="0" destOrd="0" presId="urn:microsoft.com/office/officeart/2005/8/layout/orgChart1"/>
    <dgm:cxn modelId="{A857B018-464E-4789-BBEB-DB5F7A8BB476}" type="presOf" srcId="{93A8EA3D-D273-47DA-936E-12B5E07020F7}" destId="{0DA18567-EC18-414C-BBCB-4401F3293B92}" srcOrd="1" destOrd="0" presId="urn:microsoft.com/office/officeart/2005/8/layout/orgChart1"/>
    <dgm:cxn modelId="{7EE3F145-7EEE-4D59-BAB8-BCEC204D1EA1}" srcId="{8513ED8E-A5AA-4BE7-8891-424708966B0C}" destId="{93A8EA3D-D273-47DA-936E-12B5E07020F7}" srcOrd="0" destOrd="0" parTransId="{4A91E3C6-A5D7-4778-9F49-78302125DCE7}" sibTransId="{9E50FEA8-D1EC-43CE-A199-FA7AA4338585}"/>
    <dgm:cxn modelId="{1E9CC1A6-AAD7-4624-AA58-0D2B2DB39BB0}" type="presOf" srcId="{8513ED8E-A5AA-4BE7-8891-424708966B0C}" destId="{B7BF4573-D761-41A6-A611-57ED4758F15B}" srcOrd="0" destOrd="0" presId="urn:microsoft.com/office/officeart/2005/8/layout/orgChart1"/>
    <dgm:cxn modelId="{2F303369-110B-4B68-B461-D47DD9E26806}" type="presOf" srcId="{EB66E282-2B78-4FB6-8BBB-083F588308E6}" destId="{EAAF2E14-2E3A-4C97-9B8E-6567F5BB423E}" srcOrd="0" destOrd="0" presId="urn:microsoft.com/office/officeart/2005/8/layout/orgChart1"/>
    <dgm:cxn modelId="{847D455A-53FC-49F0-A5D4-0ADD9B461562}" srcId="{93A8EA3D-D273-47DA-936E-12B5E07020F7}" destId="{A8945C3F-6AF4-4F86-9749-5890FF11AC36}" srcOrd="1" destOrd="0" parTransId="{EB66E282-2B78-4FB6-8BBB-083F588308E6}" sibTransId="{58B9FB24-960C-4F19-A42E-C90698A1C0CD}"/>
    <dgm:cxn modelId="{0B6EA51C-9C27-4094-8C38-ED8DC3E05F3E}" type="presOf" srcId="{4BF98348-B072-43BA-A3B7-BE7BF50A870C}" destId="{68BE3979-CA3B-4792-8AB4-D82C7B867BF6}" srcOrd="0" destOrd="0" presId="urn:microsoft.com/office/officeart/2005/8/layout/orgChart1"/>
    <dgm:cxn modelId="{DF9DB84A-CEEC-4E1C-836B-F9BE983AFC76}" srcId="{93A8EA3D-D273-47DA-936E-12B5E07020F7}" destId="{4F3D5615-A175-44C1-A3DC-19BC560F844F}" srcOrd="0" destOrd="0" parTransId="{4BF98348-B072-43BA-A3B7-BE7BF50A870C}" sibTransId="{FEFC2D24-EB70-47C7-B1A4-8FAAB0C6F083}"/>
    <dgm:cxn modelId="{950A1EA1-B182-4262-B879-3D7FC9C1A489}" type="presOf" srcId="{A8945C3F-6AF4-4F86-9749-5890FF11AC36}" destId="{305A4822-34F8-47DA-89DF-B3DCF71448CA}" srcOrd="1" destOrd="0" presId="urn:microsoft.com/office/officeart/2005/8/layout/orgChart1"/>
    <dgm:cxn modelId="{9C9A778D-0EAA-4FE2-A898-4097B48C57EC}" type="presOf" srcId="{4F3D5615-A175-44C1-A3DC-19BC560F844F}" destId="{09A8EF60-E65C-4CCD-BEB1-7C0023CA31F0}" srcOrd="0" destOrd="0" presId="urn:microsoft.com/office/officeart/2005/8/layout/orgChart1"/>
    <dgm:cxn modelId="{A5D12E30-84BF-45DE-8F25-B5BC4E057457}" type="presParOf" srcId="{B7BF4573-D761-41A6-A611-57ED4758F15B}" destId="{3A705682-5D38-47C7-93B4-DD2AE8D3ED32}" srcOrd="0" destOrd="0" presId="urn:microsoft.com/office/officeart/2005/8/layout/orgChart1"/>
    <dgm:cxn modelId="{6BB57BF3-146F-4BD3-9B1F-DF75E1B18C7C}" type="presParOf" srcId="{3A705682-5D38-47C7-93B4-DD2AE8D3ED32}" destId="{3D674193-739B-4CC3-981A-BBC3061D4CAB}" srcOrd="0" destOrd="0" presId="urn:microsoft.com/office/officeart/2005/8/layout/orgChart1"/>
    <dgm:cxn modelId="{E0583A79-C1C9-4EAF-A6A1-13156A0A95B3}" type="presParOf" srcId="{3D674193-739B-4CC3-981A-BBC3061D4CAB}" destId="{C5B6864F-A79B-47CD-8BDD-D032E8706A43}" srcOrd="0" destOrd="0" presId="urn:microsoft.com/office/officeart/2005/8/layout/orgChart1"/>
    <dgm:cxn modelId="{338A6060-C90B-4F4C-8BA5-53B969257399}" type="presParOf" srcId="{3D674193-739B-4CC3-981A-BBC3061D4CAB}" destId="{0DA18567-EC18-414C-BBCB-4401F3293B92}" srcOrd="1" destOrd="0" presId="urn:microsoft.com/office/officeart/2005/8/layout/orgChart1"/>
    <dgm:cxn modelId="{7C4C25B0-A942-42FA-A67B-484F5D621F94}" type="presParOf" srcId="{3A705682-5D38-47C7-93B4-DD2AE8D3ED32}" destId="{E000D280-259F-4C96-8404-4116FDADF6EE}" srcOrd="1" destOrd="0" presId="urn:microsoft.com/office/officeart/2005/8/layout/orgChart1"/>
    <dgm:cxn modelId="{823D5BC1-96E4-4ED1-A31C-BD3BA2C24652}" type="presParOf" srcId="{E000D280-259F-4C96-8404-4116FDADF6EE}" destId="{68BE3979-CA3B-4792-8AB4-D82C7B867BF6}" srcOrd="0" destOrd="0" presId="urn:microsoft.com/office/officeart/2005/8/layout/orgChart1"/>
    <dgm:cxn modelId="{EF89B6E2-ACA7-4D7C-8399-130C192DC965}" type="presParOf" srcId="{E000D280-259F-4C96-8404-4116FDADF6EE}" destId="{28B66507-47D8-4137-8606-F47E1386B3FD}" srcOrd="1" destOrd="0" presId="urn:microsoft.com/office/officeart/2005/8/layout/orgChart1"/>
    <dgm:cxn modelId="{B16BC014-DD46-4501-901C-D96B2A2B0236}" type="presParOf" srcId="{28B66507-47D8-4137-8606-F47E1386B3FD}" destId="{CE3AB0CD-4327-4059-A367-8F8EDDF22EE8}" srcOrd="0" destOrd="0" presId="urn:microsoft.com/office/officeart/2005/8/layout/orgChart1"/>
    <dgm:cxn modelId="{E420632A-C6CD-4222-A051-4E8775BA3000}" type="presParOf" srcId="{CE3AB0CD-4327-4059-A367-8F8EDDF22EE8}" destId="{09A8EF60-E65C-4CCD-BEB1-7C0023CA31F0}" srcOrd="0" destOrd="0" presId="urn:microsoft.com/office/officeart/2005/8/layout/orgChart1"/>
    <dgm:cxn modelId="{C7BD715E-4170-4A17-A059-A6D3BE0E8FC3}" type="presParOf" srcId="{CE3AB0CD-4327-4059-A367-8F8EDDF22EE8}" destId="{4FCFB606-1932-4909-AF1F-7D42712A7FB4}" srcOrd="1" destOrd="0" presId="urn:microsoft.com/office/officeart/2005/8/layout/orgChart1"/>
    <dgm:cxn modelId="{0C7FCCEA-2B26-40F6-9428-6BF79A4836A7}" type="presParOf" srcId="{28B66507-47D8-4137-8606-F47E1386B3FD}" destId="{D6D7A5E7-9EEE-48EF-83CB-EB9853BD8A94}" srcOrd="1" destOrd="0" presId="urn:microsoft.com/office/officeart/2005/8/layout/orgChart1"/>
    <dgm:cxn modelId="{93C38426-EE6E-4004-B260-31B4CA3FDD77}" type="presParOf" srcId="{28B66507-47D8-4137-8606-F47E1386B3FD}" destId="{079B5FA5-25DC-4776-9D0B-A6F5C09FB269}" srcOrd="2" destOrd="0" presId="urn:microsoft.com/office/officeart/2005/8/layout/orgChart1"/>
    <dgm:cxn modelId="{9EEA96DC-D258-40C2-A544-7717073CD6D1}" type="presParOf" srcId="{E000D280-259F-4C96-8404-4116FDADF6EE}" destId="{EAAF2E14-2E3A-4C97-9B8E-6567F5BB423E}" srcOrd="2" destOrd="0" presId="urn:microsoft.com/office/officeart/2005/8/layout/orgChart1"/>
    <dgm:cxn modelId="{BEBC41CD-244D-46D0-AD2B-54956CC8F0AA}" type="presParOf" srcId="{E000D280-259F-4C96-8404-4116FDADF6EE}" destId="{1ABC8B8A-048F-4626-A132-C6C160AEABF6}" srcOrd="3" destOrd="0" presId="urn:microsoft.com/office/officeart/2005/8/layout/orgChart1"/>
    <dgm:cxn modelId="{0D811E84-DC1D-4DA9-B41D-86EBD726AC3F}" type="presParOf" srcId="{1ABC8B8A-048F-4626-A132-C6C160AEABF6}" destId="{3254955C-2D50-4955-9C28-6485C4CBF570}" srcOrd="0" destOrd="0" presId="urn:microsoft.com/office/officeart/2005/8/layout/orgChart1"/>
    <dgm:cxn modelId="{883D2CDD-3981-4E83-9DE7-A991C3D11ED8}" type="presParOf" srcId="{3254955C-2D50-4955-9C28-6485C4CBF570}" destId="{F15027EB-A677-496B-9305-B10ABAD57CD8}" srcOrd="0" destOrd="0" presId="urn:microsoft.com/office/officeart/2005/8/layout/orgChart1"/>
    <dgm:cxn modelId="{B086DBD8-7EB6-4277-98DE-AECEDA88ED07}" type="presParOf" srcId="{3254955C-2D50-4955-9C28-6485C4CBF570}" destId="{305A4822-34F8-47DA-89DF-B3DCF71448CA}" srcOrd="1" destOrd="0" presId="urn:microsoft.com/office/officeart/2005/8/layout/orgChart1"/>
    <dgm:cxn modelId="{3D67B419-060C-4AEA-8C1F-403337D472D6}" type="presParOf" srcId="{1ABC8B8A-048F-4626-A132-C6C160AEABF6}" destId="{9761EBFC-93F7-4B93-BB36-69DE75DB5DB6}" srcOrd="1" destOrd="0" presId="urn:microsoft.com/office/officeart/2005/8/layout/orgChart1"/>
    <dgm:cxn modelId="{434DEAF0-EC09-4F28-8CC0-E97140059ECD}" type="presParOf" srcId="{1ABC8B8A-048F-4626-A132-C6C160AEABF6}" destId="{39C00CA5-D67F-4E61-9AB1-FCC900BD50A1}" srcOrd="2" destOrd="0" presId="urn:microsoft.com/office/officeart/2005/8/layout/orgChart1"/>
    <dgm:cxn modelId="{79CB2FB2-B278-41D2-92A0-9E5DD1DD3CB7}" type="presParOf" srcId="{3A705682-5D38-47C7-93B4-DD2AE8D3ED32}" destId="{2C774CD0-749A-4E88-A133-450C3CC579F4}" srcOrd="2" destOrd="0" presId="urn:microsoft.com/office/officeart/2005/8/layout/orgChar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A9CF6B3-26C4-4BE1-80CE-1C0A58A4C305}" type="doc">
      <dgm:prSet loTypeId="urn:microsoft.com/office/officeart/2005/8/layout/orgChart1" loCatId="hierarchy" qsTypeId="urn:microsoft.com/office/officeart/2005/8/quickstyle/simple3" qsCatId="simple" csTypeId="urn:microsoft.com/office/officeart/2005/8/colors/accent1_2" csCatId="accent1" phldr="1"/>
      <dgm:spPr/>
    </dgm:pt>
    <dgm:pt modelId="{B381E4BE-C07C-4B06-83EC-6AE36317A028}">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solidFill>
                <a:schemeClr val="tx2">
                  <a:lumMod val="50000"/>
                </a:schemeClr>
              </a:solidFill>
              <a:effectLst/>
              <a:latin typeface="Arial" pitchFamily="34" charset="0"/>
              <a:cs typeface="Arial" pitchFamily="34" charset="0"/>
            </a:rPr>
            <a:t>Computer hardware</a:t>
          </a:r>
        </a:p>
      </dgm:t>
    </dgm:pt>
    <dgm:pt modelId="{9F3EB88E-2EB5-45C0-A7C2-331C2297FEA0}" type="parTrans" cxnId="{CF0F2F77-1A6A-438F-A0F3-675D671CA00B}">
      <dgm:prSet/>
      <dgm:spPr/>
      <dgm:t>
        <a:bodyPr/>
        <a:lstStyle/>
        <a:p>
          <a:pPr rtl="1"/>
          <a:endParaRPr lang="ar-SA"/>
        </a:p>
      </dgm:t>
    </dgm:pt>
    <dgm:pt modelId="{0D1587ED-3B28-4013-8345-2B53C92B541E}" type="sibTrans" cxnId="{CF0F2F77-1A6A-438F-A0F3-675D671CA00B}">
      <dgm:prSet/>
      <dgm:spPr/>
      <dgm:t>
        <a:bodyPr/>
        <a:lstStyle/>
        <a:p>
          <a:pPr rtl="1"/>
          <a:endParaRPr lang="ar-SA"/>
        </a:p>
      </dgm:t>
    </dgm:pt>
    <dgm:pt modelId="{FB2324F4-AE49-4450-823A-EEC434F7168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effectLst/>
              <a:latin typeface="Arial" pitchFamily="34" charset="0"/>
              <a:cs typeface="Arial" pitchFamily="34" charset="0"/>
            </a:rPr>
            <a:t>?</a:t>
          </a:r>
        </a:p>
      </dgm:t>
    </dgm:pt>
    <dgm:pt modelId="{E1B28516-3475-40B5-802C-353511B6A079}" type="sibTrans" cxnId="{BC9C765F-F35A-4AE2-AFF1-C83B72BC79F8}">
      <dgm:prSet/>
      <dgm:spPr/>
      <dgm:t>
        <a:bodyPr/>
        <a:lstStyle/>
        <a:p>
          <a:pPr rtl="1"/>
          <a:endParaRPr lang="ar-SA"/>
        </a:p>
      </dgm:t>
    </dgm:pt>
    <dgm:pt modelId="{F2C4BEBD-80A5-4A82-84E1-83502E360845}" type="parTrans" cxnId="{BC9C765F-F35A-4AE2-AFF1-C83B72BC79F8}">
      <dgm:prSet/>
      <dgm:spPr/>
      <dgm:t>
        <a:bodyPr/>
        <a:lstStyle/>
        <a:p>
          <a:pPr rtl="1"/>
          <a:endParaRPr lang="ar-SA" dirty="0"/>
        </a:p>
      </dgm:t>
    </dgm:pt>
    <dgm:pt modelId="{11BC1C20-2F24-4387-B40D-ACC1CBF78A17}">
      <dgm:prSet/>
      <dgm:spPr/>
      <dgm:t>
        <a:bodyPr/>
        <a:lstStyle/>
        <a:p>
          <a:pPr marL="0" lvl="0" indent="0" algn="ctr" defTabSz="914400" rtl="1">
            <a:lnSpc>
              <a:spcPct val="100000"/>
            </a:lnSpc>
            <a:spcBef>
              <a:spcPct val="0"/>
            </a:spcBef>
            <a:spcAft>
              <a:spcPct val="0"/>
            </a:spcAft>
            <a:buNone/>
          </a:pPr>
          <a:r>
            <a:rPr lang="en-US" dirty="0" smtClean="0"/>
            <a:t>Output devices</a:t>
          </a:r>
          <a:endParaRPr kumimoji="0" lang="en-US" b="1" i="0" u="none" strike="noStrike" cap="none" normalizeH="0" baseline="0" dirty="0" smtClean="0">
            <a:ln/>
            <a:effectLst/>
            <a:latin typeface="Arial" pitchFamily="34" charset="0"/>
            <a:cs typeface="Arial" pitchFamily="34" charset="0"/>
          </a:endParaRPr>
        </a:p>
      </dgm:t>
    </dgm:pt>
    <dgm:pt modelId="{B5A5DE2C-90E1-45D9-B0E8-CBD794E2BD98}" type="sibTrans" cxnId="{DA307E18-C8F7-4E54-9ADF-C3D1DCF9E361}">
      <dgm:prSet/>
      <dgm:spPr/>
      <dgm:t>
        <a:bodyPr/>
        <a:lstStyle/>
        <a:p>
          <a:pPr rtl="1"/>
          <a:endParaRPr lang="ar-SA"/>
        </a:p>
      </dgm:t>
    </dgm:pt>
    <dgm:pt modelId="{D527951C-59EB-4B14-8B2B-A3C6340FD0A8}" type="parTrans" cxnId="{DA307E18-C8F7-4E54-9ADF-C3D1DCF9E361}">
      <dgm:prSet/>
      <dgm:spPr/>
      <dgm:t>
        <a:bodyPr/>
        <a:lstStyle/>
        <a:p>
          <a:pPr rtl="1"/>
          <a:endParaRPr lang="ar-SA" dirty="0"/>
        </a:p>
      </dgm:t>
    </dgm:pt>
    <dgm:pt modelId="{D19FE62A-6D2A-4631-AF3F-7DCC6F071E35}">
      <dgm:prSet/>
      <dgm:spPr/>
      <dgm:t>
        <a:bodyPr/>
        <a:lstStyle/>
        <a:p>
          <a:pPr rtl="1"/>
          <a:r>
            <a:rPr lang="en-US" dirty="0" smtClean="0"/>
            <a:t>Input devices</a:t>
          </a:r>
          <a:endParaRPr lang="ar-SA" dirty="0"/>
        </a:p>
      </dgm:t>
    </dgm:pt>
    <dgm:pt modelId="{BDF19529-3723-4D86-B36B-9E3FDEC04D24}" type="parTrans" cxnId="{75838BE6-7E4F-4762-921B-A15BB0DAD317}">
      <dgm:prSet/>
      <dgm:spPr/>
    </dgm:pt>
    <dgm:pt modelId="{6674ACCA-1738-4816-A9B1-64A2D39A703F}" type="sibTrans" cxnId="{75838BE6-7E4F-4762-921B-A15BB0DAD317}">
      <dgm:prSet/>
      <dgm:spPr/>
    </dgm:pt>
    <dgm:pt modelId="{3EBB2C1F-6B29-442B-8682-33F25268EAA7}">
      <dgm:prSet/>
      <dgm:spPr/>
      <dgm:t>
        <a:bodyPr/>
        <a:lstStyle/>
        <a:p>
          <a:pPr rtl="1"/>
          <a:r>
            <a:rPr lang="en-US" dirty="0" smtClean="0"/>
            <a:t>memory</a:t>
          </a:r>
          <a:endParaRPr lang="ar-SA" dirty="0"/>
        </a:p>
      </dgm:t>
    </dgm:pt>
    <dgm:pt modelId="{648C3473-F77B-436A-98EB-19D346298434}" type="parTrans" cxnId="{90F1C2AD-28C5-4273-BC0C-603899EAC415}">
      <dgm:prSet/>
      <dgm:spPr/>
    </dgm:pt>
    <dgm:pt modelId="{534FA212-C0E9-40A9-A151-E246CFD0A782}" type="sibTrans" cxnId="{90F1C2AD-28C5-4273-BC0C-603899EAC415}">
      <dgm:prSet/>
      <dgm:spPr/>
    </dgm:pt>
    <dgm:pt modelId="{70250285-D7A1-4C21-9255-5181F5D00CC9}">
      <dgm:prSet custT="1"/>
      <dgm:spPr/>
      <dgm:t>
        <a:bodyPr/>
        <a:lstStyle/>
        <a:p>
          <a:pPr rtl="1"/>
          <a:r>
            <a:rPr lang="en-US" sz="1600" dirty="0" smtClean="0"/>
            <a:t>Central Processing Unit</a:t>
          </a:r>
          <a:endParaRPr lang="ar-SA" sz="1600" dirty="0" smtClean="0"/>
        </a:p>
        <a:p>
          <a:pPr rtl="1"/>
          <a:r>
            <a:rPr lang="en-US" sz="2000" dirty="0" err="1" smtClean="0"/>
            <a:t>Cpu</a:t>
          </a:r>
          <a:endParaRPr lang="en-US" sz="2000" dirty="0" smtClean="0"/>
        </a:p>
      </dgm:t>
    </dgm:pt>
    <dgm:pt modelId="{6DF06594-9CEA-4FD3-84C8-C835A3AFAED2}" type="parTrans" cxnId="{418EEC55-5F89-452B-957A-35D7B8043CE3}">
      <dgm:prSet/>
      <dgm:spPr/>
    </dgm:pt>
    <dgm:pt modelId="{A148532C-7CF7-4324-9777-306C92439417}" type="sibTrans" cxnId="{418EEC55-5F89-452B-957A-35D7B8043CE3}">
      <dgm:prSet/>
      <dgm:spPr/>
    </dgm:pt>
    <dgm:pt modelId="{6B0670AA-50FA-4D03-973B-2535F4C7DE37}" type="pres">
      <dgm:prSet presAssocID="{CA9CF6B3-26C4-4BE1-80CE-1C0A58A4C305}" presName="hierChild1" presStyleCnt="0">
        <dgm:presLayoutVars>
          <dgm:orgChart val="1"/>
          <dgm:chPref val="1"/>
          <dgm:dir/>
          <dgm:animOne val="branch"/>
          <dgm:animLvl val="lvl"/>
          <dgm:resizeHandles/>
        </dgm:presLayoutVars>
      </dgm:prSet>
      <dgm:spPr/>
    </dgm:pt>
    <dgm:pt modelId="{2FA42E6E-87A6-4176-92CC-13594DE1AEFF}" type="pres">
      <dgm:prSet presAssocID="{B381E4BE-C07C-4B06-83EC-6AE36317A028}" presName="hierRoot1" presStyleCnt="0">
        <dgm:presLayoutVars>
          <dgm:hierBranch/>
        </dgm:presLayoutVars>
      </dgm:prSet>
      <dgm:spPr/>
    </dgm:pt>
    <dgm:pt modelId="{5D180ACE-B8CB-4242-992C-6B0EA2FF62D1}" type="pres">
      <dgm:prSet presAssocID="{B381E4BE-C07C-4B06-83EC-6AE36317A028}" presName="rootComposite1" presStyleCnt="0"/>
      <dgm:spPr/>
    </dgm:pt>
    <dgm:pt modelId="{7955E0C1-8F57-4184-A0B3-5ECE0D59DAD6}" type="pres">
      <dgm:prSet presAssocID="{B381E4BE-C07C-4B06-83EC-6AE36317A028}" presName="rootText1" presStyleLbl="node0" presStyleIdx="0" presStyleCnt="1" custScaleX="180081">
        <dgm:presLayoutVars>
          <dgm:chPref val="3"/>
        </dgm:presLayoutVars>
      </dgm:prSet>
      <dgm:spPr/>
      <dgm:t>
        <a:bodyPr/>
        <a:lstStyle/>
        <a:p>
          <a:pPr rtl="1"/>
          <a:endParaRPr lang="ar-SA"/>
        </a:p>
      </dgm:t>
    </dgm:pt>
    <dgm:pt modelId="{D6ADFB68-AE0D-4452-A7CB-43F4E6FDA281}" type="pres">
      <dgm:prSet presAssocID="{B381E4BE-C07C-4B06-83EC-6AE36317A028}" presName="rootConnector1" presStyleLbl="node1" presStyleIdx="0" presStyleCnt="0"/>
      <dgm:spPr/>
      <dgm:t>
        <a:bodyPr/>
        <a:lstStyle/>
        <a:p>
          <a:pPr rtl="1"/>
          <a:endParaRPr lang="ar-SA"/>
        </a:p>
      </dgm:t>
    </dgm:pt>
    <dgm:pt modelId="{5EE1A3B3-D9E2-485E-8C71-3BD5494FBD09}" type="pres">
      <dgm:prSet presAssocID="{B381E4BE-C07C-4B06-83EC-6AE36317A028}" presName="hierChild2" presStyleCnt="0"/>
      <dgm:spPr/>
    </dgm:pt>
    <dgm:pt modelId="{80C37DC6-C318-4865-948F-E66B12A54B71}" type="pres">
      <dgm:prSet presAssocID="{F2C4BEBD-80A5-4A82-84E1-83502E360845}" presName="Name35" presStyleLbl="parChTrans1D2" presStyleIdx="0" presStyleCnt="5"/>
      <dgm:spPr/>
      <dgm:t>
        <a:bodyPr/>
        <a:lstStyle/>
        <a:p>
          <a:pPr rtl="1"/>
          <a:endParaRPr lang="ar-SA"/>
        </a:p>
      </dgm:t>
    </dgm:pt>
    <dgm:pt modelId="{60E2417E-3EB5-4A7A-97FF-09D10BB19323}" type="pres">
      <dgm:prSet presAssocID="{FB2324F4-AE49-4450-823A-EEC434F71684}" presName="hierRoot2" presStyleCnt="0">
        <dgm:presLayoutVars>
          <dgm:hierBranch/>
        </dgm:presLayoutVars>
      </dgm:prSet>
      <dgm:spPr/>
    </dgm:pt>
    <dgm:pt modelId="{E677A186-1683-462C-9B42-3E3AAE774E1D}" type="pres">
      <dgm:prSet presAssocID="{FB2324F4-AE49-4450-823A-EEC434F71684}" presName="rootComposite" presStyleCnt="0"/>
      <dgm:spPr/>
    </dgm:pt>
    <dgm:pt modelId="{22C8BFD0-50AA-4819-B4CC-B2FC24A9F955}" type="pres">
      <dgm:prSet presAssocID="{FB2324F4-AE49-4450-823A-EEC434F71684}" presName="rootText" presStyleLbl="node2" presStyleIdx="0" presStyleCnt="5">
        <dgm:presLayoutVars>
          <dgm:chPref val="3"/>
        </dgm:presLayoutVars>
      </dgm:prSet>
      <dgm:spPr/>
      <dgm:t>
        <a:bodyPr/>
        <a:lstStyle/>
        <a:p>
          <a:pPr rtl="1"/>
          <a:endParaRPr lang="ar-SA"/>
        </a:p>
      </dgm:t>
    </dgm:pt>
    <dgm:pt modelId="{C378ED88-0ECB-4F52-BE79-4A8E11A1CE06}" type="pres">
      <dgm:prSet presAssocID="{FB2324F4-AE49-4450-823A-EEC434F71684}" presName="rootConnector" presStyleLbl="node2" presStyleIdx="0" presStyleCnt="5"/>
      <dgm:spPr/>
      <dgm:t>
        <a:bodyPr/>
        <a:lstStyle/>
        <a:p>
          <a:pPr rtl="1"/>
          <a:endParaRPr lang="ar-SA"/>
        </a:p>
      </dgm:t>
    </dgm:pt>
    <dgm:pt modelId="{6BF5F574-FC8D-4F3A-8EAA-37E2D76F0328}" type="pres">
      <dgm:prSet presAssocID="{FB2324F4-AE49-4450-823A-EEC434F71684}" presName="hierChild4" presStyleCnt="0"/>
      <dgm:spPr/>
    </dgm:pt>
    <dgm:pt modelId="{14D90FF6-B1A1-4A38-B103-66C1B9CEDACA}" type="pres">
      <dgm:prSet presAssocID="{FB2324F4-AE49-4450-823A-EEC434F71684}" presName="hierChild5" presStyleCnt="0"/>
      <dgm:spPr/>
    </dgm:pt>
    <dgm:pt modelId="{E3105F06-31F7-4461-80F1-302F5BA3DCE5}" type="pres">
      <dgm:prSet presAssocID="{D527951C-59EB-4B14-8B2B-A3C6340FD0A8}" presName="Name35" presStyleLbl="parChTrans1D2" presStyleIdx="1" presStyleCnt="5"/>
      <dgm:spPr/>
      <dgm:t>
        <a:bodyPr/>
        <a:lstStyle/>
        <a:p>
          <a:pPr rtl="1"/>
          <a:endParaRPr lang="ar-SA"/>
        </a:p>
      </dgm:t>
    </dgm:pt>
    <dgm:pt modelId="{DFAB9256-4060-4914-9EC5-0A45C75D1A60}" type="pres">
      <dgm:prSet presAssocID="{11BC1C20-2F24-4387-B40D-ACC1CBF78A17}" presName="hierRoot2" presStyleCnt="0">
        <dgm:presLayoutVars>
          <dgm:hierBranch/>
        </dgm:presLayoutVars>
      </dgm:prSet>
      <dgm:spPr/>
    </dgm:pt>
    <dgm:pt modelId="{FCE28D1D-DF23-401E-865A-99BF90F978FC}" type="pres">
      <dgm:prSet presAssocID="{11BC1C20-2F24-4387-B40D-ACC1CBF78A17}" presName="rootComposite" presStyleCnt="0"/>
      <dgm:spPr/>
    </dgm:pt>
    <dgm:pt modelId="{8C4D7751-6DFA-4F21-A264-05C59D1CCC1A}" type="pres">
      <dgm:prSet presAssocID="{11BC1C20-2F24-4387-B40D-ACC1CBF78A17}" presName="rootText" presStyleLbl="node2" presStyleIdx="1" presStyleCnt="5">
        <dgm:presLayoutVars>
          <dgm:chPref val="3"/>
        </dgm:presLayoutVars>
      </dgm:prSet>
      <dgm:spPr/>
      <dgm:t>
        <a:bodyPr/>
        <a:lstStyle/>
        <a:p>
          <a:pPr rtl="1"/>
          <a:endParaRPr lang="ar-SA"/>
        </a:p>
      </dgm:t>
    </dgm:pt>
    <dgm:pt modelId="{7DA7FEFE-D4B0-4FF8-BF3A-E8D073841B7F}" type="pres">
      <dgm:prSet presAssocID="{11BC1C20-2F24-4387-B40D-ACC1CBF78A17}" presName="rootConnector" presStyleLbl="node2" presStyleIdx="1" presStyleCnt="5"/>
      <dgm:spPr/>
      <dgm:t>
        <a:bodyPr/>
        <a:lstStyle/>
        <a:p>
          <a:pPr rtl="1"/>
          <a:endParaRPr lang="ar-SA"/>
        </a:p>
      </dgm:t>
    </dgm:pt>
    <dgm:pt modelId="{0EE98037-C4AE-4FB6-BBDD-649686D2B426}" type="pres">
      <dgm:prSet presAssocID="{11BC1C20-2F24-4387-B40D-ACC1CBF78A17}" presName="hierChild4" presStyleCnt="0"/>
      <dgm:spPr/>
    </dgm:pt>
    <dgm:pt modelId="{11D9CBCC-8563-4522-9363-3D69B8C612BA}" type="pres">
      <dgm:prSet presAssocID="{11BC1C20-2F24-4387-B40D-ACC1CBF78A17}" presName="hierChild5" presStyleCnt="0"/>
      <dgm:spPr/>
    </dgm:pt>
    <dgm:pt modelId="{51ED3B72-7308-49E3-A889-1C9153A06133}" type="pres">
      <dgm:prSet presAssocID="{BDF19529-3723-4D86-B36B-9E3FDEC04D24}" presName="Name35" presStyleLbl="parChTrans1D2" presStyleIdx="2" presStyleCnt="5"/>
      <dgm:spPr/>
    </dgm:pt>
    <dgm:pt modelId="{42C204AE-6B97-4C50-B1D2-D521BFAE6CB8}" type="pres">
      <dgm:prSet presAssocID="{D19FE62A-6D2A-4631-AF3F-7DCC6F071E35}" presName="hierRoot2" presStyleCnt="0">
        <dgm:presLayoutVars>
          <dgm:hierBranch val="init"/>
        </dgm:presLayoutVars>
      </dgm:prSet>
      <dgm:spPr/>
    </dgm:pt>
    <dgm:pt modelId="{951B0694-1F07-4FE7-9552-AFEFDE011CE5}" type="pres">
      <dgm:prSet presAssocID="{D19FE62A-6D2A-4631-AF3F-7DCC6F071E35}" presName="rootComposite" presStyleCnt="0"/>
      <dgm:spPr/>
    </dgm:pt>
    <dgm:pt modelId="{04D63227-6C0A-4DCD-BC85-B0DB7CB0C3D0}" type="pres">
      <dgm:prSet presAssocID="{D19FE62A-6D2A-4631-AF3F-7DCC6F071E35}" presName="rootText" presStyleLbl="node2" presStyleIdx="2" presStyleCnt="5">
        <dgm:presLayoutVars>
          <dgm:chPref val="3"/>
        </dgm:presLayoutVars>
      </dgm:prSet>
      <dgm:spPr/>
      <dgm:t>
        <a:bodyPr/>
        <a:lstStyle/>
        <a:p>
          <a:pPr rtl="1"/>
          <a:endParaRPr lang="ar-SA"/>
        </a:p>
      </dgm:t>
    </dgm:pt>
    <dgm:pt modelId="{F33D5C7D-C02B-4D31-8DC1-5372F5571689}" type="pres">
      <dgm:prSet presAssocID="{D19FE62A-6D2A-4631-AF3F-7DCC6F071E35}" presName="rootConnector" presStyleLbl="node2" presStyleIdx="2" presStyleCnt="5"/>
      <dgm:spPr/>
      <dgm:t>
        <a:bodyPr/>
        <a:lstStyle/>
        <a:p>
          <a:pPr rtl="1"/>
          <a:endParaRPr lang="ar-SA"/>
        </a:p>
      </dgm:t>
    </dgm:pt>
    <dgm:pt modelId="{DD106CCB-E068-4A68-8F09-0247A37B5604}" type="pres">
      <dgm:prSet presAssocID="{D19FE62A-6D2A-4631-AF3F-7DCC6F071E35}" presName="hierChild4" presStyleCnt="0"/>
      <dgm:spPr/>
    </dgm:pt>
    <dgm:pt modelId="{644CA454-7983-4F04-947A-C7D0B700BC06}" type="pres">
      <dgm:prSet presAssocID="{D19FE62A-6D2A-4631-AF3F-7DCC6F071E35}" presName="hierChild5" presStyleCnt="0"/>
      <dgm:spPr/>
    </dgm:pt>
    <dgm:pt modelId="{13B435E0-1DA4-4640-87B1-B52FA23FE268}" type="pres">
      <dgm:prSet presAssocID="{648C3473-F77B-436A-98EB-19D346298434}" presName="Name35" presStyleLbl="parChTrans1D2" presStyleIdx="3" presStyleCnt="5"/>
      <dgm:spPr/>
    </dgm:pt>
    <dgm:pt modelId="{9C713B9E-1DAB-4738-BC07-3572204442D1}" type="pres">
      <dgm:prSet presAssocID="{3EBB2C1F-6B29-442B-8682-33F25268EAA7}" presName="hierRoot2" presStyleCnt="0">
        <dgm:presLayoutVars>
          <dgm:hierBranch val="init"/>
        </dgm:presLayoutVars>
      </dgm:prSet>
      <dgm:spPr/>
    </dgm:pt>
    <dgm:pt modelId="{E7494709-99ED-4A95-B4FB-921B53380A31}" type="pres">
      <dgm:prSet presAssocID="{3EBB2C1F-6B29-442B-8682-33F25268EAA7}" presName="rootComposite" presStyleCnt="0"/>
      <dgm:spPr/>
    </dgm:pt>
    <dgm:pt modelId="{5F5EEBED-05EB-425E-A553-D5242FAAC861}" type="pres">
      <dgm:prSet presAssocID="{3EBB2C1F-6B29-442B-8682-33F25268EAA7}" presName="rootText" presStyleLbl="node2" presStyleIdx="3" presStyleCnt="5">
        <dgm:presLayoutVars>
          <dgm:chPref val="3"/>
        </dgm:presLayoutVars>
      </dgm:prSet>
      <dgm:spPr/>
      <dgm:t>
        <a:bodyPr/>
        <a:lstStyle/>
        <a:p>
          <a:pPr rtl="1"/>
          <a:endParaRPr lang="ar-SA"/>
        </a:p>
      </dgm:t>
    </dgm:pt>
    <dgm:pt modelId="{D1A046A4-9DA1-40FC-ABE9-62196F122528}" type="pres">
      <dgm:prSet presAssocID="{3EBB2C1F-6B29-442B-8682-33F25268EAA7}" presName="rootConnector" presStyleLbl="node2" presStyleIdx="3" presStyleCnt="5"/>
      <dgm:spPr/>
      <dgm:t>
        <a:bodyPr/>
        <a:lstStyle/>
        <a:p>
          <a:pPr rtl="1"/>
          <a:endParaRPr lang="ar-SA"/>
        </a:p>
      </dgm:t>
    </dgm:pt>
    <dgm:pt modelId="{BC46DD9C-138C-4D5D-80EA-2ADAA6E948CA}" type="pres">
      <dgm:prSet presAssocID="{3EBB2C1F-6B29-442B-8682-33F25268EAA7}" presName="hierChild4" presStyleCnt="0"/>
      <dgm:spPr/>
    </dgm:pt>
    <dgm:pt modelId="{80B0FE46-E92D-4D32-81C2-605B6CCE31A4}" type="pres">
      <dgm:prSet presAssocID="{3EBB2C1F-6B29-442B-8682-33F25268EAA7}" presName="hierChild5" presStyleCnt="0"/>
      <dgm:spPr/>
    </dgm:pt>
    <dgm:pt modelId="{46F60CC2-A892-437D-8B4F-30F0B9A08E05}" type="pres">
      <dgm:prSet presAssocID="{6DF06594-9CEA-4FD3-84C8-C835A3AFAED2}" presName="Name35" presStyleLbl="parChTrans1D2" presStyleIdx="4" presStyleCnt="5"/>
      <dgm:spPr/>
    </dgm:pt>
    <dgm:pt modelId="{93D952CF-C8AB-437C-BB92-0737D8E146C0}" type="pres">
      <dgm:prSet presAssocID="{70250285-D7A1-4C21-9255-5181F5D00CC9}" presName="hierRoot2" presStyleCnt="0">
        <dgm:presLayoutVars>
          <dgm:hierBranch val="init"/>
        </dgm:presLayoutVars>
      </dgm:prSet>
      <dgm:spPr/>
    </dgm:pt>
    <dgm:pt modelId="{8FEFF727-3C77-4361-814E-494EA8C89B0A}" type="pres">
      <dgm:prSet presAssocID="{70250285-D7A1-4C21-9255-5181F5D00CC9}" presName="rootComposite" presStyleCnt="0"/>
      <dgm:spPr/>
    </dgm:pt>
    <dgm:pt modelId="{B7EAC2B7-3928-4289-A37D-20FA58DA0D20}" type="pres">
      <dgm:prSet presAssocID="{70250285-D7A1-4C21-9255-5181F5D00CC9}" presName="rootText" presStyleLbl="node2" presStyleIdx="4" presStyleCnt="5" custScaleX="112010" custScaleY="157431">
        <dgm:presLayoutVars>
          <dgm:chPref val="3"/>
        </dgm:presLayoutVars>
      </dgm:prSet>
      <dgm:spPr/>
      <dgm:t>
        <a:bodyPr/>
        <a:lstStyle/>
        <a:p>
          <a:pPr rtl="1"/>
          <a:endParaRPr lang="ar-SA"/>
        </a:p>
      </dgm:t>
    </dgm:pt>
    <dgm:pt modelId="{E6B9527F-7B7E-438A-B2EC-32E31B530381}" type="pres">
      <dgm:prSet presAssocID="{70250285-D7A1-4C21-9255-5181F5D00CC9}" presName="rootConnector" presStyleLbl="node2" presStyleIdx="4" presStyleCnt="5"/>
      <dgm:spPr/>
      <dgm:t>
        <a:bodyPr/>
        <a:lstStyle/>
        <a:p>
          <a:pPr rtl="1"/>
          <a:endParaRPr lang="ar-SA"/>
        </a:p>
      </dgm:t>
    </dgm:pt>
    <dgm:pt modelId="{7347CFED-E8BE-410D-9891-E268B16342EF}" type="pres">
      <dgm:prSet presAssocID="{70250285-D7A1-4C21-9255-5181F5D00CC9}" presName="hierChild4" presStyleCnt="0"/>
      <dgm:spPr/>
    </dgm:pt>
    <dgm:pt modelId="{9386B439-DC27-4018-A96C-39699F195B26}" type="pres">
      <dgm:prSet presAssocID="{70250285-D7A1-4C21-9255-5181F5D00CC9}" presName="hierChild5" presStyleCnt="0"/>
      <dgm:spPr/>
    </dgm:pt>
    <dgm:pt modelId="{1528850C-A3FB-4107-B459-A66E0EEBEEFE}" type="pres">
      <dgm:prSet presAssocID="{B381E4BE-C07C-4B06-83EC-6AE36317A028}" presName="hierChild3" presStyleCnt="0"/>
      <dgm:spPr/>
    </dgm:pt>
  </dgm:ptLst>
  <dgm:cxnLst>
    <dgm:cxn modelId="{63198259-4B8F-4C97-9C7B-AB18F3AE11FB}" type="presOf" srcId="{FB2324F4-AE49-4450-823A-EEC434F71684}" destId="{C378ED88-0ECB-4F52-BE79-4A8E11A1CE06}" srcOrd="1" destOrd="0" presId="urn:microsoft.com/office/officeart/2005/8/layout/orgChart1"/>
    <dgm:cxn modelId="{497AEB02-A0C8-47E6-84E0-BC9F4C205071}" type="presOf" srcId="{B381E4BE-C07C-4B06-83EC-6AE36317A028}" destId="{7955E0C1-8F57-4184-A0B3-5ECE0D59DAD6}" srcOrd="0" destOrd="0" presId="urn:microsoft.com/office/officeart/2005/8/layout/orgChart1"/>
    <dgm:cxn modelId="{BC9C765F-F35A-4AE2-AFF1-C83B72BC79F8}" srcId="{B381E4BE-C07C-4B06-83EC-6AE36317A028}" destId="{FB2324F4-AE49-4450-823A-EEC434F71684}" srcOrd="0" destOrd="0" parTransId="{F2C4BEBD-80A5-4A82-84E1-83502E360845}" sibTransId="{E1B28516-3475-40B5-802C-353511B6A079}"/>
    <dgm:cxn modelId="{895AC71A-0CE8-4A0A-A759-54B327049111}" type="presOf" srcId="{D527951C-59EB-4B14-8B2B-A3C6340FD0A8}" destId="{E3105F06-31F7-4461-80F1-302F5BA3DCE5}" srcOrd="0" destOrd="0" presId="urn:microsoft.com/office/officeart/2005/8/layout/orgChart1"/>
    <dgm:cxn modelId="{418EEC55-5F89-452B-957A-35D7B8043CE3}" srcId="{B381E4BE-C07C-4B06-83EC-6AE36317A028}" destId="{70250285-D7A1-4C21-9255-5181F5D00CC9}" srcOrd="4" destOrd="0" parTransId="{6DF06594-9CEA-4FD3-84C8-C835A3AFAED2}" sibTransId="{A148532C-7CF7-4324-9777-306C92439417}"/>
    <dgm:cxn modelId="{DAAE42E2-0A89-44FB-9E56-CAA5E5F2894D}" type="presOf" srcId="{70250285-D7A1-4C21-9255-5181F5D00CC9}" destId="{E6B9527F-7B7E-438A-B2EC-32E31B530381}" srcOrd="1" destOrd="0" presId="urn:microsoft.com/office/officeart/2005/8/layout/orgChart1"/>
    <dgm:cxn modelId="{75838BE6-7E4F-4762-921B-A15BB0DAD317}" srcId="{B381E4BE-C07C-4B06-83EC-6AE36317A028}" destId="{D19FE62A-6D2A-4631-AF3F-7DCC6F071E35}" srcOrd="2" destOrd="0" parTransId="{BDF19529-3723-4D86-B36B-9E3FDEC04D24}" sibTransId="{6674ACCA-1738-4816-A9B1-64A2D39A703F}"/>
    <dgm:cxn modelId="{223C54E8-B7E6-49C2-91FC-ED07849D1477}" type="presOf" srcId="{D19FE62A-6D2A-4631-AF3F-7DCC6F071E35}" destId="{F33D5C7D-C02B-4D31-8DC1-5372F5571689}" srcOrd="1" destOrd="0" presId="urn:microsoft.com/office/officeart/2005/8/layout/orgChart1"/>
    <dgm:cxn modelId="{DA307E18-C8F7-4E54-9ADF-C3D1DCF9E361}" srcId="{B381E4BE-C07C-4B06-83EC-6AE36317A028}" destId="{11BC1C20-2F24-4387-B40D-ACC1CBF78A17}" srcOrd="1" destOrd="0" parTransId="{D527951C-59EB-4B14-8B2B-A3C6340FD0A8}" sibTransId="{B5A5DE2C-90E1-45D9-B0E8-CBD794E2BD98}"/>
    <dgm:cxn modelId="{2CA84B71-55B1-42BB-87D4-701C284B56C0}" type="presOf" srcId="{3EBB2C1F-6B29-442B-8682-33F25268EAA7}" destId="{D1A046A4-9DA1-40FC-ABE9-62196F122528}" srcOrd="1" destOrd="0" presId="urn:microsoft.com/office/officeart/2005/8/layout/orgChart1"/>
    <dgm:cxn modelId="{1B65C38C-CF9E-4F8C-A22B-463F0B30A5F1}" type="presOf" srcId="{BDF19529-3723-4D86-B36B-9E3FDEC04D24}" destId="{51ED3B72-7308-49E3-A889-1C9153A06133}" srcOrd="0" destOrd="0" presId="urn:microsoft.com/office/officeart/2005/8/layout/orgChart1"/>
    <dgm:cxn modelId="{EF8E51C1-59D9-4051-81C7-B686F67B79B1}" type="presOf" srcId="{648C3473-F77B-436A-98EB-19D346298434}" destId="{13B435E0-1DA4-4640-87B1-B52FA23FE268}" srcOrd="0" destOrd="0" presId="urn:microsoft.com/office/officeart/2005/8/layout/orgChart1"/>
    <dgm:cxn modelId="{90F1C2AD-28C5-4273-BC0C-603899EAC415}" srcId="{B381E4BE-C07C-4B06-83EC-6AE36317A028}" destId="{3EBB2C1F-6B29-442B-8682-33F25268EAA7}" srcOrd="3" destOrd="0" parTransId="{648C3473-F77B-436A-98EB-19D346298434}" sibTransId="{534FA212-C0E9-40A9-A151-E246CFD0A782}"/>
    <dgm:cxn modelId="{70F5E3B6-46F2-4445-BE87-300A28D55F73}" type="presOf" srcId="{FB2324F4-AE49-4450-823A-EEC434F71684}" destId="{22C8BFD0-50AA-4819-B4CC-B2FC24A9F955}" srcOrd="0" destOrd="0" presId="urn:microsoft.com/office/officeart/2005/8/layout/orgChart1"/>
    <dgm:cxn modelId="{CF0F2F77-1A6A-438F-A0F3-675D671CA00B}" srcId="{CA9CF6B3-26C4-4BE1-80CE-1C0A58A4C305}" destId="{B381E4BE-C07C-4B06-83EC-6AE36317A028}" srcOrd="0" destOrd="0" parTransId="{9F3EB88E-2EB5-45C0-A7C2-331C2297FEA0}" sibTransId="{0D1587ED-3B28-4013-8345-2B53C92B541E}"/>
    <dgm:cxn modelId="{49F7131D-C29D-4C24-B37C-212D01F5BAD3}" type="presOf" srcId="{70250285-D7A1-4C21-9255-5181F5D00CC9}" destId="{B7EAC2B7-3928-4289-A37D-20FA58DA0D20}" srcOrd="0" destOrd="0" presId="urn:microsoft.com/office/officeart/2005/8/layout/orgChart1"/>
    <dgm:cxn modelId="{0EB57778-79B9-4190-9316-2AD056BDC5CC}" type="presOf" srcId="{11BC1C20-2F24-4387-B40D-ACC1CBF78A17}" destId="{7DA7FEFE-D4B0-4FF8-BF3A-E8D073841B7F}" srcOrd="1" destOrd="0" presId="urn:microsoft.com/office/officeart/2005/8/layout/orgChart1"/>
    <dgm:cxn modelId="{32ACC24E-C9D0-4692-8248-DECB3B086608}" type="presOf" srcId="{B381E4BE-C07C-4B06-83EC-6AE36317A028}" destId="{D6ADFB68-AE0D-4452-A7CB-43F4E6FDA281}" srcOrd="1" destOrd="0" presId="urn:microsoft.com/office/officeart/2005/8/layout/orgChart1"/>
    <dgm:cxn modelId="{F60364CE-4AE4-41D0-B325-5815E38689B6}" type="presOf" srcId="{CA9CF6B3-26C4-4BE1-80CE-1C0A58A4C305}" destId="{6B0670AA-50FA-4D03-973B-2535F4C7DE37}" srcOrd="0" destOrd="0" presId="urn:microsoft.com/office/officeart/2005/8/layout/orgChart1"/>
    <dgm:cxn modelId="{FBC0845F-7BC8-4C94-B451-A07CCB6DE4BA}" type="presOf" srcId="{F2C4BEBD-80A5-4A82-84E1-83502E360845}" destId="{80C37DC6-C318-4865-948F-E66B12A54B71}" srcOrd="0" destOrd="0" presId="urn:microsoft.com/office/officeart/2005/8/layout/orgChart1"/>
    <dgm:cxn modelId="{208FF872-1155-4543-B9EF-129E69E34B62}" type="presOf" srcId="{3EBB2C1F-6B29-442B-8682-33F25268EAA7}" destId="{5F5EEBED-05EB-425E-A553-D5242FAAC861}" srcOrd="0" destOrd="0" presId="urn:microsoft.com/office/officeart/2005/8/layout/orgChart1"/>
    <dgm:cxn modelId="{3E046880-277E-4856-BAC0-AC07D9DF951C}" type="presOf" srcId="{6DF06594-9CEA-4FD3-84C8-C835A3AFAED2}" destId="{46F60CC2-A892-437D-8B4F-30F0B9A08E05}" srcOrd="0" destOrd="0" presId="urn:microsoft.com/office/officeart/2005/8/layout/orgChart1"/>
    <dgm:cxn modelId="{9CDD2C59-B9BC-4DCE-BBE5-48642DDCDF71}" type="presOf" srcId="{D19FE62A-6D2A-4631-AF3F-7DCC6F071E35}" destId="{04D63227-6C0A-4DCD-BC85-B0DB7CB0C3D0}" srcOrd="0" destOrd="0" presId="urn:microsoft.com/office/officeart/2005/8/layout/orgChart1"/>
    <dgm:cxn modelId="{735789E2-7D05-4E08-965A-F0C42DF03F7C}" type="presOf" srcId="{11BC1C20-2F24-4387-B40D-ACC1CBF78A17}" destId="{8C4D7751-6DFA-4F21-A264-05C59D1CCC1A}" srcOrd="0" destOrd="0" presId="urn:microsoft.com/office/officeart/2005/8/layout/orgChart1"/>
    <dgm:cxn modelId="{94F00B7C-C94F-4381-88F0-9A03DB511516}" type="presParOf" srcId="{6B0670AA-50FA-4D03-973B-2535F4C7DE37}" destId="{2FA42E6E-87A6-4176-92CC-13594DE1AEFF}" srcOrd="0" destOrd="0" presId="urn:microsoft.com/office/officeart/2005/8/layout/orgChart1"/>
    <dgm:cxn modelId="{89828549-F7E1-49CC-91D7-D9446EF71379}" type="presParOf" srcId="{2FA42E6E-87A6-4176-92CC-13594DE1AEFF}" destId="{5D180ACE-B8CB-4242-992C-6B0EA2FF62D1}" srcOrd="0" destOrd="0" presId="urn:microsoft.com/office/officeart/2005/8/layout/orgChart1"/>
    <dgm:cxn modelId="{C86D8D5A-25F6-48E7-957C-54EAD457C6EA}" type="presParOf" srcId="{5D180ACE-B8CB-4242-992C-6B0EA2FF62D1}" destId="{7955E0C1-8F57-4184-A0B3-5ECE0D59DAD6}" srcOrd="0" destOrd="0" presId="urn:microsoft.com/office/officeart/2005/8/layout/orgChart1"/>
    <dgm:cxn modelId="{F5798857-1FFF-413D-902A-AE09B0E9382D}" type="presParOf" srcId="{5D180ACE-B8CB-4242-992C-6B0EA2FF62D1}" destId="{D6ADFB68-AE0D-4452-A7CB-43F4E6FDA281}" srcOrd="1" destOrd="0" presId="urn:microsoft.com/office/officeart/2005/8/layout/orgChart1"/>
    <dgm:cxn modelId="{C8D0A46C-CA8B-46E3-9BDA-9340E60503B3}" type="presParOf" srcId="{2FA42E6E-87A6-4176-92CC-13594DE1AEFF}" destId="{5EE1A3B3-D9E2-485E-8C71-3BD5494FBD09}" srcOrd="1" destOrd="0" presId="urn:microsoft.com/office/officeart/2005/8/layout/orgChart1"/>
    <dgm:cxn modelId="{C7E0A2C1-CF6F-4503-AC87-78CCB9DD836A}" type="presParOf" srcId="{5EE1A3B3-D9E2-485E-8C71-3BD5494FBD09}" destId="{80C37DC6-C318-4865-948F-E66B12A54B71}" srcOrd="0" destOrd="0" presId="urn:microsoft.com/office/officeart/2005/8/layout/orgChart1"/>
    <dgm:cxn modelId="{74280F23-BDEB-49D1-A960-0B84AA0F0278}" type="presParOf" srcId="{5EE1A3B3-D9E2-485E-8C71-3BD5494FBD09}" destId="{60E2417E-3EB5-4A7A-97FF-09D10BB19323}" srcOrd="1" destOrd="0" presId="urn:microsoft.com/office/officeart/2005/8/layout/orgChart1"/>
    <dgm:cxn modelId="{4379177B-61DE-4A61-80DA-512119192529}" type="presParOf" srcId="{60E2417E-3EB5-4A7A-97FF-09D10BB19323}" destId="{E677A186-1683-462C-9B42-3E3AAE774E1D}" srcOrd="0" destOrd="0" presId="urn:microsoft.com/office/officeart/2005/8/layout/orgChart1"/>
    <dgm:cxn modelId="{E71AE63F-1686-43C9-983F-EF6FE72113BE}" type="presParOf" srcId="{E677A186-1683-462C-9B42-3E3AAE774E1D}" destId="{22C8BFD0-50AA-4819-B4CC-B2FC24A9F955}" srcOrd="0" destOrd="0" presId="urn:microsoft.com/office/officeart/2005/8/layout/orgChart1"/>
    <dgm:cxn modelId="{6383DE5D-E02C-47E7-8053-DFC2C8D17523}" type="presParOf" srcId="{E677A186-1683-462C-9B42-3E3AAE774E1D}" destId="{C378ED88-0ECB-4F52-BE79-4A8E11A1CE06}" srcOrd="1" destOrd="0" presId="urn:microsoft.com/office/officeart/2005/8/layout/orgChart1"/>
    <dgm:cxn modelId="{5E5D8CAE-2C9A-4C21-9A1A-D999C23E7C88}" type="presParOf" srcId="{60E2417E-3EB5-4A7A-97FF-09D10BB19323}" destId="{6BF5F574-FC8D-4F3A-8EAA-37E2D76F0328}" srcOrd="1" destOrd="0" presId="urn:microsoft.com/office/officeart/2005/8/layout/orgChart1"/>
    <dgm:cxn modelId="{7BEB4D8A-8DFC-4309-BEE5-CAD85BA8BC37}" type="presParOf" srcId="{60E2417E-3EB5-4A7A-97FF-09D10BB19323}" destId="{14D90FF6-B1A1-4A38-B103-66C1B9CEDACA}" srcOrd="2" destOrd="0" presId="urn:microsoft.com/office/officeart/2005/8/layout/orgChart1"/>
    <dgm:cxn modelId="{00E7C5B5-1C3A-4448-8F60-A9052F370CBE}" type="presParOf" srcId="{5EE1A3B3-D9E2-485E-8C71-3BD5494FBD09}" destId="{E3105F06-31F7-4461-80F1-302F5BA3DCE5}" srcOrd="2" destOrd="0" presId="urn:microsoft.com/office/officeart/2005/8/layout/orgChart1"/>
    <dgm:cxn modelId="{52CD0C96-7AF0-4229-AA31-6814132C9443}" type="presParOf" srcId="{5EE1A3B3-D9E2-485E-8C71-3BD5494FBD09}" destId="{DFAB9256-4060-4914-9EC5-0A45C75D1A60}" srcOrd="3" destOrd="0" presId="urn:microsoft.com/office/officeart/2005/8/layout/orgChart1"/>
    <dgm:cxn modelId="{178E853E-6090-4714-839D-A897E2B6B262}" type="presParOf" srcId="{DFAB9256-4060-4914-9EC5-0A45C75D1A60}" destId="{FCE28D1D-DF23-401E-865A-99BF90F978FC}" srcOrd="0" destOrd="0" presId="urn:microsoft.com/office/officeart/2005/8/layout/orgChart1"/>
    <dgm:cxn modelId="{5897FEC6-3C80-4381-9C90-9D12D6F2DFF0}" type="presParOf" srcId="{FCE28D1D-DF23-401E-865A-99BF90F978FC}" destId="{8C4D7751-6DFA-4F21-A264-05C59D1CCC1A}" srcOrd="0" destOrd="0" presId="urn:microsoft.com/office/officeart/2005/8/layout/orgChart1"/>
    <dgm:cxn modelId="{FA518AEC-DAE5-46B8-8021-7632E3133778}" type="presParOf" srcId="{FCE28D1D-DF23-401E-865A-99BF90F978FC}" destId="{7DA7FEFE-D4B0-4FF8-BF3A-E8D073841B7F}" srcOrd="1" destOrd="0" presId="urn:microsoft.com/office/officeart/2005/8/layout/orgChart1"/>
    <dgm:cxn modelId="{4C5404E9-DDD0-40D0-B362-0D25C1B7F83D}" type="presParOf" srcId="{DFAB9256-4060-4914-9EC5-0A45C75D1A60}" destId="{0EE98037-C4AE-4FB6-BBDD-649686D2B426}" srcOrd="1" destOrd="0" presId="urn:microsoft.com/office/officeart/2005/8/layout/orgChart1"/>
    <dgm:cxn modelId="{B817806B-A920-4F9C-8A67-94815EC5D8E9}" type="presParOf" srcId="{DFAB9256-4060-4914-9EC5-0A45C75D1A60}" destId="{11D9CBCC-8563-4522-9363-3D69B8C612BA}" srcOrd="2" destOrd="0" presId="urn:microsoft.com/office/officeart/2005/8/layout/orgChart1"/>
    <dgm:cxn modelId="{72023652-BC2A-4FF5-8534-B41166C9AAE1}" type="presParOf" srcId="{5EE1A3B3-D9E2-485E-8C71-3BD5494FBD09}" destId="{51ED3B72-7308-49E3-A889-1C9153A06133}" srcOrd="4" destOrd="0" presId="urn:microsoft.com/office/officeart/2005/8/layout/orgChart1"/>
    <dgm:cxn modelId="{DAF75C55-35BA-4054-BD2B-C89468F39A2C}" type="presParOf" srcId="{5EE1A3B3-D9E2-485E-8C71-3BD5494FBD09}" destId="{42C204AE-6B97-4C50-B1D2-D521BFAE6CB8}" srcOrd="5" destOrd="0" presId="urn:microsoft.com/office/officeart/2005/8/layout/orgChart1"/>
    <dgm:cxn modelId="{AE1E8266-C24B-4609-9EF3-24B655A47B86}" type="presParOf" srcId="{42C204AE-6B97-4C50-B1D2-D521BFAE6CB8}" destId="{951B0694-1F07-4FE7-9552-AFEFDE011CE5}" srcOrd="0" destOrd="0" presId="urn:microsoft.com/office/officeart/2005/8/layout/orgChart1"/>
    <dgm:cxn modelId="{182B7AC4-5843-4D66-AF06-0137CAB635E2}" type="presParOf" srcId="{951B0694-1F07-4FE7-9552-AFEFDE011CE5}" destId="{04D63227-6C0A-4DCD-BC85-B0DB7CB0C3D0}" srcOrd="0" destOrd="0" presId="urn:microsoft.com/office/officeart/2005/8/layout/orgChart1"/>
    <dgm:cxn modelId="{49E4B90F-4889-4E16-925E-2847C39D0DA3}" type="presParOf" srcId="{951B0694-1F07-4FE7-9552-AFEFDE011CE5}" destId="{F33D5C7D-C02B-4D31-8DC1-5372F5571689}" srcOrd="1" destOrd="0" presId="urn:microsoft.com/office/officeart/2005/8/layout/orgChart1"/>
    <dgm:cxn modelId="{9DD74CC3-376A-4D31-81B3-8B3A3F55CC47}" type="presParOf" srcId="{42C204AE-6B97-4C50-B1D2-D521BFAE6CB8}" destId="{DD106CCB-E068-4A68-8F09-0247A37B5604}" srcOrd="1" destOrd="0" presId="urn:microsoft.com/office/officeart/2005/8/layout/orgChart1"/>
    <dgm:cxn modelId="{28AF32E4-6147-49BE-8991-3D796BC5A459}" type="presParOf" srcId="{42C204AE-6B97-4C50-B1D2-D521BFAE6CB8}" destId="{644CA454-7983-4F04-947A-C7D0B700BC06}" srcOrd="2" destOrd="0" presId="urn:microsoft.com/office/officeart/2005/8/layout/orgChart1"/>
    <dgm:cxn modelId="{E4CCD18A-AAD5-430C-BCB7-A73855538C09}" type="presParOf" srcId="{5EE1A3B3-D9E2-485E-8C71-3BD5494FBD09}" destId="{13B435E0-1DA4-4640-87B1-B52FA23FE268}" srcOrd="6" destOrd="0" presId="urn:microsoft.com/office/officeart/2005/8/layout/orgChart1"/>
    <dgm:cxn modelId="{AB3C9C8F-325D-4338-8187-B9F2445452F4}" type="presParOf" srcId="{5EE1A3B3-D9E2-485E-8C71-3BD5494FBD09}" destId="{9C713B9E-1DAB-4738-BC07-3572204442D1}" srcOrd="7" destOrd="0" presId="urn:microsoft.com/office/officeart/2005/8/layout/orgChart1"/>
    <dgm:cxn modelId="{19610A0D-6BDB-469F-8A45-07CDB675A774}" type="presParOf" srcId="{9C713B9E-1DAB-4738-BC07-3572204442D1}" destId="{E7494709-99ED-4A95-B4FB-921B53380A31}" srcOrd="0" destOrd="0" presId="urn:microsoft.com/office/officeart/2005/8/layout/orgChart1"/>
    <dgm:cxn modelId="{D50B8E91-2C8F-4454-8080-612700E7D795}" type="presParOf" srcId="{E7494709-99ED-4A95-B4FB-921B53380A31}" destId="{5F5EEBED-05EB-425E-A553-D5242FAAC861}" srcOrd="0" destOrd="0" presId="urn:microsoft.com/office/officeart/2005/8/layout/orgChart1"/>
    <dgm:cxn modelId="{FCE354FD-D067-4604-917C-843C813FFC25}" type="presParOf" srcId="{E7494709-99ED-4A95-B4FB-921B53380A31}" destId="{D1A046A4-9DA1-40FC-ABE9-62196F122528}" srcOrd="1" destOrd="0" presId="urn:microsoft.com/office/officeart/2005/8/layout/orgChart1"/>
    <dgm:cxn modelId="{4CA759BC-5FF7-4415-81F7-C1362A87E2A9}" type="presParOf" srcId="{9C713B9E-1DAB-4738-BC07-3572204442D1}" destId="{BC46DD9C-138C-4D5D-80EA-2ADAA6E948CA}" srcOrd="1" destOrd="0" presId="urn:microsoft.com/office/officeart/2005/8/layout/orgChart1"/>
    <dgm:cxn modelId="{AD3C5151-61E0-416C-A028-620715B28A57}" type="presParOf" srcId="{9C713B9E-1DAB-4738-BC07-3572204442D1}" destId="{80B0FE46-E92D-4D32-81C2-605B6CCE31A4}" srcOrd="2" destOrd="0" presId="urn:microsoft.com/office/officeart/2005/8/layout/orgChart1"/>
    <dgm:cxn modelId="{A5C92B45-4DDA-4415-B2E0-D38A156811BB}" type="presParOf" srcId="{5EE1A3B3-D9E2-485E-8C71-3BD5494FBD09}" destId="{46F60CC2-A892-437D-8B4F-30F0B9A08E05}" srcOrd="8" destOrd="0" presId="urn:microsoft.com/office/officeart/2005/8/layout/orgChart1"/>
    <dgm:cxn modelId="{AD69C3A2-46C1-4D0A-8D30-922C2F604520}" type="presParOf" srcId="{5EE1A3B3-D9E2-485E-8C71-3BD5494FBD09}" destId="{93D952CF-C8AB-437C-BB92-0737D8E146C0}" srcOrd="9" destOrd="0" presId="urn:microsoft.com/office/officeart/2005/8/layout/orgChart1"/>
    <dgm:cxn modelId="{53F2F2E8-3AE3-4502-81DD-F8A7B7AEA784}" type="presParOf" srcId="{93D952CF-C8AB-437C-BB92-0737D8E146C0}" destId="{8FEFF727-3C77-4361-814E-494EA8C89B0A}" srcOrd="0" destOrd="0" presId="urn:microsoft.com/office/officeart/2005/8/layout/orgChart1"/>
    <dgm:cxn modelId="{462A57AD-86CA-4D21-9F25-2A51448760BE}" type="presParOf" srcId="{8FEFF727-3C77-4361-814E-494EA8C89B0A}" destId="{B7EAC2B7-3928-4289-A37D-20FA58DA0D20}" srcOrd="0" destOrd="0" presId="urn:microsoft.com/office/officeart/2005/8/layout/orgChart1"/>
    <dgm:cxn modelId="{256C2400-0A98-4554-92A1-BBE322D0C53A}" type="presParOf" srcId="{8FEFF727-3C77-4361-814E-494EA8C89B0A}" destId="{E6B9527F-7B7E-438A-B2EC-32E31B530381}" srcOrd="1" destOrd="0" presId="urn:microsoft.com/office/officeart/2005/8/layout/orgChart1"/>
    <dgm:cxn modelId="{33E5F02D-5431-47EB-8CFE-834328EDC336}" type="presParOf" srcId="{93D952CF-C8AB-437C-BB92-0737D8E146C0}" destId="{7347CFED-E8BE-410D-9891-E268B16342EF}" srcOrd="1" destOrd="0" presId="urn:microsoft.com/office/officeart/2005/8/layout/orgChart1"/>
    <dgm:cxn modelId="{6D2503AB-71A9-4AB2-81AF-D7F0A74C8D54}" type="presParOf" srcId="{93D952CF-C8AB-437C-BB92-0737D8E146C0}" destId="{9386B439-DC27-4018-A96C-39699F195B26}" srcOrd="2" destOrd="0" presId="urn:microsoft.com/office/officeart/2005/8/layout/orgChart1"/>
    <dgm:cxn modelId="{6162853E-1DF1-495A-A7AD-9B248D6BFF5B}" type="presParOf" srcId="{2FA42E6E-87A6-4176-92CC-13594DE1AEFF}" destId="{1528850C-A3FB-4107-B459-A66E0EEBEEFE}"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57E31F7-D378-4A8E-9CC2-F88EAC5B5FA1}" type="doc">
      <dgm:prSet loTypeId="urn:microsoft.com/office/officeart/2005/8/layout/orgChart1" loCatId="hierarchy" qsTypeId="urn:microsoft.com/office/officeart/2005/8/quickstyle/simple3" qsCatId="simple" csTypeId="urn:microsoft.com/office/officeart/2005/8/colors/accent1_2" csCatId="accent1" phldr="1"/>
      <dgm:spPr/>
    </dgm:pt>
    <dgm:pt modelId="{D50C461E-70E8-499C-A56D-DADEC1BC9BE6}">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b="0" i="0" u="none" strike="noStrike" cap="none" normalizeH="0" baseline="0" dirty="0" err="1" smtClean="0">
              <a:ln/>
              <a:effectLst/>
              <a:latin typeface="Times New Roman" pitchFamily="18" charset="0"/>
            </a:rPr>
            <a:t>Memoty</a:t>
          </a:r>
          <a:endParaRPr kumimoji="0" lang="en-US" b="0" i="0" u="none" strike="noStrike" cap="none" normalizeH="0" baseline="0" dirty="0" smtClean="0">
            <a:ln/>
            <a:effectLst/>
            <a:latin typeface="Times New Roman" pitchFamily="18" charset="0"/>
          </a:endParaRPr>
        </a:p>
      </dgm:t>
    </dgm:pt>
    <dgm:pt modelId="{10F93FB3-0FCA-4850-ACB5-BA5104503645}" type="parTrans" cxnId="{352F3D5B-A51E-4BA6-83ED-73A94696B932}">
      <dgm:prSet/>
      <dgm:spPr/>
      <dgm:t>
        <a:bodyPr/>
        <a:lstStyle/>
        <a:p>
          <a:pPr rtl="1"/>
          <a:endParaRPr lang="ar-SA"/>
        </a:p>
      </dgm:t>
    </dgm:pt>
    <dgm:pt modelId="{A7802D3E-2A16-4C32-BE2D-5B7B8E8B522F}" type="sibTrans" cxnId="{352F3D5B-A51E-4BA6-83ED-73A94696B932}">
      <dgm:prSet/>
      <dgm:spPr/>
      <dgm:t>
        <a:bodyPr/>
        <a:lstStyle/>
        <a:p>
          <a:pPr rtl="1"/>
          <a:endParaRPr lang="ar-SA"/>
        </a:p>
      </dgm:t>
    </dgm:pt>
    <dgm:pt modelId="{2522905E-660C-43CD-8E33-B5A09D0C5BAF}">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effectLst/>
              <a:latin typeface="Times New Roman" pitchFamily="18" charset="0"/>
              <a:cs typeface="Arial" pitchFamily="34" charset="0"/>
            </a:rPr>
            <a:t>(RAM)</a:t>
          </a:r>
        </a:p>
      </dgm:t>
    </dgm:pt>
    <dgm:pt modelId="{4DCD9C35-CDA5-4D1B-95E3-C2200BA678FB}" type="parTrans" cxnId="{F843786D-C13E-42E9-AFCB-B62949D7D9C9}">
      <dgm:prSet/>
      <dgm:spPr/>
      <dgm:t>
        <a:bodyPr/>
        <a:lstStyle/>
        <a:p>
          <a:pPr rtl="1"/>
          <a:endParaRPr lang="ar-SA"/>
        </a:p>
      </dgm:t>
    </dgm:pt>
    <dgm:pt modelId="{EB4E1EA8-BD5B-47BE-89F5-007292761FB3}" type="sibTrans" cxnId="{F843786D-C13E-42E9-AFCB-B62949D7D9C9}">
      <dgm:prSet/>
      <dgm:spPr/>
      <dgm:t>
        <a:bodyPr/>
        <a:lstStyle/>
        <a:p>
          <a:pPr rtl="1"/>
          <a:endParaRPr lang="ar-SA"/>
        </a:p>
      </dgm:t>
    </dgm:pt>
    <dgm:pt modelId="{8159842A-0D6E-40B9-9C42-5A7A353F8F97}">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effectLst/>
              <a:latin typeface="Times New Roman" pitchFamily="18" charset="0"/>
            </a:rPr>
            <a:t>(ROM)</a:t>
          </a:r>
        </a:p>
      </dgm:t>
    </dgm:pt>
    <dgm:pt modelId="{0C706455-D50A-4662-BDFC-FAE087CDFFE1}" type="parTrans" cxnId="{BA37401C-1C56-4F04-B9CE-84039D7562D5}">
      <dgm:prSet/>
      <dgm:spPr/>
      <dgm:t>
        <a:bodyPr/>
        <a:lstStyle/>
        <a:p>
          <a:pPr rtl="1"/>
          <a:endParaRPr lang="ar-SA"/>
        </a:p>
      </dgm:t>
    </dgm:pt>
    <dgm:pt modelId="{62002981-B6AE-4BBB-8E94-BC6771E9E854}" type="sibTrans" cxnId="{BA37401C-1C56-4F04-B9CE-84039D7562D5}">
      <dgm:prSet/>
      <dgm:spPr/>
      <dgm:t>
        <a:bodyPr/>
        <a:lstStyle/>
        <a:p>
          <a:pPr rtl="1"/>
          <a:endParaRPr lang="ar-SA"/>
        </a:p>
      </dgm:t>
    </dgm:pt>
    <dgm:pt modelId="{C6E8F5FF-DAC0-4B75-864B-FCA4809D7976}" type="pres">
      <dgm:prSet presAssocID="{F57E31F7-D378-4A8E-9CC2-F88EAC5B5FA1}" presName="hierChild1" presStyleCnt="0">
        <dgm:presLayoutVars>
          <dgm:orgChart val="1"/>
          <dgm:chPref val="1"/>
          <dgm:dir/>
          <dgm:animOne val="branch"/>
          <dgm:animLvl val="lvl"/>
          <dgm:resizeHandles/>
        </dgm:presLayoutVars>
      </dgm:prSet>
      <dgm:spPr/>
    </dgm:pt>
    <dgm:pt modelId="{624A943F-6CFA-44B3-BCE4-F361C2521864}" type="pres">
      <dgm:prSet presAssocID="{D50C461E-70E8-499C-A56D-DADEC1BC9BE6}" presName="hierRoot1" presStyleCnt="0">
        <dgm:presLayoutVars>
          <dgm:hierBranch/>
        </dgm:presLayoutVars>
      </dgm:prSet>
      <dgm:spPr/>
    </dgm:pt>
    <dgm:pt modelId="{5CB41CF1-7640-4D31-82B2-50A8B3E384A3}" type="pres">
      <dgm:prSet presAssocID="{D50C461E-70E8-499C-A56D-DADEC1BC9BE6}" presName="rootComposite1" presStyleCnt="0"/>
      <dgm:spPr/>
    </dgm:pt>
    <dgm:pt modelId="{0F0CBF01-4F15-4F43-9FA1-F59AFACEDB24}" type="pres">
      <dgm:prSet presAssocID="{D50C461E-70E8-499C-A56D-DADEC1BC9BE6}" presName="rootText1" presStyleLbl="node0" presStyleIdx="0" presStyleCnt="1">
        <dgm:presLayoutVars>
          <dgm:chPref val="3"/>
        </dgm:presLayoutVars>
      </dgm:prSet>
      <dgm:spPr/>
      <dgm:t>
        <a:bodyPr/>
        <a:lstStyle/>
        <a:p>
          <a:pPr rtl="1"/>
          <a:endParaRPr lang="ar-SA"/>
        </a:p>
      </dgm:t>
    </dgm:pt>
    <dgm:pt modelId="{0A50850A-53AC-4F21-B558-E6BD7ADCDD4D}" type="pres">
      <dgm:prSet presAssocID="{D50C461E-70E8-499C-A56D-DADEC1BC9BE6}" presName="rootConnector1" presStyleLbl="node1" presStyleIdx="0" presStyleCnt="0"/>
      <dgm:spPr/>
      <dgm:t>
        <a:bodyPr/>
        <a:lstStyle/>
        <a:p>
          <a:pPr rtl="1"/>
          <a:endParaRPr lang="ar-SA"/>
        </a:p>
      </dgm:t>
    </dgm:pt>
    <dgm:pt modelId="{B3ABDBFC-0897-466C-A927-FDDA39B443A7}" type="pres">
      <dgm:prSet presAssocID="{D50C461E-70E8-499C-A56D-DADEC1BC9BE6}" presName="hierChild2" presStyleCnt="0"/>
      <dgm:spPr/>
    </dgm:pt>
    <dgm:pt modelId="{28B92286-CC51-4E47-ABB2-00BFAACDA3A3}" type="pres">
      <dgm:prSet presAssocID="{4DCD9C35-CDA5-4D1B-95E3-C2200BA678FB}" presName="Name35" presStyleLbl="parChTrans1D2" presStyleIdx="0" presStyleCnt="2"/>
      <dgm:spPr/>
      <dgm:t>
        <a:bodyPr/>
        <a:lstStyle/>
        <a:p>
          <a:pPr rtl="1"/>
          <a:endParaRPr lang="ar-SA"/>
        </a:p>
      </dgm:t>
    </dgm:pt>
    <dgm:pt modelId="{4CAFD5C5-B85F-49FC-8CAB-54E88128211C}" type="pres">
      <dgm:prSet presAssocID="{2522905E-660C-43CD-8E33-B5A09D0C5BAF}" presName="hierRoot2" presStyleCnt="0">
        <dgm:presLayoutVars>
          <dgm:hierBranch/>
        </dgm:presLayoutVars>
      </dgm:prSet>
      <dgm:spPr/>
    </dgm:pt>
    <dgm:pt modelId="{0AA693E0-6EA5-4361-B2B2-8E03A79A1C9C}" type="pres">
      <dgm:prSet presAssocID="{2522905E-660C-43CD-8E33-B5A09D0C5BAF}" presName="rootComposite" presStyleCnt="0"/>
      <dgm:spPr/>
    </dgm:pt>
    <dgm:pt modelId="{F85B4D14-C573-43BB-9D73-2C6AC07F9CC1}" type="pres">
      <dgm:prSet presAssocID="{2522905E-660C-43CD-8E33-B5A09D0C5BAF}" presName="rootText" presStyleLbl="node2" presStyleIdx="0" presStyleCnt="2">
        <dgm:presLayoutVars>
          <dgm:chPref val="3"/>
        </dgm:presLayoutVars>
      </dgm:prSet>
      <dgm:spPr/>
      <dgm:t>
        <a:bodyPr/>
        <a:lstStyle/>
        <a:p>
          <a:pPr rtl="1"/>
          <a:endParaRPr lang="ar-SA"/>
        </a:p>
      </dgm:t>
    </dgm:pt>
    <dgm:pt modelId="{616D7D99-ABEE-4C70-830D-268851B01D5C}" type="pres">
      <dgm:prSet presAssocID="{2522905E-660C-43CD-8E33-B5A09D0C5BAF}" presName="rootConnector" presStyleLbl="node2" presStyleIdx="0" presStyleCnt="2"/>
      <dgm:spPr/>
      <dgm:t>
        <a:bodyPr/>
        <a:lstStyle/>
        <a:p>
          <a:pPr rtl="1"/>
          <a:endParaRPr lang="ar-SA"/>
        </a:p>
      </dgm:t>
    </dgm:pt>
    <dgm:pt modelId="{A7F76066-BA67-4D54-8F48-B0A0E1EE19BD}" type="pres">
      <dgm:prSet presAssocID="{2522905E-660C-43CD-8E33-B5A09D0C5BAF}" presName="hierChild4" presStyleCnt="0"/>
      <dgm:spPr/>
    </dgm:pt>
    <dgm:pt modelId="{EFB13C42-0D5B-4036-A4E7-9AFF9C4DBAD2}" type="pres">
      <dgm:prSet presAssocID="{2522905E-660C-43CD-8E33-B5A09D0C5BAF}" presName="hierChild5" presStyleCnt="0"/>
      <dgm:spPr/>
    </dgm:pt>
    <dgm:pt modelId="{22D54E79-273C-45BE-A58C-6A079593D4E9}" type="pres">
      <dgm:prSet presAssocID="{0C706455-D50A-4662-BDFC-FAE087CDFFE1}" presName="Name35" presStyleLbl="parChTrans1D2" presStyleIdx="1" presStyleCnt="2"/>
      <dgm:spPr/>
      <dgm:t>
        <a:bodyPr/>
        <a:lstStyle/>
        <a:p>
          <a:pPr rtl="1"/>
          <a:endParaRPr lang="ar-SA"/>
        </a:p>
      </dgm:t>
    </dgm:pt>
    <dgm:pt modelId="{213BD2EE-B8BA-45CC-8A7A-311A3DF3920E}" type="pres">
      <dgm:prSet presAssocID="{8159842A-0D6E-40B9-9C42-5A7A353F8F97}" presName="hierRoot2" presStyleCnt="0">
        <dgm:presLayoutVars>
          <dgm:hierBranch/>
        </dgm:presLayoutVars>
      </dgm:prSet>
      <dgm:spPr/>
    </dgm:pt>
    <dgm:pt modelId="{32F20747-AA8A-4D03-9F31-76375F521E61}" type="pres">
      <dgm:prSet presAssocID="{8159842A-0D6E-40B9-9C42-5A7A353F8F97}" presName="rootComposite" presStyleCnt="0"/>
      <dgm:spPr/>
    </dgm:pt>
    <dgm:pt modelId="{F838916C-D424-4728-856E-8A24CE6E116E}" type="pres">
      <dgm:prSet presAssocID="{8159842A-0D6E-40B9-9C42-5A7A353F8F97}" presName="rootText" presStyleLbl="node2" presStyleIdx="1" presStyleCnt="2">
        <dgm:presLayoutVars>
          <dgm:chPref val="3"/>
        </dgm:presLayoutVars>
      </dgm:prSet>
      <dgm:spPr/>
      <dgm:t>
        <a:bodyPr/>
        <a:lstStyle/>
        <a:p>
          <a:pPr rtl="1"/>
          <a:endParaRPr lang="ar-SA"/>
        </a:p>
      </dgm:t>
    </dgm:pt>
    <dgm:pt modelId="{ED97B45C-CA05-4258-B254-9B0BCD24D8E8}" type="pres">
      <dgm:prSet presAssocID="{8159842A-0D6E-40B9-9C42-5A7A353F8F97}" presName="rootConnector" presStyleLbl="node2" presStyleIdx="1" presStyleCnt="2"/>
      <dgm:spPr/>
      <dgm:t>
        <a:bodyPr/>
        <a:lstStyle/>
        <a:p>
          <a:pPr rtl="1"/>
          <a:endParaRPr lang="ar-SA"/>
        </a:p>
      </dgm:t>
    </dgm:pt>
    <dgm:pt modelId="{59A67724-764B-4311-A2D9-981B854490D7}" type="pres">
      <dgm:prSet presAssocID="{8159842A-0D6E-40B9-9C42-5A7A353F8F97}" presName="hierChild4" presStyleCnt="0"/>
      <dgm:spPr/>
    </dgm:pt>
    <dgm:pt modelId="{5C09E609-0100-403B-AED8-2A1FFD63FA5A}" type="pres">
      <dgm:prSet presAssocID="{8159842A-0D6E-40B9-9C42-5A7A353F8F97}" presName="hierChild5" presStyleCnt="0"/>
      <dgm:spPr/>
    </dgm:pt>
    <dgm:pt modelId="{B3F19700-CA3A-45BC-8A51-1AA1AFA89282}" type="pres">
      <dgm:prSet presAssocID="{D50C461E-70E8-499C-A56D-DADEC1BC9BE6}" presName="hierChild3" presStyleCnt="0"/>
      <dgm:spPr/>
    </dgm:pt>
  </dgm:ptLst>
  <dgm:cxnLst>
    <dgm:cxn modelId="{BAA1CB0A-4F4B-4C2F-8F8D-79D84DDFDEE4}" type="presOf" srcId="{0C706455-D50A-4662-BDFC-FAE087CDFFE1}" destId="{22D54E79-273C-45BE-A58C-6A079593D4E9}" srcOrd="0" destOrd="0" presId="urn:microsoft.com/office/officeart/2005/8/layout/orgChart1"/>
    <dgm:cxn modelId="{BA37401C-1C56-4F04-B9CE-84039D7562D5}" srcId="{D50C461E-70E8-499C-A56D-DADEC1BC9BE6}" destId="{8159842A-0D6E-40B9-9C42-5A7A353F8F97}" srcOrd="1" destOrd="0" parTransId="{0C706455-D50A-4662-BDFC-FAE087CDFFE1}" sibTransId="{62002981-B6AE-4BBB-8E94-BC6771E9E854}"/>
    <dgm:cxn modelId="{F843786D-C13E-42E9-AFCB-B62949D7D9C9}" srcId="{D50C461E-70E8-499C-A56D-DADEC1BC9BE6}" destId="{2522905E-660C-43CD-8E33-B5A09D0C5BAF}" srcOrd="0" destOrd="0" parTransId="{4DCD9C35-CDA5-4D1B-95E3-C2200BA678FB}" sibTransId="{EB4E1EA8-BD5B-47BE-89F5-007292761FB3}"/>
    <dgm:cxn modelId="{E214A527-B60F-4378-ABF8-D7CDE9655B11}" type="presOf" srcId="{D50C461E-70E8-499C-A56D-DADEC1BC9BE6}" destId="{0F0CBF01-4F15-4F43-9FA1-F59AFACEDB24}" srcOrd="0" destOrd="0" presId="urn:microsoft.com/office/officeart/2005/8/layout/orgChart1"/>
    <dgm:cxn modelId="{352F3D5B-A51E-4BA6-83ED-73A94696B932}" srcId="{F57E31F7-D378-4A8E-9CC2-F88EAC5B5FA1}" destId="{D50C461E-70E8-499C-A56D-DADEC1BC9BE6}" srcOrd="0" destOrd="0" parTransId="{10F93FB3-0FCA-4850-ACB5-BA5104503645}" sibTransId="{A7802D3E-2A16-4C32-BE2D-5B7B8E8B522F}"/>
    <dgm:cxn modelId="{E1A27E9B-589E-40F0-ABAA-ADA302E1A270}" type="presOf" srcId="{8159842A-0D6E-40B9-9C42-5A7A353F8F97}" destId="{F838916C-D424-4728-856E-8A24CE6E116E}" srcOrd="0" destOrd="0" presId="urn:microsoft.com/office/officeart/2005/8/layout/orgChart1"/>
    <dgm:cxn modelId="{53EAEB02-6FE5-40C6-A6AE-185893D9FD50}" type="presOf" srcId="{4DCD9C35-CDA5-4D1B-95E3-C2200BA678FB}" destId="{28B92286-CC51-4E47-ABB2-00BFAACDA3A3}" srcOrd="0" destOrd="0" presId="urn:microsoft.com/office/officeart/2005/8/layout/orgChart1"/>
    <dgm:cxn modelId="{4B1E923D-7CD3-46F6-8C52-A30AA0CC89C8}" type="presOf" srcId="{F57E31F7-D378-4A8E-9CC2-F88EAC5B5FA1}" destId="{C6E8F5FF-DAC0-4B75-864B-FCA4809D7976}" srcOrd="0" destOrd="0" presId="urn:microsoft.com/office/officeart/2005/8/layout/orgChart1"/>
    <dgm:cxn modelId="{A19EC2CF-4524-4B07-B197-33DCBF5A2419}" type="presOf" srcId="{2522905E-660C-43CD-8E33-B5A09D0C5BAF}" destId="{616D7D99-ABEE-4C70-830D-268851B01D5C}" srcOrd="1" destOrd="0" presId="urn:microsoft.com/office/officeart/2005/8/layout/orgChart1"/>
    <dgm:cxn modelId="{CB146363-A103-4E96-9CD6-E4D4F525523F}" type="presOf" srcId="{D50C461E-70E8-499C-A56D-DADEC1BC9BE6}" destId="{0A50850A-53AC-4F21-B558-E6BD7ADCDD4D}" srcOrd="1" destOrd="0" presId="urn:microsoft.com/office/officeart/2005/8/layout/orgChart1"/>
    <dgm:cxn modelId="{2091F3D9-EECF-47A2-9791-C373D84EA79A}" type="presOf" srcId="{2522905E-660C-43CD-8E33-B5A09D0C5BAF}" destId="{F85B4D14-C573-43BB-9D73-2C6AC07F9CC1}" srcOrd="0" destOrd="0" presId="urn:microsoft.com/office/officeart/2005/8/layout/orgChart1"/>
    <dgm:cxn modelId="{D8BD3B55-4D9A-4879-936F-F63109BABDB4}" type="presOf" srcId="{8159842A-0D6E-40B9-9C42-5A7A353F8F97}" destId="{ED97B45C-CA05-4258-B254-9B0BCD24D8E8}" srcOrd="1" destOrd="0" presId="urn:microsoft.com/office/officeart/2005/8/layout/orgChart1"/>
    <dgm:cxn modelId="{B86B3B75-663B-42CA-A44A-47923982F097}" type="presParOf" srcId="{C6E8F5FF-DAC0-4B75-864B-FCA4809D7976}" destId="{624A943F-6CFA-44B3-BCE4-F361C2521864}" srcOrd="0" destOrd="0" presId="urn:microsoft.com/office/officeart/2005/8/layout/orgChart1"/>
    <dgm:cxn modelId="{2DAD1049-EFB6-4FFB-AC0D-D313A96108F7}" type="presParOf" srcId="{624A943F-6CFA-44B3-BCE4-F361C2521864}" destId="{5CB41CF1-7640-4D31-82B2-50A8B3E384A3}" srcOrd="0" destOrd="0" presId="urn:microsoft.com/office/officeart/2005/8/layout/orgChart1"/>
    <dgm:cxn modelId="{5030BF7E-B05A-4FD9-9E96-13057759E4C7}" type="presParOf" srcId="{5CB41CF1-7640-4D31-82B2-50A8B3E384A3}" destId="{0F0CBF01-4F15-4F43-9FA1-F59AFACEDB24}" srcOrd="0" destOrd="0" presId="urn:microsoft.com/office/officeart/2005/8/layout/orgChart1"/>
    <dgm:cxn modelId="{FDA09B44-C4CC-43A0-8C0C-8CEA5394C3E8}" type="presParOf" srcId="{5CB41CF1-7640-4D31-82B2-50A8B3E384A3}" destId="{0A50850A-53AC-4F21-B558-E6BD7ADCDD4D}" srcOrd="1" destOrd="0" presId="urn:microsoft.com/office/officeart/2005/8/layout/orgChart1"/>
    <dgm:cxn modelId="{9110D8B2-69F1-48F6-B7E9-56D3352906F6}" type="presParOf" srcId="{624A943F-6CFA-44B3-BCE4-F361C2521864}" destId="{B3ABDBFC-0897-466C-A927-FDDA39B443A7}" srcOrd="1" destOrd="0" presId="urn:microsoft.com/office/officeart/2005/8/layout/orgChart1"/>
    <dgm:cxn modelId="{FC405CA8-D40E-42DC-9911-A5B4E1CECEF9}" type="presParOf" srcId="{B3ABDBFC-0897-466C-A927-FDDA39B443A7}" destId="{28B92286-CC51-4E47-ABB2-00BFAACDA3A3}" srcOrd="0" destOrd="0" presId="urn:microsoft.com/office/officeart/2005/8/layout/orgChart1"/>
    <dgm:cxn modelId="{2E3662AC-32F2-45BE-8020-BDE272F37600}" type="presParOf" srcId="{B3ABDBFC-0897-466C-A927-FDDA39B443A7}" destId="{4CAFD5C5-B85F-49FC-8CAB-54E88128211C}" srcOrd="1" destOrd="0" presId="urn:microsoft.com/office/officeart/2005/8/layout/orgChart1"/>
    <dgm:cxn modelId="{B6AB7123-D3E8-4743-9FF9-18F8E5E0D374}" type="presParOf" srcId="{4CAFD5C5-B85F-49FC-8CAB-54E88128211C}" destId="{0AA693E0-6EA5-4361-B2B2-8E03A79A1C9C}" srcOrd="0" destOrd="0" presId="urn:microsoft.com/office/officeart/2005/8/layout/orgChart1"/>
    <dgm:cxn modelId="{1D6DD4F2-50E6-4EE2-965A-99B876920C67}" type="presParOf" srcId="{0AA693E0-6EA5-4361-B2B2-8E03A79A1C9C}" destId="{F85B4D14-C573-43BB-9D73-2C6AC07F9CC1}" srcOrd="0" destOrd="0" presId="urn:microsoft.com/office/officeart/2005/8/layout/orgChart1"/>
    <dgm:cxn modelId="{9CD168A0-DC5E-4A36-92E9-1C6D83967C0C}" type="presParOf" srcId="{0AA693E0-6EA5-4361-B2B2-8E03A79A1C9C}" destId="{616D7D99-ABEE-4C70-830D-268851B01D5C}" srcOrd="1" destOrd="0" presId="urn:microsoft.com/office/officeart/2005/8/layout/orgChart1"/>
    <dgm:cxn modelId="{13B8924E-FB3B-4999-907C-D21DF432F19F}" type="presParOf" srcId="{4CAFD5C5-B85F-49FC-8CAB-54E88128211C}" destId="{A7F76066-BA67-4D54-8F48-B0A0E1EE19BD}" srcOrd="1" destOrd="0" presId="urn:microsoft.com/office/officeart/2005/8/layout/orgChart1"/>
    <dgm:cxn modelId="{9B2BB200-B3FB-4046-91D3-3AFC952D0AC5}" type="presParOf" srcId="{4CAFD5C5-B85F-49FC-8CAB-54E88128211C}" destId="{EFB13C42-0D5B-4036-A4E7-9AFF9C4DBAD2}" srcOrd="2" destOrd="0" presId="urn:microsoft.com/office/officeart/2005/8/layout/orgChart1"/>
    <dgm:cxn modelId="{A5E3A50C-E749-499C-A799-4D2BEDC2B0AF}" type="presParOf" srcId="{B3ABDBFC-0897-466C-A927-FDDA39B443A7}" destId="{22D54E79-273C-45BE-A58C-6A079593D4E9}" srcOrd="2" destOrd="0" presId="urn:microsoft.com/office/officeart/2005/8/layout/orgChart1"/>
    <dgm:cxn modelId="{E952F1E2-5B08-4A32-87F8-6326DDC663D1}" type="presParOf" srcId="{B3ABDBFC-0897-466C-A927-FDDA39B443A7}" destId="{213BD2EE-B8BA-45CC-8A7A-311A3DF3920E}" srcOrd="3" destOrd="0" presId="urn:microsoft.com/office/officeart/2005/8/layout/orgChart1"/>
    <dgm:cxn modelId="{6071A5C3-3EE4-4D40-ACDD-5E6CF67A9113}" type="presParOf" srcId="{213BD2EE-B8BA-45CC-8A7A-311A3DF3920E}" destId="{32F20747-AA8A-4D03-9F31-76375F521E61}" srcOrd="0" destOrd="0" presId="urn:microsoft.com/office/officeart/2005/8/layout/orgChart1"/>
    <dgm:cxn modelId="{E5AC474B-E359-45E6-8A49-D0B89325F57A}" type="presParOf" srcId="{32F20747-AA8A-4D03-9F31-76375F521E61}" destId="{F838916C-D424-4728-856E-8A24CE6E116E}" srcOrd="0" destOrd="0" presId="urn:microsoft.com/office/officeart/2005/8/layout/orgChart1"/>
    <dgm:cxn modelId="{8EC5A8C6-55E8-48B6-9CE4-F5E83C9FFF20}" type="presParOf" srcId="{32F20747-AA8A-4D03-9F31-76375F521E61}" destId="{ED97B45C-CA05-4258-B254-9B0BCD24D8E8}" srcOrd="1" destOrd="0" presId="urn:microsoft.com/office/officeart/2005/8/layout/orgChart1"/>
    <dgm:cxn modelId="{5111580F-B921-45D2-8470-CCF87DA33A60}" type="presParOf" srcId="{213BD2EE-B8BA-45CC-8A7A-311A3DF3920E}" destId="{59A67724-764B-4311-A2D9-981B854490D7}" srcOrd="1" destOrd="0" presId="urn:microsoft.com/office/officeart/2005/8/layout/orgChart1"/>
    <dgm:cxn modelId="{1D471B34-8082-4912-A284-7D910356D578}" type="presParOf" srcId="{213BD2EE-B8BA-45CC-8A7A-311A3DF3920E}" destId="{5C09E609-0100-403B-AED8-2A1FFD63FA5A}" srcOrd="2" destOrd="0" presId="urn:microsoft.com/office/officeart/2005/8/layout/orgChart1"/>
    <dgm:cxn modelId="{31FF8D43-3C4F-4161-A98F-B5D49C8E2944}" type="presParOf" srcId="{624A943F-6CFA-44B3-BCE4-F361C2521864}" destId="{B3F19700-CA3A-45BC-8A51-1AA1AFA89282}"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A9CF6B3-26C4-4BE1-80CE-1C0A58A4C305}" type="doc">
      <dgm:prSet loTypeId="urn:microsoft.com/office/officeart/2005/8/layout/orgChart1" loCatId="hierarchy" qsTypeId="urn:microsoft.com/office/officeart/2005/8/quickstyle/simple3" qsCatId="simple" csTypeId="urn:microsoft.com/office/officeart/2005/8/colors/accent1_2" csCatId="accent1" phldr="1"/>
      <dgm:spPr/>
    </dgm:pt>
    <dgm:pt modelId="{B381E4BE-C07C-4B06-83EC-6AE36317A028}">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solidFill>
                <a:schemeClr val="tx2">
                  <a:lumMod val="50000"/>
                </a:schemeClr>
              </a:solidFill>
              <a:effectLst/>
              <a:latin typeface="Arial" pitchFamily="34" charset="0"/>
              <a:cs typeface="Arial" pitchFamily="34" charset="0"/>
            </a:rPr>
            <a:t>Computer hardware</a:t>
          </a:r>
        </a:p>
      </dgm:t>
    </dgm:pt>
    <dgm:pt modelId="{9F3EB88E-2EB5-45C0-A7C2-331C2297FEA0}" type="parTrans" cxnId="{CF0F2F77-1A6A-438F-A0F3-675D671CA00B}">
      <dgm:prSet/>
      <dgm:spPr/>
      <dgm:t>
        <a:bodyPr/>
        <a:lstStyle/>
        <a:p>
          <a:pPr rtl="1"/>
          <a:endParaRPr lang="ar-SA"/>
        </a:p>
      </dgm:t>
    </dgm:pt>
    <dgm:pt modelId="{0D1587ED-3B28-4013-8345-2B53C92B541E}" type="sibTrans" cxnId="{CF0F2F77-1A6A-438F-A0F3-675D671CA00B}">
      <dgm:prSet/>
      <dgm:spPr/>
      <dgm:t>
        <a:bodyPr/>
        <a:lstStyle/>
        <a:p>
          <a:pPr rtl="1"/>
          <a:endParaRPr lang="ar-SA"/>
        </a:p>
      </dgm:t>
    </dgm:pt>
    <dgm:pt modelId="{FB2324F4-AE49-4450-823A-EEC434F7168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effectLst/>
              <a:latin typeface="Arial" pitchFamily="34" charset="0"/>
              <a:cs typeface="Arial" pitchFamily="34" charset="0"/>
            </a:rPr>
            <a:t>?</a:t>
          </a:r>
        </a:p>
      </dgm:t>
    </dgm:pt>
    <dgm:pt modelId="{E1B28516-3475-40B5-802C-353511B6A079}" type="sibTrans" cxnId="{BC9C765F-F35A-4AE2-AFF1-C83B72BC79F8}">
      <dgm:prSet/>
      <dgm:spPr/>
      <dgm:t>
        <a:bodyPr/>
        <a:lstStyle/>
        <a:p>
          <a:pPr rtl="1"/>
          <a:endParaRPr lang="ar-SA"/>
        </a:p>
      </dgm:t>
    </dgm:pt>
    <dgm:pt modelId="{F2C4BEBD-80A5-4A82-84E1-83502E360845}" type="parTrans" cxnId="{BC9C765F-F35A-4AE2-AFF1-C83B72BC79F8}">
      <dgm:prSet/>
      <dgm:spPr/>
      <dgm:t>
        <a:bodyPr/>
        <a:lstStyle/>
        <a:p>
          <a:pPr rtl="1"/>
          <a:endParaRPr lang="ar-SA" dirty="0"/>
        </a:p>
      </dgm:t>
    </dgm:pt>
    <dgm:pt modelId="{11BC1C20-2F24-4387-B40D-ACC1CBF78A17}">
      <dgm:prSet/>
      <dgm:spPr/>
      <dgm:t>
        <a:bodyPr/>
        <a:lstStyle/>
        <a:p>
          <a:pPr marL="0" lvl="0" indent="0" algn="ctr" defTabSz="914400" rtl="1">
            <a:lnSpc>
              <a:spcPct val="100000"/>
            </a:lnSpc>
            <a:spcBef>
              <a:spcPct val="0"/>
            </a:spcBef>
            <a:spcAft>
              <a:spcPct val="0"/>
            </a:spcAft>
            <a:buNone/>
          </a:pPr>
          <a:r>
            <a:rPr lang="en-US" dirty="0" smtClean="0"/>
            <a:t>Output devices</a:t>
          </a:r>
          <a:endParaRPr kumimoji="0" lang="en-US" b="1" i="0" u="none" strike="noStrike" cap="none" normalizeH="0" baseline="0" dirty="0" smtClean="0">
            <a:ln/>
            <a:effectLst/>
            <a:latin typeface="Arial" pitchFamily="34" charset="0"/>
            <a:cs typeface="Arial" pitchFamily="34" charset="0"/>
          </a:endParaRPr>
        </a:p>
      </dgm:t>
    </dgm:pt>
    <dgm:pt modelId="{B5A5DE2C-90E1-45D9-B0E8-CBD794E2BD98}" type="sibTrans" cxnId="{DA307E18-C8F7-4E54-9ADF-C3D1DCF9E361}">
      <dgm:prSet/>
      <dgm:spPr/>
      <dgm:t>
        <a:bodyPr/>
        <a:lstStyle/>
        <a:p>
          <a:pPr rtl="1"/>
          <a:endParaRPr lang="ar-SA"/>
        </a:p>
      </dgm:t>
    </dgm:pt>
    <dgm:pt modelId="{D527951C-59EB-4B14-8B2B-A3C6340FD0A8}" type="parTrans" cxnId="{DA307E18-C8F7-4E54-9ADF-C3D1DCF9E361}">
      <dgm:prSet/>
      <dgm:spPr/>
      <dgm:t>
        <a:bodyPr/>
        <a:lstStyle/>
        <a:p>
          <a:pPr rtl="1"/>
          <a:endParaRPr lang="ar-SA" dirty="0"/>
        </a:p>
      </dgm:t>
    </dgm:pt>
    <dgm:pt modelId="{D19FE62A-6D2A-4631-AF3F-7DCC6F071E35}">
      <dgm:prSet/>
      <dgm:spPr/>
      <dgm:t>
        <a:bodyPr/>
        <a:lstStyle/>
        <a:p>
          <a:pPr rtl="1"/>
          <a:r>
            <a:rPr lang="en-US" dirty="0" smtClean="0"/>
            <a:t>Input devices</a:t>
          </a:r>
          <a:endParaRPr lang="ar-SA" dirty="0"/>
        </a:p>
      </dgm:t>
    </dgm:pt>
    <dgm:pt modelId="{BDF19529-3723-4D86-B36B-9E3FDEC04D24}" type="parTrans" cxnId="{75838BE6-7E4F-4762-921B-A15BB0DAD317}">
      <dgm:prSet/>
      <dgm:spPr/>
    </dgm:pt>
    <dgm:pt modelId="{6674ACCA-1738-4816-A9B1-64A2D39A703F}" type="sibTrans" cxnId="{75838BE6-7E4F-4762-921B-A15BB0DAD317}">
      <dgm:prSet/>
      <dgm:spPr/>
    </dgm:pt>
    <dgm:pt modelId="{3EBB2C1F-6B29-442B-8682-33F25268EAA7}">
      <dgm:prSet/>
      <dgm:spPr/>
      <dgm:t>
        <a:bodyPr/>
        <a:lstStyle/>
        <a:p>
          <a:pPr rtl="1"/>
          <a:r>
            <a:rPr lang="en-US" dirty="0" smtClean="0"/>
            <a:t>memory</a:t>
          </a:r>
          <a:endParaRPr lang="ar-SA" dirty="0"/>
        </a:p>
      </dgm:t>
    </dgm:pt>
    <dgm:pt modelId="{648C3473-F77B-436A-98EB-19D346298434}" type="parTrans" cxnId="{90F1C2AD-28C5-4273-BC0C-603899EAC415}">
      <dgm:prSet/>
      <dgm:spPr/>
    </dgm:pt>
    <dgm:pt modelId="{534FA212-C0E9-40A9-A151-E246CFD0A782}" type="sibTrans" cxnId="{90F1C2AD-28C5-4273-BC0C-603899EAC415}">
      <dgm:prSet/>
      <dgm:spPr/>
    </dgm:pt>
    <dgm:pt modelId="{70250285-D7A1-4C21-9255-5181F5D00CC9}">
      <dgm:prSet custT="1"/>
      <dgm:spPr/>
      <dgm:t>
        <a:bodyPr/>
        <a:lstStyle/>
        <a:p>
          <a:pPr rtl="1"/>
          <a:r>
            <a:rPr lang="en-US" sz="1600" dirty="0" smtClean="0"/>
            <a:t>Central Processing Unit</a:t>
          </a:r>
          <a:endParaRPr lang="ar-SA" sz="1600" dirty="0" smtClean="0"/>
        </a:p>
        <a:p>
          <a:pPr rtl="1"/>
          <a:r>
            <a:rPr lang="en-US" sz="2000" dirty="0" err="1" smtClean="0"/>
            <a:t>Cpu</a:t>
          </a:r>
          <a:endParaRPr lang="en-US" sz="2000" dirty="0" smtClean="0"/>
        </a:p>
      </dgm:t>
    </dgm:pt>
    <dgm:pt modelId="{6DF06594-9CEA-4FD3-84C8-C835A3AFAED2}" type="parTrans" cxnId="{418EEC55-5F89-452B-957A-35D7B8043CE3}">
      <dgm:prSet/>
      <dgm:spPr/>
    </dgm:pt>
    <dgm:pt modelId="{A148532C-7CF7-4324-9777-306C92439417}" type="sibTrans" cxnId="{418EEC55-5F89-452B-957A-35D7B8043CE3}">
      <dgm:prSet/>
      <dgm:spPr/>
    </dgm:pt>
    <dgm:pt modelId="{6B0670AA-50FA-4D03-973B-2535F4C7DE37}" type="pres">
      <dgm:prSet presAssocID="{CA9CF6B3-26C4-4BE1-80CE-1C0A58A4C305}" presName="hierChild1" presStyleCnt="0">
        <dgm:presLayoutVars>
          <dgm:orgChart val="1"/>
          <dgm:chPref val="1"/>
          <dgm:dir/>
          <dgm:animOne val="branch"/>
          <dgm:animLvl val="lvl"/>
          <dgm:resizeHandles/>
        </dgm:presLayoutVars>
      </dgm:prSet>
      <dgm:spPr/>
    </dgm:pt>
    <dgm:pt modelId="{2FA42E6E-87A6-4176-92CC-13594DE1AEFF}" type="pres">
      <dgm:prSet presAssocID="{B381E4BE-C07C-4B06-83EC-6AE36317A028}" presName="hierRoot1" presStyleCnt="0">
        <dgm:presLayoutVars>
          <dgm:hierBranch/>
        </dgm:presLayoutVars>
      </dgm:prSet>
      <dgm:spPr/>
    </dgm:pt>
    <dgm:pt modelId="{5D180ACE-B8CB-4242-992C-6B0EA2FF62D1}" type="pres">
      <dgm:prSet presAssocID="{B381E4BE-C07C-4B06-83EC-6AE36317A028}" presName="rootComposite1" presStyleCnt="0"/>
      <dgm:spPr/>
    </dgm:pt>
    <dgm:pt modelId="{7955E0C1-8F57-4184-A0B3-5ECE0D59DAD6}" type="pres">
      <dgm:prSet presAssocID="{B381E4BE-C07C-4B06-83EC-6AE36317A028}" presName="rootText1" presStyleLbl="node0" presStyleIdx="0" presStyleCnt="1" custScaleX="180081">
        <dgm:presLayoutVars>
          <dgm:chPref val="3"/>
        </dgm:presLayoutVars>
      </dgm:prSet>
      <dgm:spPr/>
      <dgm:t>
        <a:bodyPr/>
        <a:lstStyle/>
        <a:p>
          <a:pPr rtl="1"/>
          <a:endParaRPr lang="ar-SA"/>
        </a:p>
      </dgm:t>
    </dgm:pt>
    <dgm:pt modelId="{D6ADFB68-AE0D-4452-A7CB-43F4E6FDA281}" type="pres">
      <dgm:prSet presAssocID="{B381E4BE-C07C-4B06-83EC-6AE36317A028}" presName="rootConnector1" presStyleLbl="node1" presStyleIdx="0" presStyleCnt="0"/>
      <dgm:spPr/>
      <dgm:t>
        <a:bodyPr/>
        <a:lstStyle/>
        <a:p>
          <a:pPr rtl="1"/>
          <a:endParaRPr lang="ar-SA"/>
        </a:p>
      </dgm:t>
    </dgm:pt>
    <dgm:pt modelId="{5EE1A3B3-D9E2-485E-8C71-3BD5494FBD09}" type="pres">
      <dgm:prSet presAssocID="{B381E4BE-C07C-4B06-83EC-6AE36317A028}" presName="hierChild2" presStyleCnt="0"/>
      <dgm:spPr/>
    </dgm:pt>
    <dgm:pt modelId="{80C37DC6-C318-4865-948F-E66B12A54B71}" type="pres">
      <dgm:prSet presAssocID="{F2C4BEBD-80A5-4A82-84E1-83502E360845}" presName="Name35" presStyleLbl="parChTrans1D2" presStyleIdx="0" presStyleCnt="5"/>
      <dgm:spPr/>
      <dgm:t>
        <a:bodyPr/>
        <a:lstStyle/>
        <a:p>
          <a:pPr rtl="1"/>
          <a:endParaRPr lang="ar-SA"/>
        </a:p>
      </dgm:t>
    </dgm:pt>
    <dgm:pt modelId="{60E2417E-3EB5-4A7A-97FF-09D10BB19323}" type="pres">
      <dgm:prSet presAssocID="{FB2324F4-AE49-4450-823A-EEC434F71684}" presName="hierRoot2" presStyleCnt="0">
        <dgm:presLayoutVars>
          <dgm:hierBranch/>
        </dgm:presLayoutVars>
      </dgm:prSet>
      <dgm:spPr/>
    </dgm:pt>
    <dgm:pt modelId="{E677A186-1683-462C-9B42-3E3AAE774E1D}" type="pres">
      <dgm:prSet presAssocID="{FB2324F4-AE49-4450-823A-EEC434F71684}" presName="rootComposite" presStyleCnt="0"/>
      <dgm:spPr/>
    </dgm:pt>
    <dgm:pt modelId="{22C8BFD0-50AA-4819-B4CC-B2FC24A9F955}" type="pres">
      <dgm:prSet presAssocID="{FB2324F4-AE49-4450-823A-EEC434F71684}" presName="rootText" presStyleLbl="node2" presStyleIdx="0" presStyleCnt="5">
        <dgm:presLayoutVars>
          <dgm:chPref val="3"/>
        </dgm:presLayoutVars>
      </dgm:prSet>
      <dgm:spPr/>
      <dgm:t>
        <a:bodyPr/>
        <a:lstStyle/>
        <a:p>
          <a:pPr rtl="1"/>
          <a:endParaRPr lang="ar-SA"/>
        </a:p>
      </dgm:t>
    </dgm:pt>
    <dgm:pt modelId="{C378ED88-0ECB-4F52-BE79-4A8E11A1CE06}" type="pres">
      <dgm:prSet presAssocID="{FB2324F4-AE49-4450-823A-EEC434F71684}" presName="rootConnector" presStyleLbl="node2" presStyleIdx="0" presStyleCnt="5"/>
      <dgm:spPr/>
      <dgm:t>
        <a:bodyPr/>
        <a:lstStyle/>
        <a:p>
          <a:pPr rtl="1"/>
          <a:endParaRPr lang="ar-SA"/>
        </a:p>
      </dgm:t>
    </dgm:pt>
    <dgm:pt modelId="{6BF5F574-FC8D-4F3A-8EAA-37E2D76F0328}" type="pres">
      <dgm:prSet presAssocID="{FB2324F4-AE49-4450-823A-EEC434F71684}" presName="hierChild4" presStyleCnt="0"/>
      <dgm:spPr/>
    </dgm:pt>
    <dgm:pt modelId="{14D90FF6-B1A1-4A38-B103-66C1B9CEDACA}" type="pres">
      <dgm:prSet presAssocID="{FB2324F4-AE49-4450-823A-EEC434F71684}" presName="hierChild5" presStyleCnt="0"/>
      <dgm:spPr/>
    </dgm:pt>
    <dgm:pt modelId="{E3105F06-31F7-4461-80F1-302F5BA3DCE5}" type="pres">
      <dgm:prSet presAssocID="{D527951C-59EB-4B14-8B2B-A3C6340FD0A8}" presName="Name35" presStyleLbl="parChTrans1D2" presStyleIdx="1" presStyleCnt="5"/>
      <dgm:spPr/>
      <dgm:t>
        <a:bodyPr/>
        <a:lstStyle/>
        <a:p>
          <a:pPr rtl="1"/>
          <a:endParaRPr lang="ar-SA"/>
        </a:p>
      </dgm:t>
    </dgm:pt>
    <dgm:pt modelId="{DFAB9256-4060-4914-9EC5-0A45C75D1A60}" type="pres">
      <dgm:prSet presAssocID="{11BC1C20-2F24-4387-B40D-ACC1CBF78A17}" presName="hierRoot2" presStyleCnt="0">
        <dgm:presLayoutVars>
          <dgm:hierBranch/>
        </dgm:presLayoutVars>
      </dgm:prSet>
      <dgm:spPr/>
    </dgm:pt>
    <dgm:pt modelId="{FCE28D1D-DF23-401E-865A-99BF90F978FC}" type="pres">
      <dgm:prSet presAssocID="{11BC1C20-2F24-4387-B40D-ACC1CBF78A17}" presName="rootComposite" presStyleCnt="0"/>
      <dgm:spPr/>
    </dgm:pt>
    <dgm:pt modelId="{8C4D7751-6DFA-4F21-A264-05C59D1CCC1A}" type="pres">
      <dgm:prSet presAssocID="{11BC1C20-2F24-4387-B40D-ACC1CBF78A17}" presName="rootText" presStyleLbl="node2" presStyleIdx="1" presStyleCnt="5">
        <dgm:presLayoutVars>
          <dgm:chPref val="3"/>
        </dgm:presLayoutVars>
      </dgm:prSet>
      <dgm:spPr/>
      <dgm:t>
        <a:bodyPr/>
        <a:lstStyle/>
        <a:p>
          <a:pPr rtl="1"/>
          <a:endParaRPr lang="ar-SA"/>
        </a:p>
      </dgm:t>
    </dgm:pt>
    <dgm:pt modelId="{7DA7FEFE-D4B0-4FF8-BF3A-E8D073841B7F}" type="pres">
      <dgm:prSet presAssocID="{11BC1C20-2F24-4387-B40D-ACC1CBF78A17}" presName="rootConnector" presStyleLbl="node2" presStyleIdx="1" presStyleCnt="5"/>
      <dgm:spPr/>
      <dgm:t>
        <a:bodyPr/>
        <a:lstStyle/>
        <a:p>
          <a:pPr rtl="1"/>
          <a:endParaRPr lang="ar-SA"/>
        </a:p>
      </dgm:t>
    </dgm:pt>
    <dgm:pt modelId="{0EE98037-C4AE-4FB6-BBDD-649686D2B426}" type="pres">
      <dgm:prSet presAssocID="{11BC1C20-2F24-4387-B40D-ACC1CBF78A17}" presName="hierChild4" presStyleCnt="0"/>
      <dgm:spPr/>
    </dgm:pt>
    <dgm:pt modelId="{11D9CBCC-8563-4522-9363-3D69B8C612BA}" type="pres">
      <dgm:prSet presAssocID="{11BC1C20-2F24-4387-B40D-ACC1CBF78A17}" presName="hierChild5" presStyleCnt="0"/>
      <dgm:spPr/>
    </dgm:pt>
    <dgm:pt modelId="{51ED3B72-7308-49E3-A889-1C9153A06133}" type="pres">
      <dgm:prSet presAssocID="{BDF19529-3723-4D86-B36B-9E3FDEC04D24}" presName="Name35" presStyleLbl="parChTrans1D2" presStyleIdx="2" presStyleCnt="5"/>
      <dgm:spPr/>
    </dgm:pt>
    <dgm:pt modelId="{42C204AE-6B97-4C50-B1D2-D521BFAE6CB8}" type="pres">
      <dgm:prSet presAssocID="{D19FE62A-6D2A-4631-AF3F-7DCC6F071E35}" presName="hierRoot2" presStyleCnt="0">
        <dgm:presLayoutVars>
          <dgm:hierBranch val="init"/>
        </dgm:presLayoutVars>
      </dgm:prSet>
      <dgm:spPr/>
    </dgm:pt>
    <dgm:pt modelId="{951B0694-1F07-4FE7-9552-AFEFDE011CE5}" type="pres">
      <dgm:prSet presAssocID="{D19FE62A-6D2A-4631-AF3F-7DCC6F071E35}" presName="rootComposite" presStyleCnt="0"/>
      <dgm:spPr/>
    </dgm:pt>
    <dgm:pt modelId="{04D63227-6C0A-4DCD-BC85-B0DB7CB0C3D0}" type="pres">
      <dgm:prSet presAssocID="{D19FE62A-6D2A-4631-AF3F-7DCC6F071E35}" presName="rootText" presStyleLbl="node2" presStyleIdx="2" presStyleCnt="5">
        <dgm:presLayoutVars>
          <dgm:chPref val="3"/>
        </dgm:presLayoutVars>
      </dgm:prSet>
      <dgm:spPr/>
      <dgm:t>
        <a:bodyPr/>
        <a:lstStyle/>
        <a:p>
          <a:pPr rtl="1"/>
          <a:endParaRPr lang="ar-SA"/>
        </a:p>
      </dgm:t>
    </dgm:pt>
    <dgm:pt modelId="{F33D5C7D-C02B-4D31-8DC1-5372F5571689}" type="pres">
      <dgm:prSet presAssocID="{D19FE62A-6D2A-4631-AF3F-7DCC6F071E35}" presName="rootConnector" presStyleLbl="node2" presStyleIdx="2" presStyleCnt="5"/>
      <dgm:spPr/>
      <dgm:t>
        <a:bodyPr/>
        <a:lstStyle/>
        <a:p>
          <a:pPr rtl="1"/>
          <a:endParaRPr lang="ar-SA"/>
        </a:p>
      </dgm:t>
    </dgm:pt>
    <dgm:pt modelId="{DD106CCB-E068-4A68-8F09-0247A37B5604}" type="pres">
      <dgm:prSet presAssocID="{D19FE62A-6D2A-4631-AF3F-7DCC6F071E35}" presName="hierChild4" presStyleCnt="0"/>
      <dgm:spPr/>
    </dgm:pt>
    <dgm:pt modelId="{644CA454-7983-4F04-947A-C7D0B700BC06}" type="pres">
      <dgm:prSet presAssocID="{D19FE62A-6D2A-4631-AF3F-7DCC6F071E35}" presName="hierChild5" presStyleCnt="0"/>
      <dgm:spPr/>
    </dgm:pt>
    <dgm:pt modelId="{13B435E0-1DA4-4640-87B1-B52FA23FE268}" type="pres">
      <dgm:prSet presAssocID="{648C3473-F77B-436A-98EB-19D346298434}" presName="Name35" presStyleLbl="parChTrans1D2" presStyleIdx="3" presStyleCnt="5"/>
      <dgm:spPr/>
    </dgm:pt>
    <dgm:pt modelId="{9C713B9E-1DAB-4738-BC07-3572204442D1}" type="pres">
      <dgm:prSet presAssocID="{3EBB2C1F-6B29-442B-8682-33F25268EAA7}" presName="hierRoot2" presStyleCnt="0">
        <dgm:presLayoutVars>
          <dgm:hierBranch val="init"/>
        </dgm:presLayoutVars>
      </dgm:prSet>
      <dgm:spPr/>
    </dgm:pt>
    <dgm:pt modelId="{E7494709-99ED-4A95-B4FB-921B53380A31}" type="pres">
      <dgm:prSet presAssocID="{3EBB2C1F-6B29-442B-8682-33F25268EAA7}" presName="rootComposite" presStyleCnt="0"/>
      <dgm:spPr/>
    </dgm:pt>
    <dgm:pt modelId="{5F5EEBED-05EB-425E-A553-D5242FAAC861}" type="pres">
      <dgm:prSet presAssocID="{3EBB2C1F-6B29-442B-8682-33F25268EAA7}" presName="rootText" presStyleLbl="node2" presStyleIdx="3" presStyleCnt="5">
        <dgm:presLayoutVars>
          <dgm:chPref val="3"/>
        </dgm:presLayoutVars>
      </dgm:prSet>
      <dgm:spPr/>
      <dgm:t>
        <a:bodyPr/>
        <a:lstStyle/>
        <a:p>
          <a:pPr rtl="1"/>
          <a:endParaRPr lang="ar-SA"/>
        </a:p>
      </dgm:t>
    </dgm:pt>
    <dgm:pt modelId="{D1A046A4-9DA1-40FC-ABE9-62196F122528}" type="pres">
      <dgm:prSet presAssocID="{3EBB2C1F-6B29-442B-8682-33F25268EAA7}" presName="rootConnector" presStyleLbl="node2" presStyleIdx="3" presStyleCnt="5"/>
      <dgm:spPr/>
      <dgm:t>
        <a:bodyPr/>
        <a:lstStyle/>
        <a:p>
          <a:pPr rtl="1"/>
          <a:endParaRPr lang="ar-SA"/>
        </a:p>
      </dgm:t>
    </dgm:pt>
    <dgm:pt modelId="{BC46DD9C-138C-4D5D-80EA-2ADAA6E948CA}" type="pres">
      <dgm:prSet presAssocID="{3EBB2C1F-6B29-442B-8682-33F25268EAA7}" presName="hierChild4" presStyleCnt="0"/>
      <dgm:spPr/>
    </dgm:pt>
    <dgm:pt modelId="{80B0FE46-E92D-4D32-81C2-605B6CCE31A4}" type="pres">
      <dgm:prSet presAssocID="{3EBB2C1F-6B29-442B-8682-33F25268EAA7}" presName="hierChild5" presStyleCnt="0"/>
      <dgm:spPr/>
    </dgm:pt>
    <dgm:pt modelId="{46F60CC2-A892-437D-8B4F-30F0B9A08E05}" type="pres">
      <dgm:prSet presAssocID="{6DF06594-9CEA-4FD3-84C8-C835A3AFAED2}" presName="Name35" presStyleLbl="parChTrans1D2" presStyleIdx="4" presStyleCnt="5"/>
      <dgm:spPr/>
    </dgm:pt>
    <dgm:pt modelId="{93D952CF-C8AB-437C-BB92-0737D8E146C0}" type="pres">
      <dgm:prSet presAssocID="{70250285-D7A1-4C21-9255-5181F5D00CC9}" presName="hierRoot2" presStyleCnt="0">
        <dgm:presLayoutVars>
          <dgm:hierBranch val="init"/>
        </dgm:presLayoutVars>
      </dgm:prSet>
      <dgm:spPr/>
    </dgm:pt>
    <dgm:pt modelId="{8FEFF727-3C77-4361-814E-494EA8C89B0A}" type="pres">
      <dgm:prSet presAssocID="{70250285-D7A1-4C21-9255-5181F5D00CC9}" presName="rootComposite" presStyleCnt="0"/>
      <dgm:spPr/>
    </dgm:pt>
    <dgm:pt modelId="{B7EAC2B7-3928-4289-A37D-20FA58DA0D20}" type="pres">
      <dgm:prSet presAssocID="{70250285-D7A1-4C21-9255-5181F5D00CC9}" presName="rootText" presStyleLbl="node2" presStyleIdx="4" presStyleCnt="5" custScaleX="112010" custScaleY="157431">
        <dgm:presLayoutVars>
          <dgm:chPref val="3"/>
        </dgm:presLayoutVars>
      </dgm:prSet>
      <dgm:spPr/>
      <dgm:t>
        <a:bodyPr/>
        <a:lstStyle/>
        <a:p>
          <a:pPr rtl="1"/>
          <a:endParaRPr lang="ar-SA"/>
        </a:p>
      </dgm:t>
    </dgm:pt>
    <dgm:pt modelId="{E6B9527F-7B7E-438A-B2EC-32E31B530381}" type="pres">
      <dgm:prSet presAssocID="{70250285-D7A1-4C21-9255-5181F5D00CC9}" presName="rootConnector" presStyleLbl="node2" presStyleIdx="4" presStyleCnt="5"/>
      <dgm:spPr/>
      <dgm:t>
        <a:bodyPr/>
        <a:lstStyle/>
        <a:p>
          <a:pPr rtl="1"/>
          <a:endParaRPr lang="ar-SA"/>
        </a:p>
      </dgm:t>
    </dgm:pt>
    <dgm:pt modelId="{7347CFED-E8BE-410D-9891-E268B16342EF}" type="pres">
      <dgm:prSet presAssocID="{70250285-D7A1-4C21-9255-5181F5D00CC9}" presName="hierChild4" presStyleCnt="0"/>
      <dgm:spPr/>
    </dgm:pt>
    <dgm:pt modelId="{9386B439-DC27-4018-A96C-39699F195B26}" type="pres">
      <dgm:prSet presAssocID="{70250285-D7A1-4C21-9255-5181F5D00CC9}" presName="hierChild5" presStyleCnt="0"/>
      <dgm:spPr/>
    </dgm:pt>
    <dgm:pt modelId="{1528850C-A3FB-4107-B459-A66E0EEBEEFE}" type="pres">
      <dgm:prSet presAssocID="{B381E4BE-C07C-4B06-83EC-6AE36317A028}" presName="hierChild3" presStyleCnt="0"/>
      <dgm:spPr/>
    </dgm:pt>
  </dgm:ptLst>
  <dgm:cxnLst>
    <dgm:cxn modelId="{03E22D51-1708-44BD-84CA-73A7C1439AD2}" type="presOf" srcId="{F2C4BEBD-80A5-4A82-84E1-83502E360845}" destId="{80C37DC6-C318-4865-948F-E66B12A54B71}" srcOrd="0" destOrd="0" presId="urn:microsoft.com/office/officeart/2005/8/layout/orgChart1"/>
    <dgm:cxn modelId="{BC9C765F-F35A-4AE2-AFF1-C83B72BC79F8}" srcId="{B381E4BE-C07C-4B06-83EC-6AE36317A028}" destId="{FB2324F4-AE49-4450-823A-EEC434F71684}" srcOrd="0" destOrd="0" parTransId="{F2C4BEBD-80A5-4A82-84E1-83502E360845}" sibTransId="{E1B28516-3475-40B5-802C-353511B6A079}"/>
    <dgm:cxn modelId="{99536E2B-A03A-440E-B589-DB93BED943EF}" type="presOf" srcId="{6DF06594-9CEA-4FD3-84C8-C835A3AFAED2}" destId="{46F60CC2-A892-437D-8B4F-30F0B9A08E05}" srcOrd="0" destOrd="0" presId="urn:microsoft.com/office/officeart/2005/8/layout/orgChart1"/>
    <dgm:cxn modelId="{418EEC55-5F89-452B-957A-35D7B8043CE3}" srcId="{B381E4BE-C07C-4B06-83EC-6AE36317A028}" destId="{70250285-D7A1-4C21-9255-5181F5D00CC9}" srcOrd="4" destOrd="0" parTransId="{6DF06594-9CEA-4FD3-84C8-C835A3AFAED2}" sibTransId="{A148532C-7CF7-4324-9777-306C92439417}"/>
    <dgm:cxn modelId="{75838BE6-7E4F-4762-921B-A15BB0DAD317}" srcId="{B381E4BE-C07C-4B06-83EC-6AE36317A028}" destId="{D19FE62A-6D2A-4631-AF3F-7DCC6F071E35}" srcOrd="2" destOrd="0" parTransId="{BDF19529-3723-4D86-B36B-9E3FDEC04D24}" sibTransId="{6674ACCA-1738-4816-A9B1-64A2D39A703F}"/>
    <dgm:cxn modelId="{9BAA1405-E5A7-4979-8F2F-604462B15343}" type="presOf" srcId="{BDF19529-3723-4D86-B36B-9E3FDEC04D24}" destId="{51ED3B72-7308-49E3-A889-1C9153A06133}" srcOrd="0" destOrd="0" presId="urn:microsoft.com/office/officeart/2005/8/layout/orgChart1"/>
    <dgm:cxn modelId="{257B9811-F712-4F85-96D3-C175EC47949B}" type="presOf" srcId="{11BC1C20-2F24-4387-B40D-ACC1CBF78A17}" destId="{8C4D7751-6DFA-4F21-A264-05C59D1CCC1A}" srcOrd="0" destOrd="0" presId="urn:microsoft.com/office/officeart/2005/8/layout/orgChart1"/>
    <dgm:cxn modelId="{3C99A241-ED24-4153-A0EC-5B1B86AAA240}" type="presOf" srcId="{3EBB2C1F-6B29-442B-8682-33F25268EAA7}" destId="{5F5EEBED-05EB-425E-A553-D5242FAAC861}" srcOrd="0" destOrd="0" presId="urn:microsoft.com/office/officeart/2005/8/layout/orgChart1"/>
    <dgm:cxn modelId="{DA307E18-C8F7-4E54-9ADF-C3D1DCF9E361}" srcId="{B381E4BE-C07C-4B06-83EC-6AE36317A028}" destId="{11BC1C20-2F24-4387-B40D-ACC1CBF78A17}" srcOrd="1" destOrd="0" parTransId="{D527951C-59EB-4B14-8B2B-A3C6340FD0A8}" sibTransId="{B5A5DE2C-90E1-45D9-B0E8-CBD794E2BD98}"/>
    <dgm:cxn modelId="{D36B6D32-9007-4242-AF83-7BEBF42DBC48}" type="presOf" srcId="{648C3473-F77B-436A-98EB-19D346298434}" destId="{13B435E0-1DA4-4640-87B1-B52FA23FE268}" srcOrd="0" destOrd="0" presId="urn:microsoft.com/office/officeart/2005/8/layout/orgChart1"/>
    <dgm:cxn modelId="{536C4870-2FC7-4708-AE71-AEA6F3267141}" type="presOf" srcId="{CA9CF6B3-26C4-4BE1-80CE-1C0A58A4C305}" destId="{6B0670AA-50FA-4D03-973B-2535F4C7DE37}" srcOrd="0" destOrd="0" presId="urn:microsoft.com/office/officeart/2005/8/layout/orgChart1"/>
    <dgm:cxn modelId="{48064CCF-1152-49F0-B6C8-94F5ECE33DEA}" type="presOf" srcId="{D19FE62A-6D2A-4631-AF3F-7DCC6F071E35}" destId="{F33D5C7D-C02B-4D31-8DC1-5372F5571689}" srcOrd="1" destOrd="0" presId="urn:microsoft.com/office/officeart/2005/8/layout/orgChart1"/>
    <dgm:cxn modelId="{20D81381-4EF5-4F3F-A503-5F474101D6AB}" type="presOf" srcId="{B381E4BE-C07C-4B06-83EC-6AE36317A028}" destId="{7955E0C1-8F57-4184-A0B3-5ECE0D59DAD6}" srcOrd="0" destOrd="0" presId="urn:microsoft.com/office/officeart/2005/8/layout/orgChart1"/>
    <dgm:cxn modelId="{90F1C2AD-28C5-4273-BC0C-603899EAC415}" srcId="{B381E4BE-C07C-4B06-83EC-6AE36317A028}" destId="{3EBB2C1F-6B29-442B-8682-33F25268EAA7}" srcOrd="3" destOrd="0" parTransId="{648C3473-F77B-436A-98EB-19D346298434}" sibTransId="{534FA212-C0E9-40A9-A151-E246CFD0A782}"/>
    <dgm:cxn modelId="{585A9B35-5497-43B6-A6BC-1393719A620C}" type="presOf" srcId="{D527951C-59EB-4B14-8B2B-A3C6340FD0A8}" destId="{E3105F06-31F7-4461-80F1-302F5BA3DCE5}" srcOrd="0" destOrd="0" presId="urn:microsoft.com/office/officeart/2005/8/layout/orgChart1"/>
    <dgm:cxn modelId="{AA4B479C-55A0-4089-A9FD-DDB81DC8273A}" type="presOf" srcId="{3EBB2C1F-6B29-442B-8682-33F25268EAA7}" destId="{D1A046A4-9DA1-40FC-ABE9-62196F122528}" srcOrd="1" destOrd="0" presId="urn:microsoft.com/office/officeart/2005/8/layout/orgChart1"/>
    <dgm:cxn modelId="{CF0F2F77-1A6A-438F-A0F3-675D671CA00B}" srcId="{CA9CF6B3-26C4-4BE1-80CE-1C0A58A4C305}" destId="{B381E4BE-C07C-4B06-83EC-6AE36317A028}" srcOrd="0" destOrd="0" parTransId="{9F3EB88E-2EB5-45C0-A7C2-331C2297FEA0}" sibTransId="{0D1587ED-3B28-4013-8345-2B53C92B541E}"/>
    <dgm:cxn modelId="{F9B47246-C487-4878-BAE3-6A3832299CDA}" type="presOf" srcId="{B381E4BE-C07C-4B06-83EC-6AE36317A028}" destId="{D6ADFB68-AE0D-4452-A7CB-43F4E6FDA281}" srcOrd="1" destOrd="0" presId="urn:microsoft.com/office/officeart/2005/8/layout/orgChart1"/>
    <dgm:cxn modelId="{A973A2B4-0DE2-4F8C-9559-94DA50BB683A}" type="presOf" srcId="{FB2324F4-AE49-4450-823A-EEC434F71684}" destId="{C378ED88-0ECB-4F52-BE79-4A8E11A1CE06}" srcOrd="1" destOrd="0" presId="urn:microsoft.com/office/officeart/2005/8/layout/orgChart1"/>
    <dgm:cxn modelId="{195D882C-19D3-4A33-AA56-051A526C57CC}" type="presOf" srcId="{11BC1C20-2F24-4387-B40D-ACC1CBF78A17}" destId="{7DA7FEFE-D4B0-4FF8-BF3A-E8D073841B7F}" srcOrd="1" destOrd="0" presId="urn:microsoft.com/office/officeart/2005/8/layout/orgChart1"/>
    <dgm:cxn modelId="{DF22BAB2-77D3-4B2B-9365-6050DC34C30F}" type="presOf" srcId="{D19FE62A-6D2A-4631-AF3F-7DCC6F071E35}" destId="{04D63227-6C0A-4DCD-BC85-B0DB7CB0C3D0}" srcOrd="0" destOrd="0" presId="urn:microsoft.com/office/officeart/2005/8/layout/orgChart1"/>
    <dgm:cxn modelId="{76CB8A4A-EAA2-44CC-8916-898DCD32F734}" type="presOf" srcId="{70250285-D7A1-4C21-9255-5181F5D00CC9}" destId="{B7EAC2B7-3928-4289-A37D-20FA58DA0D20}" srcOrd="0" destOrd="0" presId="urn:microsoft.com/office/officeart/2005/8/layout/orgChart1"/>
    <dgm:cxn modelId="{0E1D05CF-A455-497E-A030-5DECFFDCB14A}" type="presOf" srcId="{70250285-D7A1-4C21-9255-5181F5D00CC9}" destId="{E6B9527F-7B7E-438A-B2EC-32E31B530381}" srcOrd="1" destOrd="0" presId="urn:microsoft.com/office/officeart/2005/8/layout/orgChart1"/>
    <dgm:cxn modelId="{46BA2A18-48E4-4DBC-8EC0-3BE3D186C5A5}" type="presOf" srcId="{FB2324F4-AE49-4450-823A-EEC434F71684}" destId="{22C8BFD0-50AA-4819-B4CC-B2FC24A9F955}" srcOrd="0" destOrd="0" presId="urn:microsoft.com/office/officeart/2005/8/layout/orgChart1"/>
    <dgm:cxn modelId="{A981DABA-5363-408A-B3DF-F4B8A2BBDD33}" type="presParOf" srcId="{6B0670AA-50FA-4D03-973B-2535F4C7DE37}" destId="{2FA42E6E-87A6-4176-92CC-13594DE1AEFF}" srcOrd="0" destOrd="0" presId="urn:microsoft.com/office/officeart/2005/8/layout/orgChart1"/>
    <dgm:cxn modelId="{9BF43050-C98E-4CBF-B17C-46F1FF9C14C8}" type="presParOf" srcId="{2FA42E6E-87A6-4176-92CC-13594DE1AEFF}" destId="{5D180ACE-B8CB-4242-992C-6B0EA2FF62D1}" srcOrd="0" destOrd="0" presId="urn:microsoft.com/office/officeart/2005/8/layout/orgChart1"/>
    <dgm:cxn modelId="{8E9EDA5E-A70D-4AB4-AEBF-3CF432B4CF69}" type="presParOf" srcId="{5D180ACE-B8CB-4242-992C-6B0EA2FF62D1}" destId="{7955E0C1-8F57-4184-A0B3-5ECE0D59DAD6}" srcOrd="0" destOrd="0" presId="urn:microsoft.com/office/officeart/2005/8/layout/orgChart1"/>
    <dgm:cxn modelId="{626200CA-D4AD-40BE-8BC6-615BE3FC72E0}" type="presParOf" srcId="{5D180ACE-B8CB-4242-992C-6B0EA2FF62D1}" destId="{D6ADFB68-AE0D-4452-A7CB-43F4E6FDA281}" srcOrd="1" destOrd="0" presId="urn:microsoft.com/office/officeart/2005/8/layout/orgChart1"/>
    <dgm:cxn modelId="{EE8EB772-E0F4-4D8B-885C-1791E91A6FB2}" type="presParOf" srcId="{2FA42E6E-87A6-4176-92CC-13594DE1AEFF}" destId="{5EE1A3B3-D9E2-485E-8C71-3BD5494FBD09}" srcOrd="1" destOrd="0" presId="urn:microsoft.com/office/officeart/2005/8/layout/orgChart1"/>
    <dgm:cxn modelId="{23C7CAA0-8C6E-4D48-A4F3-DB0293BC9A83}" type="presParOf" srcId="{5EE1A3B3-D9E2-485E-8C71-3BD5494FBD09}" destId="{80C37DC6-C318-4865-948F-E66B12A54B71}" srcOrd="0" destOrd="0" presId="urn:microsoft.com/office/officeart/2005/8/layout/orgChart1"/>
    <dgm:cxn modelId="{6F741AF9-08FD-41F3-8D6A-EE29DB84D794}" type="presParOf" srcId="{5EE1A3B3-D9E2-485E-8C71-3BD5494FBD09}" destId="{60E2417E-3EB5-4A7A-97FF-09D10BB19323}" srcOrd="1" destOrd="0" presId="urn:microsoft.com/office/officeart/2005/8/layout/orgChart1"/>
    <dgm:cxn modelId="{AB8694FE-C99E-405B-B5C9-6DA0E68382E0}" type="presParOf" srcId="{60E2417E-3EB5-4A7A-97FF-09D10BB19323}" destId="{E677A186-1683-462C-9B42-3E3AAE774E1D}" srcOrd="0" destOrd="0" presId="urn:microsoft.com/office/officeart/2005/8/layout/orgChart1"/>
    <dgm:cxn modelId="{1A102886-6C38-435E-A3BA-11BC30B58C12}" type="presParOf" srcId="{E677A186-1683-462C-9B42-3E3AAE774E1D}" destId="{22C8BFD0-50AA-4819-B4CC-B2FC24A9F955}" srcOrd="0" destOrd="0" presId="urn:microsoft.com/office/officeart/2005/8/layout/orgChart1"/>
    <dgm:cxn modelId="{D30A9ECD-6180-458F-9AF8-F95842567F79}" type="presParOf" srcId="{E677A186-1683-462C-9B42-3E3AAE774E1D}" destId="{C378ED88-0ECB-4F52-BE79-4A8E11A1CE06}" srcOrd="1" destOrd="0" presId="urn:microsoft.com/office/officeart/2005/8/layout/orgChart1"/>
    <dgm:cxn modelId="{67828328-83D1-453F-BD18-E48D65706FC1}" type="presParOf" srcId="{60E2417E-3EB5-4A7A-97FF-09D10BB19323}" destId="{6BF5F574-FC8D-4F3A-8EAA-37E2D76F0328}" srcOrd="1" destOrd="0" presId="urn:microsoft.com/office/officeart/2005/8/layout/orgChart1"/>
    <dgm:cxn modelId="{5D60C7CE-FA65-4E4D-A484-D49DFC537853}" type="presParOf" srcId="{60E2417E-3EB5-4A7A-97FF-09D10BB19323}" destId="{14D90FF6-B1A1-4A38-B103-66C1B9CEDACA}" srcOrd="2" destOrd="0" presId="urn:microsoft.com/office/officeart/2005/8/layout/orgChart1"/>
    <dgm:cxn modelId="{C629E219-526B-435D-A870-2BC57E7565C7}" type="presParOf" srcId="{5EE1A3B3-D9E2-485E-8C71-3BD5494FBD09}" destId="{E3105F06-31F7-4461-80F1-302F5BA3DCE5}" srcOrd="2" destOrd="0" presId="urn:microsoft.com/office/officeart/2005/8/layout/orgChart1"/>
    <dgm:cxn modelId="{2873B0EC-087F-405E-9DB2-AC84EC365097}" type="presParOf" srcId="{5EE1A3B3-D9E2-485E-8C71-3BD5494FBD09}" destId="{DFAB9256-4060-4914-9EC5-0A45C75D1A60}" srcOrd="3" destOrd="0" presId="urn:microsoft.com/office/officeart/2005/8/layout/orgChart1"/>
    <dgm:cxn modelId="{F7738527-4A3F-4C02-8F84-4FE89AB9F599}" type="presParOf" srcId="{DFAB9256-4060-4914-9EC5-0A45C75D1A60}" destId="{FCE28D1D-DF23-401E-865A-99BF90F978FC}" srcOrd="0" destOrd="0" presId="urn:microsoft.com/office/officeart/2005/8/layout/orgChart1"/>
    <dgm:cxn modelId="{38236987-BDDE-466C-BF3F-9BDF6FC681AE}" type="presParOf" srcId="{FCE28D1D-DF23-401E-865A-99BF90F978FC}" destId="{8C4D7751-6DFA-4F21-A264-05C59D1CCC1A}" srcOrd="0" destOrd="0" presId="urn:microsoft.com/office/officeart/2005/8/layout/orgChart1"/>
    <dgm:cxn modelId="{993E9AA1-313D-4DFE-B19A-AF0589FFBF31}" type="presParOf" srcId="{FCE28D1D-DF23-401E-865A-99BF90F978FC}" destId="{7DA7FEFE-D4B0-4FF8-BF3A-E8D073841B7F}" srcOrd="1" destOrd="0" presId="urn:microsoft.com/office/officeart/2005/8/layout/orgChart1"/>
    <dgm:cxn modelId="{A2913FCC-EA31-4A70-91D0-05BE251B13E7}" type="presParOf" srcId="{DFAB9256-4060-4914-9EC5-0A45C75D1A60}" destId="{0EE98037-C4AE-4FB6-BBDD-649686D2B426}" srcOrd="1" destOrd="0" presId="urn:microsoft.com/office/officeart/2005/8/layout/orgChart1"/>
    <dgm:cxn modelId="{1A5683C0-D23B-4585-ACD1-FF401DC2146E}" type="presParOf" srcId="{DFAB9256-4060-4914-9EC5-0A45C75D1A60}" destId="{11D9CBCC-8563-4522-9363-3D69B8C612BA}" srcOrd="2" destOrd="0" presId="urn:microsoft.com/office/officeart/2005/8/layout/orgChart1"/>
    <dgm:cxn modelId="{7BB26FE7-621F-4BF4-8FFE-79146A5B97A3}" type="presParOf" srcId="{5EE1A3B3-D9E2-485E-8C71-3BD5494FBD09}" destId="{51ED3B72-7308-49E3-A889-1C9153A06133}" srcOrd="4" destOrd="0" presId="urn:microsoft.com/office/officeart/2005/8/layout/orgChart1"/>
    <dgm:cxn modelId="{DC1A1369-17F5-4E36-979B-32A8B1A2CE9D}" type="presParOf" srcId="{5EE1A3B3-D9E2-485E-8C71-3BD5494FBD09}" destId="{42C204AE-6B97-4C50-B1D2-D521BFAE6CB8}" srcOrd="5" destOrd="0" presId="urn:microsoft.com/office/officeart/2005/8/layout/orgChart1"/>
    <dgm:cxn modelId="{878EC376-08F1-4269-9968-5B3114C36EED}" type="presParOf" srcId="{42C204AE-6B97-4C50-B1D2-D521BFAE6CB8}" destId="{951B0694-1F07-4FE7-9552-AFEFDE011CE5}" srcOrd="0" destOrd="0" presId="urn:microsoft.com/office/officeart/2005/8/layout/orgChart1"/>
    <dgm:cxn modelId="{B22E2341-A2D9-4238-A30D-BBAE91970D33}" type="presParOf" srcId="{951B0694-1F07-4FE7-9552-AFEFDE011CE5}" destId="{04D63227-6C0A-4DCD-BC85-B0DB7CB0C3D0}" srcOrd="0" destOrd="0" presId="urn:microsoft.com/office/officeart/2005/8/layout/orgChart1"/>
    <dgm:cxn modelId="{66569DF6-B5DE-4920-A8A9-307AC9E6E7C7}" type="presParOf" srcId="{951B0694-1F07-4FE7-9552-AFEFDE011CE5}" destId="{F33D5C7D-C02B-4D31-8DC1-5372F5571689}" srcOrd="1" destOrd="0" presId="urn:microsoft.com/office/officeart/2005/8/layout/orgChart1"/>
    <dgm:cxn modelId="{41C45B5E-3179-4E57-90DC-3CEAF836FB14}" type="presParOf" srcId="{42C204AE-6B97-4C50-B1D2-D521BFAE6CB8}" destId="{DD106CCB-E068-4A68-8F09-0247A37B5604}" srcOrd="1" destOrd="0" presId="urn:microsoft.com/office/officeart/2005/8/layout/orgChart1"/>
    <dgm:cxn modelId="{98231EF7-9109-4387-A85A-F67459A5D9C9}" type="presParOf" srcId="{42C204AE-6B97-4C50-B1D2-D521BFAE6CB8}" destId="{644CA454-7983-4F04-947A-C7D0B700BC06}" srcOrd="2" destOrd="0" presId="urn:microsoft.com/office/officeart/2005/8/layout/orgChart1"/>
    <dgm:cxn modelId="{1F1A99CD-F119-4EA6-B77E-294C8557DF66}" type="presParOf" srcId="{5EE1A3B3-D9E2-485E-8C71-3BD5494FBD09}" destId="{13B435E0-1DA4-4640-87B1-B52FA23FE268}" srcOrd="6" destOrd="0" presId="urn:microsoft.com/office/officeart/2005/8/layout/orgChart1"/>
    <dgm:cxn modelId="{D39FC70E-AE04-4FF1-B8BA-CE3881F82DF7}" type="presParOf" srcId="{5EE1A3B3-D9E2-485E-8C71-3BD5494FBD09}" destId="{9C713B9E-1DAB-4738-BC07-3572204442D1}" srcOrd="7" destOrd="0" presId="urn:microsoft.com/office/officeart/2005/8/layout/orgChart1"/>
    <dgm:cxn modelId="{EEB84EEF-E48D-4D3B-BB2B-AA9F28227201}" type="presParOf" srcId="{9C713B9E-1DAB-4738-BC07-3572204442D1}" destId="{E7494709-99ED-4A95-B4FB-921B53380A31}" srcOrd="0" destOrd="0" presId="urn:microsoft.com/office/officeart/2005/8/layout/orgChart1"/>
    <dgm:cxn modelId="{493C9F6D-35B7-4382-B777-D610DAE08F99}" type="presParOf" srcId="{E7494709-99ED-4A95-B4FB-921B53380A31}" destId="{5F5EEBED-05EB-425E-A553-D5242FAAC861}" srcOrd="0" destOrd="0" presId="urn:microsoft.com/office/officeart/2005/8/layout/orgChart1"/>
    <dgm:cxn modelId="{D2A2747B-C3E0-4171-A8EE-B519E5451972}" type="presParOf" srcId="{E7494709-99ED-4A95-B4FB-921B53380A31}" destId="{D1A046A4-9DA1-40FC-ABE9-62196F122528}" srcOrd="1" destOrd="0" presId="urn:microsoft.com/office/officeart/2005/8/layout/orgChart1"/>
    <dgm:cxn modelId="{ABA0A9C2-AF84-4DB1-88A3-223128E14F26}" type="presParOf" srcId="{9C713B9E-1DAB-4738-BC07-3572204442D1}" destId="{BC46DD9C-138C-4D5D-80EA-2ADAA6E948CA}" srcOrd="1" destOrd="0" presId="urn:microsoft.com/office/officeart/2005/8/layout/orgChart1"/>
    <dgm:cxn modelId="{EB7201F3-A24C-41C2-90E7-88E2C6BC767A}" type="presParOf" srcId="{9C713B9E-1DAB-4738-BC07-3572204442D1}" destId="{80B0FE46-E92D-4D32-81C2-605B6CCE31A4}" srcOrd="2" destOrd="0" presId="urn:microsoft.com/office/officeart/2005/8/layout/orgChart1"/>
    <dgm:cxn modelId="{47BEFCB5-E416-4DB7-93AF-74D145290739}" type="presParOf" srcId="{5EE1A3B3-D9E2-485E-8C71-3BD5494FBD09}" destId="{46F60CC2-A892-437D-8B4F-30F0B9A08E05}" srcOrd="8" destOrd="0" presId="urn:microsoft.com/office/officeart/2005/8/layout/orgChart1"/>
    <dgm:cxn modelId="{FBA4EE10-DCA6-4595-8996-8B25CF6C04A0}" type="presParOf" srcId="{5EE1A3B3-D9E2-485E-8C71-3BD5494FBD09}" destId="{93D952CF-C8AB-437C-BB92-0737D8E146C0}" srcOrd="9" destOrd="0" presId="urn:microsoft.com/office/officeart/2005/8/layout/orgChart1"/>
    <dgm:cxn modelId="{793AB704-8EE5-4A36-A4A4-BEA6D6AF5703}" type="presParOf" srcId="{93D952CF-C8AB-437C-BB92-0737D8E146C0}" destId="{8FEFF727-3C77-4361-814E-494EA8C89B0A}" srcOrd="0" destOrd="0" presId="urn:microsoft.com/office/officeart/2005/8/layout/orgChart1"/>
    <dgm:cxn modelId="{0E708B2D-6A46-4DBF-B865-5C0C3D3563B7}" type="presParOf" srcId="{8FEFF727-3C77-4361-814E-494EA8C89B0A}" destId="{B7EAC2B7-3928-4289-A37D-20FA58DA0D20}" srcOrd="0" destOrd="0" presId="urn:microsoft.com/office/officeart/2005/8/layout/orgChart1"/>
    <dgm:cxn modelId="{7C3EA940-079D-4F74-BC04-B2AB2A17BB0B}" type="presParOf" srcId="{8FEFF727-3C77-4361-814E-494EA8C89B0A}" destId="{E6B9527F-7B7E-438A-B2EC-32E31B530381}" srcOrd="1" destOrd="0" presId="urn:microsoft.com/office/officeart/2005/8/layout/orgChart1"/>
    <dgm:cxn modelId="{16135C7E-C385-4AB1-97FF-CDD11F6CEB3F}" type="presParOf" srcId="{93D952CF-C8AB-437C-BB92-0737D8E146C0}" destId="{7347CFED-E8BE-410D-9891-E268B16342EF}" srcOrd="1" destOrd="0" presId="urn:microsoft.com/office/officeart/2005/8/layout/orgChart1"/>
    <dgm:cxn modelId="{A026FD54-D406-4FB8-A18E-CC85723E2EEC}" type="presParOf" srcId="{93D952CF-C8AB-437C-BB92-0737D8E146C0}" destId="{9386B439-DC27-4018-A96C-39699F195B26}" srcOrd="2" destOrd="0" presId="urn:microsoft.com/office/officeart/2005/8/layout/orgChart1"/>
    <dgm:cxn modelId="{F95DBE61-8B6F-43DC-B20E-5B68582F9B69}" type="presParOf" srcId="{2FA42E6E-87A6-4176-92CC-13594DE1AEFF}" destId="{1528850C-A3FB-4107-B459-A66E0EEBEEFE}"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A9CF6B3-26C4-4BE1-80CE-1C0A58A4C305}" type="doc">
      <dgm:prSet loTypeId="urn:microsoft.com/office/officeart/2005/8/layout/orgChart1" loCatId="hierarchy" qsTypeId="urn:microsoft.com/office/officeart/2005/8/quickstyle/simple3" qsCatId="simple" csTypeId="urn:microsoft.com/office/officeart/2005/8/colors/accent1_2" csCatId="accent1" phldr="1"/>
      <dgm:spPr/>
    </dgm:pt>
    <dgm:pt modelId="{B381E4BE-C07C-4B06-83EC-6AE36317A028}">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solidFill>
                <a:schemeClr val="tx2">
                  <a:lumMod val="50000"/>
                </a:schemeClr>
              </a:solidFill>
              <a:effectLst/>
              <a:latin typeface="Arial" pitchFamily="34" charset="0"/>
              <a:cs typeface="Arial" pitchFamily="34" charset="0"/>
            </a:rPr>
            <a:t>Computer hardware</a:t>
          </a:r>
        </a:p>
      </dgm:t>
    </dgm:pt>
    <dgm:pt modelId="{9F3EB88E-2EB5-45C0-A7C2-331C2297FEA0}" type="parTrans" cxnId="{CF0F2F77-1A6A-438F-A0F3-675D671CA00B}">
      <dgm:prSet/>
      <dgm:spPr/>
      <dgm:t>
        <a:bodyPr/>
        <a:lstStyle/>
        <a:p>
          <a:pPr rtl="1"/>
          <a:endParaRPr lang="ar-SA"/>
        </a:p>
      </dgm:t>
    </dgm:pt>
    <dgm:pt modelId="{0D1587ED-3B28-4013-8345-2B53C92B541E}" type="sibTrans" cxnId="{CF0F2F77-1A6A-438F-A0F3-675D671CA00B}">
      <dgm:prSet/>
      <dgm:spPr/>
      <dgm:t>
        <a:bodyPr/>
        <a:lstStyle/>
        <a:p>
          <a:pPr rtl="1"/>
          <a:endParaRPr lang="ar-SA"/>
        </a:p>
      </dgm:t>
    </dgm:pt>
    <dgm:pt modelId="{FB2324F4-AE49-4450-823A-EEC434F7168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effectLst/>
              <a:latin typeface="Arial" pitchFamily="34" charset="0"/>
              <a:cs typeface="Arial" pitchFamily="34" charset="0"/>
            </a:rPr>
            <a:t>?</a:t>
          </a:r>
        </a:p>
      </dgm:t>
    </dgm:pt>
    <dgm:pt modelId="{E1B28516-3475-40B5-802C-353511B6A079}" type="sibTrans" cxnId="{BC9C765F-F35A-4AE2-AFF1-C83B72BC79F8}">
      <dgm:prSet/>
      <dgm:spPr/>
      <dgm:t>
        <a:bodyPr/>
        <a:lstStyle/>
        <a:p>
          <a:pPr rtl="1"/>
          <a:endParaRPr lang="ar-SA"/>
        </a:p>
      </dgm:t>
    </dgm:pt>
    <dgm:pt modelId="{F2C4BEBD-80A5-4A82-84E1-83502E360845}" type="parTrans" cxnId="{BC9C765F-F35A-4AE2-AFF1-C83B72BC79F8}">
      <dgm:prSet/>
      <dgm:spPr/>
      <dgm:t>
        <a:bodyPr/>
        <a:lstStyle/>
        <a:p>
          <a:pPr rtl="1"/>
          <a:endParaRPr lang="ar-SA" dirty="0"/>
        </a:p>
      </dgm:t>
    </dgm:pt>
    <dgm:pt modelId="{11BC1C20-2F24-4387-B40D-ACC1CBF78A17}">
      <dgm:prSet/>
      <dgm:spPr/>
      <dgm:t>
        <a:bodyPr/>
        <a:lstStyle/>
        <a:p>
          <a:pPr marL="0" lvl="0" indent="0" algn="ctr" defTabSz="914400" rtl="1">
            <a:lnSpc>
              <a:spcPct val="100000"/>
            </a:lnSpc>
            <a:spcBef>
              <a:spcPct val="0"/>
            </a:spcBef>
            <a:spcAft>
              <a:spcPct val="0"/>
            </a:spcAft>
            <a:buNone/>
          </a:pPr>
          <a:r>
            <a:rPr lang="en-US" dirty="0" smtClean="0"/>
            <a:t>Output devices</a:t>
          </a:r>
          <a:endParaRPr kumimoji="0" lang="en-US" b="1" i="0" u="none" strike="noStrike" cap="none" normalizeH="0" baseline="0" dirty="0" smtClean="0">
            <a:ln/>
            <a:effectLst/>
            <a:latin typeface="Arial" pitchFamily="34" charset="0"/>
            <a:cs typeface="Arial" pitchFamily="34" charset="0"/>
          </a:endParaRPr>
        </a:p>
      </dgm:t>
    </dgm:pt>
    <dgm:pt modelId="{B5A5DE2C-90E1-45D9-B0E8-CBD794E2BD98}" type="sibTrans" cxnId="{DA307E18-C8F7-4E54-9ADF-C3D1DCF9E361}">
      <dgm:prSet/>
      <dgm:spPr/>
      <dgm:t>
        <a:bodyPr/>
        <a:lstStyle/>
        <a:p>
          <a:pPr rtl="1"/>
          <a:endParaRPr lang="ar-SA"/>
        </a:p>
      </dgm:t>
    </dgm:pt>
    <dgm:pt modelId="{D527951C-59EB-4B14-8B2B-A3C6340FD0A8}" type="parTrans" cxnId="{DA307E18-C8F7-4E54-9ADF-C3D1DCF9E361}">
      <dgm:prSet/>
      <dgm:spPr/>
      <dgm:t>
        <a:bodyPr/>
        <a:lstStyle/>
        <a:p>
          <a:pPr rtl="1"/>
          <a:endParaRPr lang="ar-SA" dirty="0"/>
        </a:p>
      </dgm:t>
    </dgm:pt>
    <dgm:pt modelId="{D19FE62A-6D2A-4631-AF3F-7DCC6F071E35}">
      <dgm:prSet/>
      <dgm:spPr/>
      <dgm:t>
        <a:bodyPr/>
        <a:lstStyle/>
        <a:p>
          <a:pPr rtl="1"/>
          <a:r>
            <a:rPr lang="en-US" dirty="0" smtClean="0"/>
            <a:t>Input devices</a:t>
          </a:r>
          <a:endParaRPr lang="ar-SA" dirty="0"/>
        </a:p>
      </dgm:t>
    </dgm:pt>
    <dgm:pt modelId="{BDF19529-3723-4D86-B36B-9E3FDEC04D24}" type="parTrans" cxnId="{75838BE6-7E4F-4762-921B-A15BB0DAD317}">
      <dgm:prSet/>
      <dgm:spPr/>
    </dgm:pt>
    <dgm:pt modelId="{6674ACCA-1738-4816-A9B1-64A2D39A703F}" type="sibTrans" cxnId="{75838BE6-7E4F-4762-921B-A15BB0DAD317}">
      <dgm:prSet/>
      <dgm:spPr/>
    </dgm:pt>
    <dgm:pt modelId="{3EBB2C1F-6B29-442B-8682-33F25268EAA7}">
      <dgm:prSet/>
      <dgm:spPr/>
      <dgm:t>
        <a:bodyPr/>
        <a:lstStyle/>
        <a:p>
          <a:pPr rtl="1"/>
          <a:r>
            <a:rPr lang="en-US" dirty="0" smtClean="0"/>
            <a:t>memory</a:t>
          </a:r>
          <a:endParaRPr lang="ar-SA" dirty="0"/>
        </a:p>
      </dgm:t>
    </dgm:pt>
    <dgm:pt modelId="{648C3473-F77B-436A-98EB-19D346298434}" type="parTrans" cxnId="{90F1C2AD-28C5-4273-BC0C-603899EAC415}">
      <dgm:prSet/>
      <dgm:spPr/>
    </dgm:pt>
    <dgm:pt modelId="{534FA212-C0E9-40A9-A151-E246CFD0A782}" type="sibTrans" cxnId="{90F1C2AD-28C5-4273-BC0C-603899EAC415}">
      <dgm:prSet/>
      <dgm:spPr/>
    </dgm:pt>
    <dgm:pt modelId="{70250285-D7A1-4C21-9255-5181F5D00CC9}">
      <dgm:prSet custT="1"/>
      <dgm:spPr/>
      <dgm:t>
        <a:bodyPr/>
        <a:lstStyle/>
        <a:p>
          <a:pPr rtl="1"/>
          <a:r>
            <a:rPr lang="en-US" sz="1600" dirty="0" smtClean="0"/>
            <a:t>Central Processing Unit</a:t>
          </a:r>
          <a:endParaRPr lang="ar-SA" sz="1600" dirty="0" smtClean="0"/>
        </a:p>
        <a:p>
          <a:pPr rtl="1"/>
          <a:r>
            <a:rPr lang="en-US" sz="2000" dirty="0" err="1" smtClean="0"/>
            <a:t>Cpu</a:t>
          </a:r>
          <a:endParaRPr lang="en-US" sz="2000" dirty="0" smtClean="0"/>
        </a:p>
      </dgm:t>
    </dgm:pt>
    <dgm:pt modelId="{6DF06594-9CEA-4FD3-84C8-C835A3AFAED2}" type="parTrans" cxnId="{418EEC55-5F89-452B-957A-35D7B8043CE3}">
      <dgm:prSet/>
      <dgm:spPr/>
    </dgm:pt>
    <dgm:pt modelId="{A148532C-7CF7-4324-9777-306C92439417}" type="sibTrans" cxnId="{418EEC55-5F89-452B-957A-35D7B8043CE3}">
      <dgm:prSet/>
      <dgm:spPr/>
    </dgm:pt>
    <dgm:pt modelId="{6B0670AA-50FA-4D03-973B-2535F4C7DE37}" type="pres">
      <dgm:prSet presAssocID="{CA9CF6B3-26C4-4BE1-80CE-1C0A58A4C305}" presName="hierChild1" presStyleCnt="0">
        <dgm:presLayoutVars>
          <dgm:orgChart val="1"/>
          <dgm:chPref val="1"/>
          <dgm:dir/>
          <dgm:animOne val="branch"/>
          <dgm:animLvl val="lvl"/>
          <dgm:resizeHandles/>
        </dgm:presLayoutVars>
      </dgm:prSet>
      <dgm:spPr/>
    </dgm:pt>
    <dgm:pt modelId="{2FA42E6E-87A6-4176-92CC-13594DE1AEFF}" type="pres">
      <dgm:prSet presAssocID="{B381E4BE-C07C-4B06-83EC-6AE36317A028}" presName="hierRoot1" presStyleCnt="0">
        <dgm:presLayoutVars>
          <dgm:hierBranch/>
        </dgm:presLayoutVars>
      </dgm:prSet>
      <dgm:spPr/>
    </dgm:pt>
    <dgm:pt modelId="{5D180ACE-B8CB-4242-992C-6B0EA2FF62D1}" type="pres">
      <dgm:prSet presAssocID="{B381E4BE-C07C-4B06-83EC-6AE36317A028}" presName="rootComposite1" presStyleCnt="0"/>
      <dgm:spPr/>
    </dgm:pt>
    <dgm:pt modelId="{7955E0C1-8F57-4184-A0B3-5ECE0D59DAD6}" type="pres">
      <dgm:prSet presAssocID="{B381E4BE-C07C-4B06-83EC-6AE36317A028}" presName="rootText1" presStyleLbl="node0" presStyleIdx="0" presStyleCnt="1" custScaleX="180081">
        <dgm:presLayoutVars>
          <dgm:chPref val="3"/>
        </dgm:presLayoutVars>
      </dgm:prSet>
      <dgm:spPr/>
      <dgm:t>
        <a:bodyPr/>
        <a:lstStyle/>
        <a:p>
          <a:pPr rtl="1"/>
          <a:endParaRPr lang="ar-SA"/>
        </a:p>
      </dgm:t>
    </dgm:pt>
    <dgm:pt modelId="{D6ADFB68-AE0D-4452-A7CB-43F4E6FDA281}" type="pres">
      <dgm:prSet presAssocID="{B381E4BE-C07C-4B06-83EC-6AE36317A028}" presName="rootConnector1" presStyleLbl="node1" presStyleIdx="0" presStyleCnt="0"/>
      <dgm:spPr/>
      <dgm:t>
        <a:bodyPr/>
        <a:lstStyle/>
        <a:p>
          <a:pPr rtl="1"/>
          <a:endParaRPr lang="ar-SA"/>
        </a:p>
      </dgm:t>
    </dgm:pt>
    <dgm:pt modelId="{5EE1A3B3-D9E2-485E-8C71-3BD5494FBD09}" type="pres">
      <dgm:prSet presAssocID="{B381E4BE-C07C-4B06-83EC-6AE36317A028}" presName="hierChild2" presStyleCnt="0"/>
      <dgm:spPr/>
    </dgm:pt>
    <dgm:pt modelId="{80C37DC6-C318-4865-948F-E66B12A54B71}" type="pres">
      <dgm:prSet presAssocID="{F2C4BEBD-80A5-4A82-84E1-83502E360845}" presName="Name35" presStyleLbl="parChTrans1D2" presStyleIdx="0" presStyleCnt="5"/>
      <dgm:spPr/>
      <dgm:t>
        <a:bodyPr/>
        <a:lstStyle/>
        <a:p>
          <a:pPr rtl="1"/>
          <a:endParaRPr lang="ar-SA"/>
        </a:p>
      </dgm:t>
    </dgm:pt>
    <dgm:pt modelId="{60E2417E-3EB5-4A7A-97FF-09D10BB19323}" type="pres">
      <dgm:prSet presAssocID="{FB2324F4-AE49-4450-823A-EEC434F71684}" presName="hierRoot2" presStyleCnt="0">
        <dgm:presLayoutVars>
          <dgm:hierBranch/>
        </dgm:presLayoutVars>
      </dgm:prSet>
      <dgm:spPr/>
    </dgm:pt>
    <dgm:pt modelId="{E677A186-1683-462C-9B42-3E3AAE774E1D}" type="pres">
      <dgm:prSet presAssocID="{FB2324F4-AE49-4450-823A-EEC434F71684}" presName="rootComposite" presStyleCnt="0"/>
      <dgm:spPr/>
    </dgm:pt>
    <dgm:pt modelId="{22C8BFD0-50AA-4819-B4CC-B2FC24A9F955}" type="pres">
      <dgm:prSet presAssocID="{FB2324F4-AE49-4450-823A-EEC434F71684}" presName="rootText" presStyleLbl="node2" presStyleIdx="0" presStyleCnt="5">
        <dgm:presLayoutVars>
          <dgm:chPref val="3"/>
        </dgm:presLayoutVars>
      </dgm:prSet>
      <dgm:spPr/>
      <dgm:t>
        <a:bodyPr/>
        <a:lstStyle/>
        <a:p>
          <a:pPr rtl="1"/>
          <a:endParaRPr lang="ar-SA"/>
        </a:p>
      </dgm:t>
    </dgm:pt>
    <dgm:pt modelId="{C378ED88-0ECB-4F52-BE79-4A8E11A1CE06}" type="pres">
      <dgm:prSet presAssocID="{FB2324F4-AE49-4450-823A-EEC434F71684}" presName="rootConnector" presStyleLbl="node2" presStyleIdx="0" presStyleCnt="5"/>
      <dgm:spPr/>
      <dgm:t>
        <a:bodyPr/>
        <a:lstStyle/>
        <a:p>
          <a:pPr rtl="1"/>
          <a:endParaRPr lang="ar-SA"/>
        </a:p>
      </dgm:t>
    </dgm:pt>
    <dgm:pt modelId="{6BF5F574-FC8D-4F3A-8EAA-37E2D76F0328}" type="pres">
      <dgm:prSet presAssocID="{FB2324F4-AE49-4450-823A-EEC434F71684}" presName="hierChild4" presStyleCnt="0"/>
      <dgm:spPr/>
    </dgm:pt>
    <dgm:pt modelId="{14D90FF6-B1A1-4A38-B103-66C1B9CEDACA}" type="pres">
      <dgm:prSet presAssocID="{FB2324F4-AE49-4450-823A-EEC434F71684}" presName="hierChild5" presStyleCnt="0"/>
      <dgm:spPr/>
    </dgm:pt>
    <dgm:pt modelId="{E3105F06-31F7-4461-80F1-302F5BA3DCE5}" type="pres">
      <dgm:prSet presAssocID="{D527951C-59EB-4B14-8B2B-A3C6340FD0A8}" presName="Name35" presStyleLbl="parChTrans1D2" presStyleIdx="1" presStyleCnt="5"/>
      <dgm:spPr/>
      <dgm:t>
        <a:bodyPr/>
        <a:lstStyle/>
        <a:p>
          <a:pPr rtl="1"/>
          <a:endParaRPr lang="ar-SA"/>
        </a:p>
      </dgm:t>
    </dgm:pt>
    <dgm:pt modelId="{DFAB9256-4060-4914-9EC5-0A45C75D1A60}" type="pres">
      <dgm:prSet presAssocID="{11BC1C20-2F24-4387-B40D-ACC1CBF78A17}" presName="hierRoot2" presStyleCnt="0">
        <dgm:presLayoutVars>
          <dgm:hierBranch/>
        </dgm:presLayoutVars>
      </dgm:prSet>
      <dgm:spPr/>
    </dgm:pt>
    <dgm:pt modelId="{FCE28D1D-DF23-401E-865A-99BF90F978FC}" type="pres">
      <dgm:prSet presAssocID="{11BC1C20-2F24-4387-B40D-ACC1CBF78A17}" presName="rootComposite" presStyleCnt="0"/>
      <dgm:spPr/>
    </dgm:pt>
    <dgm:pt modelId="{8C4D7751-6DFA-4F21-A264-05C59D1CCC1A}" type="pres">
      <dgm:prSet presAssocID="{11BC1C20-2F24-4387-B40D-ACC1CBF78A17}" presName="rootText" presStyleLbl="node2" presStyleIdx="1" presStyleCnt="5">
        <dgm:presLayoutVars>
          <dgm:chPref val="3"/>
        </dgm:presLayoutVars>
      </dgm:prSet>
      <dgm:spPr/>
      <dgm:t>
        <a:bodyPr/>
        <a:lstStyle/>
        <a:p>
          <a:pPr rtl="1"/>
          <a:endParaRPr lang="ar-SA"/>
        </a:p>
      </dgm:t>
    </dgm:pt>
    <dgm:pt modelId="{7DA7FEFE-D4B0-4FF8-BF3A-E8D073841B7F}" type="pres">
      <dgm:prSet presAssocID="{11BC1C20-2F24-4387-B40D-ACC1CBF78A17}" presName="rootConnector" presStyleLbl="node2" presStyleIdx="1" presStyleCnt="5"/>
      <dgm:spPr/>
      <dgm:t>
        <a:bodyPr/>
        <a:lstStyle/>
        <a:p>
          <a:pPr rtl="1"/>
          <a:endParaRPr lang="ar-SA"/>
        </a:p>
      </dgm:t>
    </dgm:pt>
    <dgm:pt modelId="{0EE98037-C4AE-4FB6-BBDD-649686D2B426}" type="pres">
      <dgm:prSet presAssocID="{11BC1C20-2F24-4387-B40D-ACC1CBF78A17}" presName="hierChild4" presStyleCnt="0"/>
      <dgm:spPr/>
    </dgm:pt>
    <dgm:pt modelId="{11D9CBCC-8563-4522-9363-3D69B8C612BA}" type="pres">
      <dgm:prSet presAssocID="{11BC1C20-2F24-4387-B40D-ACC1CBF78A17}" presName="hierChild5" presStyleCnt="0"/>
      <dgm:spPr/>
    </dgm:pt>
    <dgm:pt modelId="{51ED3B72-7308-49E3-A889-1C9153A06133}" type="pres">
      <dgm:prSet presAssocID="{BDF19529-3723-4D86-B36B-9E3FDEC04D24}" presName="Name35" presStyleLbl="parChTrans1D2" presStyleIdx="2" presStyleCnt="5"/>
      <dgm:spPr/>
    </dgm:pt>
    <dgm:pt modelId="{42C204AE-6B97-4C50-B1D2-D521BFAE6CB8}" type="pres">
      <dgm:prSet presAssocID="{D19FE62A-6D2A-4631-AF3F-7DCC6F071E35}" presName="hierRoot2" presStyleCnt="0">
        <dgm:presLayoutVars>
          <dgm:hierBranch val="init"/>
        </dgm:presLayoutVars>
      </dgm:prSet>
      <dgm:spPr/>
    </dgm:pt>
    <dgm:pt modelId="{951B0694-1F07-4FE7-9552-AFEFDE011CE5}" type="pres">
      <dgm:prSet presAssocID="{D19FE62A-6D2A-4631-AF3F-7DCC6F071E35}" presName="rootComposite" presStyleCnt="0"/>
      <dgm:spPr/>
    </dgm:pt>
    <dgm:pt modelId="{04D63227-6C0A-4DCD-BC85-B0DB7CB0C3D0}" type="pres">
      <dgm:prSet presAssocID="{D19FE62A-6D2A-4631-AF3F-7DCC6F071E35}" presName="rootText" presStyleLbl="node2" presStyleIdx="2" presStyleCnt="5">
        <dgm:presLayoutVars>
          <dgm:chPref val="3"/>
        </dgm:presLayoutVars>
      </dgm:prSet>
      <dgm:spPr/>
      <dgm:t>
        <a:bodyPr/>
        <a:lstStyle/>
        <a:p>
          <a:pPr rtl="1"/>
          <a:endParaRPr lang="ar-SA"/>
        </a:p>
      </dgm:t>
    </dgm:pt>
    <dgm:pt modelId="{F33D5C7D-C02B-4D31-8DC1-5372F5571689}" type="pres">
      <dgm:prSet presAssocID="{D19FE62A-6D2A-4631-AF3F-7DCC6F071E35}" presName="rootConnector" presStyleLbl="node2" presStyleIdx="2" presStyleCnt="5"/>
      <dgm:spPr/>
      <dgm:t>
        <a:bodyPr/>
        <a:lstStyle/>
        <a:p>
          <a:pPr rtl="1"/>
          <a:endParaRPr lang="ar-SA"/>
        </a:p>
      </dgm:t>
    </dgm:pt>
    <dgm:pt modelId="{DD106CCB-E068-4A68-8F09-0247A37B5604}" type="pres">
      <dgm:prSet presAssocID="{D19FE62A-6D2A-4631-AF3F-7DCC6F071E35}" presName="hierChild4" presStyleCnt="0"/>
      <dgm:spPr/>
    </dgm:pt>
    <dgm:pt modelId="{644CA454-7983-4F04-947A-C7D0B700BC06}" type="pres">
      <dgm:prSet presAssocID="{D19FE62A-6D2A-4631-AF3F-7DCC6F071E35}" presName="hierChild5" presStyleCnt="0"/>
      <dgm:spPr/>
    </dgm:pt>
    <dgm:pt modelId="{13B435E0-1DA4-4640-87B1-B52FA23FE268}" type="pres">
      <dgm:prSet presAssocID="{648C3473-F77B-436A-98EB-19D346298434}" presName="Name35" presStyleLbl="parChTrans1D2" presStyleIdx="3" presStyleCnt="5"/>
      <dgm:spPr/>
    </dgm:pt>
    <dgm:pt modelId="{9C713B9E-1DAB-4738-BC07-3572204442D1}" type="pres">
      <dgm:prSet presAssocID="{3EBB2C1F-6B29-442B-8682-33F25268EAA7}" presName="hierRoot2" presStyleCnt="0">
        <dgm:presLayoutVars>
          <dgm:hierBranch val="init"/>
        </dgm:presLayoutVars>
      </dgm:prSet>
      <dgm:spPr/>
    </dgm:pt>
    <dgm:pt modelId="{E7494709-99ED-4A95-B4FB-921B53380A31}" type="pres">
      <dgm:prSet presAssocID="{3EBB2C1F-6B29-442B-8682-33F25268EAA7}" presName="rootComposite" presStyleCnt="0"/>
      <dgm:spPr/>
    </dgm:pt>
    <dgm:pt modelId="{5F5EEBED-05EB-425E-A553-D5242FAAC861}" type="pres">
      <dgm:prSet presAssocID="{3EBB2C1F-6B29-442B-8682-33F25268EAA7}" presName="rootText" presStyleLbl="node2" presStyleIdx="3" presStyleCnt="5">
        <dgm:presLayoutVars>
          <dgm:chPref val="3"/>
        </dgm:presLayoutVars>
      </dgm:prSet>
      <dgm:spPr/>
      <dgm:t>
        <a:bodyPr/>
        <a:lstStyle/>
        <a:p>
          <a:pPr rtl="1"/>
          <a:endParaRPr lang="ar-SA"/>
        </a:p>
      </dgm:t>
    </dgm:pt>
    <dgm:pt modelId="{D1A046A4-9DA1-40FC-ABE9-62196F122528}" type="pres">
      <dgm:prSet presAssocID="{3EBB2C1F-6B29-442B-8682-33F25268EAA7}" presName="rootConnector" presStyleLbl="node2" presStyleIdx="3" presStyleCnt="5"/>
      <dgm:spPr/>
      <dgm:t>
        <a:bodyPr/>
        <a:lstStyle/>
        <a:p>
          <a:pPr rtl="1"/>
          <a:endParaRPr lang="ar-SA"/>
        </a:p>
      </dgm:t>
    </dgm:pt>
    <dgm:pt modelId="{BC46DD9C-138C-4D5D-80EA-2ADAA6E948CA}" type="pres">
      <dgm:prSet presAssocID="{3EBB2C1F-6B29-442B-8682-33F25268EAA7}" presName="hierChild4" presStyleCnt="0"/>
      <dgm:spPr/>
    </dgm:pt>
    <dgm:pt modelId="{80B0FE46-E92D-4D32-81C2-605B6CCE31A4}" type="pres">
      <dgm:prSet presAssocID="{3EBB2C1F-6B29-442B-8682-33F25268EAA7}" presName="hierChild5" presStyleCnt="0"/>
      <dgm:spPr/>
    </dgm:pt>
    <dgm:pt modelId="{46F60CC2-A892-437D-8B4F-30F0B9A08E05}" type="pres">
      <dgm:prSet presAssocID="{6DF06594-9CEA-4FD3-84C8-C835A3AFAED2}" presName="Name35" presStyleLbl="parChTrans1D2" presStyleIdx="4" presStyleCnt="5"/>
      <dgm:spPr/>
    </dgm:pt>
    <dgm:pt modelId="{93D952CF-C8AB-437C-BB92-0737D8E146C0}" type="pres">
      <dgm:prSet presAssocID="{70250285-D7A1-4C21-9255-5181F5D00CC9}" presName="hierRoot2" presStyleCnt="0">
        <dgm:presLayoutVars>
          <dgm:hierBranch val="init"/>
        </dgm:presLayoutVars>
      </dgm:prSet>
      <dgm:spPr/>
    </dgm:pt>
    <dgm:pt modelId="{8FEFF727-3C77-4361-814E-494EA8C89B0A}" type="pres">
      <dgm:prSet presAssocID="{70250285-D7A1-4C21-9255-5181F5D00CC9}" presName="rootComposite" presStyleCnt="0"/>
      <dgm:spPr/>
    </dgm:pt>
    <dgm:pt modelId="{B7EAC2B7-3928-4289-A37D-20FA58DA0D20}" type="pres">
      <dgm:prSet presAssocID="{70250285-D7A1-4C21-9255-5181F5D00CC9}" presName="rootText" presStyleLbl="node2" presStyleIdx="4" presStyleCnt="5" custScaleX="112010" custScaleY="157431">
        <dgm:presLayoutVars>
          <dgm:chPref val="3"/>
        </dgm:presLayoutVars>
      </dgm:prSet>
      <dgm:spPr/>
      <dgm:t>
        <a:bodyPr/>
        <a:lstStyle/>
        <a:p>
          <a:pPr rtl="1"/>
          <a:endParaRPr lang="ar-SA"/>
        </a:p>
      </dgm:t>
    </dgm:pt>
    <dgm:pt modelId="{E6B9527F-7B7E-438A-B2EC-32E31B530381}" type="pres">
      <dgm:prSet presAssocID="{70250285-D7A1-4C21-9255-5181F5D00CC9}" presName="rootConnector" presStyleLbl="node2" presStyleIdx="4" presStyleCnt="5"/>
      <dgm:spPr/>
      <dgm:t>
        <a:bodyPr/>
        <a:lstStyle/>
        <a:p>
          <a:pPr rtl="1"/>
          <a:endParaRPr lang="ar-SA"/>
        </a:p>
      </dgm:t>
    </dgm:pt>
    <dgm:pt modelId="{7347CFED-E8BE-410D-9891-E268B16342EF}" type="pres">
      <dgm:prSet presAssocID="{70250285-D7A1-4C21-9255-5181F5D00CC9}" presName="hierChild4" presStyleCnt="0"/>
      <dgm:spPr/>
    </dgm:pt>
    <dgm:pt modelId="{9386B439-DC27-4018-A96C-39699F195B26}" type="pres">
      <dgm:prSet presAssocID="{70250285-D7A1-4C21-9255-5181F5D00CC9}" presName="hierChild5" presStyleCnt="0"/>
      <dgm:spPr/>
    </dgm:pt>
    <dgm:pt modelId="{1528850C-A3FB-4107-B459-A66E0EEBEEFE}" type="pres">
      <dgm:prSet presAssocID="{B381E4BE-C07C-4B06-83EC-6AE36317A028}" presName="hierChild3" presStyleCnt="0"/>
      <dgm:spPr/>
    </dgm:pt>
  </dgm:ptLst>
  <dgm:cxnLst>
    <dgm:cxn modelId="{E69014A1-A2F9-4BFC-BC79-6DC7F25CE369}" type="presOf" srcId="{D19FE62A-6D2A-4631-AF3F-7DCC6F071E35}" destId="{F33D5C7D-C02B-4D31-8DC1-5372F5571689}" srcOrd="1" destOrd="0" presId="urn:microsoft.com/office/officeart/2005/8/layout/orgChart1"/>
    <dgm:cxn modelId="{BC9C765F-F35A-4AE2-AFF1-C83B72BC79F8}" srcId="{B381E4BE-C07C-4B06-83EC-6AE36317A028}" destId="{FB2324F4-AE49-4450-823A-EEC434F71684}" srcOrd="0" destOrd="0" parTransId="{F2C4BEBD-80A5-4A82-84E1-83502E360845}" sibTransId="{E1B28516-3475-40B5-802C-353511B6A079}"/>
    <dgm:cxn modelId="{B7EAA846-3284-4FE0-8F72-75EEFE71ABE0}" type="presOf" srcId="{F2C4BEBD-80A5-4A82-84E1-83502E360845}" destId="{80C37DC6-C318-4865-948F-E66B12A54B71}" srcOrd="0" destOrd="0" presId="urn:microsoft.com/office/officeart/2005/8/layout/orgChart1"/>
    <dgm:cxn modelId="{93FD3E0E-B8F8-49CC-AD5E-B2090A0AB6CB}" type="presOf" srcId="{70250285-D7A1-4C21-9255-5181F5D00CC9}" destId="{B7EAC2B7-3928-4289-A37D-20FA58DA0D20}" srcOrd="0" destOrd="0" presId="urn:microsoft.com/office/officeart/2005/8/layout/orgChart1"/>
    <dgm:cxn modelId="{B316D5F9-B274-4485-9C2A-9F84A1196F89}" type="presOf" srcId="{11BC1C20-2F24-4387-B40D-ACC1CBF78A17}" destId="{8C4D7751-6DFA-4F21-A264-05C59D1CCC1A}" srcOrd="0" destOrd="0" presId="urn:microsoft.com/office/officeart/2005/8/layout/orgChart1"/>
    <dgm:cxn modelId="{418EEC55-5F89-452B-957A-35D7B8043CE3}" srcId="{B381E4BE-C07C-4B06-83EC-6AE36317A028}" destId="{70250285-D7A1-4C21-9255-5181F5D00CC9}" srcOrd="4" destOrd="0" parTransId="{6DF06594-9CEA-4FD3-84C8-C835A3AFAED2}" sibTransId="{A148532C-7CF7-4324-9777-306C92439417}"/>
    <dgm:cxn modelId="{B64C85AE-45C8-4055-BB9D-8F6E638235AB}" type="presOf" srcId="{3EBB2C1F-6B29-442B-8682-33F25268EAA7}" destId="{D1A046A4-9DA1-40FC-ABE9-62196F122528}" srcOrd="1" destOrd="0" presId="urn:microsoft.com/office/officeart/2005/8/layout/orgChart1"/>
    <dgm:cxn modelId="{75838BE6-7E4F-4762-921B-A15BB0DAD317}" srcId="{B381E4BE-C07C-4B06-83EC-6AE36317A028}" destId="{D19FE62A-6D2A-4631-AF3F-7DCC6F071E35}" srcOrd="2" destOrd="0" parTransId="{BDF19529-3723-4D86-B36B-9E3FDEC04D24}" sibTransId="{6674ACCA-1738-4816-A9B1-64A2D39A703F}"/>
    <dgm:cxn modelId="{E4B2D014-DD98-41D1-8B00-E1803FF6BB18}" type="presOf" srcId="{11BC1C20-2F24-4387-B40D-ACC1CBF78A17}" destId="{7DA7FEFE-D4B0-4FF8-BF3A-E8D073841B7F}" srcOrd="1" destOrd="0" presId="urn:microsoft.com/office/officeart/2005/8/layout/orgChart1"/>
    <dgm:cxn modelId="{DA307E18-C8F7-4E54-9ADF-C3D1DCF9E361}" srcId="{B381E4BE-C07C-4B06-83EC-6AE36317A028}" destId="{11BC1C20-2F24-4387-B40D-ACC1CBF78A17}" srcOrd="1" destOrd="0" parTransId="{D527951C-59EB-4B14-8B2B-A3C6340FD0A8}" sibTransId="{B5A5DE2C-90E1-45D9-B0E8-CBD794E2BD98}"/>
    <dgm:cxn modelId="{156D66C2-54BE-43D4-82C6-515ABB18E29F}" type="presOf" srcId="{6DF06594-9CEA-4FD3-84C8-C835A3AFAED2}" destId="{46F60CC2-A892-437D-8B4F-30F0B9A08E05}" srcOrd="0" destOrd="0" presId="urn:microsoft.com/office/officeart/2005/8/layout/orgChart1"/>
    <dgm:cxn modelId="{111F4DB6-7481-4E73-B173-5292D845D4BC}" type="presOf" srcId="{3EBB2C1F-6B29-442B-8682-33F25268EAA7}" destId="{5F5EEBED-05EB-425E-A553-D5242FAAC861}" srcOrd="0" destOrd="0" presId="urn:microsoft.com/office/officeart/2005/8/layout/orgChart1"/>
    <dgm:cxn modelId="{7759122E-0576-4C35-B85D-2A5847466299}" type="presOf" srcId="{FB2324F4-AE49-4450-823A-EEC434F71684}" destId="{C378ED88-0ECB-4F52-BE79-4A8E11A1CE06}" srcOrd="1" destOrd="0" presId="urn:microsoft.com/office/officeart/2005/8/layout/orgChart1"/>
    <dgm:cxn modelId="{90F1C2AD-28C5-4273-BC0C-603899EAC415}" srcId="{B381E4BE-C07C-4B06-83EC-6AE36317A028}" destId="{3EBB2C1F-6B29-442B-8682-33F25268EAA7}" srcOrd="3" destOrd="0" parTransId="{648C3473-F77B-436A-98EB-19D346298434}" sibTransId="{534FA212-C0E9-40A9-A151-E246CFD0A782}"/>
    <dgm:cxn modelId="{09D647B4-CC18-49D6-9D1A-FBF6B83CFA45}" type="presOf" srcId="{D19FE62A-6D2A-4631-AF3F-7DCC6F071E35}" destId="{04D63227-6C0A-4DCD-BC85-B0DB7CB0C3D0}" srcOrd="0" destOrd="0" presId="urn:microsoft.com/office/officeart/2005/8/layout/orgChart1"/>
    <dgm:cxn modelId="{B8FBB58B-524B-4B93-8288-8BA436E9A6BD}" type="presOf" srcId="{FB2324F4-AE49-4450-823A-EEC434F71684}" destId="{22C8BFD0-50AA-4819-B4CC-B2FC24A9F955}" srcOrd="0" destOrd="0" presId="urn:microsoft.com/office/officeart/2005/8/layout/orgChart1"/>
    <dgm:cxn modelId="{CF0F2F77-1A6A-438F-A0F3-675D671CA00B}" srcId="{CA9CF6B3-26C4-4BE1-80CE-1C0A58A4C305}" destId="{B381E4BE-C07C-4B06-83EC-6AE36317A028}" srcOrd="0" destOrd="0" parTransId="{9F3EB88E-2EB5-45C0-A7C2-331C2297FEA0}" sibTransId="{0D1587ED-3B28-4013-8345-2B53C92B541E}"/>
    <dgm:cxn modelId="{CEC4D16A-3AC1-4197-97CD-914390D92B92}" type="presOf" srcId="{CA9CF6B3-26C4-4BE1-80CE-1C0A58A4C305}" destId="{6B0670AA-50FA-4D03-973B-2535F4C7DE37}" srcOrd="0" destOrd="0" presId="urn:microsoft.com/office/officeart/2005/8/layout/orgChart1"/>
    <dgm:cxn modelId="{78A4331D-CBC6-4332-B27A-76FD42CF377C}" type="presOf" srcId="{70250285-D7A1-4C21-9255-5181F5D00CC9}" destId="{E6B9527F-7B7E-438A-B2EC-32E31B530381}" srcOrd="1" destOrd="0" presId="urn:microsoft.com/office/officeart/2005/8/layout/orgChart1"/>
    <dgm:cxn modelId="{3B1A5E45-A868-41BB-9124-B71F5EE093C9}" type="presOf" srcId="{B381E4BE-C07C-4B06-83EC-6AE36317A028}" destId="{D6ADFB68-AE0D-4452-A7CB-43F4E6FDA281}" srcOrd="1" destOrd="0" presId="urn:microsoft.com/office/officeart/2005/8/layout/orgChart1"/>
    <dgm:cxn modelId="{E5A39B19-DB01-41F7-9E6A-9B75D09276AF}" type="presOf" srcId="{D527951C-59EB-4B14-8B2B-A3C6340FD0A8}" destId="{E3105F06-31F7-4461-80F1-302F5BA3DCE5}" srcOrd="0" destOrd="0" presId="urn:microsoft.com/office/officeart/2005/8/layout/orgChart1"/>
    <dgm:cxn modelId="{63C26938-87A0-4A1D-9712-D2CE0351AD68}" type="presOf" srcId="{B381E4BE-C07C-4B06-83EC-6AE36317A028}" destId="{7955E0C1-8F57-4184-A0B3-5ECE0D59DAD6}" srcOrd="0" destOrd="0" presId="urn:microsoft.com/office/officeart/2005/8/layout/orgChart1"/>
    <dgm:cxn modelId="{131C01A7-1700-4244-8D76-562C4CA87579}" type="presOf" srcId="{648C3473-F77B-436A-98EB-19D346298434}" destId="{13B435E0-1DA4-4640-87B1-B52FA23FE268}" srcOrd="0" destOrd="0" presId="urn:microsoft.com/office/officeart/2005/8/layout/orgChart1"/>
    <dgm:cxn modelId="{F327AE9D-0DB3-4BC9-AE8E-96A4A22F233C}" type="presOf" srcId="{BDF19529-3723-4D86-B36B-9E3FDEC04D24}" destId="{51ED3B72-7308-49E3-A889-1C9153A06133}" srcOrd="0" destOrd="0" presId="urn:microsoft.com/office/officeart/2005/8/layout/orgChart1"/>
    <dgm:cxn modelId="{4FAC64AE-8783-4F36-BF0B-1846CA40858E}" type="presParOf" srcId="{6B0670AA-50FA-4D03-973B-2535F4C7DE37}" destId="{2FA42E6E-87A6-4176-92CC-13594DE1AEFF}" srcOrd="0" destOrd="0" presId="urn:microsoft.com/office/officeart/2005/8/layout/orgChart1"/>
    <dgm:cxn modelId="{E404E4D1-9CA7-4C94-B4DE-1F4C6BE20FFA}" type="presParOf" srcId="{2FA42E6E-87A6-4176-92CC-13594DE1AEFF}" destId="{5D180ACE-B8CB-4242-992C-6B0EA2FF62D1}" srcOrd="0" destOrd="0" presId="urn:microsoft.com/office/officeart/2005/8/layout/orgChart1"/>
    <dgm:cxn modelId="{B0273F3D-0E32-42A8-A1F6-12655E8F8477}" type="presParOf" srcId="{5D180ACE-B8CB-4242-992C-6B0EA2FF62D1}" destId="{7955E0C1-8F57-4184-A0B3-5ECE0D59DAD6}" srcOrd="0" destOrd="0" presId="urn:microsoft.com/office/officeart/2005/8/layout/orgChart1"/>
    <dgm:cxn modelId="{AFAC9C39-156E-43DD-8783-AE695444FABC}" type="presParOf" srcId="{5D180ACE-B8CB-4242-992C-6B0EA2FF62D1}" destId="{D6ADFB68-AE0D-4452-A7CB-43F4E6FDA281}" srcOrd="1" destOrd="0" presId="urn:microsoft.com/office/officeart/2005/8/layout/orgChart1"/>
    <dgm:cxn modelId="{C3C79346-A689-4B93-9E54-91AF0CE9F22F}" type="presParOf" srcId="{2FA42E6E-87A6-4176-92CC-13594DE1AEFF}" destId="{5EE1A3B3-D9E2-485E-8C71-3BD5494FBD09}" srcOrd="1" destOrd="0" presId="urn:microsoft.com/office/officeart/2005/8/layout/orgChart1"/>
    <dgm:cxn modelId="{7DC01D43-DA6C-457B-9D8D-5EED85AD9016}" type="presParOf" srcId="{5EE1A3B3-D9E2-485E-8C71-3BD5494FBD09}" destId="{80C37DC6-C318-4865-948F-E66B12A54B71}" srcOrd="0" destOrd="0" presId="urn:microsoft.com/office/officeart/2005/8/layout/orgChart1"/>
    <dgm:cxn modelId="{947FB272-10C6-485D-AC95-28647241575B}" type="presParOf" srcId="{5EE1A3B3-D9E2-485E-8C71-3BD5494FBD09}" destId="{60E2417E-3EB5-4A7A-97FF-09D10BB19323}" srcOrd="1" destOrd="0" presId="urn:microsoft.com/office/officeart/2005/8/layout/orgChart1"/>
    <dgm:cxn modelId="{A5E8EB8E-A7F9-4178-810E-4CADC918A936}" type="presParOf" srcId="{60E2417E-3EB5-4A7A-97FF-09D10BB19323}" destId="{E677A186-1683-462C-9B42-3E3AAE774E1D}" srcOrd="0" destOrd="0" presId="urn:microsoft.com/office/officeart/2005/8/layout/orgChart1"/>
    <dgm:cxn modelId="{39EADABB-C811-4662-8DA5-C1A77B28D3FB}" type="presParOf" srcId="{E677A186-1683-462C-9B42-3E3AAE774E1D}" destId="{22C8BFD0-50AA-4819-B4CC-B2FC24A9F955}" srcOrd="0" destOrd="0" presId="urn:microsoft.com/office/officeart/2005/8/layout/orgChart1"/>
    <dgm:cxn modelId="{8000E2C4-73D1-45CB-8DB7-B95F9EE8896B}" type="presParOf" srcId="{E677A186-1683-462C-9B42-3E3AAE774E1D}" destId="{C378ED88-0ECB-4F52-BE79-4A8E11A1CE06}" srcOrd="1" destOrd="0" presId="urn:microsoft.com/office/officeart/2005/8/layout/orgChart1"/>
    <dgm:cxn modelId="{E22C05E9-0E51-4193-BF7B-35F2DCEE59EC}" type="presParOf" srcId="{60E2417E-3EB5-4A7A-97FF-09D10BB19323}" destId="{6BF5F574-FC8D-4F3A-8EAA-37E2D76F0328}" srcOrd="1" destOrd="0" presId="urn:microsoft.com/office/officeart/2005/8/layout/orgChart1"/>
    <dgm:cxn modelId="{2A8401FB-2940-45F8-8DF0-78F6B586B4FE}" type="presParOf" srcId="{60E2417E-3EB5-4A7A-97FF-09D10BB19323}" destId="{14D90FF6-B1A1-4A38-B103-66C1B9CEDACA}" srcOrd="2" destOrd="0" presId="urn:microsoft.com/office/officeart/2005/8/layout/orgChart1"/>
    <dgm:cxn modelId="{7AD5F59A-B584-4790-8A97-D59B0C06AA7B}" type="presParOf" srcId="{5EE1A3B3-D9E2-485E-8C71-3BD5494FBD09}" destId="{E3105F06-31F7-4461-80F1-302F5BA3DCE5}" srcOrd="2" destOrd="0" presId="urn:microsoft.com/office/officeart/2005/8/layout/orgChart1"/>
    <dgm:cxn modelId="{137C14BB-11EC-41EB-8815-84888EB86D7F}" type="presParOf" srcId="{5EE1A3B3-D9E2-485E-8C71-3BD5494FBD09}" destId="{DFAB9256-4060-4914-9EC5-0A45C75D1A60}" srcOrd="3" destOrd="0" presId="urn:microsoft.com/office/officeart/2005/8/layout/orgChart1"/>
    <dgm:cxn modelId="{009ED7D4-066D-437A-BAC9-9D71741403ED}" type="presParOf" srcId="{DFAB9256-4060-4914-9EC5-0A45C75D1A60}" destId="{FCE28D1D-DF23-401E-865A-99BF90F978FC}" srcOrd="0" destOrd="0" presId="urn:microsoft.com/office/officeart/2005/8/layout/orgChart1"/>
    <dgm:cxn modelId="{F3849963-47E9-4BA5-BF87-AEA3E1D18311}" type="presParOf" srcId="{FCE28D1D-DF23-401E-865A-99BF90F978FC}" destId="{8C4D7751-6DFA-4F21-A264-05C59D1CCC1A}" srcOrd="0" destOrd="0" presId="urn:microsoft.com/office/officeart/2005/8/layout/orgChart1"/>
    <dgm:cxn modelId="{799711A8-E88D-4478-B5F3-283BC97F0E1B}" type="presParOf" srcId="{FCE28D1D-DF23-401E-865A-99BF90F978FC}" destId="{7DA7FEFE-D4B0-4FF8-BF3A-E8D073841B7F}" srcOrd="1" destOrd="0" presId="urn:microsoft.com/office/officeart/2005/8/layout/orgChart1"/>
    <dgm:cxn modelId="{0E2E498E-D522-432B-85DE-710087FE0C0C}" type="presParOf" srcId="{DFAB9256-4060-4914-9EC5-0A45C75D1A60}" destId="{0EE98037-C4AE-4FB6-BBDD-649686D2B426}" srcOrd="1" destOrd="0" presId="urn:microsoft.com/office/officeart/2005/8/layout/orgChart1"/>
    <dgm:cxn modelId="{F1922B0D-4F29-4FCA-A5EC-C6E7AFC2D03A}" type="presParOf" srcId="{DFAB9256-4060-4914-9EC5-0A45C75D1A60}" destId="{11D9CBCC-8563-4522-9363-3D69B8C612BA}" srcOrd="2" destOrd="0" presId="urn:microsoft.com/office/officeart/2005/8/layout/orgChart1"/>
    <dgm:cxn modelId="{77175409-5ECE-4227-868E-C9B5F0A32960}" type="presParOf" srcId="{5EE1A3B3-D9E2-485E-8C71-3BD5494FBD09}" destId="{51ED3B72-7308-49E3-A889-1C9153A06133}" srcOrd="4" destOrd="0" presId="urn:microsoft.com/office/officeart/2005/8/layout/orgChart1"/>
    <dgm:cxn modelId="{65388B2A-4DF3-4635-BA49-6E748550702D}" type="presParOf" srcId="{5EE1A3B3-D9E2-485E-8C71-3BD5494FBD09}" destId="{42C204AE-6B97-4C50-B1D2-D521BFAE6CB8}" srcOrd="5" destOrd="0" presId="urn:microsoft.com/office/officeart/2005/8/layout/orgChart1"/>
    <dgm:cxn modelId="{F15F1797-7781-473C-ABB9-102BCF9A9D14}" type="presParOf" srcId="{42C204AE-6B97-4C50-B1D2-D521BFAE6CB8}" destId="{951B0694-1F07-4FE7-9552-AFEFDE011CE5}" srcOrd="0" destOrd="0" presId="urn:microsoft.com/office/officeart/2005/8/layout/orgChart1"/>
    <dgm:cxn modelId="{7A12FA72-7D3B-4C7E-8AEB-23410B52D1C9}" type="presParOf" srcId="{951B0694-1F07-4FE7-9552-AFEFDE011CE5}" destId="{04D63227-6C0A-4DCD-BC85-B0DB7CB0C3D0}" srcOrd="0" destOrd="0" presId="urn:microsoft.com/office/officeart/2005/8/layout/orgChart1"/>
    <dgm:cxn modelId="{7A563813-9FD5-4F17-9110-B32AF2E4E9F0}" type="presParOf" srcId="{951B0694-1F07-4FE7-9552-AFEFDE011CE5}" destId="{F33D5C7D-C02B-4D31-8DC1-5372F5571689}" srcOrd="1" destOrd="0" presId="urn:microsoft.com/office/officeart/2005/8/layout/orgChart1"/>
    <dgm:cxn modelId="{3529F0CA-5728-49E8-BB55-1C18B452A02C}" type="presParOf" srcId="{42C204AE-6B97-4C50-B1D2-D521BFAE6CB8}" destId="{DD106CCB-E068-4A68-8F09-0247A37B5604}" srcOrd="1" destOrd="0" presId="urn:microsoft.com/office/officeart/2005/8/layout/orgChart1"/>
    <dgm:cxn modelId="{D1B6DB31-1241-47BB-B665-17AA50025054}" type="presParOf" srcId="{42C204AE-6B97-4C50-B1D2-D521BFAE6CB8}" destId="{644CA454-7983-4F04-947A-C7D0B700BC06}" srcOrd="2" destOrd="0" presId="urn:microsoft.com/office/officeart/2005/8/layout/orgChart1"/>
    <dgm:cxn modelId="{53F8C9A9-A5C6-4F1E-B245-9904A49E1F78}" type="presParOf" srcId="{5EE1A3B3-D9E2-485E-8C71-3BD5494FBD09}" destId="{13B435E0-1DA4-4640-87B1-B52FA23FE268}" srcOrd="6" destOrd="0" presId="urn:microsoft.com/office/officeart/2005/8/layout/orgChart1"/>
    <dgm:cxn modelId="{3285DD4D-6512-4AC9-9A5E-523D49EA64BD}" type="presParOf" srcId="{5EE1A3B3-D9E2-485E-8C71-3BD5494FBD09}" destId="{9C713B9E-1DAB-4738-BC07-3572204442D1}" srcOrd="7" destOrd="0" presId="urn:microsoft.com/office/officeart/2005/8/layout/orgChart1"/>
    <dgm:cxn modelId="{C798A826-636B-4959-A124-2AEF23D86B3A}" type="presParOf" srcId="{9C713B9E-1DAB-4738-BC07-3572204442D1}" destId="{E7494709-99ED-4A95-B4FB-921B53380A31}" srcOrd="0" destOrd="0" presId="urn:microsoft.com/office/officeart/2005/8/layout/orgChart1"/>
    <dgm:cxn modelId="{3CD0F719-6086-4A1D-AB27-10E98ADBB3CA}" type="presParOf" srcId="{E7494709-99ED-4A95-B4FB-921B53380A31}" destId="{5F5EEBED-05EB-425E-A553-D5242FAAC861}" srcOrd="0" destOrd="0" presId="urn:microsoft.com/office/officeart/2005/8/layout/orgChart1"/>
    <dgm:cxn modelId="{D6DBCBC8-3859-4DA4-8251-40B0C7C99F6A}" type="presParOf" srcId="{E7494709-99ED-4A95-B4FB-921B53380A31}" destId="{D1A046A4-9DA1-40FC-ABE9-62196F122528}" srcOrd="1" destOrd="0" presId="urn:microsoft.com/office/officeart/2005/8/layout/orgChart1"/>
    <dgm:cxn modelId="{2487EC34-914D-4896-881C-048778D09532}" type="presParOf" srcId="{9C713B9E-1DAB-4738-BC07-3572204442D1}" destId="{BC46DD9C-138C-4D5D-80EA-2ADAA6E948CA}" srcOrd="1" destOrd="0" presId="urn:microsoft.com/office/officeart/2005/8/layout/orgChart1"/>
    <dgm:cxn modelId="{C87D50B6-DD26-478D-8184-2A2DDFAA56C1}" type="presParOf" srcId="{9C713B9E-1DAB-4738-BC07-3572204442D1}" destId="{80B0FE46-E92D-4D32-81C2-605B6CCE31A4}" srcOrd="2" destOrd="0" presId="urn:microsoft.com/office/officeart/2005/8/layout/orgChart1"/>
    <dgm:cxn modelId="{0B48941A-754E-447C-8EE2-61EE80D7C22F}" type="presParOf" srcId="{5EE1A3B3-D9E2-485E-8C71-3BD5494FBD09}" destId="{46F60CC2-A892-437D-8B4F-30F0B9A08E05}" srcOrd="8" destOrd="0" presId="urn:microsoft.com/office/officeart/2005/8/layout/orgChart1"/>
    <dgm:cxn modelId="{913897C5-5866-40E1-BC21-794B4484F82F}" type="presParOf" srcId="{5EE1A3B3-D9E2-485E-8C71-3BD5494FBD09}" destId="{93D952CF-C8AB-437C-BB92-0737D8E146C0}" srcOrd="9" destOrd="0" presId="urn:microsoft.com/office/officeart/2005/8/layout/orgChart1"/>
    <dgm:cxn modelId="{21946ACC-1608-4B1D-85A2-6EBC993ADEC8}" type="presParOf" srcId="{93D952CF-C8AB-437C-BB92-0737D8E146C0}" destId="{8FEFF727-3C77-4361-814E-494EA8C89B0A}" srcOrd="0" destOrd="0" presId="urn:microsoft.com/office/officeart/2005/8/layout/orgChart1"/>
    <dgm:cxn modelId="{62B6A941-D30B-4F3C-9DB3-AF154D938E12}" type="presParOf" srcId="{8FEFF727-3C77-4361-814E-494EA8C89B0A}" destId="{B7EAC2B7-3928-4289-A37D-20FA58DA0D20}" srcOrd="0" destOrd="0" presId="urn:microsoft.com/office/officeart/2005/8/layout/orgChart1"/>
    <dgm:cxn modelId="{ACD34706-74B5-488F-8BA4-B36BC3EBE2D8}" type="presParOf" srcId="{8FEFF727-3C77-4361-814E-494EA8C89B0A}" destId="{E6B9527F-7B7E-438A-B2EC-32E31B530381}" srcOrd="1" destOrd="0" presId="urn:microsoft.com/office/officeart/2005/8/layout/orgChart1"/>
    <dgm:cxn modelId="{5E35F803-6CDB-46D6-96F1-A5F9BCA867E3}" type="presParOf" srcId="{93D952CF-C8AB-437C-BB92-0737D8E146C0}" destId="{7347CFED-E8BE-410D-9891-E268B16342EF}" srcOrd="1" destOrd="0" presId="urn:microsoft.com/office/officeart/2005/8/layout/orgChart1"/>
    <dgm:cxn modelId="{1DD10197-C44B-4DB5-BBFC-6D0BFBAF9033}" type="presParOf" srcId="{93D952CF-C8AB-437C-BB92-0737D8E146C0}" destId="{9386B439-DC27-4018-A96C-39699F195B26}" srcOrd="2" destOrd="0" presId="urn:microsoft.com/office/officeart/2005/8/layout/orgChart1"/>
    <dgm:cxn modelId="{CC3C5AFB-112E-4861-90BB-62028EF746DF}" type="presParOf" srcId="{2FA42E6E-87A6-4176-92CC-13594DE1AEFF}" destId="{1528850C-A3FB-4107-B459-A66E0EEBEEFE}"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A9CF6B3-26C4-4BE1-80CE-1C0A58A4C305}" type="doc">
      <dgm:prSet loTypeId="urn:microsoft.com/office/officeart/2005/8/layout/orgChart1" loCatId="hierarchy" qsTypeId="urn:microsoft.com/office/officeart/2005/8/quickstyle/simple3" qsCatId="simple" csTypeId="urn:microsoft.com/office/officeart/2005/8/colors/accent1_2" csCatId="accent1" phldr="1"/>
      <dgm:spPr/>
    </dgm:pt>
    <dgm:pt modelId="{B381E4BE-C07C-4B06-83EC-6AE36317A028}">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solidFill>
                <a:schemeClr val="tx2">
                  <a:lumMod val="50000"/>
                </a:schemeClr>
              </a:solidFill>
              <a:effectLst/>
              <a:latin typeface="Arial" pitchFamily="34" charset="0"/>
              <a:cs typeface="Arial" pitchFamily="34" charset="0"/>
            </a:rPr>
            <a:t>Computer hardware</a:t>
          </a:r>
        </a:p>
      </dgm:t>
    </dgm:pt>
    <dgm:pt modelId="{9F3EB88E-2EB5-45C0-A7C2-331C2297FEA0}" type="parTrans" cxnId="{CF0F2F77-1A6A-438F-A0F3-675D671CA00B}">
      <dgm:prSet/>
      <dgm:spPr/>
      <dgm:t>
        <a:bodyPr/>
        <a:lstStyle/>
        <a:p>
          <a:pPr rtl="1"/>
          <a:endParaRPr lang="ar-SA"/>
        </a:p>
      </dgm:t>
    </dgm:pt>
    <dgm:pt modelId="{0D1587ED-3B28-4013-8345-2B53C92B541E}" type="sibTrans" cxnId="{CF0F2F77-1A6A-438F-A0F3-675D671CA00B}">
      <dgm:prSet/>
      <dgm:spPr/>
      <dgm:t>
        <a:bodyPr/>
        <a:lstStyle/>
        <a:p>
          <a:pPr rtl="1"/>
          <a:endParaRPr lang="ar-SA"/>
        </a:p>
      </dgm:t>
    </dgm:pt>
    <dgm:pt modelId="{FB2324F4-AE49-4450-823A-EEC434F7168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effectLst/>
              <a:latin typeface="Arial" pitchFamily="34" charset="0"/>
              <a:cs typeface="Arial" pitchFamily="34" charset="0"/>
            </a:rPr>
            <a:t>?</a:t>
          </a:r>
        </a:p>
      </dgm:t>
    </dgm:pt>
    <dgm:pt modelId="{E1B28516-3475-40B5-802C-353511B6A079}" type="sibTrans" cxnId="{BC9C765F-F35A-4AE2-AFF1-C83B72BC79F8}">
      <dgm:prSet/>
      <dgm:spPr/>
      <dgm:t>
        <a:bodyPr/>
        <a:lstStyle/>
        <a:p>
          <a:pPr rtl="1"/>
          <a:endParaRPr lang="ar-SA"/>
        </a:p>
      </dgm:t>
    </dgm:pt>
    <dgm:pt modelId="{F2C4BEBD-80A5-4A82-84E1-83502E360845}" type="parTrans" cxnId="{BC9C765F-F35A-4AE2-AFF1-C83B72BC79F8}">
      <dgm:prSet/>
      <dgm:spPr/>
      <dgm:t>
        <a:bodyPr/>
        <a:lstStyle/>
        <a:p>
          <a:pPr rtl="1"/>
          <a:endParaRPr lang="ar-SA" dirty="0"/>
        </a:p>
      </dgm:t>
    </dgm:pt>
    <dgm:pt modelId="{11BC1C20-2F24-4387-B40D-ACC1CBF78A17}">
      <dgm:prSet/>
      <dgm:spPr/>
      <dgm:t>
        <a:bodyPr/>
        <a:lstStyle/>
        <a:p>
          <a:pPr marL="0" lvl="0" indent="0" algn="ctr" defTabSz="914400" rtl="1">
            <a:lnSpc>
              <a:spcPct val="100000"/>
            </a:lnSpc>
            <a:spcBef>
              <a:spcPct val="0"/>
            </a:spcBef>
            <a:spcAft>
              <a:spcPct val="0"/>
            </a:spcAft>
            <a:buNone/>
          </a:pPr>
          <a:r>
            <a:rPr lang="en-US" dirty="0" smtClean="0"/>
            <a:t>Output devices</a:t>
          </a:r>
          <a:endParaRPr kumimoji="0" lang="en-US" b="1" i="0" u="none" strike="noStrike" cap="none" normalizeH="0" baseline="0" dirty="0" smtClean="0">
            <a:ln/>
            <a:effectLst/>
            <a:latin typeface="Arial" pitchFamily="34" charset="0"/>
            <a:cs typeface="Arial" pitchFamily="34" charset="0"/>
          </a:endParaRPr>
        </a:p>
      </dgm:t>
    </dgm:pt>
    <dgm:pt modelId="{B5A5DE2C-90E1-45D9-B0E8-CBD794E2BD98}" type="sibTrans" cxnId="{DA307E18-C8F7-4E54-9ADF-C3D1DCF9E361}">
      <dgm:prSet/>
      <dgm:spPr/>
      <dgm:t>
        <a:bodyPr/>
        <a:lstStyle/>
        <a:p>
          <a:pPr rtl="1"/>
          <a:endParaRPr lang="ar-SA"/>
        </a:p>
      </dgm:t>
    </dgm:pt>
    <dgm:pt modelId="{D527951C-59EB-4B14-8B2B-A3C6340FD0A8}" type="parTrans" cxnId="{DA307E18-C8F7-4E54-9ADF-C3D1DCF9E361}">
      <dgm:prSet/>
      <dgm:spPr/>
      <dgm:t>
        <a:bodyPr/>
        <a:lstStyle/>
        <a:p>
          <a:pPr rtl="1"/>
          <a:endParaRPr lang="ar-SA" dirty="0"/>
        </a:p>
      </dgm:t>
    </dgm:pt>
    <dgm:pt modelId="{D19FE62A-6D2A-4631-AF3F-7DCC6F071E35}">
      <dgm:prSet/>
      <dgm:spPr/>
      <dgm:t>
        <a:bodyPr/>
        <a:lstStyle/>
        <a:p>
          <a:pPr rtl="1"/>
          <a:r>
            <a:rPr lang="en-US" dirty="0" smtClean="0"/>
            <a:t>Input devices</a:t>
          </a:r>
          <a:endParaRPr lang="ar-SA" dirty="0"/>
        </a:p>
      </dgm:t>
    </dgm:pt>
    <dgm:pt modelId="{BDF19529-3723-4D86-B36B-9E3FDEC04D24}" type="parTrans" cxnId="{75838BE6-7E4F-4762-921B-A15BB0DAD317}">
      <dgm:prSet/>
      <dgm:spPr/>
    </dgm:pt>
    <dgm:pt modelId="{6674ACCA-1738-4816-A9B1-64A2D39A703F}" type="sibTrans" cxnId="{75838BE6-7E4F-4762-921B-A15BB0DAD317}">
      <dgm:prSet/>
      <dgm:spPr/>
    </dgm:pt>
    <dgm:pt modelId="{3EBB2C1F-6B29-442B-8682-33F25268EAA7}">
      <dgm:prSet/>
      <dgm:spPr/>
      <dgm:t>
        <a:bodyPr/>
        <a:lstStyle/>
        <a:p>
          <a:pPr rtl="1"/>
          <a:r>
            <a:rPr lang="en-US" dirty="0" smtClean="0"/>
            <a:t>memory</a:t>
          </a:r>
          <a:endParaRPr lang="ar-SA" dirty="0"/>
        </a:p>
      </dgm:t>
    </dgm:pt>
    <dgm:pt modelId="{648C3473-F77B-436A-98EB-19D346298434}" type="parTrans" cxnId="{90F1C2AD-28C5-4273-BC0C-603899EAC415}">
      <dgm:prSet/>
      <dgm:spPr/>
    </dgm:pt>
    <dgm:pt modelId="{534FA212-C0E9-40A9-A151-E246CFD0A782}" type="sibTrans" cxnId="{90F1C2AD-28C5-4273-BC0C-603899EAC415}">
      <dgm:prSet/>
      <dgm:spPr/>
    </dgm:pt>
    <dgm:pt modelId="{70250285-D7A1-4C21-9255-5181F5D00CC9}">
      <dgm:prSet custT="1"/>
      <dgm:spPr/>
      <dgm:t>
        <a:bodyPr/>
        <a:lstStyle/>
        <a:p>
          <a:pPr rtl="1"/>
          <a:r>
            <a:rPr lang="en-US" sz="1600" dirty="0" smtClean="0"/>
            <a:t>Central Processing Unit</a:t>
          </a:r>
          <a:endParaRPr lang="ar-SA" sz="1600" dirty="0" smtClean="0"/>
        </a:p>
        <a:p>
          <a:pPr rtl="1"/>
          <a:r>
            <a:rPr lang="en-US" sz="2000" dirty="0" err="1" smtClean="0"/>
            <a:t>Cpu</a:t>
          </a:r>
          <a:endParaRPr lang="en-US" sz="2000" dirty="0" smtClean="0"/>
        </a:p>
      </dgm:t>
    </dgm:pt>
    <dgm:pt modelId="{6DF06594-9CEA-4FD3-84C8-C835A3AFAED2}" type="parTrans" cxnId="{418EEC55-5F89-452B-957A-35D7B8043CE3}">
      <dgm:prSet/>
      <dgm:spPr/>
    </dgm:pt>
    <dgm:pt modelId="{A148532C-7CF7-4324-9777-306C92439417}" type="sibTrans" cxnId="{418EEC55-5F89-452B-957A-35D7B8043CE3}">
      <dgm:prSet/>
      <dgm:spPr/>
    </dgm:pt>
    <dgm:pt modelId="{6B0670AA-50FA-4D03-973B-2535F4C7DE37}" type="pres">
      <dgm:prSet presAssocID="{CA9CF6B3-26C4-4BE1-80CE-1C0A58A4C305}" presName="hierChild1" presStyleCnt="0">
        <dgm:presLayoutVars>
          <dgm:orgChart val="1"/>
          <dgm:chPref val="1"/>
          <dgm:dir/>
          <dgm:animOne val="branch"/>
          <dgm:animLvl val="lvl"/>
          <dgm:resizeHandles/>
        </dgm:presLayoutVars>
      </dgm:prSet>
      <dgm:spPr/>
    </dgm:pt>
    <dgm:pt modelId="{2FA42E6E-87A6-4176-92CC-13594DE1AEFF}" type="pres">
      <dgm:prSet presAssocID="{B381E4BE-C07C-4B06-83EC-6AE36317A028}" presName="hierRoot1" presStyleCnt="0">
        <dgm:presLayoutVars>
          <dgm:hierBranch/>
        </dgm:presLayoutVars>
      </dgm:prSet>
      <dgm:spPr/>
    </dgm:pt>
    <dgm:pt modelId="{5D180ACE-B8CB-4242-992C-6B0EA2FF62D1}" type="pres">
      <dgm:prSet presAssocID="{B381E4BE-C07C-4B06-83EC-6AE36317A028}" presName="rootComposite1" presStyleCnt="0"/>
      <dgm:spPr/>
    </dgm:pt>
    <dgm:pt modelId="{7955E0C1-8F57-4184-A0B3-5ECE0D59DAD6}" type="pres">
      <dgm:prSet presAssocID="{B381E4BE-C07C-4B06-83EC-6AE36317A028}" presName="rootText1" presStyleLbl="node0" presStyleIdx="0" presStyleCnt="1" custScaleX="180081">
        <dgm:presLayoutVars>
          <dgm:chPref val="3"/>
        </dgm:presLayoutVars>
      </dgm:prSet>
      <dgm:spPr/>
      <dgm:t>
        <a:bodyPr/>
        <a:lstStyle/>
        <a:p>
          <a:pPr rtl="1"/>
          <a:endParaRPr lang="ar-SA"/>
        </a:p>
      </dgm:t>
    </dgm:pt>
    <dgm:pt modelId="{D6ADFB68-AE0D-4452-A7CB-43F4E6FDA281}" type="pres">
      <dgm:prSet presAssocID="{B381E4BE-C07C-4B06-83EC-6AE36317A028}" presName="rootConnector1" presStyleLbl="node1" presStyleIdx="0" presStyleCnt="0"/>
      <dgm:spPr/>
      <dgm:t>
        <a:bodyPr/>
        <a:lstStyle/>
        <a:p>
          <a:pPr rtl="1"/>
          <a:endParaRPr lang="ar-SA"/>
        </a:p>
      </dgm:t>
    </dgm:pt>
    <dgm:pt modelId="{5EE1A3B3-D9E2-485E-8C71-3BD5494FBD09}" type="pres">
      <dgm:prSet presAssocID="{B381E4BE-C07C-4B06-83EC-6AE36317A028}" presName="hierChild2" presStyleCnt="0"/>
      <dgm:spPr/>
    </dgm:pt>
    <dgm:pt modelId="{80C37DC6-C318-4865-948F-E66B12A54B71}" type="pres">
      <dgm:prSet presAssocID="{F2C4BEBD-80A5-4A82-84E1-83502E360845}" presName="Name35" presStyleLbl="parChTrans1D2" presStyleIdx="0" presStyleCnt="5"/>
      <dgm:spPr/>
      <dgm:t>
        <a:bodyPr/>
        <a:lstStyle/>
        <a:p>
          <a:pPr rtl="1"/>
          <a:endParaRPr lang="ar-SA"/>
        </a:p>
      </dgm:t>
    </dgm:pt>
    <dgm:pt modelId="{60E2417E-3EB5-4A7A-97FF-09D10BB19323}" type="pres">
      <dgm:prSet presAssocID="{FB2324F4-AE49-4450-823A-EEC434F71684}" presName="hierRoot2" presStyleCnt="0">
        <dgm:presLayoutVars>
          <dgm:hierBranch/>
        </dgm:presLayoutVars>
      </dgm:prSet>
      <dgm:spPr/>
    </dgm:pt>
    <dgm:pt modelId="{E677A186-1683-462C-9B42-3E3AAE774E1D}" type="pres">
      <dgm:prSet presAssocID="{FB2324F4-AE49-4450-823A-EEC434F71684}" presName="rootComposite" presStyleCnt="0"/>
      <dgm:spPr/>
    </dgm:pt>
    <dgm:pt modelId="{22C8BFD0-50AA-4819-B4CC-B2FC24A9F955}" type="pres">
      <dgm:prSet presAssocID="{FB2324F4-AE49-4450-823A-EEC434F71684}" presName="rootText" presStyleLbl="node2" presStyleIdx="0" presStyleCnt="5">
        <dgm:presLayoutVars>
          <dgm:chPref val="3"/>
        </dgm:presLayoutVars>
      </dgm:prSet>
      <dgm:spPr/>
      <dgm:t>
        <a:bodyPr/>
        <a:lstStyle/>
        <a:p>
          <a:pPr rtl="1"/>
          <a:endParaRPr lang="ar-SA"/>
        </a:p>
      </dgm:t>
    </dgm:pt>
    <dgm:pt modelId="{C378ED88-0ECB-4F52-BE79-4A8E11A1CE06}" type="pres">
      <dgm:prSet presAssocID="{FB2324F4-AE49-4450-823A-EEC434F71684}" presName="rootConnector" presStyleLbl="node2" presStyleIdx="0" presStyleCnt="5"/>
      <dgm:spPr/>
      <dgm:t>
        <a:bodyPr/>
        <a:lstStyle/>
        <a:p>
          <a:pPr rtl="1"/>
          <a:endParaRPr lang="ar-SA"/>
        </a:p>
      </dgm:t>
    </dgm:pt>
    <dgm:pt modelId="{6BF5F574-FC8D-4F3A-8EAA-37E2D76F0328}" type="pres">
      <dgm:prSet presAssocID="{FB2324F4-AE49-4450-823A-EEC434F71684}" presName="hierChild4" presStyleCnt="0"/>
      <dgm:spPr/>
    </dgm:pt>
    <dgm:pt modelId="{14D90FF6-B1A1-4A38-B103-66C1B9CEDACA}" type="pres">
      <dgm:prSet presAssocID="{FB2324F4-AE49-4450-823A-EEC434F71684}" presName="hierChild5" presStyleCnt="0"/>
      <dgm:spPr/>
    </dgm:pt>
    <dgm:pt modelId="{E3105F06-31F7-4461-80F1-302F5BA3DCE5}" type="pres">
      <dgm:prSet presAssocID="{D527951C-59EB-4B14-8B2B-A3C6340FD0A8}" presName="Name35" presStyleLbl="parChTrans1D2" presStyleIdx="1" presStyleCnt="5"/>
      <dgm:spPr/>
      <dgm:t>
        <a:bodyPr/>
        <a:lstStyle/>
        <a:p>
          <a:pPr rtl="1"/>
          <a:endParaRPr lang="ar-SA"/>
        </a:p>
      </dgm:t>
    </dgm:pt>
    <dgm:pt modelId="{DFAB9256-4060-4914-9EC5-0A45C75D1A60}" type="pres">
      <dgm:prSet presAssocID="{11BC1C20-2F24-4387-B40D-ACC1CBF78A17}" presName="hierRoot2" presStyleCnt="0">
        <dgm:presLayoutVars>
          <dgm:hierBranch/>
        </dgm:presLayoutVars>
      </dgm:prSet>
      <dgm:spPr/>
    </dgm:pt>
    <dgm:pt modelId="{FCE28D1D-DF23-401E-865A-99BF90F978FC}" type="pres">
      <dgm:prSet presAssocID="{11BC1C20-2F24-4387-B40D-ACC1CBF78A17}" presName="rootComposite" presStyleCnt="0"/>
      <dgm:spPr/>
    </dgm:pt>
    <dgm:pt modelId="{8C4D7751-6DFA-4F21-A264-05C59D1CCC1A}" type="pres">
      <dgm:prSet presAssocID="{11BC1C20-2F24-4387-B40D-ACC1CBF78A17}" presName="rootText" presStyleLbl="node2" presStyleIdx="1" presStyleCnt="5">
        <dgm:presLayoutVars>
          <dgm:chPref val="3"/>
        </dgm:presLayoutVars>
      </dgm:prSet>
      <dgm:spPr/>
      <dgm:t>
        <a:bodyPr/>
        <a:lstStyle/>
        <a:p>
          <a:pPr rtl="1"/>
          <a:endParaRPr lang="ar-SA"/>
        </a:p>
      </dgm:t>
    </dgm:pt>
    <dgm:pt modelId="{7DA7FEFE-D4B0-4FF8-BF3A-E8D073841B7F}" type="pres">
      <dgm:prSet presAssocID="{11BC1C20-2F24-4387-B40D-ACC1CBF78A17}" presName="rootConnector" presStyleLbl="node2" presStyleIdx="1" presStyleCnt="5"/>
      <dgm:spPr/>
      <dgm:t>
        <a:bodyPr/>
        <a:lstStyle/>
        <a:p>
          <a:pPr rtl="1"/>
          <a:endParaRPr lang="ar-SA"/>
        </a:p>
      </dgm:t>
    </dgm:pt>
    <dgm:pt modelId="{0EE98037-C4AE-4FB6-BBDD-649686D2B426}" type="pres">
      <dgm:prSet presAssocID="{11BC1C20-2F24-4387-B40D-ACC1CBF78A17}" presName="hierChild4" presStyleCnt="0"/>
      <dgm:spPr/>
    </dgm:pt>
    <dgm:pt modelId="{11D9CBCC-8563-4522-9363-3D69B8C612BA}" type="pres">
      <dgm:prSet presAssocID="{11BC1C20-2F24-4387-B40D-ACC1CBF78A17}" presName="hierChild5" presStyleCnt="0"/>
      <dgm:spPr/>
    </dgm:pt>
    <dgm:pt modelId="{51ED3B72-7308-49E3-A889-1C9153A06133}" type="pres">
      <dgm:prSet presAssocID="{BDF19529-3723-4D86-B36B-9E3FDEC04D24}" presName="Name35" presStyleLbl="parChTrans1D2" presStyleIdx="2" presStyleCnt="5"/>
      <dgm:spPr/>
    </dgm:pt>
    <dgm:pt modelId="{42C204AE-6B97-4C50-B1D2-D521BFAE6CB8}" type="pres">
      <dgm:prSet presAssocID="{D19FE62A-6D2A-4631-AF3F-7DCC6F071E35}" presName="hierRoot2" presStyleCnt="0">
        <dgm:presLayoutVars>
          <dgm:hierBranch val="init"/>
        </dgm:presLayoutVars>
      </dgm:prSet>
      <dgm:spPr/>
    </dgm:pt>
    <dgm:pt modelId="{951B0694-1F07-4FE7-9552-AFEFDE011CE5}" type="pres">
      <dgm:prSet presAssocID="{D19FE62A-6D2A-4631-AF3F-7DCC6F071E35}" presName="rootComposite" presStyleCnt="0"/>
      <dgm:spPr/>
    </dgm:pt>
    <dgm:pt modelId="{04D63227-6C0A-4DCD-BC85-B0DB7CB0C3D0}" type="pres">
      <dgm:prSet presAssocID="{D19FE62A-6D2A-4631-AF3F-7DCC6F071E35}" presName="rootText" presStyleLbl="node2" presStyleIdx="2" presStyleCnt="5">
        <dgm:presLayoutVars>
          <dgm:chPref val="3"/>
        </dgm:presLayoutVars>
      </dgm:prSet>
      <dgm:spPr/>
      <dgm:t>
        <a:bodyPr/>
        <a:lstStyle/>
        <a:p>
          <a:pPr rtl="1"/>
          <a:endParaRPr lang="ar-SA"/>
        </a:p>
      </dgm:t>
    </dgm:pt>
    <dgm:pt modelId="{F33D5C7D-C02B-4D31-8DC1-5372F5571689}" type="pres">
      <dgm:prSet presAssocID="{D19FE62A-6D2A-4631-AF3F-7DCC6F071E35}" presName="rootConnector" presStyleLbl="node2" presStyleIdx="2" presStyleCnt="5"/>
      <dgm:spPr/>
      <dgm:t>
        <a:bodyPr/>
        <a:lstStyle/>
        <a:p>
          <a:pPr rtl="1"/>
          <a:endParaRPr lang="ar-SA"/>
        </a:p>
      </dgm:t>
    </dgm:pt>
    <dgm:pt modelId="{DD106CCB-E068-4A68-8F09-0247A37B5604}" type="pres">
      <dgm:prSet presAssocID="{D19FE62A-6D2A-4631-AF3F-7DCC6F071E35}" presName="hierChild4" presStyleCnt="0"/>
      <dgm:spPr/>
    </dgm:pt>
    <dgm:pt modelId="{644CA454-7983-4F04-947A-C7D0B700BC06}" type="pres">
      <dgm:prSet presAssocID="{D19FE62A-6D2A-4631-AF3F-7DCC6F071E35}" presName="hierChild5" presStyleCnt="0"/>
      <dgm:spPr/>
    </dgm:pt>
    <dgm:pt modelId="{13B435E0-1DA4-4640-87B1-B52FA23FE268}" type="pres">
      <dgm:prSet presAssocID="{648C3473-F77B-436A-98EB-19D346298434}" presName="Name35" presStyleLbl="parChTrans1D2" presStyleIdx="3" presStyleCnt="5"/>
      <dgm:spPr/>
    </dgm:pt>
    <dgm:pt modelId="{9C713B9E-1DAB-4738-BC07-3572204442D1}" type="pres">
      <dgm:prSet presAssocID="{3EBB2C1F-6B29-442B-8682-33F25268EAA7}" presName="hierRoot2" presStyleCnt="0">
        <dgm:presLayoutVars>
          <dgm:hierBranch val="init"/>
        </dgm:presLayoutVars>
      </dgm:prSet>
      <dgm:spPr/>
    </dgm:pt>
    <dgm:pt modelId="{E7494709-99ED-4A95-B4FB-921B53380A31}" type="pres">
      <dgm:prSet presAssocID="{3EBB2C1F-6B29-442B-8682-33F25268EAA7}" presName="rootComposite" presStyleCnt="0"/>
      <dgm:spPr/>
    </dgm:pt>
    <dgm:pt modelId="{5F5EEBED-05EB-425E-A553-D5242FAAC861}" type="pres">
      <dgm:prSet presAssocID="{3EBB2C1F-6B29-442B-8682-33F25268EAA7}" presName="rootText" presStyleLbl="node2" presStyleIdx="3" presStyleCnt="5">
        <dgm:presLayoutVars>
          <dgm:chPref val="3"/>
        </dgm:presLayoutVars>
      </dgm:prSet>
      <dgm:spPr/>
      <dgm:t>
        <a:bodyPr/>
        <a:lstStyle/>
        <a:p>
          <a:pPr rtl="1"/>
          <a:endParaRPr lang="ar-SA"/>
        </a:p>
      </dgm:t>
    </dgm:pt>
    <dgm:pt modelId="{D1A046A4-9DA1-40FC-ABE9-62196F122528}" type="pres">
      <dgm:prSet presAssocID="{3EBB2C1F-6B29-442B-8682-33F25268EAA7}" presName="rootConnector" presStyleLbl="node2" presStyleIdx="3" presStyleCnt="5"/>
      <dgm:spPr/>
      <dgm:t>
        <a:bodyPr/>
        <a:lstStyle/>
        <a:p>
          <a:pPr rtl="1"/>
          <a:endParaRPr lang="ar-SA"/>
        </a:p>
      </dgm:t>
    </dgm:pt>
    <dgm:pt modelId="{BC46DD9C-138C-4D5D-80EA-2ADAA6E948CA}" type="pres">
      <dgm:prSet presAssocID="{3EBB2C1F-6B29-442B-8682-33F25268EAA7}" presName="hierChild4" presStyleCnt="0"/>
      <dgm:spPr/>
    </dgm:pt>
    <dgm:pt modelId="{80B0FE46-E92D-4D32-81C2-605B6CCE31A4}" type="pres">
      <dgm:prSet presAssocID="{3EBB2C1F-6B29-442B-8682-33F25268EAA7}" presName="hierChild5" presStyleCnt="0"/>
      <dgm:spPr/>
    </dgm:pt>
    <dgm:pt modelId="{46F60CC2-A892-437D-8B4F-30F0B9A08E05}" type="pres">
      <dgm:prSet presAssocID="{6DF06594-9CEA-4FD3-84C8-C835A3AFAED2}" presName="Name35" presStyleLbl="parChTrans1D2" presStyleIdx="4" presStyleCnt="5"/>
      <dgm:spPr/>
    </dgm:pt>
    <dgm:pt modelId="{93D952CF-C8AB-437C-BB92-0737D8E146C0}" type="pres">
      <dgm:prSet presAssocID="{70250285-D7A1-4C21-9255-5181F5D00CC9}" presName="hierRoot2" presStyleCnt="0">
        <dgm:presLayoutVars>
          <dgm:hierBranch val="init"/>
        </dgm:presLayoutVars>
      </dgm:prSet>
      <dgm:spPr/>
    </dgm:pt>
    <dgm:pt modelId="{8FEFF727-3C77-4361-814E-494EA8C89B0A}" type="pres">
      <dgm:prSet presAssocID="{70250285-D7A1-4C21-9255-5181F5D00CC9}" presName="rootComposite" presStyleCnt="0"/>
      <dgm:spPr/>
    </dgm:pt>
    <dgm:pt modelId="{B7EAC2B7-3928-4289-A37D-20FA58DA0D20}" type="pres">
      <dgm:prSet presAssocID="{70250285-D7A1-4C21-9255-5181F5D00CC9}" presName="rootText" presStyleLbl="node2" presStyleIdx="4" presStyleCnt="5" custScaleX="112010" custScaleY="157431">
        <dgm:presLayoutVars>
          <dgm:chPref val="3"/>
        </dgm:presLayoutVars>
      </dgm:prSet>
      <dgm:spPr/>
      <dgm:t>
        <a:bodyPr/>
        <a:lstStyle/>
        <a:p>
          <a:pPr rtl="1"/>
          <a:endParaRPr lang="ar-SA"/>
        </a:p>
      </dgm:t>
    </dgm:pt>
    <dgm:pt modelId="{E6B9527F-7B7E-438A-B2EC-32E31B530381}" type="pres">
      <dgm:prSet presAssocID="{70250285-D7A1-4C21-9255-5181F5D00CC9}" presName="rootConnector" presStyleLbl="node2" presStyleIdx="4" presStyleCnt="5"/>
      <dgm:spPr/>
      <dgm:t>
        <a:bodyPr/>
        <a:lstStyle/>
        <a:p>
          <a:pPr rtl="1"/>
          <a:endParaRPr lang="ar-SA"/>
        </a:p>
      </dgm:t>
    </dgm:pt>
    <dgm:pt modelId="{7347CFED-E8BE-410D-9891-E268B16342EF}" type="pres">
      <dgm:prSet presAssocID="{70250285-D7A1-4C21-9255-5181F5D00CC9}" presName="hierChild4" presStyleCnt="0"/>
      <dgm:spPr/>
    </dgm:pt>
    <dgm:pt modelId="{9386B439-DC27-4018-A96C-39699F195B26}" type="pres">
      <dgm:prSet presAssocID="{70250285-D7A1-4C21-9255-5181F5D00CC9}" presName="hierChild5" presStyleCnt="0"/>
      <dgm:spPr/>
    </dgm:pt>
    <dgm:pt modelId="{1528850C-A3FB-4107-B459-A66E0EEBEEFE}" type="pres">
      <dgm:prSet presAssocID="{B381E4BE-C07C-4B06-83EC-6AE36317A028}" presName="hierChild3" presStyleCnt="0"/>
      <dgm:spPr/>
    </dgm:pt>
  </dgm:ptLst>
  <dgm:cxnLst>
    <dgm:cxn modelId="{90F1C2AD-28C5-4273-BC0C-603899EAC415}" srcId="{B381E4BE-C07C-4B06-83EC-6AE36317A028}" destId="{3EBB2C1F-6B29-442B-8682-33F25268EAA7}" srcOrd="3" destOrd="0" parTransId="{648C3473-F77B-436A-98EB-19D346298434}" sibTransId="{534FA212-C0E9-40A9-A151-E246CFD0A782}"/>
    <dgm:cxn modelId="{C860A4E9-D84A-45FF-8608-DC1B241E09BE}" type="presOf" srcId="{FB2324F4-AE49-4450-823A-EEC434F71684}" destId="{22C8BFD0-50AA-4819-B4CC-B2FC24A9F955}" srcOrd="0" destOrd="0" presId="urn:microsoft.com/office/officeart/2005/8/layout/orgChart1"/>
    <dgm:cxn modelId="{644AA0AD-C3DE-4010-9B10-19030158EA37}" type="presOf" srcId="{D19FE62A-6D2A-4631-AF3F-7DCC6F071E35}" destId="{04D63227-6C0A-4DCD-BC85-B0DB7CB0C3D0}" srcOrd="0" destOrd="0" presId="urn:microsoft.com/office/officeart/2005/8/layout/orgChart1"/>
    <dgm:cxn modelId="{2D4F3453-50D0-4EFA-85AD-4CBAF692C207}" type="presOf" srcId="{CA9CF6B3-26C4-4BE1-80CE-1C0A58A4C305}" destId="{6B0670AA-50FA-4D03-973B-2535F4C7DE37}" srcOrd="0" destOrd="0" presId="urn:microsoft.com/office/officeart/2005/8/layout/orgChart1"/>
    <dgm:cxn modelId="{2F1B9AFA-CF7C-4678-8749-B771DFCBC225}" type="presOf" srcId="{F2C4BEBD-80A5-4A82-84E1-83502E360845}" destId="{80C37DC6-C318-4865-948F-E66B12A54B71}" srcOrd="0" destOrd="0" presId="urn:microsoft.com/office/officeart/2005/8/layout/orgChart1"/>
    <dgm:cxn modelId="{E873DB35-4EA6-4C85-B29D-D49475A28A7B}" type="presOf" srcId="{BDF19529-3723-4D86-B36B-9E3FDEC04D24}" destId="{51ED3B72-7308-49E3-A889-1C9153A06133}" srcOrd="0" destOrd="0" presId="urn:microsoft.com/office/officeart/2005/8/layout/orgChart1"/>
    <dgm:cxn modelId="{CF0F2F77-1A6A-438F-A0F3-675D671CA00B}" srcId="{CA9CF6B3-26C4-4BE1-80CE-1C0A58A4C305}" destId="{B381E4BE-C07C-4B06-83EC-6AE36317A028}" srcOrd="0" destOrd="0" parTransId="{9F3EB88E-2EB5-45C0-A7C2-331C2297FEA0}" sibTransId="{0D1587ED-3B28-4013-8345-2B53C92B541E}"/>
    <dgm:cxn modelId="{16EF8EE8-892D-4012-9A90-8829C9B7BFC9}" type="presOf" srcId="{D527951C-59EB-4B14-8B2B-A3C6340FD0A8}" destId="{E3105F06-31F7-4461-80F1-302F5BA3DCE5}" srcOrd="0" destOrd="0" presId="urn:microsoft.com/office/officeart/2005/8/layout/orgChart1"/>
    <dgm:cxn modelId="{78D74126-01E8-4183-AF75-EA6BC624EFB1}" type="presOf" srcId="{648C3473-F77B-436A-98EB-19D346298434}" destId="{13B435E0-1DA4-4640-87B1-B52FA23FE268}" srcOrd="0" destOrd="0" presId="urn:microsoft.com/office/officeart/2005/8/layout/orgChart1"/>
    <dgm:cxn modelId="{643764CA-BDD5-4CF0-9082-5E884E0F5F7E}" type="presOf" srcId="{B381E4BE-C07C-4B06-83EC-6AE36317A028}" destId="{7955E0C1-8F57-4184-A0B3-5ECE0D59DAD6}" srcOrd="0" destOrd="0" presId="urn:microsoft.com/office/officeart/2005/8/layout/orgChart1"/>
    <dgm:cxn modelId="{75838BE6-7E4F-4762-921B-A15BB0DAD317}" srcId="{B381E4BE-C07C-4B06-83EC-6AE36317A028}" destId="{D19FE62A-6D2A-4631-AF3F-7DCC6F071E35}" srcOrd="2" destOrd="0" parTransId="{BDF19529-3723-4D86-B36B-9E3FDEC04D24}" sibTransId="{6674ACCA-1738-4816-A9B1-64A2D39A703F}"/>
    <dgm:cxn modelId="{0447C965-9A74-4EE7-8DF3-F9E1419108D6}" type="presOf" srcId="{6DF06594-9CEA-4FD3-84C8-C835A3AFAED2}" destId="{46F60CC2-A892-437D-8B4F-30F0B9A08E05}" srcOrd="0" destOrd="0" presId="urn:microsoft.com/office/officeart/2005/8/layout/orgChart1"/>
    <dgm:cxn modelId="{C75A56BF-5464-4BDA-AC1F-1B61B68E06A9}" type="presOf" srcId="{3EBB2C1F-6B29-442B-8682-33F25268EAA7}" destId="{5F5EEBED-05EB-425E-A553-D5242FAAC861}" srcOrd="0" destOrd="0" presId="urn:microsoft.com/office/officeart/2005/8/layout/orgChart1"/>
    <dgm:cxn modelId="{B87C09A1-FB29-4215-ABB9-BCCCBB48030D}" type="presOf" srcId="{B381E4BE-C07C-4B06-83EC-6AE36317A028}" destId="{D6ADFB68-AE0D-4452-A7CB-43F4E6FDA281}" srcOrd="1" destOrd="0" presId="urn:microsoft.com/office/officeart/2005/8/layout/orgChart1"/>
    <dgm:cxn modelId="{1E41037E-19AA-4073-B3F4-DF3BB12EC2E6}" type="presOf" srcId="{70250285-D7A1-4C21-9255-5181F5D00CC9}" destId="{E6B9527F-7B7E-438A-B2EC-32E31B530381}" srcOrd="1" destOrd="0" presId="urn:microsoft.com/office/officeart/2005/8/layout/orgChart1"/>
    <dgm:cxn modelId="{D2C47611-CB14-4998-85AC-1FFCF199526D}" type="presOf" srcId="{70250285-D7A1-4C21-9255-5181F5D00CC9}" destId="{B7EAC2B7-3928-4289-A37D-20FA58DA0D20}" srcOrd="0" destOrd="0" presId="urn:microsoft.com/office/officeart/2005/8/layout/orgChart1"/>
    <dgm:cxn modelId="{5CB1A50B-4855-4F2E-A784-479E8BE63D88}" type="presOf" srcId="{11BC1C20-2F24-4387-B40D-ACC1CBF78A17}" destId="{8C4D7751-6DFA-4F21-A264-05C59D1CCC1A}" srcOrd="0" destOrd="0" presId="urn:microsoft.com/office/officeart/2005/8/layout/orgChart1"/>
    <dgm:cxn modelId="{418EEC55-5F89-452B-957A-35D7B8043CE3}" srcId="{B381E4BE-C07C-4B06-83EC-6AE36317A028}" destId="{70250285-D7A1-4C21-9255-5181F5D00CC9}" srcOrd="4" destOrd="0" parTransId="{6DF06594-9CEA-4FD3-84C8-C835A3AFAED2}" sibTransId="{A148532C-7CF7-4324-9777-306C92439417}"/>
    <dgm:cxn modelId="{BC9C765F-F35A-4AE2-AFF1-C83B72BC79F8}" srcId="{B381E4BE-C07C-4B06-83EC-6AE36317A028}" destId="{FB2324F4-AE49-4450-823A-EEC434F71684}" srcOrd="0" destOrd="0" parTransId="{F2C4BEBD-80A5-4A82-84E1-83502E360845}" sibTransId="{E1B28516-3475-40B5-802C-353511B6A079}"/>
    <dgm:cxn modelId="{78346832-449C-48B4-8025-CEE65ADDA7B7}" type="presOf" srcId="{D19FE62A-6D2A-4631-AF3F-7DCC6F071E35}" destId="{F33D5C7D-C02B-4D31-8DC1-5372F5571689}" srcOrd="1" destOrd="0" presId="urn:microsoft.com/office/officeart/2005/8/layout/orgChart1"/>
    <dgm:cxn modelId="{DA307E18-C8F7-4E54-9ADF-C3D1DCF9E361}" srcId="{B381E4BE-C07C-4B06-83EC-6AE36317A028}" destId="{11BC1C20-2F24-4387-B40D-ACC1CBF78A17}" srcOrd="1" destOrd="0" parTransId="{D527951C-59EB-4B14-8B2B-A3C6340FD0A8}" sibTransId="{B5A5DE2C-90E1-45D9-B0E8-CBD794E2BD98}"/>
    <dgm:cxn modelId="{52CBC585-2697-4D80-9948-A6DBE734BA54}" type="presOf" srcId="{FB2324F4-AE49-4450-823A-EEC434F71684}" destId="{C378ED88-0ECB-4F52-BE79-4A8E11A1CE06}" srcOrd="1" destOrd="0" presId="urn:microsoft.com/office/officeart/2005/8/layout/orgChart1"/>
    <dgm:cxn modelId="{08DCEAC8-D710-4623-9674-0B6A6D7AFC38}" type="presOf" srcId="{11BC1C20-2F24-4387-B40D-ACC1CBF78A17}" destId="{7DA7FEFE-D4B0-4FF8-BF3A-E8D073841B7F}" srcOrd="1" destOrd="0" presId="urn:microsoft.com/office/officeart/2005/8/layout/orgChart1"/>
    <dgm:cxn modelId="{0A8EA1DE-7AF2-47A6-AC59-70A0EC25E966}" type="presOf" srcId="{3EBB2C1F-6B29-442B-8682-33F25268EAA7}" destId="{D1A046A4-9DA1-40FC-ABE9-62196F122528}" srcOrd="1" destOrd="0" presId="urn:microsoft.com/office/officeart/2005/8/layout/orgChart1"/>
    <dgm:cxn modelId="{9FBCBC68-095D-49D3-87F9-ACD66A83C1EE}" type="presParOf" srcId="{6B0670AA-50FA-4D03-973B-2535F4C7DE37}" destId="{2FA42E6E-87A6-4176-92CC-13594DE1AEFF}" srcOrd="0" destOrd="0" presId="urn:microsoft.com/office/officeart/2005/8/layout/orgChart1"/>
    <dgm:cxn modelId="{E1050180-E977-4F37-8E90-73A200F93898}" type="presParOf" srcId="{2FA42E6E-87A6-4176-92CC-13594DE1AEFF}" destId="{5D180ACE-B8CB-4242-992C-6B0EA2FF62D1}" srcOrd="0" destOrd="0" presId="urn:microsoft.com/office/officeart/2005/8/layout/orgChart1"/>
    <dgm:cxn modelId="{A3D4F13B-02FB-442F-822C-6F11996C0E5B}" type="presParOf" srcId="{5D180ACE-B8CB-4242-992C-6B0EA2FF62D1}" destId="{7955E0C1-8F57-4184-A0B3-5ECE0D59DAD6}" srcOrd="0" destOrd="0" presId="urn:microsoft.com/office/officeart/2005/8/layout/orgChart1"/>
    <dgm:cxn modelId="{2A18C397-3B48-485C-AAE5-CD2E769E80F8}" type="presParOf" srcId="{5D180ACE-B8CB-4242-992C-6B0EA2FF62D1}" destId="{D6ADFB68-AE0D-4452-A7CB-43F4E6FDA281}" srcOrd="1" destOrd="0" presId="urn:microsoft.com/office/officeart/2005/8/layout/orgChart1"/>
    <dgm:cxn modelId="{C4EFAD23-C414-4F1B-8D35-AA0EC2E9DABD}" type="presParOf" srcId="{2FA42E6E-87A6-4176-92CC-13594DE1AEFF}" destId="{5EE1A3B3-D9E2-485E-8C71-3BD5494FBD09}" srcOrd="1" destOrd="0" presId="urn:microsoft.com/office/officeart/2005/8/layout/orgChart1"/>
    <dgm:cxn modelId="{C694FC8E-F4BB-4878-9F15-8DFF36F2471F}" type="presParOf" srcId="{5EE1A3B3-D9E2-485E-8C71-3BD5494FBD09}" destId="{80C37DC6-C318-4865-948F-E66B12A54B71}" srcOrd="0" destOrd="0" presId="urn:microsoft.com/office/officeart/2005/8/layout/orgChart1"/>
    <dgm:cxn modelId="{2E89170A-5FA0-48A0-ADD5-B6541B5C916F}" type="presParOf" srcId="{5EE1A3B3-D9E2-485E-8C71-3BD5494FBD09}" destId="{60E2417E-3EB5-4A7A-97FF-09D10BB19323}" srcOrd="1" destOrd="0" presId="urn:microsoft.com/office/officeart/2005/8/layout/orgChart1"/>
    <dgm:cxn modelId="{278C1111-1D4E-4F2C-A2B4-2EA2939AC827}" type="presParOf" srcId="{60E2417E-3EB5-4A7A-97FF-09D10BB19323}" destId="{E677A186-1683-462C-9B42-3E3AAE774E1D}" srcOrd="0" destOrd="0" presId="urn:microsoft.com/office/officeart/2005/8/layout/orgChart1"/>
    <dgm:cxn modelId="{61FAAF8B-699F-4CC6-A38B-39A48F9B9BB5}" type="presParOf" srcId="{E677A186-1683-462C-9B42-3E3AAE774E1D}" destId="{22C8BFD0-50AA-4819-B4CC-B2FC24A9F955}" srcOrd="0" destOrd="0" presId="urn:microsoft.com/office/officeart/2005/8/layout/orgChart1"/>
    <dgm:cxn modelId="{DAE9B79F-2267-48B4-9A68-0BBC60A107CC}" type="presParOf" srcId="{E677A186-1683-462C-9B42-3E3AAE774E1D}" destId="{C378ED88-0ECB-4F52-BE79-4A8E11A1CE06}" srcOrd="1" destOrd="0" presId="urn:microsoft.com/office/officeart/2005/8/layout/orgChart1"/>
    <dgm:cxn modelId="{34C03F55-FF9E-4D79-A786-6F97E1F59A71}" type="presParOf" srcId="{60E2417E-3EB5-4A7A-97FF-09D10BB19323}" destId="{6BF5F574-FC8D-4F3A-8EAA-37E2D76F0328}" srcOrd="1" destOrd="0" presId="urn:microsoft.com/office/officeart/2005/8/layout/orgChart1"/>
    <dgm:cxn modelId="{3D833E0A-F28B-48C9-B1B0-DC0A74D00D66}" type="presParOf" srcId="{60E2417E-3EB5-4A7A-97FF-09D10BB19323}" destId="{14D90FF6-B1A1-4A38-B103-66C1B9CEDACA}" srcOrd="2" destOrd="0" presId="urn:microsoft.com/office/officeart/2005/8/layout/orgChart1"/>
    <dgm:cxn modelId="{CFF18628-B4CD-4ACD-B6A3-6AE078B62249}" type="presParOf" srcId="{5EE1A3B3-D9E2-485E-8C71-3BD5494FBD09}" destId="{E3105F06-31F7-4461-80F1-302F5BA3DCE5}" srcOrd="2" destOrd="0" presId="urn:microsoft.com/office/officeart/2005/8/layout/orgChart1"/>
    <dgm:cxn modelId="{E9BDBD59-E90A-4CA8-9FC1-70D2714D0749}" type="presParOf" srcId="{5EE1A3B3-D9E2-485E-8C71-3BD5494FBD09}" destId="{DFAB9256-4060-4914-9EC5-0A45C75D1A60}" srcOrd="3" destOrd="0" presId="urn:microsoft.com/office/officeart/2005/8/layout/orgChart1"/>
    <dgm:cxn modelId="{09594E2F-06AA-420D-B477-44064E7A85DB}" type="presParOf" srcId="{DFAB9256-4060-4914-9EC5-0A45C75D1A60}" destId="{FCE28D1D-DF23-401E-865A-99BF90F978FC}" srcOrd="0" destOrd="0" presId="urn:microsoft.com/office/officeart/2005/8/layout/orgChart1"/>
    <dgm:cxn modelId="{885103A3-7581-4A0A-8368-6E260786C588}" type="presParOf" srcId="{FCE28D1D-DF23-401E-865A-99BF90F978FC}" destId="{8C4D7751-6DFA-4F21-A264-05C59D1CCC1A}" srcOrd="0" destOrd="0" presId="urn:microsoft.com/office/officeart/2005/8/layout/orgChart1"/>
    <dgm:cxn modelId="{15DC7A9A-D94F-4DB4-9101-E8FA33DDB260}" type="presParOf" srcId="{FCE28D1D-DF23-401E-865A-99BF90F978FC}" destId="{7DA7FEFE-D4B0-4FF8-BF3A-E8D073841B7F}" srcOrd="1" destOrd="0" presId="urn:microsoft.com/office/officeart/2005/8/layout/orgChart1"/>
    <dgm:cxn modelId="{0CA42376-01BE-481C-84CC-31FC7F5DEA44}" type="presParOf" srcId="{DFAB9256-4060-4914-9EC5-0A45C75D1A60}" destId="{0EE98037-C4AE-4FB6-BBDD-649686D2B426}" srcOrd="1" destOrd="0" presId="urn:microsoft.com/office/officeart/2005/8/layout/orgChart1"/>
    <dgm:cxn modelId="{5B332673-7833-4FE7-B196-396450BC0B76}" type="presParOf" srcId="{DFAB9256-4060-4914-9EC5-0A45C75D1A60}" destId="{11D9CBCC-8563-4522-9363-3D69B8C612BA}" srcOrd="2" destOrd="0" presId="urn:microsoft.com/office/officeart/2005/8/layout/orgChart1"/>
    <dgm:cxn modelId="{68004C4D-A98E-4168-AE5F-1B543BA4BEA5}" type="presParOf" srcId="{5EE1A3B3-D9E2-485E-8C71-3BD5494FBD09}" destId="{51ED3B72-7308-49E3-A889-1C9153A06133}" srcOrd="4" destOrd="0" presId="urn:microsoft.com/office/officeart/2005/8/layout/orgChart1"/>
    <dgm:cxn modelId="{C825A60C-FBBD-4D7A-807F-12F3B6DF41AC}" type="presParOf" srcId="{5EE1A3B3-D9E2-485E-8C71-3BD5494FBD09}" destId="{42C204AE-6B97-4C50-B1D2-D521BFAE6CB8}" srcOrd="5" destOrd="0" presId="urn:microsoft.com/office/officeart/2005/8/layout/orgChart1"/>
    <dgm:cxn modelId="{0ADCA2E3-7B00-49C2-A428-E04122C10E62}" type="presParOf" srcId="{42C204AE-6B97-4C50-B1D2-D521BFAE6CB8}" destId="{951B0694-1F07-4FE7-9552-AFEFDE011CE5}" srcOrd="0" destOrd="0" presId="urn:microsoft.com/office/officeart/2005/8/layout/orgChart1"/>
    <dgm:cxn modelId="{62320578-CB1D-4E62-8FCA-B12381F4B4B2}" type="presParOf" srcId="{951B0694-1F07-4FE7-9552-AFEFDE011CE5}" destId="{04D63227-6C0A-4DCD-BC85-B0DB7CB0C3D0}" srcOrd="0" destOrd="0" presId="urn:microsoft.com/office/officeart/2005/8/layout/orgChart1"/>
    <dgm:cxn modelId="{76B8912F-5D75-42F2-8E0B-3F021D448A16}" type="presParOf" srcId="{951B0694-1F07-4FE7-9552-AFEFDE011CE5}" destId="{F33D5C7D-C02B-4D31-8DC1-5372F5571689}" srcOrd="1" destOrd="0" presId="urn:microsoft.com/office/officeart/2005/8/layout/orgChart1"/>
    <dgm:cxn modelId="{24B8EBBA-59CB-47C1-8B59-AB4DDA594B9C}" type="presParOf" srcId="{42C204AE-6B97-4C50-B1D2-D521BFAE6CB8}" destId="{DD106CCB-E068-4A68-8F09-0247A37B5604}" srcOrd="1" destOrd="0" presId="urn:microsoft.com/office/officeart/2005/8/layout/orgChart1"/>
    <dgm:cxn modelId="{61391BDC-872A-4BB8-8198-BC80B5E1404E}" type="presParOf" srcId="{42C204AE-6B97-4C50-B1D2-D521BFAE6CB8}" destId="{644CA454-7983-4F04-947A-C7D0B700BC06}" srcOrd="2" destOrd="0" presId="urn:microsoft.com/office/officeart/2005/8/layout/orgChart1"/>
    <dgm:cxn modelId="{4E428BBF-0163-4CF7-BDFC-FAAAA3C40B02}" type="presParOf" srcId="{5EE1A3B3-D9E2-485E-8C71-3BD5494FBD09}" destId="{13B435E0-1DA4-4640-87B1-B52FA23FE268}" srcOrd="6" destOrd="0" presId="urn:microsoft.com/office/officeart/2005/8/layout/orgChart1"/>
    <dgm:cxn modelId="{6FE4D360-E1A9-402E-865F-3C3D6B0B86E6}" type="presParOf" srcId="{5EE1A3B3-D9E2-485E-8C71-3BD5494FBD09}" destId="{9C713B9E-1DAB-4738-BC07-3572204442D1}" srcOrd="7" destOrd="0" presId="urn:microsoft.com/office/officeart/2005/8/layout/orgChart1"/>
    <dgm:cxn modelId="{8E86E5AC-0056-4FB3-8C4B-B3134CD9881B}" type="presParOf" srcId="{9C713B9E-1DAB-4738-BC07-3572204442D1}" destId="{E7494709-99ED-4A95-B4FB-921B53380A31}" srcOrd="0" destOrd="0" presId="urn:microsoft.com/office/officeart/2005/8/layout/orgChart1"/>
    <dgm:cxn modelId="{B28C5D96-A5AC-4F85-9467-2D96CA051F75}" type="presParOf" srcId="{E7494709-99ED-4A95-B4FB-921B53380A31}" destId="{5F5EEBED-05EB-425E-A553-D5242FAAC861}" srcOrd="0" destOrd="0" presId="urn:microsoft.com/office/officeart/2005/8/layout/orgChart1"/>
    <dgm:cxn modelId="{3ACC8169-77C9-46A7-8A17-A9E63973CE57}" type="presParOf" srcId="{E7494709-99ED-4A95-B4FB-921B53380A31}" destId="{D1A046A4-9DA1-40FC-ABE9-62196F122528}" srcOrd="1" destOrd="0" presId="urn:microsoft.com/office/officeart/2005/8/layout/orgChart1"/>
    <dgm:cxn modelId="{5EB3C089-EE45-4480-A088-A324090D16C9}" type="presParOf" srcId="{9C713B9E-1DAB-4738-BC07-3572204442D1}" destId="{BC46DD9C-138C-4D5D-80EA-2ADAA6E948CA}" srcOrd="1" destOrd="0" presId="urn:microsoft.com/office/officeart/2005/8/layout/orgChart1"/>
    <dgm:cxn modelId="{5DA117A2-281B-4274-BA07-5509E3A009CB}" type="presParOf" srcId="{9C713B9E-1DAB-4738-BC07-3572204442D1}" destId="{80B0FE46-E92D-4D32-81C2-605B6CCE31A4}" srcOrd="2" destOrd="0" presId="urn:microsoft.com/office/officeart/2005/8/layout/orgChart1"/>
    <dgm:cxn modelId="{B5FDA567-091B-4774-93DF-17FEC671690C}" type="presParOf" srcId="{5EE1A3B3-D9E2-485E-8C71-3BD5494FBD09}" destId="{46F60CC2-A892-437D-8B4F-30F0B9A08E05}" srcOrd="8" destOrd="0" presId="urn:microsoft.com/office/officeart/2005/8/layout/orgChart1"/>
    <dgm:cxn modelId="{3C841F79-A3CD-4B31-B8EF-79B8B70201E5}" type="presParOf" srcId="{5EE1A3B3-D9E2-485E-8C71-3BD5494FBD09}" destId="{93D952CF-C8AB-437C-BB92-0737D8E146C0}" srcOrd="9" destOrd="0" presId="urn:microsoft.com/office/officeart/2005/8/layout/orgChart1"/>
    <dgm:cxn modelId="{2CBD9867-F1F2-42E0-B92A-108B03CAA07D}" type="presParOf" srcId="{93D952CF-C8AB-437C-BB92-0737D8E146C0}" destId="{8FEFF727-3C77-4361-814E-494EA8C89B0A}" srcOrd="0" destOrd="0" presId="urn:microsoft.com/office/officeart/2005/8/layout/orgChart1"/>
    <dgm:cxn modelId="{A79BE8AE-BEAD-4B46-8568-A8DC334FC83B}" type="presParOf" srcId="{8FEFF727-3C77-4361-814E-494EA8C89B0A}" destId="{B7EAC2B7-3928-4289-A37D-20FA58DA0D20}" srcOrd="0" destOrd="0" presId="urn:microsoft.com/office/officeart/2005/8/layout/orgChart1"/>
    <dgm:cxn modelId="{27833B47-601A-44B1-BB83-B47D17162642}" type="presParOf" srcId="{8FEFF727-3C77-4361-814E-494EA8C89B0A}" destId="{E6B9527F-7B7E-438A-B2EC-32E31B530381}" srcOrd="1" destOrd="0" presId="urn:microsoft.com/office/officeart/2005/8/layout/orgChart1"/>
    <dgm:cxn modelId="{1BE14FBF-D021-4B55-9069-70342AC832AE}" type="presParOf" srcId="{93D952CF-C8AB-437C-BB92-0737D8E146C0}" destId="{7347CFED-E8BE-410D-9891-E268B16342EF}" srcOrd="1" destOrd="0" presId="urn:microsoft.com/office/officeart/2005/8/layout/orgChart1"/>
    <dgm:cxn modelId="{7BE83148-AB7C-4C55-BF47-DC2F5602774B}" type="presParOf" srcId="{93D952CF-C8AB-437C-BB92-0737D8E146C0}" destId="{9386B439-DC27-4018-A96C-39699F195B26}" srcOrd="2" destOrd="0" presId="urn:microsoft.com/office/officeart/2005/8/layout/orgChart1"/>
    <dgm:cxn modelId="{3FC6EEDC-08AC-4E50-B762-FB341E1F87D8}" type="presParOf" srcId="{2FA42E6E-87A6-4176-92CC-13594DE1AEFF}" destId="{1528850C-A3FB-4107-B459-A66E0EEBEEFE}"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A9CF6B3-26C4-4BE1-80CE-1C0A58A4C305}" type="doc">
      <dgm:prSet loTypeId="urn:microsoft.com/office/officeart/2005/8/layout/orgChart1" loCatId="hierarchy" qsTypeId="urn:microsoft.com/office/officeart/2005/8/quickstyle/simple3" qsCatId="simple" csTypeId="urn:microsoft.com/office/officeart/2005/8/colors/accent1_2" csCatId="accent1" phldr="1"/>
      <dgm:spPr/>
    </dgm:pt>
    <dgm:pt modelId="{B381E4BE-C07C-4B06-83EC-6AE36317A028}">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solidFill>
                <a:schemeClr val="tx2">
                  <a:lumMod val="50000"/>
                </a:schemeClr>
              </a:solidFill>
              <a:effectLst/>
              <a:latin typeface="Arial" pitchFamily="34" charset="0"/>
              <a:cs typeface="Arial" pitchFamily="34" charset="0"/>
            </a:rPr>
            <a:t>Computer Hardware</a:t>
          </a:r>
        </a:p>
      </dgm:t>
    </dgm:pt>
    <dgm:pt modelId="{9F3EB88E-2EB5-45C0-A7C2-331C2297FEA0}" type="parTrans" cxnId="{CF0F2F77-1A6A-438F-A0F3-675D671CA00B}">
      <dgm:prSet/>
      <dgm:spPr/>
      <dgm:t>
        <a:bodyPr/>
        <a:lstStyle/>
        <a:p>
          <a:pPr rtl="1"/>
          <a:endParaRPr lang="ar-SA"/>
        </a:p>
      </dgm:t>
    </dgm:pt>
    <dgm:pt modelId="{0D1587ED-3B28-4013-8345-2B53C92B541E}" type="sibTrans" cxnId="{CF0F2F77-1A6A-438F-A0F3-675D671CA00B}">
      <dgm:prSet/>
      <dgm:spPr/>
      <dgm:t>
        <a:bodyPr/>
        <a:lstStyle/>
        <a:p>
          <a:pPr rtl="1"/>
          <a:endParaRPr lang="ar-SA"/>
        </a:p>
      </dgm:t>
    </dgm:pt>
    <dgm:pt modelId="{FB2324F4-AE49-4450-823A-EEC434F7168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effectLst/>
              <a:latin typeface="Arial" pitchFamily="34" charset="0"/>
              <a:cs typeface="Arial" pitchFamily="34" charset="0"/>
            </a:rPr>
            <a:t>?</a:t>
          </a:r>
        </a:p>
      </dgm:t>
    </dgm:pt>
    <dgm:pt modelId="{E1B28516-3475-40B5-802C-353511B6A079}" type="sibTrans" cxnId="{BC9C765F-F35A-4AE2-AFF1-C83B72BC79F8}">
      <dgm:prSet/>
      <dgm:spPr/>
      <dgm:t>
        <a:bodyPr/>
        <a:lstStyle/>
        <a:p>
          <a:pPr rtl="1"/>
          <a:endParaRPr lang="ar-SA"/>
        </a:p>
      </dgm:t>
    </dgm:pt>
    <dgm:pt modelId="{F2C4BEBD-80A5-4A82-84E1-83502E360845}" type="parTrans" cxnId="{BC9C765F-F35A-4AE2-AFF1-C83B72BC79F8}">
      <dgm:prSet/>
      <dgm:spPr/>
      <dgm:t>
        <a:bodyPr/>
        <a:lstStyle/>
        <a:p>
          <a:pPr rtl="1"/>
          <a:endParaRPr lang="ar-SA"/>
        </a:p>
      </dgm:t>
    </dgm:pt>
    <dgm:pt modelId="{11BC1C20-2F24-4387-B40D-ACC1CBF78A17}">
      <dgm:prSet/>
      <dgm:spPr/>
      <dgm:t>
        <a:bodyPr/>
        <a:lstStyle/>
        <a:p>
          <a:pPr marL="0" lvl="0" indent="0" algn="ctr" defTabSz="914400" rtl="1">
            <a:lnSpc>
              <a:spcPct val="100000"/>
            </a:lnSpc>
            <a:spcBef>
              <a:spcPct val="0"/>
            </a:spcBef>
            <a:spcAft>
              <a:spcPct val="0"/>
            </a:spcAft>
            <a:buNone/>
          </a:pPr>
          <a:r>
            <a:rPr lang="en-US" dirty="0" smtClean="0"/>
            <a:t>Output Devices</a:t>
          </a:r>
          <a:endParaRPr kumimoji="0" lang="en-US" b="1" i="0" u="none" strike="noStrike" cap="none" normalizeH="0" baseline="0" dirty="0" smtClean="0">
            <a:ln/>
            <a:effectLst/>
            <a:latin typeface="Arial" pitchFamily="34" charset="0"/>
            <a:cs typeface="Arial" pitchFamily="34" charset="0"/>
          </a:endParaRPr>
        </a:p>
      </dgm:t>
    </dgm:pt>
    <dgm:pt modelId="{B5A5DE2C-90E1-45D9-B0E8-CBD794E2BD98}" type="sibTrans" cxnId="{DA307E18-C8F7-4E54-9ADF-C3D1DCF9E361}">
      <dgm:prSet/>
      <dgm:spPr/>
      <dgm:t>
        <a:bodyPr/>
        <a:lstStyle/>
        <a:p>
          <a:pPr rtl="1"/>
          <a:endParaRPr lang="ar-SA"/>
        </a:p>
      </dgm:t>
    </dgm:pt>
    <dgm:pt modelId="{D527951C-59EB-4B14-8B2B-A3C6340FD0A8}" type="parTrans" cxnId="{DA307E18-C8F7-4E54-9ADF-C3D1DCF9E361}">
      <dgm:prSet/>
      <dgm:spPr/>
      <dgm:t>
        <a:bodyPr/>
        <a:lstStyle/>
        <a:p>
          <a:pPr rtl="1"/>
          <a:endParaRPr lang="ar-SA"/>
        </a:p>
      </dgm:t>
    </dgm:pt>
    <dgm:pt modelId="{D19FE62A-6D2A-4631-AF3F-7DCC6F071E35}">
      <dgm:prSet/>
      <dgm:spPr/>
      <dgm:t>
        <a:bodyPr/>
        <a:lstStyle/>
        <a:p>
          <a:pPr rtl="1"/>
          <a:r>
            <a:rPr lang="en-US" dirty="0" smtClean="0"/>
            <a:t>Input Devices</a:t>
          </a:r>
          <a:endParaRPr lang="ar-SA" dirty="0"/>
        </a:p>
      </dgm:t>
    </dgm:pt>
    <dgm:pt modelId="{BDF19529-3723-4D86-B36B-9E3FDEC04D24}" type="parTrans" cxnId="{75838BE6-7E4F-4762-921B-A15BB0DAD317}">
      <dgm:prSet/>
      <dgm:spPr/>
      <dgm:t>
        <a:bodyPr/>
        <a:lstStyle/>
        <a:p>
          <a:endParaRPr lang="en-US"/>
        </a:p>
      </dgm:t>
    </dgm:pt>
    <dgm:pt modelId="{6674ACCA-1738-4816-A9B1-64A2D39A703F}" type="sibTrans" cxnId="{75838BE6-7E4F-4762-921B-A15BB0DAD317}">
      <dgm:prSet/>
      <dgm:spPr/>
      <dgm:t>
        <a:bodyPr/>
        <a:lstStyle/>
        <a:p>
          <a:endParaRPr lang="en-US"/>
        </a:p>
      </dgm:t>
    </dgm:pt>
    <dgm:pt modelId="{3EBB2C1F-6B29-442B-8682-33F25268EAA7}">
      <dgm:prSet/>
      <dgm:spPr/>
      <dgm:t>
        <a:bodyPr/>
        <a:lstStyle/>
        <a:p>
          <a:pPr rtl="1"/>
          <a:r>
            <a:rPr lang="en-US" dirty="0" smtClean="0"/>
            <a:t>Memory</a:t>
          </a:r>
          <a:endParaRPr lang="ar-SA" dirty="0"/>
        </a:p>
      </dgm:t>
    </dgm:pt>
    <dgm:pt modelId="{648C3473-F77B-436A-98EB-19D346298434}" type="parTrans" cxnId="{90F1C2AD-28C5-4273-BC0C-603899EAC415}">
      <dgm:prSet/>
      <dgm:spPr/>
      <dgm:t>
        <a:bodyPr/>
        <a:lstStyle/>
        <a:p>
          <a:endParaRPr lang="en-US"/>
        </a:p>
      </dgm:t>
    </dgm:pt>
    <dgm:pt modelId="{534FA212-C0E9-40A9-A151-E246CFD0A782}" type="sibTrans" cxnId="{90F1C2AD-28C5-4273-BC0C-603899EAC415}">
      <dgm:prSet/>
      <dgm:spPr/>
      <dgm:t>
        <a:bodyPr/>
        <a:lstStyle/>
        <a:p>
          <a:endParaRPr lang="en-US"/>
        </a:p>
      </dgm:t>
    </dgm:pt>
    <dgm:pt modelId="{70250285-D7A1-4C21-9255-5181F5D00CC9}">
      <dgm:prSet custT="1"/>
      <dgm:spPr/>
      <dgm:t>
        <a:bodyPr/>
        <a:lstStyle/>
        <a:p>
          <a:pPr rtl="1"/>
          <a:r>
            <a:rPr lang="en-US" sz="1600" dirty="0" smtClean="0"/>
            <a:t>Central Processing Unit</a:t>
          </a:r>
          <a:endParaRPr lang="ar-SA" sz="1600" dirty="0" smtClean="0"/>
        </a:p>
        <a:p>
          <a:pPr rtl="1"/>
          <a:r>
            <a:rPr lang="en-US" sz="2000" dirty="0" smtClean="0"/>
            <a:t>CPU</a:t>
          </a:r>
        </a:p>
        <a:p>
          <a:pPr rtl="1"/>
          <a:r>
            <a:rPr lang="en-US" sz="1000" dirty="0" smtClean="0"/>
            <a:t>)</a:t>
          </a:r>
          <a:r>
            <a:rPr lang="ar-SA" sz="1000" dirty="0" smtClean="0"/>
            <a:t>)</a:t>
          </a:r>
          <a:endParaRPr lang="ar-SA" sz="1000" dirty="0"/>
        </a:p>
      </dgm:t>
    </dgm:pt>
    <dgm:pt modelId="{6DF06594-9CEA-4FD3-84C8-C835A3AFAED2}" type="parTrans" cxnId="{418EEC55-5F89-452B-957A-35D7B8043CE3}">
      <dgm:prSet/>
      <dgm:spPr/>
      <dgm:t>
        <a:bodyPr/>
        <a:lstStyle/>
        <a:p>
          <a:endParaRPr lang="en-US"/>
        </a:p>
      </dgm:t>
    </dgm:pt>
    <dgm:pt modelId="{A148532C-7CF7-4324-9777-306C92439417}" type="sibTrans" cxnId="{418EEC55-5F89-452B-957A-35D7B8043CE3}">
      <dgm:prSet/>
      <dgm:spPr/>
      <dgm:t>
        <a:bodyPr/>
        <a:lstStyle/>
        <a:p>
          <a:endParaRPr lang="en-US"/>
        </a:p>
      </dgm:t>
    </dgm:pt>
    <dgm:pt modelId="{6B0670AA-50FA-4D03-973B-2535F4C7DE37}" type="pres">
      <dgm:prSet presAssocID="{CA9CF6B3-26C4-4BE1-80CE-1C0A58A4C305}" presName="hierChild1" presStyleCnt="0">
        <dgm:presLayoutVars>
          <dgm:orgChart val="1"/>
          <dgm:chPref val="1"/>
          <dgm:dir/>
          <dgm:animOne val="branch"/>
          <dgm:animLvl val="lvl"/>
          <dgm:resizeHandles/>
        </dgm:presLayoutVars>
      </dgm:prSet>
      <dgm:spPr/>
    </dgm:pt>
    <dgm:pt modelId="{2FA42E6E-87A6-4176-92CC-13594DE1AEFF}" type="pres">
      <dgm:prSet presAssocID="{B381E4BE-C07C-4B06-83EC-6AE36317A028}" presName="hierRoot1" presStyleCnt="0">
        <dgm:presLayoutVars>
          <dgm:hierBranch/>
        </dgm:presLayoutVars>
      </dgm:prSet>
      <dgm:spPr/>
    </dgm:pt>
    <dgm:pt modelId="{5D180ACE-B8CB-4242-992C-6B0EA2FF62D1}" type="pres">
      <dgm:prSet presAssocID="{B381E4BE-C07C-4B06-83EC-6AE36317A028}" presName="rootComposite1" presStyleCnt="0"/>
      <dgm:spPr/>
    </dgm:pt>
    <dgm:pt modelId="{7955E0C1-8F57-4184-A0B3-5ECE0D59DAD6}" type="pres">
      <dgm:prSet presAssocID="{B381E4BE-C07C-4B06-83EC-6AE36317A028}" presName="rootText1" presStyleLbl="node0" presStyleIdx="0" presStyleCnt="1" custScaleX="180081">
        <dgm:presLayoutVars>
          <dgm:chPref val="3"/>
        </dgm:presLayoutVars>
      </dgm:prSet>
      <dgm:spPr/>
      <dgm:t>
        <a:bodyPr/>
        <a:lstStyle/>
        <a:p>
          <a:pPr rtl="1"/>
          <a:endParaRPr lang="ar-SA"/>
        </a:p>
      </dgm:t>
    </dgm:pt>
    <dgm:pt modelId="{D6ADFB68-AE0D-4452-A7CB-43F4E6FDA281}" type="pres">
      <dgm:prSet presAssocID="{B381E4BE-C07C-4B06-83EC-6AE36317A028}" presName="rootConnector1" presStyleLbl="node1" presStyleIdx="0" presStyleCnt="0"/>
      <dgm:spPr/>
      <dgm:t>
        <a:bodyPr/>
        <a:lstStyle/>
        <a:p>
          <a:pPr rtl="1"/>
          <a:endParaRPr lang="ar-SA"/>
        </a:p>
      </dgm:t>
    </dgm:pt>
    <dgm:pt modelId="{5EE1A3B3-D9E2-485E-8C71-3BD5494FBD09}" type="pres">
      <dgm:prSet presAssocID="{B381E4BE-C07C-4B06-83EC-6AE36317A028}" presName="hierChild2" presStyleCnt="0"/>
      <dgm:spPr/>
    </dgm:pt>
    <dgm:pt modelId="{80C37DC6-C318-4865-948F-E66B12A54B71}" type="pres">
      <dgm:prSet presAssocID="{F2C4BEBD-80A5-4A82-84E1-83502E360845}" presName="Name35" presStyleLbl="parChTrans1D2" presStyleIdx="0" presStyleCnt="5"/>
      <dgm:spPr/>
      <dgm:t>
        <a:bodyPr/>
        <a:lstStyle/>
        <a:p>
          <a:pPr rtl="1"/>
          <a:endParaRPr lang="ar-SA"/>
        </a:p>
      </dgm:t>
    </dgm:pt>
    <dgm:pt modelId="{60E2417E-3EB5-4A7A-97FF-09D10BB19323}" type="pres">
      <dgm:prSet presAssocID="{FB2324F4-AE49-4450-823A-EEC434F71684}" presName="hierRoot2" presStyleCnt="0">
        <dgm:presLayoutVars>
          <dgm:hierBranch/>
        </dgm:presLayoutVars>
      </dgm:prSet>
      <dgm:spPr/>
    </dgm:pt>
    <dgm:pt modelId="{E677A186-1683-462C-9B42-3E3AAE774E1D}" type="pres">
      <dgm:prSet presAssocID="{FB2324F4-AE49-4450-823A-EEC434F71684}" presName="rootComposite" presStyleCnt="0"/>
      <dgm:spPr/>
    </dgm:pt>
    <dgm:pt modelId="{22C8BFD0-50AA-4819-B4CC-B2FC24A9F955}" type="pres">
      <dgm:prSet presAssocID="{FB2324F4-AE49-4450-823A-EEC434F71684}" presName="rootText" presStyleLbl="node2" presStyleIdx="0" presStyleCnt="5">
        <dgm:presLayoutVars>
          <dgm:chPref val="3"/>
        </dgm:presLayoutVars>
      </dgm:prSet>
      <dgm:spPr/>
      <dgm:t>
        <a:bodyPr/>
        <a:lstStyle/>
        <a:p>
          <a:pPr rtl="1"/>
          <a:endParaRPr lang="ar-SA"/>
        </a:p>
      </dgm:t>
    </dgm:pt>
    <dgm:pt modelId="{C378ED88-0ECB-4F52-BE79-4A8E11A1CE06}" type="pres">
      <dgm:prSet presAssocID="{FB2324F4-AE49-4450-823A-EEC434F71684}" presName="rootConnector" presStyleLbl="node2" presStyleIdx="0" presStyleCnt="5"/>
      <dgm:spPr/>
      <dgm:t>
        <a:bodyPr/>
        <a:lstStyle/>
        <a:p>
          <a:pPr rtl="1"/>
          <a:endParaRPr lang="ar-SA"/>
        </a:p>
      </dgm:t>
    </dgm:pt>
    <dgm:pt modelId="{6BF5F574-FC8D-4F3A-8EAA-37E2D76F0328}" type="pres">
      <dgm:prSet presAssocID="{FB2324F4-AE49-4450-823A-EEC434F71684}" presName="hierChild4" presStyleCnt="0"/>
      <dgm:spPr/>
    </dgm:pt>
    <dgm:pt modelId="{14D90FF6-B1A1-4A38-B103-66C1B9CEDACA}" type="pres">
      <dgm:prSet presAssocID="{FB2324F4-AE49-4450-823A-EEC434F71684}" presName="hierChild5" presStyleCnt="0"/>
      <dgm:spPr/>
    </dgm:pt>
    <dgm:pt modelId="{E3105F06-31F7-4461-80F1-302F5BA3DCE5}" type="pres">
      <dgm:prSet presAssocID="{D527951C-59EB-4B14-8B2B-A3C6340FD0A8}" presName="Name35" presStyleLbl="parChTrans1D2" presStyleIdx="1" presStyleCnt="5"/>
      <dgm:spPr/>
      <dgm:t>
        <a:bodyPr/>
        <a:lstStyle/>
        <a:p>
          <a:pPr rtl="1"/>
          <a:endParaRPr lang="ar-SA"/>
        </a:p>
      </dgm:t>
    </dgm:pt>
    <dgm:pt modelId="{DFAB9256-4060-4914-9EC5-0A45C75D1A60}" type="pres">
      <dgm:prSet presAssocID="{11BC1C20-2F24-4387-B40D-ACC1CBF78A17}" presName="hierRoot2" presStyleCnt="0">
        <dgm:presLayoutVars>
          <dgm:hierBranch/>
        </dgm:presLayoutVars>
      </dgm:prSet>
      <dgm:spPr/>
    </dgm:pt>
    <dgm:pt modelId="{FCE28D1D-DF23-401E-865A-99BF90F978FC}" type="pres">
      <dgm:prSet presAssocID="{11BC1C20-2F24-4387-B40D-ACC1CBF78A17}" presName="rootComposite" presStyleCnt="0"/>
      <dgm:spPr/>
    </dgm:pt>
    <dgm:pt modelId="{8C4D7751-6DFA-4F21-A264-05C59D1CCC1A}" type="pres">
      <dgm:prSet presAssocID="{11BC1C20-2F24-4387-B40D-ACC1CBF78A17}" presName="rootText" presStyleLbl="node2" presStyleIdx="1" presStyleCnt="5">
        <dgm:presLayoutVars>
          <dgm:chPref val="3"/>
        </dgm:presLayoutVars>
      </dgm:prSet>
      <dgm:spPr/>
      <dgm:t>
        <a:bodyPr/>
        <a:lstStyle/>
        <a:p>
          <a:pPr rtl="1"/>
          <a:endParaRPr lang="ar-SA"/>
        </a:p>
      </dgm:t>
    </dgm:pt>
    <dgm:pt modelId="{7DA7FEFE-D4B0-4FF8-BF3A-E8D073841B7F}" type="pres">
      <dgm:prSet presAssocID="{11BC1C20-2F24-4387-B40D-ACC1CBF78A17}" presName="rootConnector" presStyleLbl="node2" presStyleIdx="1" presStyleCnt="5"/>
      <dgm:spPr/>
      <dgm:t>
        <a:bodyPr/>
        <a:lstStyle/>
        <a:p>
          <a:pPr rtl="1"/>
          <a:endParaRPr lang="ar-SA"/>
        </a:p>
      </dgm:t>
    </dgm:pt>
    <dgm:pt modelId="{0EE98037-C4AE-4FB6-BBDD-649686D2B426}" type="pres">
      <dgm:prSet presAssocID="{11BC1C20-2F24-4387-B40D-ACC1CBF78A17}" presName="hierChild4" presStyleCnt="0"/>
      <dgm:spPr/>
    </dgm:pt>
    <dgm:pt modelId="{11D9CBCC-8563-4522-9363-3D69B8C612BA}" type="pres">
      <dgm:prSet presAssocID="{11BC1C20-2F24-4387-B40D-ACC1CBF78A17}" presName="hierChild5" presStyleCnt="0"/>
      <dgm:spPr/>
    </dgm:pt>
    <dgm:pt modelId="{51ED3B72-7308-49E3-A889-1C9153A06133}" type="pres">
      <dgm:prSet presAssocID="{BDF19529-3723-4D86-B36B-9E3FDEC04D24}" presName="Name35" presStyleLbl="parChTrans1D2" presStyleIdx="2" presStyleCnt="5"/>
      <dgm:spPr/>
      <dgm:t>
        <a:bodyPr/>
        <a:lstStyle/>
        <a:p>
          <a:endParaRPr lang="en-US"/>
        </a:p>
      </dgm:t>
    </dgm:pt>
    <dgm:pt modelId="{42C204AE-6B97-4C50-B1D2-D521BFAE6CB8}" type="pres">
      <dgm:prSet presAssocID="{D19FE62A-6D2A-4631-AF3F-7DCC6F071E35}" presName="hierRoot2" presStyleCnt="0">
        <dgm:presLayoutVars>
          <dgm:hierBranch val="init"/>
        </dgm:presLayoutVars>
      </dgm:prSet>
      <dgm:spPr/>
    </dgm:pt>
    <dgm:pt modelId="{951B0694-1F07-4FE7-9552-AFEFDE011CE5}" type="pres">
      <dgm:prSet presAssocID="{D19FE62A-6D2A-4631-AF3F-7DCC6F071E35}" presName="rootComposite" presStyleCnt="0"/>
      <dgm:spPr/>
    </dgm:pt>
    <dgm:pt modelId="{04D63227-6C0A-4DCD-BC85-B0DB7CB0C3D0}" type="pres">
      <dgm:prSet presAssocID="{D19FE62A-6D2A-4631-AF3F-7DCC6F071E35}" presName="rootText" presStyleLbl="node2" presStyleIdx="2" presStyleCnt="5">
        <dgm:presLayoutVars>
          <dgm:chPref val="3"/>
        </dgm:presLayoutVars>
      </dgm:prSet>
      <dgm:spPr/>
      <dgm:t>
        <a:bodyPr/>
        <a:lstStyle/>
        <a:p>
          <a:pPr rtl="1"/>
          <a:endParaRPr lang="ar-SA"/>
        </a:p>
      </dgm:t>
    </dgm:pt>
    <dgm:pt modelId="{F33D5C7D-C02B-4D31-8DC1-5372F5571689}" type="pres">
      <dgm:prSet presAssocID="{D19FE62A-6D2A-4631-AF3F-7DCC6F071E35}" presName="rootConnector" presStyleLbl="node2" presStyleIdx="2" presStyleCnt="5"/>
      <dgm:spPr/>
      <dgm:t>
        <a:bodyPr/>
        <a:lstStyle/>
        <a:p>
          <a:pPr rtl="1"/>
          <a:endParaRPr lang="ar-SA"/>
        </a:p>
      </dgm:t>
    </dgm:pt>
    <dgm:pt modelId="{DD106CCB-E068-4A68-8F09-0247A37B5604}" type="pres">
      <dgm:prSet presAssocID="{D19FE62A-6D2A-4631-AF3F-7DCC6F071E35}" presName="hierChild4" presStyleCnt="0"/>
      <dgm:spPr/>
    </dgm:pt>
    <dgm:pt modelId="{644CA454-7983-4F04-947A-C7D0B700BC06}" type="pres">
      <dgm:prSet presAssocID="{D19FE62A-6D2A-4631-AF3F-7DCC6F071E35}" presName="hierChild5" presStyleCnt="0"/>
      <dgm:spPr/>
    </dgm:pt>
    <dgm:pt modelId="{13B435E0-1DA4-4640-87B1-B52FA23FE268}" type="pres">
      <dgm:prSet presAssocID="{648C3473-F77B-436A-98EB-19D346298434}" presName="Name35" presStyleLbl="parChTrans1D2" presStyleIdx="3" presStyleCnt="5"/>
      <dgm:spPr/>
      <dgm:t>
        <a:bodyPr/>
        <a:lstStyle/>
        <a:p>
          <a:endParaRPr lang="en-US"/>
        </a:p>
      </dgm:t>
    </dgm:pt>
    <dgm:pt modelId="{9C713B9E-1DAB-4738-BC07-3572204442D1}" type="pres">
      <dgm:prSet presAssocID="{3EBB2C1F-6B29-442B-8682-33F25268EAA7}" presName="hierRoot2" presStyleCnt="0">
        <dgm:presLayoutVars>
          <dgm:hierBranch val="init"/>
        </dgm:presLayoutVars>
      </dgm:prSet>
      <dgm:spPr/>
    </dgm:pt>
    <dgm:pt modelId="{E7494709-99ED-4A95-B4FB-921B53380A31}" type="pres">
      <dgm:prSet presAssocID="{3EBB2C1F-6B29-442B-8682-33F25268EAA7}" presName="rootComposite" presStyleCnt="0"/>
      <dgm:spPr/>
    </dgm:pt>
    <dgm:pt modelId="{5F5EEBED-05EB-425E-A553-D5242FAAC861}" type="pres">
      <dgm:prSet presAssocID="{3EBB2C1F-6B29-442B-8682-33F25268EAA7}" presName="rootText" presStyleLbl="node2" presStyleIdx="3" presStyleCnt="5">
        <dgm:presLayoutVars>
          <dgm:chPref val="3"/>
        </dgm:presLayoutVars>
      </dgm:prSet>
      <dgm:spPr/>
      <dgm:t>
        <a:bodyPr/>
        <a:lstStyle/>
        <a:p>
          <a:pPr rtl="1"/>
          <a:endParaRPr lang="ar-SA"/>
        </a:p>
      </dgm:t>
    </dgm:pt>
    <dgm:pt modelId="{D1A046A4-9DA1-40FC-ABE9-62196F122528}" type="pres">
      <dgm:prSet presAssocID="{3EBB2C1F-6B29-442B-8682-33F25268EAA7}" presName="rootConnector" presStyleLbl="node2" presStyleIdx="3" presStyleCnt="5"/>
      <dgm:spPr/>
      <dgm:t>
        <a:bodyPr/>
        <a:lstStyle/>
        <a:p>
          <a:pPr rtl="1"/>
          <a:endParaRPr lang="ar-SA"/>
        </a:p>
      </dgm:t>
    </dgm:pt>
    <dgm:pt modelId="{BC46DD9C-138C-4D5D-80EA-2ADAA6E948CA}" type="pres">
      <dgm:prSet presAssocID="{3EBB2C1F-6B29-442B-8682-33F25268EAA7}" presName="hierChild4" presStyleCnt="0"/>
      <dgm:spPr/>
    </dgm:pt>
    <dgm:pt modelId="{80B0FE46-E92D-4D32-81C2-605B6CCE31A4}" type="pres">
      <dgm:prSet presAssocID="{3EBB2C1F-6B29-442B-8682-33F25268EAA7}" presName="hierChild5" presStyleCnt="0"/>
      <dgm:spPr/>
    </dgm:pt>
    <dgm:pt modelId="{46F60CC2-A892-437D-8B4F-30F0B9A08E05}" type="pres">
      <dgm:prSet presAssocID="{6DF06594-9CEA-4FD3-84C8-C835A3AFAED2}" presName="Name35" presStyleLbl="parChTrans1D2" presStyleIdx="4" presStyleCnt="5"/>
      <dgm:spPr/>
      <dgm:t>
        <a:bodyPr/>
        <a:lstStyle/>
        <a:p>
          <a:endParaRPr lang="en-US"/>
        </a:p>
      </dgm:t>
    </dgm:pt>
    <dgm:pt modelId="{93D952CF-C8AB-437C-BB92-0737D8E146C0}" type="pres">
      <dgm:prSet presAssocID="{70250285-D7A1-4C21-9255-5181F5D00CC9}" presName="hierRoot2" presStyleCnt="0">
        <dgm:presLayoutVars>
          <dgm:hierBranch val="init"/>
        </dgm:presLayoutVars>
      </dgm:prSet>
      <dgm:spPr/>
    </dgm:pt>
    <dgm:pt modelId="{8FEFF727-3C77-4361-814E-494EA8C89B0A}" type="pres">
      <dgm:prSet presAssocID="{70250285-D7A1-4C21-9255-5181F5D00CC9}" presName="rootComposite" presStyleCnt="0"/>
      <dgm:spPr/>
    </dgm:pt>
    <dgm:pt modelId="{B7EAC2B7-3928-4289-A37D-20FA58DA0D20}" type="pres">
      <dgm:prSet presAssocID="{70250285-D7A1-4C21-9255-5181F5D00CC9}" presName="rootText" presStyleLbl="node2" presStyleIdx="4" presStyleCnt="5" custScaleX="112010" custScaleY="157431">
        <dgm:presLayoutVars>
          <dgm:chPref val="3"/>
        </dgm:presLayoutVars>
      </dgm:prSet>
      <dgm:spPr/>
      <dgm:t>
        <a:bodyPr/>
        <a:lstStyle/>
        <a:p>
          <a:pPr rtl="1"/>
          <a:endParaRPr lang="ar-SA"/>
        </a:p>
      </dgm:t>
    </dgm:pt>
    <dgm:pt modelId="{E6B9527F-7B7E-438A-B2EC-32E31B530381}" type="pres">
      <dgm:prSet presAssocID="{70250285-D7A1-4C21-9255-5181F5D00CC9}" presName="rootConnector" presStyleLbl="node2" presStyleIdx="4" presStyleCnt="5"/>
      <dgm:spPr/>
      <dgm:t>
        <a:bodyPr/>
        <a:lstStyle/>
        <a:p>
          <a:pPr rtl="1"/>
          <a:endParaRPr lang="ar-SA"/>
        </a:p>
      </dgm:t>
    </dgm:pt>
    <dgm:pt modelId="{7347CFED-E8BE-410D-9891-E268B16342EF}" type="pres">
      <dgm:prSet presAssocID="{70250285-D7A1-4C21-9255-5181F5D00CC9}" presName="hierChild4" presStyleCnt="0"/>
      <dgm:spPr/>
    </dgm:pt>
    <dgm:pt modelId="{9386B439-DC27-4018-A96C-39699F195B26}" type="pres">
      <dgm:prSet presAssocID="{70250285-D7A1-4C21-9255-5181F5D00CC9}" presName="hierChild5" presStyleCnt="0"/>
      <dgm:spPr/>
    </dgm:pt>
    <dgm:pt modelId="{1528850C-A3FB-4107-B459-A66E0EEBEEFE}" type="pres">
      <dgm:prSet presAssocID="{B381E4BE-C07C-4B06-83EC-6AE36317A028}" presName="hierChild3" presStyleCnt="0"/>
      <dgm:spPr/>
    </dgm:pt>
  </dgm:ptLst>
  <dgm:cxnLst>
    <dgm:cxn modelId="{27CA0AEC-7C7A-44EB-ACC3-970BCB910665}" type="presOf" srcId="{11BC1C20-2F24-4387-B40D-ACC1CBF78A17}" destId="{7DA7FEFE-D4B0-4FF8-BF3A-E8D073841B7F}" srcOrd="1" destOrd="0" presId="urn:microsoft.com/office/officeart/2005/8/layout/orgChart1"/>
    <dgm:cxn modelId="{90F1C2AD-28C5-4273-BC0C-603899EAC415}" srcId="{B381E4BE-C07C-4B06-83EC-6AE36317A028}" destId="{3EBB2C1F-6B29-442B-8682-33F25268EAA7}" srcOrd="3" destOrd="0" parTransId="{648C3473-F77B-436A-98EB-19D346298434}" sibTransId="{534FA212-C0E9-40A9-A151-E246CFD0A782}"/>
    <dgm:cxn modelId="{0A13BE36-D48A-4E36-8B23-D24EF83BECE5}" type="presOf" srcId="{3EBB2C1F-6B29-442B-8682-33F25268EAA7}" destId="{D1A046A4-9DA1-40FC-ABE9-62196F122528}" srcOrd="1" destOrd="0" presId="urn:microsoft.com/office/officeart/2005/8/layout/orgChart1"/>
    <dgm:cxn modelId="{AC0A1FA2-AE94-4B95-A4E0-7FEEE710024D}" type="presOf" srcId="{F2C4BEBD-80A5-4A82-84E1-83502E360845}" destId="{80C37DC6-C318-4865-948F-E66B12A54B71}" srcOrd="0" destOrd="0" presId="urn:microsoft.com/office/officeart/2005/8/layout/orgChart1"/>
    <dgm:cxn modelId="{0C3567A3-E4E0-4E0C-8006-7A514887B760}" type="presOf" srcId="{CA9CF6B3-26C4-4BE1-80CE-1C0A58A4C305}" destId="{6B0670AA-50FA-4D03-973B-2535F4C7DE37}" srcOrd="0" destOrd="0" presId="urn:microsoft.com/office/officeart/2005/8/layout/orgChart1"/>
    <dgm:cxn modelId="{FB0E2BDE-2867-4915-88C4-BEE792906FEB}" type="presOf" srcId="{648C3473-F77B-436A-98EB-19D346298434}" destId="{13B435E0-1DA4-4640-87B1-B52FA23FE268}" srcOrd="0" destOrd="0" presId="urn:microsoft.com/office/officeart/2005/8/layout/orgChart1"/>
    <dgm:cxn modelId="{D2E056A7-4107-4E66-94BA-4D28A3AAF33F}" type="presOf" srcId="{BDF19529-3723-4D86-B36B-9E3FDEC04D24}" destId="{51ED3B72-7308-49E3-A889-1C9153A06133}" srcOrd="0" destOrd="0" presId="urn:microsoft.com/office/officeart/2005/8/layout/orgChart1"/>
    <dgm:cxn modelId="{3048709C-0CF6-4CC7-81CF-A9272FA62EFE}" type="presOf" srcId="{FB2324F4-AE49-4450-823A-EEC434F71684}" destId="{C378ED88-0ECB-4F52-BE79-4A8E11A1CE06}" srcOrd="1" destOrd="0" presId="urn:microsoft.com/office/officeart/2005/8/layout/orgChart1"/>
    <dgm:cxn modelId="{EF8AFFCA-D12A-4993-B269-85377198113E}" type="presOf" srcId="{D527951C-59EB-4B14-8B2B-A3C6340FD0A8}" destId="{E3105F06-31F7-4461-80F1-302F5BA3DCE5}" srcOrd="0" destOrd="0" presId="urn:microsoft.com/office/officeart/2005/8/layout/orgChart1"/>
    <dgm:cxn modelId="{F608FAC8-3762-4A4A-AC9D-8F3A4974326A}" type="presOf" srcId="{B381E4BE-C07C-4B06-83EC-6AE36317A028}" destId="{D6ADFB68-AE0D-4452-A7CB-43F4E6FDA281}" srcOrd="1" destOrd="0" presId="urn:microsoft.com/office/officeart/2005/8/layout/orgChart1"/>
    <dgm:cxn modelId="{06D3F210-65D6-42E7-B19B-11E394839716}" type="presOf" srcId="{70250285-D7A1-4C21-9255-5181F5D00CC9}" destId="{E6B9527F-7B7E-438A-B2EC-32E31B530381}" srcOrd="1" destOrd="0" presId="urn:microsoft.com/office/officeart/2005/8/layout/orgChart1"/>
    <dgm:cxn modelId="{61B7067F-DC02-40AC-96C5-E9127302325E}" type="presOf" srcId="{3EBB2C1F-6B29-442B-8682-33F25268EAA7}" destId="{5F5EEBED-05EB-425E-A553-D5242FAAC861}" srcOrd="0" destOrd="0" presId="urn:microsoft.com/office/officeart/2005/8/layout/orgChart1"/>
    <dgm:cxn modelId="{CF0F2F77-1A6A-438F-A0F3-675D671CA00B}" srcId="{CA9CF6B3-26C4-4BE1-80CE-1C0A58A4C305}" destId="{B381E4BE-C07C-4B06-83EC-6AE36317A028}" srcOrd="0" destOrd="0" parTransId="{9F3EB88E-2EB5-45C0-A7C2-331C2297FEA0}" sibTransId="{0D1587ED-3B28-4013-8345-2B53C92B541E}"/>
    <dgm:cxn modelId="{75838BE6-7E4F-4762-921B-A15BB0DAD317}" srcId="{B381E4BE-C07C-4B06-83EC-6AE36317A028}" destId="{D19FE62A-6D2A-4631-AF3F-7DCC6F071E35}" srcOrd="2" destOrd="0" parTransId="{BDF19529-3723-4D86-B36B-9E3FDEC04D24}" sibTransId="{6674ACCA-1738-4816-A9B1-64A2D39A703F}"/>
    <dgm:cxn modelId="{E17A2AA3-3747-4AA0-8EB1-D22D26031854}" type="presOf" srcId="{D19FE62A-6D2A-4631-AF3F-7DCC6F071E35}" destId="{F33D5C7D-C02B-4D31-8DC1-5372F5571689}" srcOrd="1" destOrd="0" presId="urn:microsoft.com/office/officeart/2005/8/layout/orgChart1"/>
    <dgm:cxn modelId="{357DE0DE-A104-4E76-B08B-45D3B998A867}" type="presOf" srcId="{FB2324F4-AE49-4450-823A-EEC434F71684}" destId="{22C8BFD0-50AA-4819-B4CC-B2FC24A9F955}" srcOrd="0" destOrd="0" presId="urn:microsoft.com/office/officeart/2005/8/layout/orgChart1"/>
    <dgm:cxn modelId="{888A627C-7BC3-4B05-B752-A5332EE0C268}" type="presOf" srcId="{B381E4BE-C07C-4B06-83EC-6AE36317A028}" destId="{7955E0C1-8F57-4184-A0B3-5ECE0D59DAD6}" srcOrd="0" destOrd="0" presId="urn:microsoft.com/office/officeart/2005/8/layout/orgChart1"/>
    <dgm:cxn modelId="{C5A7A59F-F1AA-4F3F-AEFE-9AA3970AC85B}" type="presOf" srcId="{D19FE62A-6D2A-4631-AF3F-7DCC6F071E35}" destId="{04D63227-6C0A-4DCD-BC85-B0DB7CB0C3D0}" srcOrd="0" destOrd="0" presId="urn:microsoft.com/office/officeart/2005/8/layout/orgChart1"/>
    <dgm:cxn modelId="{418EEC55-5F89-452B-957A-35D7B8043CE3}" srcId="{B381E4BE-C07C-4B06-83EC-6AE36317A028}" destId="{70250285-D7A1-4C21-9255-5181F5D00CC9}" srcOrd="4" destOrd="0" parTransId="{6DF06594-9CEA-4FD3-84C8-C835A3AFAED2}" sibTransId="{A148532C-7CF7-4324-9777-306C92439417}"/>
    <dgm:cxn modelId="{5B268450-662D-470D-966A-EE1720C7C1E7}" type="presOf" srcId="{11BC1C20-2F24-4387-B40D-ACC1CBF78A17}" destId="{8C4D7751-6DFA-4F21-A264-05C59D1CCC1A}" srcOrd="0" destOrd="0" presId="urn:microsoft.com/office/officeart/2005/8/layout/orgChart1"/>
    <dgm:cxn modelId="{C423E90C-B090-4206-AB62-466C87166DAB}" type="presOf" srcId="{70250285-D7A1-4C21-9255-5181F5D00CC9}" destId="{B7EAC2B7-3928-4289-A37D-20FA58DA0D20}" srcOrd="0" destOrd="0" presId="urn:microsoft.com/office/officeart/2005/8/layout/orgChart1"/>
    <dgm:cxn modelId="{BC9C765F-F35A-4AE2-AFF1-C83B72BC79F8}" srcId="{B381E4BE-C07C-4B06-83EC-6AE36317A028}" destId="{FB2324F4-AE49-4450-823A-EEC434F71684}" srcOrd="0" destOrd="0" parTransId="{F2C4BEBD-80A5-4A82-84E1-83502E360845}" sibTransId="{E1B28516-3475-40B5-802C-353511B6A079}"/>
    <dgm:cxn modelId="{DA307E18-C8F7-4E54-9ADF-C3D1DCF9E361}" srcId="{B381E4BE-C07C-4B06-83EC-6AE36317A028}" destId="{11BC1C20-2F24-4387-B40D-ACC1CBF78A17}" srcOrd="1" destOrd="0" parTransId="{D527951C-59EB-4B14-8B2B-A3C6340FD0A8}" sibTransId="{B5A5DE2C-90E1-45D9-B0E8-CBD794E2BD98}"/>
    <dgm:cxn modelId="{E81C5F84-CF32-47B2-8B86-C8C37B7FFF08}" type="presOf" srcId="{6DF06594-9CEA-4FD3-84C8-C835A3AFAED2}" destId="{46F60CC2-A892-437D-8B4F-30F0B9A08E05}" srcOrd="0" destOrd="0" presId="urn:microsoft.com/office/officeart/2005/8/layout/orgChart1"/>
    <dgm:cxn modelId="{96D4F82D-4F1A-4642-8140-7616B773E703}" type="presParOf" srcId="{6B0670AA-50FA-4D03-973B-2535F4C7DE37}" destId="{2FA42E6E-87A6-4176-92CC-13594DE1AEFF}" srcOrd="0" destOrd="0" presId="urn:microsoft.com/office/officeart/2005/8/layout/orgChart1"/>
    <dgm:cxn modelId="{DAE0294F-CD1A-4995-875E-34C6A786BF30}" type="presParOf" srcId="{2FA42E6E-87A6-4176-92CC-13594DE1AEFF}" destId="{5D180ACE-B8CB-4242-992C-6B0EA2FF62D1}" srcOrd="0" destOrd="0" presId="urn:microsoft.com/office/officeart/2005/8/layout/orgChart1"/>
    <dgm:cxn modelId="{B33ACAC9-5B1B-4F82-8770-BD5FAF558E7A}" type="presParOf" srcId="{5D180ACE-B8CB-4242-992C-6B0EA2FF62D1}" destId="{7955E0C1-8F57-4184-A0B3-5ECE0D59DAD6}" srcOrd="0" destOrd="0" presId="urn:microsoft.com/office/officeart/2005/8/layout/orgChart1"/>
    <dgm:cxn modelId="{3157A5A0-AECF-478F-97E6-36BCE77AB3AB}" type="presParOf" srcId="{5D180ACE-B8CB-4242-992C-6B0EA2FF62D1}" destId="{D6ADFB68-AE0D-4452-A7CB-43F4E6FDA281}" srcOrd="1" destOrd="0" presId="urn:microsoft.com/office/officeart/2005/8/layout/orgChart1"/>
    <dgm:cxn modelId="{5D1600AA-2010-438A-B201-7C0FAD38FA46}" type="presParOf" srcId="{2FA42E6E-87A6-4176-92CC-13594DE1AEFF}" destId="{5EE1A3B3-D9E2-485E-8C71-3BD5494FBD09}" srcOrd="1" destOrd="0" presId="urn:microsoft.com/office/officeart/2005/8/layout/orgChart1"/>
    <dgm:cxn modelId="{4BAC1D18-A99F-49F2-BD2B-D823D56C58CD}" type="presParOf" srcId="{5EE1A3B3-D9E2-485E-8C71-3BD5494FBD09}" destId="{80C37DC6-C318-4865-948F-E66B12A54B71}" srcOrd="0" destOrd="0" presId="urn:microsoft.com/office/officeart/2005/8/layout/orgChart1"/>
    <dgm:cxn modelId="{B4873A33-D87E-4628-8F08-E23D8BA8AB7A}" type="presParOf" srcId="{5EE1A3B3-D9E2-485E-8C71-3BD5494FBD09}" destId="{60E2417E-3EB5-4A7A-97FF-09D10BB19323}" srcOrd="1" destOrd="0" presId="urn:microsoft.com/office/officeart/2005/8/layout/orgChart1"/>
    <dgm:cxn modelId="{2AFEB261-41CC-4708-9308-517713933A3C}" type="presParOf" srcId="{60E2417E-3EB5-4A7A-97FF-09D10BB19323}" destId="{E677A186-1683-462C-9B42-3E3AAE774E1D}" srcOrd="0" destOrd="0" presId="urn:microsoft.com/office/officeart/2005/8/layout/orgChart1"/>
    <dgm:cxn modelId="{4E559D23-90AF-41C8-9382-9AFAAE872ADA}" type="presParOf" srcId="{E677A186-1683-462C-9B42-3E3AAE774E1D}" destId="{22C8BFD0-50AA-4819-B4CC-B2FC24A9F955}" srcOrd="0" destOrd="0" presId="urn:microsoft.com/office/officeart/2005/8/layout/orgChart1"/>
    <dgm:cxn modelId="{169D5654-717B-4CAF-9150-0A6E87AEB453}" type="presParOf" srcId="{E677A186-1683-462C-9B42-3E3AAE774E1D}" destId="{C378ED88-0ECB-4F52-BE79-4A8E11A1CE06}" srcOrd="1" destOrd="0" presId="urn:microsoft.com/office/officeart/2005/8/layout/orgChart1"/>
    <dgm:cxn modelId="{2BDF6032-813D-4377-B501-4A3D1DC99592}" type="presParOf" srcId="{60E2417E-3EB5-4A7A-97FF-09D10BB19323}" destId="{6BF5F574-FC8D-4F3A-8EAA-37E2D76F0328}" srcOrd="1" destOrd="0" presId="urn:microsoft.com/office/officeart/2005/8/layout/orgChart1"/>
    <dgm:cxn modelId="{07CC4721-350F-41F1-87EF-7E50960C23F0}" type="presParOf" srcId="{60E2417E-3EB5-4A7A-97FF-09D10BB19323}" destId="{14D90FF6-B1A1-4A38-B103-66C1B9CEDACA}" srcOrd="2" destOrd="0" presId="urn:microsoft.com/office/officeart/2005/8/layout/orgChart1"/>
    <dgm:cxn modelId="{E5AF2554-EA15-449C-AA48-E56DDE84CC8B}" type="presParOf" srcId="{5EE1A3B3-D9E2-485E-8C71-3BD5494FBD09}" destId="{E3105F06-31F7-4461-80F1-302F5BA3DCE5}" srcOrd="2" destOrd="0" presId="urn:microsoft.com/office/officeart/2005/8/layout/orgChart1"/>
    <dgm:cxn modelId="{BB9752DD-16EC-483F-B3B2-59797AE1C18B}" type="presParOf" srcId="{5EE1A3B3-D9E2-485E-8C71-3BD5494FBD09}" destId="{DFAB9256-4060-4914-9EC5-0A45C75D1A60}" srcOrd="3" destOrd="0" presId="urn:microsoft.com/office/officeart/2005/8/layout/orgChart1"/>
    <dgm:cxn modelId="{C46B04CB-CBB3-4157-8E5D-93EBF41D4012}" type="presParOf" srcId="{DFAB9256-4060-4914-9EC5-0A45C75D1A60}" destId="{FCE28D1D-DF23-401E-865A-99BF90F978FC}" srcOrd="0" destOrd="0" presId="urn:microsoft.com/office/officeart/2005/8/layout/orgChart1"/>
    <dgm:cxn modelId="{74E6A960-1D3B-4F43-9727-3B0D3B13241A}" type="presParOf" srcId="{FCE28D1D-DF23-401E-865A-99BF90F978FC}" destId="{8C4D7751-6DFA-4F21-A264-05C59D1CCC1A}" srcOrd="0" destOrd="0" presId="urn:microsoft.com/office/officeart/2005/8/layout/orgChart1"/>
    <dgm:cxn modelId="{E4B5A7EA-DC4E-4790-A9A6-6B7E9F746E60}" type="presParOf" srcId="{FCE28D1D-DF23-401E-865A-99BF90F978FC}" destId="{7DA7FEFE-D4B0-4FF8-BF3A-E8D073841B7F}" srcOrd="1" destOrd="0" presId="urn:microsoft.com/office/officeart/2005/8/layout/orgChart1"/>
    <dgm:cxn modelId="{7256BEDC-274C-43CE-8173-8EDFDEB67BC2}" type="presParOf" srcId="{DFAB9256-4060-4914-9EC5-0A45C75D1A60}" destId="{0EE98037-C4AE-4FB6-BBDD-649686D2B426}" srcOrd="1" destOrd="0" presId="urn:microsoft.com/office/officeart/2005/8/layout/orgChart1"/>
    <dgm:cxn modelId="{F416302B-2E74-433E-99B9-CFD4C5D84E98}" type="presParOf" srcId="{DFAB9256-4060-4914-9EC5-0A45C75D1A60}" destId="{11D9CBCC-8563-4522-9363-3D69B8C612BA}" srcOrd="2" destOrd="0" presId="urn:microsoft.com/office/officeart/2005/8/layout/orgChart1"/>
    <dgm:cxn modelId="{ECCC6E50-FA7F-41F0-899D-13DDDBC8230E}" type="presParOf" srcId="{5EE1A3B3-D9E2-485E-8C71-3BD5494FBD09}" destId="{51ED3B72-7308-49E3-A889-1C9153A06133}" srcOrd="4" destOrd="0" presId="urn:microsoft.com/office/officeart/2005/8/layout/orgChart1"/>
    <dgm:cxn modelId="{50C0D46A-4EB0-453A-B8AD-033A00BDC6B2}" type="presParOf" srcId="{5EE1A3B3-D9E2-485E-8C71-3BD5494FBD09}" destId="{42C204AE-6B97-4C50-B1D2-D521BFAE6CB8}" srcOrd="5" destOrd="0" presId="urn:microsoft.com/office/officeart/2005/8/layout/orgChart1"/>
    <dgm:cxn modelId="{8342CEDF-C474-417E-901B-3362085923E8}" type="presParOf" srcId="{42C204AE-6B97-4C50-B1D2-D521BFAE6CB8}" destId="{951B0694-1F07-4FE7-9552-AFEFDE011CE5}" srcOrd="0" destOrd="0" presId="urn:microsoft.com/office/officeart/2005/8/layout/orgChart1"/>
    <dgm:cxn modelId="{C6CDC416-28C8-4F4E-9112-12E82D0B9E22}" type="presParOf" srcId="{951B0694-1F07-4FE7-9552-AFEFDE011CE5}" destId="{04D63227-6C0A-4DCD-BC85-B0DB7CB0C3D0}" srcOrd="0" destOrd="0" presId="urn:microsoft.com/office/officeart/2005/8/layout/orgChart1"/>
    <dgm:cxn modelId="{F0B3F931-9369-4C14-B503-A848768BC89D}" type="presParOf" srcId="{951B0694-1F07-4FE7-9552-AFEFDE011CE5}" destId="{F33D5C7D-C02B-4D31-8DC1-5372F5571689}" srcOrd="1" destOrd="0" presId="urn:microsoft.com/office/officeart/2005/8/layout/orgChart1"/>
    <dgm:cxn modelId="{D4039637-5631-4613-8D26-71B107D5DE78}" type="presParOf" srcId="{42C204AE-6B97-4C50-B1D2-D521BFAE6CB8}" destId="{DD106CCB-E068-4A68-8F09-0247A37B5604}" srcOrd="1" destOrd="0" presId="urn:microsoft.com/office/officeart/2005/8/layout/orgChart1"/>
    <dgm:cxn modelId="{04C091EA-FEB1-4806-A88D-7F4F50D8279D}" type="presParOf" srcId="{42C204AE-6B97-4C50-B1D2-D521BFAE6CB8}" destId="{644CA454-7983-4F04-947A-C7D0B700BC06}" srcOrd="2" destOrd="0" presId="urn:microsoft.com/office/officeart/2005/8/layout/orgChart1"/>
    <dgm:cxn modelId="{EFA1CFB7-9B6A-4011-B456-B76E2F1FD5B4}" type="presParOf" srcId="{5EE1A3B3-D9E2-485E-8C71-3BD5494FBD09}" destId="{13B435E0-1DA4-4640-87B1-B52FA23FE268}" srcOrd="6" destOrd="0" presId="urn:microsoft.com/office/officeart/2005/8/layout/orgChart1"/>
    <dgm:cxn modelId="{79EADA9B-F53C-4719-B6C5-7C5638220363}" type="presParOf" srcId="{5EE1A3B3-D9E2-485E-8C71-3BD5494FBD09}" destId="{9C713B9E-1DAB-4738-BC07-3572204442D1}" srcOrd="7" destOrd="0" presId="urn:microsoft.com/office/officeart/2005/8/layout/orgChart1"/>
    <dgm:cxn modelId="{702C0194-D6A1-47E1-9756-D8DBBC74F7C9}" type="presParOf" srcId="{9C713B9E-1DAB-4738-BC07-3572204442D1}" destId="{E7494709-99ED-4A95-B4FB-921B53380A31}" srcOrd="0" destOrd="0" presId="urn:microsoft.com/office/officeart/2005/8/layout/orgChart1"/>
    <dgm:cxn modelId="{7162398D-A8E9-475E-B7C9-C02B3DD9EE62}" type="presParOf" srcId="{E7494709-99ED-4A95-B4FB-921B53380A31}" destId="{5F5EEBED-05EB-425E-A553-D5242FAAC861}" srcOrd="0" destOrd="0" presId="urn:microsoft.com/office/officeart/2005/8/layout/orgChart1"/>
    <dgm:cxn modelId="{1D8281FC-6833-48F2-8FAF-88B4741FE9A6}" type="presParOf" srcId="{E7494709-99ED-4A95-B4FB-921B53380A31}" destId="{D1A046A4-9DA1-40FC-ABE9-62196F122528}" srcOrd="1" destOrd="0" presId="urn:microsoft.com/office/officeart/2005/8/layout/orgChart1"/>
    <dgm:cxn modelId="{A9435CD7-A17F-48D6-8912-F7B4F21461EF}" type="presParOf" srcId="{9C713B9E-1DAB-4738-BC07-3572204442D1}" destId="{BC46DD9C-138C-4D5D-80EA-2ADAA6E948CA}" srcOrd="1" destOrd="0" presId="urn:microsoft.com/office/officeart/2005/8/layout/orgChart1"/>
    <dgm:cxn modelId="{E7BF1860-10FA-457B-B774-802FDBC8EADD}" type="presParOf" srcId="{9C713B9E-1DAB-4738-BC07-3572204442D1}" destId="{80B0FE46-E92D-4D32-81C2-605B6CCE31A4}" srcOrd="2" destOrd="0" presId="urn:microsoft.com/office/officeart/2005/8/layout/orgChart1"/>
    <dgm:cxn modelId="{973AA770-5775-4A51-A6EA-1AB9624A9841}" type="presParOf" srcId="{5EE1A3B3-D9E2-485E-8C71-3BD5494FBD09}" destId="{46F60CC2-A892-437D-8B4F-30F0B9A08E05}" srcOrd="8" destOrd="0" presId="urn:microsoft.com/office/officeart/2005/8/layout/orgChart1"/>
    <dgm:cxn modelId="{F67FC1C2-54C7-4F6B-BB9E-5E5A331D73B8}" type="presParOf" srcId="{5EE1A3B3-D9E2-485E-8C71-3BD5494FBD09}" destId="{93D952CF-C8AB-437C-BB92-0737D8E146C0}" srcOrd="9" destOrd="0" presId="urn:microsoft.com/office/officeart/2005/8/layout/orgChart1"/>
    <dgm:cxn modelId="{7929B2D5-064F-4FAF-8218-6F31818653ED}" type="presParOf" srcId="{93D952CF-C8AB-437C-BB92-0737D8E146C0}" destId="{8FEFF727-3C77-4361-814E-494EA8C89B0A}" srcOrd="0" destOrd="0" presId="urn:microsoft.com/office/officeart/2005/8/layout/orgChart1"/>
    <dgm:cxn modelId="{E06903CB-93B7-450E-9DD8-61A98A60FDA7}" type="presParOf" srcId="{8FEFF727-3C77-4361-814E-494EA8C89B0A}" destId="{B7EAC2B7-3928-4289-A37D-20FA58DA0D20}" srcOrd="0" destOrd="0" presId="urn:microsoft.com/office/officeart/2005/8/layout/orgChart1"/>
    <dgm:cxn modelId="{9AD5E2C8-578B-4636-A2F2-2ACCAFE9F44C}" type="presParOf" srcId="{8FEFF727-3C77-4361-814E-494EA8C89B0A}" destId="{E6B9527F-7B7E-438A-B2EC-32E31B530381}" srcOrd="1" destOrd="0" presId="urn:microsoft.com/office/officeart/2005/8/layout/orgChart1"/>
    <dgm:cxn modelId="{3A9D0F12-E0C1-4D58-A2B0-FC84AF145491}" type="presParOf" srcId="{93D952CF-C8AB-437C-BB92-0737D8E146C0}" destId="{7347CFED-E8BE-410D-9891-E268B16342EF}" srcOrd="1" destOrd="0" presId="urn:microsoft.com/office/officeart/2005/8/layout/orgChart1"/>
    <dgm:cxn modelId="{B54160E0-B4CF-46F6-A6D0-B662B6B1B097}" type="presParOf" srcId="{93D952CF-C8AB-437C-BB92-0737D8E146C0}" destId="{9386B439-DC27-4018-A96C-39699F195B26}" srcOrd="2" destOrd="0" presId="urn:microsoft.com/office/officeart/2005/8/layout/orgChart1"/>
    <dgm:cxn modelId="{6E813B42-397B-42FD-94E3-B8095DFBE16B}" type="presParOf" srcId="{2FA42E6E-87A6-4176-92CC-13594DE1AEFF}" destId="{1528850C-A3FB-4107-B459-A66E0EEBEEFE}"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E4346DC-6300-46C4-87AD-BC39838BFA6E}">
      <dsp:nvSpPr>
        <dsp:cNvPr id="0" name=""/>
        <dsp:cNvSpPr/>
      </dsp:nvSpPr>
      <dsp:spPr>
        <a:xfrm>
          <a:off x="3907645" y="1054431"/>
          <a:ext cx="2005732" cy="442257"/>
        </a:xfrm>
        <a:custGeom>
          <a:avLst/>
          <a:gdLst/>
          <a:ahLst/>
          <a:cxnLst/>
          <a:rect l="0" t="0" r="0" b="0"/>
          <a:pathLst>
            <a:path>
              <a:moveTo>
                <a:pt x="0" y="0"/>
              </a:moveTo>
              <a:lnTo>
                <a:pt x="0" y="221128"/>
              </a:lnTo>
              <a:lnTo>
                <a:pt x="2005732" y="221128"/>
              </a:lnTo>
              <a:lnTo>
                <a:pt x="2005732" y="442257"/>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F972D4E-642C-426E-8C81-21BABE189E74}">
      <dsp:nvSpPr>
        <dsp:cNvPr id="0" name=""/>
        <dsp:cNvSpPr/>
      </dsp:nvSpPr>
      <dsp:spPr>
        <a:xfrm>
          <a:off x="2162571" y="1054431"/>
          <a:ext cx="1745074" cy="442257"/>
        </a:xfrm>
        <a:custGeom>
          <a:avLst/>
          <a:gdLst/>
          <a:ahLst/>
          <a:cxnLst/>
          <a:rect l="0" t="0" r="0" b="0"/>
          <a:pathLst>
            <a:path>
              <a:moveTo>
                <a:pt x="1745074" y="0"/>
              </a:moveTo>
              <a:lnTo>
                <a:pt x="1745074" y="221128"/>
              </a:lnTo>
              <a:lnTo>
                <a:pt x="0" y="221128"/>
              </a:lnTo>
              <a:lnTo>
                <a:pt x="0" y="442257"/>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D97878-D194-4142-8444-CAE3A92EA742}">
      <dsp:nvSpPr>
        <dsp:cNvPr id="0" name=""/>
        <dsp:cNvSpPr/>
      </dsp:nvSpPr>
      <dsp:spPr>
        <a:xfrm>
          <a:off x="2157643" y="1437"/>
          <a:ext cx="3500005" cy="1052994"/>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590" tIns="21590" rIns="21590" bIns="2159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lang="en-US" sz="3400" kern="1200" dirty="0" smtClean="0"/>
            <a:t>Computer components</a:t>
          </a:r>
          <a:endParaRPr kumimoji="0" lang="en-US" sz="3400" b="0" i="0" u="none" strike="noStrike" kern="1200" cap="none" normalizeH="0" baseline="0" dirty="0" smtClean="0">
            <a:ln/>
            <a:effectLst/>
            <a:latin typeface="Times New Roman" pitchFamily="18" charset="0"/>
          </a:endParaRPr>
        </a:p>
      </dsp:txBody>
      <dsp:txXfrm>
        <a:off x="2157643" y="1437"/>
        <a:ext cx="3500005" cy="1052994"/>
      </dsp:txXfrm>
    </dsp:sp>
    <dsp:sp modelId="{CFC3E601-25F0-45C7-A8EB-58B112DFAAB8}">
      <dsp:nvSpPr>
        <dsp:cNvPr id="0" name=""/>
        <dsp:cNvSpPr/>
      </dsp:nvSpPr>
      <dsp:spPr>
        <a:xfrm>
          <a:off x="377967" y="1496688"/>
          <a:ext cx="3569208" cy="1052994"/>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590" tIns="21590" rIns="21590" bIns="2159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3400" b="0" i="0" u="none" strike="noStrike" kern="1200" cap="none" normalizeH="0" baseline="0" dirty="0" smtClean="0">
              <a:ln/>
              <a:effectLst/>
              <a:latin typeface="Times New Roman" pitchFamily="18" charset="0"/>
            </a:rPr>
            <a:t> </a:t>
          </a:r>
          <a:r>
            <a:rPr kumimoji="0" lang="en-US" sz="3400" b="0" i="0" u="none" strike="noStrike" kern="1200" cap="none" normalizeH="0" baseline="0" dirty="0" smtClean="0">
              <a:ln/>
              <a:effectLst/>
              <a:latin typeface="Times New Roman" pitchFamily="18" charset="0"/>
              <a:cs typeface="Times New Roman" pitchFamily="18" charset="0"/>
            </a:rPr>
            <a:t>Software</a:t>
          </a:r>
        </a:p>
      </dsp:txBody>
      <dsp:txXfrm>
        <a:off x="377967" y="1496688"/>
        <a:ext cx="3569208" cy="1052994"/>
      </dsp:txXfrm>
    </dsp:sp>
    <dsp:sp modelId="{9FF73C76-C154-4EA2-A84B-3E97BAF92FF3}">
      <dsp:nvSpPr>
        <dsp:cNvPr id="0" name=""/>
        <dsp:cNvSpPr/>
      </dsp:nvSpPr>
      <dsp:spPr>
        <a:xfrm>
          <a:off x="4389432" y="1496688"/>
          <a:ext cx="3047891" cy="1052994"/>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590" tIns="21590" rIns="21590" bIns="2159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3400" b="0" i="0" u="none" strike="noStrike" kern="1200" cap="none" normalizeH="0" baseline="0" dirty="0" smtClean="0">
              <a:ln/>
              <a:effectLst/>
              <a:latin typeface="Times New Roman" pitchFamily="18" charset="0"/>
              <a:cs typeface="Times New Roman" pitchFamily="18" charset="0"/>
            </a:rPr>
            <a:t>Hardware</a:t>
          </a:r>
        </a:p>
      </dsp:txBody>
      <dsp:txXfrm>
        <a:off x="4389432" y="1496688"/>
        <a:ext cx="3047891" cy="1052994"/>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E4346DC-6300-46C4-87AD-BC39838BFA6E}">
      <dsp:nvSpPr>
        <dsp:cNvPr id="0" name=""/>
        <dsp:cNvSpPr/>
      </dsp:nvSpPr>
      <dsp:spPr>
        <a:xfrm>
          <a:off x="3907645" y="1054431"/>
          <a:ext cx="2005732" cy="442257"/>
        </a:xfrm>
        <a:custGeom>
          <a:avLst/>
          <a:gdLst/>
          <a:ahLst/>
          <a:cxnLst/>
          <a:rect l="0" t="0" r="0" b="0"/>
          <a:pathLst>
            <a:path>
              <a:moveTo>
                <a:pt x="0" y="0"/>
              </a:moveTo>
              <a:lnTo>
                <a:pt x="0" y="221128"/>
              </a:lnTo>
              <a:lnTo>
                <a:pt x="2005732" y="221128"/>
              </a:lnTo>
              <a:lnTo>
                <a:pt x="2005732" y="442257"/>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F972D4E-642C-426E-8C81-21BABE189E74}">
      <dsp:nvSpPr>
        <dsp:cNvPr id="0" name=""/>
        <dsp:cNvSpPr/>
      </dsp:nvSpPr>
      <dsp:spPr>
        <a:xfrm>
          <a:off x="2162571" y="1054431"/>
          <a:ext cx="1745074" cy="442257"/>
        </a:xfrm>
        <a:custGeom>
          <a:avLst/>
          <a:gdLst/>
          <a:ahLst/>
          <a:cxnLst/>
          <a:rect l="0" t="0" r="0" b="0"/>
          <a:pathLst>
            <a:path>
              <a:moveTo>
                <a:pt x="1745074" y="0"/>
              </a:moveTo>
              <a:lnTo>
                <a:pt x="1745074" y="221128"/>
              </a:lnTo>
              <a:lnTo>
                <a:pt x="0" y="221128"/>
              </a:lnTo>
              <a:lnTo>
                <a:pt x="0" y="442257"/>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D97878-D194-4142-8444-CAE3A92EA742}">
      <dsp:nvSpPr>
        <dsp:cNvPr id="0" name=""/>
        <dsp:cNvSpPr/>
      </dsp:nvSpPr>
      <dsp:spPr>
        <a:xfrm>
          <a:off x="2157643" y="1437"/>
          <a:ext cx="3500005" cy="1052994"/>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590" tIns="21590" rIns="21590" bIns="2159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lang="en-US" sz="3400" kern="1200" dirty="0" smtClean="0"/>
            <a:t>Computer components</a:t>
          </a:r>
          <a:endParaRPr kumimoji="0" lang="en-US" sz="3400" b="0" i="0" u="none" strike="noStrike" kern="1200" cap="none" normalizeH="0" baseline="0" dirty="0" smtClean="0">
            <a:ln/>
            <a:effectLst/>
            <a:latin typeface="Times New Roman" pitchFamily="18" charset="0"/>
          </a:endParaRPr>
        </a:p>
      </dsp:txBody>
      <dsp:txXfrm>
        <a:off x="2157643" y="1437"/>
        <a:ext cx="3500005" cy="1052994"/>
      </dsp:txXfrm>
    </dsp:sp>
    <dsp:sp modelId="{CFC3E601-25F0-45C7-A8EB-58B112DFAAB8}">
      <dsp:nvSpPr>
        <dsp:cNvPr id="0" name=""/>
        <dsp:cNvSpPr/>
      </dsp:nvSpPr>
      <dsp:spPr>
        <a:xfrm>
          <a:off x="377967" y="1496688"/>
          <a:ext cx="3569208" cy="1052994"/>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590" tIns="21590" rIns="21590" bIns="2159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3400" b="0" i="0" u="none" strike="noStrike" kern="1200" cap="none" normalizeH="0" baseline="0" dirty="0" smtClean="0">
              <a:ln/>
              <a:effectLst/>
              <a:latin typeface="Times New Roman" pitchFamily="18" charset="0"/>
            </a:rPr>
            <a:t> </a:t>
          </a:r>
          <a:r>
            <a:rPr kumimoji="0" lang="en-US" sz="3400" b="0" i="0" u="none" strike="noStrike" kern="1200" cap="none" normalizeH="0" baseline="0" dirty="0" smtClean="0">
              <a:ln/>
              <a:effectLst/>
              <a:latin typeface="Times New Roman" pitchFamily="18" charset="0"/>
              <a:cs typeface="Times New Roman" pitchFamily="18" charset="0"/>
            </a:rPr>
            <a:t>Software</a:t>
          </a:r>
        </a:p>
      </dsp:txBody>
      <dsp:txXfrm>
        <a:off x="377967" y="1496688"/>
        <a:ext cx="3569208" cy="1052994"/>
      </dsp:txXfrm>
    </dsp:sp>
    <dsp:sp modelId="{9FF73C76-C154-4EA2-A84B-3E97BAF92FF3}">
      <dsp:nvSpPr>
        <dsp:cNvPr id="0" name=""/>
        <dsp:cNvSpPr/>
      </dsp:nvSpPr>
      <dsp:spPr>
        <a:xfrm>
          <a:off x="4389432" y="1496688"/>
          <a:ext cx="3047891" cy="1052994"/>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590" tIns="21590" rIns="21590" bIns="2159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3400" b="0" i="0" u="none" strike="noStrike" kern="1200" cap="none" normalizeH="0" baseline="0" dirty="0" smtClean="0">
              <a:ln/>
              <a:effectLst/>
              <a:latin typeface="Times New Roman" pitchFamily="18" charset="0"/>
              <a:cs typeface="Times New Roman" pitchFamily="18" charset="0"/>
            </a:rPr>
            <a:t>Hardware</a:t>
          </a:r>
        </a:p>
      </dsp:txBody>
      <dsp:txXfrm>
        <a:off x="4389432" y="1496688"/>
        <a:ext cx="3047891" cy="105299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6F60CC2-A892-437D-8B4F-30F0B9A08E05}">
      <dsp:nvSpPr>
        <dsp:cNvPr id="0" name=""/>
        <dsp:cNvSpPr/>
      </dsp:nvSpPr>
      <dsp:spPr>
        <a:xfrm>
          <a:off x="3816349" y="1653803"/>
          <a:ext cx="3094681" cy="268546"/>
        </a:xfrm>
        <a:custGeom>
          <a:avLst/>
          <a:gdLst/>
          <a:ahLst/>
          <a:cxnLst/>
          <a:rect l="0" t="0" r="0" b="0"/>
          <a:pathLst>
            <a:path>
              <a:moveTo>
                <a:pt x="0" y="0"/>
              </a:moveTo>
              <a:lnTo>
                <a:pt x="0" y="134273"/>
              </a:lnTo>
              <a:lnTo>
                <a:pt x="3094681" y="134273"/>
              </a:lnTo>
              <a:lnTo>
                <a:pt x="3094681" y="268546"/>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B435E0-1DA4-4640-87B1-B52FA23FE268}">
      <dsp:nvSpPr>
        <dsp:cNvPr id="0" name=""/>
        <dsp:cNvSpPr/>
      </dsp:nvSpPr>
      <dsp:spPr>
        <a:xfrm>
          <a:off x="3816349" y="1653803"/>
          <a:ext cx="1470549" cy="268546"/>
        </a:xfrm>
        <a:custGeom>
          <a:avLst/>
          <a:gdLst/>
          <a:ahLst/>
          <a:cxnLst/>
          <a:rect l="0" t="0" r="0" b="0"/>
          <a:pathLst>
            <a:path>
              <a:moveTo>
                <a:pt x="0" y="0"/>
              </a:moveTo>
              <a:lnTo>
                <a:pt x="0" y="134273"/>
              </a:lnTo>
              <a:lnTo>
                <a:pt x="1470549" y="134273"/>
              </a:lnTo>
              <a:lnTo>
                <a:pt x="1470549" y="268546"/>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ED3B72-7308-49E3-A889-1C9153A06133}">
      <dsp:nvSpPr>
        <dsp:cNvPr id="0" name=""/>
        <dsp:cNvSpPr/>
      </dsp:nvSpPr>
      <dsp:spPr>
        <a:xfrm>
          <a:off x="3693838" y="1653803"/>
          <a:ext cx="91440" cy="268546"/>
        </a:xfrm>
        <a:custGeom>
          <a:avLst/>
          <a:gdLst/>
          <a:ahLst/>
          <a:cxnLst/>
          <a:rect l="0" t="0" r="0" b="0"/>
          <a:pathLst>
            <a:path>
              <a:moveTo>
                <a:pt x="122511" y="0"/>
              </a:moveTo>
              <a:lnTo>
                <a:pt x="122511" y="134273"/>
              </a:lnTo>
              <a:lnTo>
                <a:pt x="45720" y="134273"/>
              </a:lnTo>
              <a:lnTo>
                <a:pt x="45720" y="268546"/>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105F06-31F7-4461-80F1-302F5BA3DCE5}">
      <dsp:nvSpPr>
        <dsp:cNvPr id="0" name=""/>
        <dsp:cNvSpPr/>
      </dsp:nvSpPr>
      <dsp:spPr>
        <a:xfrm>
          <a:off x="2192217" y="1653803"/>
          <a:ext cx="1624132" cy="268546"/>
        </a:xfrm>
        <a:custGeom>
          <a:avLst/>
          <a:gdLst/>
          <a:ahLst/>
          <a:cxnLst/>
          <a:rect l="0" t="0" r="0" b="0"/>
          <a:pathLst>
            <a:path>
              <a:moveTo>
                <a:pt x="1624132" y="0"/>
              </a:moveTo>
              <a:lnTo>
                <a:pt x="1624132" y="134273"/>
              </a:lnTo>
              <a:lnTo>
                <a:pt x="0" y="134273"/>
              </a:lnTo>
              <a:lnTo>
                <a:pt x="0" y="268546"/>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C37DC6-C318-4865-948F-E66B12A54B71}">
      <dsp:nvSpPr>
        <dsp:cNvPr id="0" name=""/>
        <dsp:cNvSpPr/>
      </dsp:nvSpPr>
      <dsp:spPr>
        <a:xfrm>
          <a:off x="644876" y="1653803"/>
          <a:ext cx="3171473" cy="268546"/>
        </a:xfrm>
        <a:custGeom>
          <a:avLst/>
          <a:gdLst/>
          <a:ahLst/>
          <a:cxnLst/>
          <a:rect l="0" t="0" r="0" b="0"/>
          <a:pathLst>
            <a:path>
              <a:moveTo>
                <a:pt x="3171473" y="0"/>
              </a:moveTo>
              <a:lnTo>
                <a:pt x="3171473" y="134273"/>
              </a:lnTo>
              <a:lnTo>
                <a:pt x="0" y="134273"/>
              </a:lnTo>
              <a:lnTo>
                <a:pt x="0" y="268546"/>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55E0C1-8F57-4184-A0B3-5ECE0D59DAD6}">
      <dsp:nvSpPr>
        <dsp:cNvPr id="0" name=""/>
        <dsp:cNvSpPr/>
      </dsp:nvSpPr>
      <dsp:spPr>
        <a:xfrm>
          <a:off x="2664917" y="1014406"/>
          <a:ext cx="2302865" cy="639397"/>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kern="1200" cap="none" normalizeH="0" baseline="0" dirty="0" smtClean="0">
              <a:ln/>
              <a:solidFill>
                <a:schemeClr val="tx2">
                  <a:lumMod val="50000"/>
                </a:schemeClr>
              </a:solidFill>
              <a:effectLst/>
              <a:latin typeface="Arial" pitchFamily="34" charset="0"/>
              <a:cs typeface="Arial" pitchFamily="34" charset="0"/>
            </a:rPr>
            <a:t>Computer hardware</a:t>
          </a:r>
        </a:p>
      </dsp:txBody>
      <dsp:txXfrm>
        <a:off x="2664917" y="1014406"/>
        <a:ext cx="2302865" cy="639397"/>
      </dsp:txXfrm>
    </dsp:sp>
    <dsp:sp modelId="{22C8BFD0-50AA-4819-B4CC-B2FC24A9F955}">
      <dsp:nvSpPr>
        <dsp:cNvPr id="0" name=""/>
        <dsp:cNvSpPr/>
      </dsp:nvSpPr>
      <dsp:spPr>
        <a:xfrm>
          <a:off x="5479" y="1922349"/>
          <a:ext cx="1278794" cy="639397"/>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kern="1200" cap="none" normalizeH="0" baseline="0" dirty="0" smtClean="0">
              <a:ln/>
              <a:effectLst/>
              <a:latin typeface="Arial" pitchFamily="34" charset="0"/>
              <a:cs typeface="Arial" pitchFamily="34" charset="0"/>
            </a:rPr>
            <a:t>?</a:t>
          </a:r>
        </a:p>
      </dsp:txBody>
      <dsp:txXfrm>
        <a:off x="5479" y="1922349"/>
        <a:ext cx="1278794" cy="639397"/>
      </dsp:txXfrm>
    </dsp:sp>
    <dsp:sp modelId="{8C4D7751-6DFA-4F21-A264-05C59D1CCC1A}">
      <dsp:nvSpPr>
        <dsp:cNvPr id="0" name=""/>
        <dsp:cNvSpPr/>
      </dsp:nvSpPr>
      <dsp:spPr>
        <a:xfrm>
          <a:off x="1552820" y="1922349"/>
          <a:ext cx="1278794" cy="639397"/>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914400" rtl="1">
            <a:lnSpc>
              <a:spcPct val="100000"/>
            </a:lnSpc>
            <a:spcBef>
              <a:spcPct val="0"/>
            </a:spcBef>
            <a:spcAft>
              <a:spcPct val="0"/>
            </a:spcAft>
            <a:buNone/>
          </a:pPr>
          <a:r>
            <a:rPr lang="en-US" sz="2000" kern="1200" dirty="0" smtClean="0"/>
            <a:t>Output devices</a:t>
          </a:r>
          <a:endParaRPr kumimoji="0" lang="en-US" sz="2000" b="1" i="0" u="none" strike="noStrike" kern="1200" cap="none" normalizeH="0" baseline="0" dirty="0" smtClean="0">
            <a:ln/>
            <a:effectLst/>
            <a:latin typeface="Arial" pitchFamily="34" charset="0"/>
            <a:cs typeface="Arial" pitchFamily="34" charset="0"/>
          </a:endParaRPr>
        </a:p>
      </dsp:txBody>
      <dsp:txXfrm>
        <a:off x="1552820" y="1922349"/>
        <a:ext cx="1278794" cy="639397"/>
      </dsp:txXfrm>
    </dsp:sp>
    <dsp:sp modelId="{04D63227-6C0A-4DCD-BC85-B0DB7CB0C3D0}">
      <dsp:nvSpPr>
        <dsp:cNvPr id="0" name=""/>
        <dsp:cNvSpPr/>
      </dsp:nvSpPr>
      <dsp:spPr>
        <a:xfrm>
          <a:off x="3100161" y="1922349"/>
          <a:ext cx="1278794" cy="639397"/>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en-US" sz="2000" kern="1200" dirty="0" smtClean="0"/>
            <a:t>Input devices</a:t>
          </a:r>
          <a:endParaRPr lang="ar-SA" sz="2000" kern="1200" dirty="0"/>
        </a:p>
      </dsp:txBody>
      <dsp:txXfrm>
        <a:off x="3100161" y="1922349"/>
        <a:ext cx="1278794" cy="639397"/>
      </dsp:txXfrm>
    </dsp:sp>
    <dsp:sp modelId="{5F5EEBED-05EB-425E-A553-D5242FAAC861}">
      <dsp:nvSpPr>
        <dsp:cNvPr id="0" name=""/>
        <dsp:cNvSpPr/>
      </dsp:nvSpPr>
      <dsp:spPr>
        <a:xfrm>
          <a:off x="4647502" y="1922349"/>
          <a:ext cx="1278794" cy="639397"/>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en-US" sz="2000" kern="1200" dirty="0" smtClean="0"/>
            <a:t>memory</a:t>
          </a:r>
          <a:endParaRPr lang="ar-SA" sz="2000" kern="1200" dirty="0"/>
        </a:p>
      </dsp:txBody>
      <dsp:txXfrm>
        <a:off x="4647502" y="1922349"/>
        <a:ext cx="1278794" cy="639397"/>
      </dsp:txXfrm>
    </dsp:sp>
    <dsp:sp modelId="{B7EAC2B7-3928-4289-A37D-20FA58DA0D20}">
      <dsp:nvSpPr>
        <dsp:cNvPr id="0" name=""/>
        <dsp:cNvSpPr/>
      </dsp:nvSpPr>
      <dsp:spPr>
        <a:xfrm>
          <a:off x="6194842" y="1922349"/>
          <a:ext cx="1432377" cy="1006609"/>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en-US" sz="1600" kern="1200" dirty="0" smtClean="0"/>
            <a:t>Central Processing Unit</a:t>
          </a:r>
          <a:endParaRPr lang="ar-SA" sz="1600" kern="1200" dirty="0" smtClean="0"/>
        </a:p>
        <a:p>
          <a:pPr lvl="0" algn="ctr" defTabSz="711200" rtl="1">
            <a:lnSpc>
              <a:spcPct val="90000"/>
            </a:lnSpc>
            <a:spcBef>
              <a:spcPct val="0"/>
            </a:spcBef>
            <a:spcAft>
              <a:spcPct val="35000"/>
            </a:spcAft>
          </a:pPr>
          <a:r>
            <a:rPr lang="en-US" sz="2000" kern="1200" dirty="0" err="1" smtClean="0"/>
            <a:t>Cpu</a:t>
          </a:r>
          <a:endParaRPr lang="en-US" sz="2000" kern="1200" dirty="0" smtClean="0"/>
        </a:p>
      </dsp:txBody>
      <dsp:txXfrm>
        <a:off x="6194842" y="1922349"/>
        <a:ext cx="1432377" cy="1006609"/>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AAF2E14-2E3A-4C97-9B8E-6567F5BB423E}">
      <dsp:nvSpPr>
        <dsp:cNvPr id="0" name=""/>
        <dsp:cNvSpPr/>
      </dsp:nvSpPr>
      <dsp:spPr>
        <a:xfrm>
          <a:off x="3472159" y="1598527"/>
          <a:ext cx="2216419" cy="544946"/>
        </a:xfrm>
        <a:custGeom>
          <a:avLst/>
          <a:gdLst/>
          <a:ahLst/>
          <a:cxnLst/>
          <a:rect l="0" t="0" r="0" b="0"/>
          <a:pathLst>
            <a:path>
              <a:moveTo>
                <a:pt x="0" y="0"/>
              </a:moveTo>
              <a:lnTo>
                <a:pt x="0" y="273680"/>
              </a:lnTo>
              <a:lnTo>
                <a:pt x="2216419" y="273680"/>
              </a:lnTo>
              <a:lnTo>
                <a:pt x="2216419" y="544946"/>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BE3979-CA3B-4792-8AB4-D82C7B867BF6}">
      <dsp:nvSpPr>
        <dsp:cNvPr id="0" name=""/>
        <dsp:cNvSpPr/>
      </dsp:nvSpPr>
      <dsp:spPr>
        <a:xfrm>
          <a:off x="1929382" y="1598527"/>
          <a:ext cx="1542776" cy="544946"/>
        </a:xfrm>
        <a:custGeom>
          <a:avLst/>
          <a:gdLst/>
          <a:ahLst/>
          <a:cxnLst/>
          <a:rect l="0" t="0" r="0" b="0"/>
          <a:pathLst>
            <a:path>
              <a:moveTo>
                <a:pt x="1542776" y="0"/>
              </a:moveTo>
              <a:lnTo>
                <a:pt x="1542776" y="273680"/>
              </a:lnTo>
              <a:lnTo>
                <a:pt x="0" y="273680"/>
              </a:lnTo>
              <a:lnTo>
                <a:pt x="0" y="544946"/>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B6864F-A79B-47CD-8BDD-D032E8706A43}">
      <dsp:nvSpPr>
        <dsp:cNvPr id="0" name=""/>
        <dsp:cNvSpPr/>
      </dsp:nvSpPr>
      <dsp:spPr>
        <a:xfrm>
          <a:off x="1358588" y="306786"/>
          <a:ext cx="4227142" cy="1291740"/>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lang="en-US" sz="2800" b="1" u="none" kern="1200" cap="all" dirty="0" smtClean="0">
              <a:ln w="500">
                <a:solidFill>
                  <a:srgbClr val="B13F9A">
                    <a:shade val="20000"/>
                    <a:satMod val="120000"/>
                  </a:srgbClr>
                </a:solidFill>
              </a:ln>
              <a:solidFill>
                <a:schemeClr val="tx1"/>
              </a:solidFill>
              <a:ea typeface="+mj-ea"/>
              <a:cs typeface="+mj-cs"/>
            </a:rPr>
            <a:t>The Central Processing Unit(CPU)</a:t>
          </a:r>
        </a:p>
      </dsp:txBody>
      <dsp:txXfrm>
        <a:off x="1358588" y="306786"/>
        <a:ext cx="4227142" cy="1291740"/>
      </dsp:txXfrm>
    </dsp:sp>
    <dsp:sp modelId="{09A8EF60-E65C-4CCD-BEB1-7C0023CA31F0}">
      <dsp:nvSpPr>
        <dsp:cNvPr id="0" name=""/>
        <dsp:cNvSpPr/>
      </dsp:nvSpPr>
      <dsp:spPr>
        <a:xfrm>
          <a:off x="4456" y="2143473"/>
          <a:ext cx="3849850" cy="1291740"/>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lang="en-US" sz="2800" b="1" kern="1200" dirty="0" smtClean="0"/>
            <a:t>Arithmetic logic unit</a:t>
          </a:r>
        </a:p>
        <a:p>
          <a:pPr marL="0" marR="0" lvl="0" indent="0" algn="ctr" defTabSz="914400" rtl="1" eaLnBrk="1" fontAlgn="base" latinLnBrk="0" hangingPunct="1">
            <a:lnSpc>
              <a:spcPct val="100000"/>
            </a:lnSpc>
            <a:spcBef>
              <a:spcPct val="0"/>
            </a:spcBef>
            <a:spcAft>
              <a:spcPct val="0"/>
            </a:spcAft>
            <a:buClrTx/>
            <a:buSzTx/>
            <a:buFontTx/>
            <a:buNone/>
            <a:tabLst/>
          </a:pPr>
          <a:r>
            <a:rPr lang="en-US" sz="2800" b="1" kern="1200" dirty="0" smtClean="0"/>
            <a:t>(ALU)</a:t>
          </a:r>
          <a:endParaRPr kumimoji="0" lang="en-US" sz="2800" b="0" i="0" u="none" strike="noStrike" kern="1200" cap="none" normalizeH="0" baseline="0" dirty="0" smtClean="0">
            <a:ln/>
            <a:effectLst/>
            <a:latin typeface="Times New Roman" pitchFamily="18" charset="0"/>
          </a:endParaRPr>
        </a:p>
      </dsp:txBody>
      <dsp:txXfrm>
        <a:off x="4456" y="2143473"/>
        <a:ext cx="3849850" cy="1291740"/>
      </dsp:txXfrm>
    </dsp:sp>
    <dsp:sp modelId="{F15027EB-A677-496B-9305-B10ABAD57CD8}">
      <dsp:nvSpPr>
        <dsp:cNvPr id="0" name=""/>
        <dsp:cNvSpPr/>
      </dsp:nvSpPr>
      <dsp:spPr>
        <a:xfrm>
          <a:off x="4396838" y="2143473"/>
          <a:ext cx="2583480" cy="1291740"/>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lang="en-US" sz="2800" b="1" u="none" kern="1200" dirty="0" smtClean="0"/>
            <a:t>Control Unit (</a:t>
          </a:r>
          <a:r>
            <a:rPr kumimoji="0" lang="en-US" sz="2800" b="1" i="0" u="none" strike="noStrike" kern="1200" cap="none" normalizeH="0" baseline="0" dirty="0" smtClean="0">
              <a:ln/>
              <a:effectLst/>
              <a:latin typeface="Times New Roman" pitchFamily="18" charset="0"/>
            </a:rPr>
            <a:t>CU)</a:t>
          </a:r>
        </a:p>
      </dsp:txBody>
      <dsp:txXfrm>
        <a:off x="4396838" y="2143473"/>
        <a:ext cx="2583480" cy="129174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6F60CC2-A892-437D-8B4F-30F0B9A08E05}">
      <dsp:nvSpPr>
        <dsp:cNvPr id="0" name=""/>
        <dsp:cNvSpPr/>
      </dsp:nvSpPr>
      <dsp:spPr>
        <a:xfrm>
          <a:off x="3816349" y="1653803"/>
          <a:ext cx="3094681" cy="268546"/>
        </a:xfrm>
        <a:custGeom>
          <a:avLst/>
          <a:gdLst/>
          <a:ahLst/>
          <a:cxnLst/>
          <a:rect l="0" t="0" r="0" b="0"/>
          <a:pathLst>
            <a:path>
              <a:moveTo>
                <a:pt x="0" y="0"/>
              </a:moveTo>
              <a:lnTo>
                <a:pt x="0" y="134273"/>
              </a:lnTo>
              <a:lnTo>
                <a:pt x="3094681" y="134273"/>
              </a:lnTo>
              <a:lnTo>
                <a:pt x="3094681" y="268546"/>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B435E0-1DA4-4640-87B1-B52FA23FE268}">
      <dsp:nvSpPr>
        <dsp:cNvPr id="0" name=""/>
        <dsp:cNvSpPr/>
      </dsp:nvSpPr>
      <dsp:spPr>
        <a:xfrm>
          <a:off x="3816349" y="1653803"/>
          <a:ext cx="1470549" cy="268546"/>
        </a:xfrm>
        <a:custGeom>
          <a:avLst/>
          <a:gdLst/>
          <a:ahLst/>
          <a:cxnLst/>
          <a:rect l="0" t="0" r="0" b="0"/>
          <a:pathLst>
            <a:path>
              <a:moveTo>
                <a:pt x="0" y="0"/>
              </a:moveTo>
              <a:lnTo>
                <a:pt x="0" y="134273"/>
              </a:lnTo>
              <a:lnTo>
                <a:pt x="1470549" y="134273"/>
              </a:lnTo>
              <a:lnTo>
                <a:pt x="1470549" y="268546"/>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ED3B72-7308-49E3-A889-1C9153A06133}">
      <dsp:nvSpPr>
        <dsp:cNvPr id="0" name=""/>
        <dsp:cNvSpPr/>
      </dsp:nvSpPr>
      <dsp:spPr>
        <a:xfrm>
          <a:off x="3693838" y="1653803"/>
          <a:ext cx="91440" cy="268546"/>
        </a:xfrm>
        <a:custGeom>
          <a:avLst/>
          <a:gdLst/>
          <a:ahLst/>
          <a:cxnLst/>
          <a:rect l="0" t="0" r="0" b="0"/>
          <a:pathLst>
            <a:path>
              <a:moveTo>
                <a:pt x="122511" y="0"/>
              </a:moveTo>
              <a:lnTo>
                <a:pt x="122511" y="134273"/>
              </a:lnTo>
              <a:lnTo>
                <a:pt x="45720" y="134273"/>
              </a:lnTo>
              <a:lnTo>
                <a:pt x="45720" y="268546"/>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105F06-31F7-4461-80F1-302F5BA3DCE5}">
      <dsp:nvSpPr>
        <dsp:cNvPr id="0" name=""/>
        <dsp:cNvSpPr/>
      </dsp:nvSpPr>
      <dsp:spPr>
        <a:xfrm>
          <a:off x="2192217" y="1653803"/>
          <a:ext cx="1624132" cy="268546"/>
        </a:xfrm>
        <a:custGeom>
          <a:avLst/>
          <a:gdLst/>
          <a:ahLst/>
          <a:cxnLst/>
          <a:rect l="0" t="0" r="0" b="0"/>
          <a:pathLst>
            <a:path>
              <a:moveTo>
                <a:pt x="1624132" y="0"/>
              </a:moveTo>
              <a:lnTo>
                <a:pt x="1624132" y="134273"/>
              </a:lnTo>
              <a:lnTo>
                <a:pt x="0" y="134273"/>
              </a:lnTo>
              <a:lnTo>
                <a:pt x="0" y="268546"/>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C37DC6-C318-4865-948F-E66B12A54B71}">
      <dsp:nvSpPr>
        <dsp:cNvPr id="0" name=""/>
        <dsp:cNvSpPr/>
      </dsp:nvSpPr>
      <dsp:spPr>
        <a:xfrm>
          <a:off x="644876" y="1653803"/>
          <a:ext cx="3171473" cy="268546"/>
        </a:xfrm>
        <a:custGeom>
          <a:avLst/>
          <a:gdLst/>
          <a:ahLst/>
          <a:cxnLst/>
          <a:rect l="0" t="0" r="0" b="0"/>
          <a:pathLst>
            <a:path>
              <a:moveTo>
                <a:pt x="3171473" y="0"/>
              </a:moveTo>
              <a:lnTo>
                <a:pt x="3171473" y="134273"/>
              </a:lnTo>
              <a:lnTo>
                <a:pt x="0" y="134273"/>
              </a:lnTo>
              <a:lnTo>
                <a:pt x="0" y="268546"/>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55E0C1-8F57-4184-A0B3-5ECE0D59DAD6}">
      <dsp:nvSpPr>
        <dsp:cNvPr id="0" name=""/>
        <dsp:cNvSpPr/>
      </dsp:nvSpPr>
      <dsp:spPr>
        <a:xfrm>
          <a:off x="2664917" y="1014406"/>
          <a:ext cx="2302865" cy="639397"/>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kern="1200" cap="none" normalizeH="0" baseline="0" dirty="0" smtClean="0">
              <a:ln/>
              <a:solidFill>
                <a:schemeClr val="tx2">
                  <a:lumMod val="50000"/>
                </a:schemeClr>
              </a:solidFill>
              <a:effectLst/>
              <a:latin typeface="Arial" pitchFamily="34" charset="0"/>
              <a:cs typeface="Arial" pitchFamily="34" charset="0"/>
            </a:rPr>
            <a:t>Computer hardware</a:t>
          </a:r>
        </a:p>
      </dsp:txBody>
      <dsp:txXfrm>
        <a:off x="2664917" y="1014406"/>
        <a:ext cx="2302865" cy="639397"/>
      </dsp:txXfrm>
    </dsp:sp>
    <dsp:sp modelId="{22C8BFD0-50AA-4819-B4CC-B2FC24A9F955}">
      <dsp:nvSpPr>
        <dsp:cNvPr id="0" name=""/>
        <dsp:cNvSpPr/>
      </dsp:nvSpPr>
      <dsp:spPr>
        <a:xfrm>
          <a:off x="5479" y="1922349"/>
          <a:ext cx="1278794" cy="639397"/>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kern="1200" cap="none" normalizeH="0" baseline="0" dirty="0" smtClean="0">
              <a:ln/>
              <a:effectLst/>
              <a:latin typeface="Arial" pitchFamily="34" charset="0"/>
              <a:cs typeface="Arial" pitchFamily="34" charset="0"/>
            </a:rPr>
            <a:t>?</a:t>
          </a:r>
        </a:p>
      </dsp:txBody>
      <dsp:txXfrm>
        <a:off x="5479" y="1922349"/>
        <a:ext cx="1278794" cy="639397"/>
      </dsp:txXfrm>
    </dsp:sp>
    <dsp:sp modelId="{8C4D7751-6DFA-4F21-A264-05C59D1CCC1A}">
      <dsp:nvSpPr>
        <dsp:cNvPr id="0" name=""/>
        <dsp:cNvSpPr/>
      </dsp:nvSpPr>
      <dsp:spPr>
        <a:xfrm>
          <a:off x="1552820" y="1922349"/>
          <a:ext cx="1278794" cy="639397"/>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914400" rtl="1">
            <a:lnSpc>
              <a:spcPct val="100000"/>
            </a:lnSpc>
            <a:spcBef>
              <a:spcPct val="0"/>
            </a:spcBef>
            <a:spcAft>
              <a:spcPct val="0"/>
            </a:spcAft>
            <a:buNone/>
          </a:pPr>
          <a:r>
            <a:rPr lang="en-US" sz="2000" kern="1200" dirty="0" smtClean="0"/>
            <a:t>Output devices</a:t>
          </a:r>
          <a:endParaRPr kumimoji="0" lang="en-US" sz="2000" b="1" i="0" u="none" strike="noStrike" kern="1200" cap="none" normalizeH="0" baseline="0" dirty="0" smtClean="0">
            <a:ln/>
            <a:effectLst/>
            <a:latin typeface="Arial" pitchFamily="34" charset="0"/>
            <a:cs typeface="Arial" pitchFamily="34" charset="0"/>
          </a:endParaRPr>
        </a:p>
      </dsp:txBody>
      <dsp:txXfrm>
        <a:off x="1552820" y="1922349"/>
        <a:ext cx="1278794" cy="639397"/>
      </dsp:txXfrm>
    </dsp:sp>
    <dsp:sp modelId="{04D63227-6C0A-4DCD-BC85-B0DB7CB0C3D0}">
      <dsp:nvSpPr>
        <dsp:cNvPr id="0" name=""/>
        <dsp:cNvSpPr/>
      </dsp:nvSpPr>
      <dsp:spPr>
        <a:xfrm>
          <a:off x="3100161" y="1922349"/>
          <a:ext cx="1278794" cy="639397"/>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en-US" sz="2000" kern="1200" dirty="0" smtClean="0"/>
            <a:t>Input devices</a:t>
          </a:r>
          <a:endParaRPr lang="ar-SA" sz="2000" kern="1200" dirty="0"/>
        </a:p>
      </dsp:txBody>
      <dsp:txXfrm>
        <a:off x="3100161" y="1922349"/>
        <a:ext cx="1278794" cy="639397"/>
      </dsp:txXfrm>
    </dsp:sp>
    <dsp:sp modelId="{5F5EEBED-05EB-425E-A553-D5242FAAC861}">
      <dsp:nvSpPr>
        <dsp:cNvPr id="0" name=""/>
        <dsp:cNvSpPr/>
      </dsp:nvSpPr>
      <dsp:spPr>
        <a:xfrm>
          <a:off x="4647502" y="1922349"/>
          <a:ext cx="1278794" cy="639397"/>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en-US" sz="2000" kern="1200" dirty="0" smtClean="0"/>
            <a:t>memory</a:t>
          </a:r>
          <a:endParaRPr lang="ar-SA" sz="2000" kern="1200" dirty="0"/>
        </a:p>
      </dsp:txBody>
      <dsp:txXfrm>
        <a:off x="4647502" y="1922349"/>
        <a:ext cx="1278794" cy="639397"/>
      </dsp:txXfrm>
    </dsp:sp>
    <dsp:sp modelId="{B7EAC2B7-3928-4289-A37D-20FA58DA0D20}">
      <dsp:nvSpPr>
        <dsp:cNvPr id="0" name=""/>
        <dsp:cNvSpPr/>
      </dsp:nvSpPr>
      <dsp:spPr>
        <a:xfrm>
          <a:off x="6194842" y="1922349"/>
          <a:ext cx="1432377" cy="1006609"/>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en-US" sz="1600" kern="1200" dirty="0" smtClean="0"/>
            <a:t>Central Processing Unit</a:t>
          </a:r>
          <a:endParaRPr lang="ar-SA" sz="1600" kern="1200" dirty="0" smtClean="0"/>
        </a:p>
        <a:p>
          <a:pPr lvl="0" algn="ctr" defTabSz="711200" rtl="1">
            <a:lnSpc>
              <a:spcPct val="90000"/>
            </a:lnSpc>
            <a:spcBef>
              <a:spcPct val="0"/>
            </a:spcBef>
            <a:spcAft>
              <a:spcPct val="35000"/>
            </a:spcAft>
          </a:pPr>
          <a:r>
            <a:rPr lang="en-US" sz="2000" kern="1200" dirty="0" err="1" smtClean="0"/>
            <a:t>Cpu</a:t>
          </a:r>
          <a:endParaRPr lang="en-US" sz="2000" kern="1200" dirty="0" smtClean="0"/>
        </a:p>
      </dsp:txBody>
      <dsp:txXfrm>
        <a:off x="6194842" y="1922349"/>
        <a:ext cx="1432377" cy="1006609"/>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2D54E79-273C-45BE-A58C-6A079593D4E9}">
      <dsp:nvSpPr>
        <dsp:cNvPr id="0" name=""/>
        <dsp:cNvSpPr/>
      </dsp:nvSpPr>
      <dsp:spPr>
        <a:xfrm>
          <a:off x="4114800" y="901536"/>
          <a:ext cx="1089440" cy="378152"/>
        </a:xfrm>
        <a:custGeom>
          <a:avLst/>
          <a:gdLst/>
          <a:ahLst/>
          <a:cxnLst/>
          <a:rect l="0" t="0" r="0" b="0"/>
          <a:pathLst>
            <a:path>
              <a:moveTo>
                <a:pt x="0" y="0"/>
              </a:moveTo>
              <a:lnTo>
                <a:pt x="0" y="189076"/>
              </a:lnTo>
              <a:lnTo>
                <a:pt x="1089440" y="189076"/>
              </a:lnTo>
              <a:lnTo>
                <a:pt x="1089440" y="378152"/>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B92286-CC51-4E47-ABB2-00BFAACDA3A3}">
      <dsp:nvSpPr>
        <dsp:cNvPr id="0" name=""/>
        <dsp:cNvSpPr/>
      </dsp:nvSpPr>
      <dsp:spPr>
        <a:xfrm>
          <a:off x="3025359" y="901536"/>
          <a:ext cx="1089440" cy="378152"/>
        </a:xfrm>
        <a:custGeom>
          <a:avLst/>
          <a:gdLst/>
          <a:ahLst/>
          <a:cxnLst/>
          <a:rect l="0" t="0" r="0" b="0"/>
          <a:pathLst>
            <a:path>
              <a:moveTo>
                <a:pt x="1089440" y="0"/>
              </a:moveTo>
              <a:lnTo>
                <a:pt x="1089440" y="189076"/>
              </a:lnTo>
              <a:lnTo>
                <a:pt x="0" y="189076"/>
              </a:lnTo>
              <a:lnTo>
                <a:pt x="0" y="378152"/>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0CBF01-4F15-4F43-9FA1-F59AFACEDB24}">
      <dsp:nvSpPr>
        <dsp:cNvPr id="0" name=""/>
        <dsp:cNvSpPr/>
      </dsp:nvSpPr>
      <dsp:spPr>
        <a:xfrm>
          <a:off x="3214436" y="1172"/>
          <a:ext cx="1800727" cy="900363"/>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4000" b="0" i="0" u="none" strike="noStrike" kern="1200" cap="none" normalizeH="0" baseline="0" dirty="0" err="1" smtClean="0">
              <a:ln/>
              <a:effectLst/>
              <a:latin typeface="Times New Roman" pitchFamily="18" charset="0"/>
            </a:rPr>
            <a:t>Memoty</a:t>
          </a:r>
          <a:endParaRPr kumimoji="0" lang="en-US" sz="4000" b="0" i="0" u="none" strike="noStrike" kern="1200" cap="none" normalizeH="0" baseline="0" dirty="0" smtClean="0">
            <a:ln/>
            <a:effectLst/>
            <a:latin typeface="Times New Roman" pitchFamily="18" charset="0"/>
          </a:endParaRPr>
        </a:p>
      </dsp:txBody>
      <dsp:txXfrm>
        <a:off x="3214436" y="1172"/>
        <a:ext cx="1800727" cy="900363"/>
      </dsp:txXfrm>
    </dsp:sp>
    <dsp:sp modelId="{F85B4D14-C573-43BB-9D73-2C6AC07F9CC1}">
      <dsp:nvSpPr>
        <dsp:cNvPr id="0" name=""/>
        <dsp:cNvSpPr/>
      </dsp:nvSpPr>
      <dsp:spPr>
        <a:xfrm>
          <a:off x="2124996" y="1279688"/>
          <a:ext cx="1800727" cy="900363"/>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4000" b="0" i="0" u="none" strike="noStrike" kern="1200" cap="none" normalizeH="0" baseline="0" dirty="0" smtClean="0">
              <a:ln/>
              <a:effectLst/>
              <a:latin typeface="Times New Roman" pitchFamily="18" charset="0"/>
              <a:cs typeface="Arial" pitchFamily="34" charset="0"/>
            </a:rPr>
            <a:t>(RAM)</a:t>
          </a:r>
        </a:p>
      </dsp:txBody>
      <dsp:txXfrm>
        <a:off x="2124996" y="1279688"/>
        <a:ext cx="1800727" cy="900363"/>
      </dsp:txXfrm>
    </dsp:sp>
    <dsp:sp modelId="{F838916C-D424-4728-856E-8A24CE6E116E}">
      <dsp:nvSpPr>
        <dsp:cNvPr id="0" name=""/>
        <dsp:cNvSpPr/>
      </dsp:nvSpPr>
      <dsp:spPr>
        <a:xfrm>
          <a:off x="4303876" y="1279688"/>
          <a:ext cx="1800727" cy="900363"/>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4000" b="0" i="0" u="none" strike="noStrike" kern="1200" cap="none" normalizeH="0" baseline="0" dirty="0" smtClean="0">
              <a:ln/>
              <a:effectLst/>
              <a:latin typeface="Times New Roman" pitchFamily="18" charset="0"/>
            </a:rPr>
            <a:t>(ROM)</a:t>
          </a:r>
        </a:p>
      </dsp:txBody>
      <dsp:txXfrm>
        <a:off x="4303876" y="1279688"/>
        <a:ext cx="1800727" cy="900363"/>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6F60CC2-A892-437D-8B4F-30F0B9A08E05}">
      <dsp:nvSpPr>
        <dsp:cNvPr id="0" name=""/>
        <dsp:cNvSpPr/>
      </dsp:nvSpPr>
      <dsp:spPr>
        <a:xfrm>
          <a:off x="3816349" y="1653803"/>
          <a:ext cx="3094681" cy="268546"/>
        </a:xfrm>
        <a:custGeom>
          <a:avLst/>
          <a:gdLst/>
          <a:ahLst/>
          <a:cxnLst/>
          <a:rect l="0" t="0" r="0" b="0"/>
          <a:pathLst>
            <a:path>
              <a:moveTo>
                <a:pt x="0" y="0"/>
              </a:moveTo>
              <a:lnTo>
                <a:pt x="0" y="134273"/>
              </a:lnTo>
              <a:lnTo>
                <a:pt x="3094681" y="134273"/>
              </a:lnTo>
              <a:lnTo>
                <a:pt x="3094681" y="268546"/>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B435E0-1DA4-4640-87B1-B52FA23FE268}">
      <dsp:nvSpPr>
        <dsp:cNvPr id="0" name=""/>
        <dsp:cNvSpPr/>
      </dsp:nvSpPr>
      <dsp:spPr>
        <a:xfrm>
          <a:off x="3816349" y="1653803"/>
          <a:ext cx="1470549" cy="268546"/>
        </a:xfrm>
        <a:custGeom>
          <a:avLst/>
          <a:gdLst/>
          <a:ahLst/>
          <a:cxnLst/>
          <a:rect l="0" t="0" r="0" b="0"/>
          <a:pathLst>
            <a:path>
              <a:moveTo>
                <a:pt x="0" y="0"/>
              </a:moveTo>
              <a:lnTo>
                <a:pt x="0" y="134273"/>
              </a:lnTo>
              <a:lnTo>
                <a:pt x="1470549" y="134273"/>
              </a:lnTo>
              <a:lnTo>
                <a:pt x="1470549" y="268546"/>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ED3B72-7308-49E3-A889-1C9153A06133}">
      <dsp:nvSpPr>
        <dsp:cNvPr id="0" name=""/>
        <dsp:cNvSpPr/>
      </dsp:nvSpPr>
      <dsp:spPr>
        <a:xfrm>
          <a:off x="3693838" y="1653803"/>
          <a:ext cx="91440" cy="268546"/>
        </a:xfrm>
        <a:custGeom>
          <a:avLst/>
          <a:gdLst/>
          <a:ahLst/>
          <a:cxnLst/>
          <a:rect l="0" t="0" r="0" b="0"/>
          <a:pathLst>
            <a:path>
              <a:moveTo>
                <a:pt x="122511" y="0"/>
              </a:moveTo>
              <a:lnTo>
                <a:pt x="122511" y="134273"/>
              </a:lnTo>
              <a:lnTo>
                <a:pt x="45720" y="134273"/>
              </a:lnTo>
              <a:lnTo>
                <a:pt x="45720" y="268546"/>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105F06-31F7-4461-80F1-302F5BA3DCE5}">
      <dsp:nvSpPr>
        <dsp:cNvPr id="0" name=""/>
        <dsp:cNvSpPr/>
      </dsp:nvSpPr>
      <dsp:spPr>
        <a:xfrm>
          <a:off x="2192217" y="1653803"/>
          <a:ext cx="1624132" cy="268546"/>
        </a:xfrm>
        <a:custGeom>
          <a:avLst/>
          <a:gdLst/>
          <a:ahLst/>
          <a:cxnLst/>
          <a:rect l="0" t="0" r="0" b="0"/>
          <a:pathLst>
            <a:path>
              <a:moveTo>
                <a:pt x="1624132" y="0"/>
              </a:moveTo>
              <a:lnTo>
                <a:pt x="1624132" y="134273"/>
              </a:lnTo>
              <a:lnTo>
                <a:pt x="0" y="134273"/>
              </a:lnTo>
              <a:lnTo>
                <a:pt x="0" y="268546"/>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C37DC6-C318-4865-948F-E66B12A54B71}">
      <dsp:nvSpPr>
        <dsp:cNvPr id="0" name=""/>
        <dsp:cNvSpPr/>
      </dsp:nvSpPr>
      <dsp:spPr>
        <a:xfrm>
          <a:off x="644876" y="1653803"/>
          <a:ext cx="3171473" cy="268546"/>
        </a:xfrm>
        <a:custGeom>
          <a:avLst/>
          <a:gdLst/>
          <a:ahLst/>
          <a:cxnLst/>
          <a:rect l="0" t="0" r="0" b="0"/>
          <a:pathLst>
            <a:path>
              <a:moveTo>
                <a:pt x="3171473" y="0"/>
              </a:moveTo>
              <a:lnTo>
                <a:pt x="3171473" y="134273"/>
              </a:lnTo>
              <a:lnTo>
                <a:pt x="0" y="134273"/>
              </a:lnTo>
              <a:lnTo>
                <a:pt x="0" y="268546"/>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55E0C1-8F57-4184-A0B3-5ECE0D59DAD6}">
      <dsp:nvSpPr>
        <dsp:cNvPr id="0" name=""/>
        <dsp:cNvSpPr/>
      </dsp:nvSpPr>
      <dsp:spPr>
        <a:xfrm>
          <a:off x="2664917" y="1014406"/>
          <a:ext cx="2302865" cy="639397"/>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kern="1200" cap="none" normalizeH="0" baseline="0" dirty="0" smtClean="0">
              <a:ln/>
              <a:solidFill>
                <a:schemeClr val="tx2">
                  <a:lumMod val="50000"/>
                </a:schemeClr>
              </a:solidFill>
              <a:effectLst/>
              <a:latin typeface="Arial" pitchFamily="34" charset="0"/>
              <a:cs typeface="Arial" pitchFamily="34" charset="0"/>
            </a:rPr>
            <a:t>Computer hardware</a:t>
          </a:r>
        </a:p>
      </dsp:txBody>
      <dsp:txXfrm>
        <a:off x="2664917" y="1014406"/>
        <a:ext cx="2302865" cy="639397"/>
      </dsp:txXfrm>
    </dsp:sp>
    <dsp:sp modelId="{22C8BFD0-50AA-4819-B4CC-B2FC24A9F955}">
      <dsp:nvSpPr>
        <dsp:cNvPr id="0" name=""/>
        <dsp:cNvSpPr/>
      </dsp:nvSpPr>
      <dsp:spPr>
        <a:xfrm>
          <a:off x="5479" y="1922349"/>
          <a:ext cx="1278794" cy="639397"/>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kern="1200" cap="none" normalizeH="0" baseline="0" dirty="0" smtClean="0">
              <a:ln/>
              <a:effectLst/>
              <a:latin typeface="Arial" pitchFamily="34" charset="0"/>
              <a:cs typeface="Arial" pitchFamily="34" charset="0"/>
            </a:rPr>
            <a:t>?</a:t>
          </a:r>
        </a:p>
      </dsp:txBody>
      <dsp:txXfrm>
        <a:off x="5479" y="1922349"/>
        <a:ext cx="1278794" cy="639397"/>
      </dsp:txXfrm>
    </dsp:sp>
    <dsp:sp modelId="{8C4D7751-6DFA-4F21-A264-05C59D1CCC1A}">
      <dsp:nvSpPr>
        <dsp:cNvPr id="0" name=""/>
        <dsp:cNvSpPr/>
      </dsp:nvSpPr>
      <dsp:spPr>
        <a:xfrm>
          <a:off x="1552820" y="1922349"/>
          <a:ext cx="1278794" cy="639397"/>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914400" rtl="1">
            <a:lnSpc>
              <a:spcPct val="100000"/>
            </a:lnSpc>
            <a:spcBef>
              <a:spcPct val="0"/>
            </a:spcBef>
            <a:spcAft>
              <a:spcPct val="0"/>
            </a:spcAft>
            <a:buNone/>
          </a:pPr>
          <a:r>
            <a:rPr lang="en-US" sz="2000" kern="1200" dirty="0" smtClean="0"/>
            <a:t>Output devices</a:t>
          </a:r>
          <a:endParaRPr kumimoji="0" lang="en-US" sz="2000" b="1" i="0" u="none" strike="noStrike" kern="1200" cap="none" normalizeH="0" baseline="0" dirty="0" smtClean="0">
            <a:ln/>
            <a:effectLst/>
            <a:latin typeface="Arial" pitchFamily="34" charset="0"/>
            <a:cs typeface="Arial" pitchFamily="34" charset="0"/>
          </a:endParaRPr>
        </a:p>
      </dsp:txBody>
      <dsp:txXfrm>
        <a:off x="1552820" y="1922349"/>
        <a:ext cx="1278794" cy="639397"/>
      </dsp:txXfrm>
    </dsp:sp>
    <dsp:sp modelId="{04D63227-6C0A-4DCD-BC85-B0DB7CB0C3D0}">
      <dsp:nvSpPr>
        <dsp:cNvPr id="0" name=""/>
        <dsp:cNvSpPr/>
      </dsp:nvSpPr>
      <dsp:spPr>
        <a:xfrm>
          <a:off x="3100161" y="1922349"/>
          <a:ext cx="1278794" cy="639397"/>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en-US" sz="2000" kern="1200" dirty="0" smtClean="0"/>
            <a:t>Input devices</a:t>
          </a:r>
          <a:endParaRPr lang="ar-SA" sz="2000" kern="1200" dirty="0"/>
        </a:p>
      </dsp:txBody>
      <dsp:txXfrm>
        <a:off x="3100161" y="1922349"/>
        <a:ext cx="1278794" cy="639397"/>
      </dsp:txXfrm>
    </dsp:sp>
    <dsp:sp modelId="{5F5EEBED-05EB-425E-A553-D5242FAAC861}">
      <dsp:nvSpPr>
        <dsp:cNvPr id="0" name=""/>
        <dsp:cNvSpPr/>
      </dsp:nvSpPr>
      <dsp:spPr>
        <a:xfrm>
          <a:off x="4647502" y="1922349"/>
          <a:ext cx="1278794" cy="639397"/>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en-US" sz="2000" kern="1200" dirty="0" smtClean="0"/>
            <a:t>memory</a:t>
          </a:r>
          <a:endParaRPr lang="ar-SA" sz="2000" kern="1200" dirty="0"/>
        </a:p>
      </dsp:txBody>
      <dsp:txXfrm>
        <a:off x="4647502" y="1922349"/>
        <a:ext cx="1278794" cy="639397"/>
      </dsp:txXfrm>
    </dsp:sp>
    <dsp:sp modelId="{B7EAC2B7-3928-4289-A37D-20FA58DA0D20}">
      <dsp:nvSpPr>
        <dsp:cNvPr id="0" name=""/>
        <dsp:cNvSpPr/>
      </dsp:nvSpPr>
      <dsp:spPr>
        <a:xfrm>
          <a:off x="6194842" y="1922349"/>
          <a:ext cx="1432377" cy="1006609"/>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en-US" sz="1600" kern="1200" dirty="0" smtClean="0"/>
            <a:t>Central Processing Unit</a:t>
          </a:r>
          <a:endParaRPr lang="ar-SA" sz="1600" kern="1200" dirty="0" smtClean="0"/>
        </a:p>
        <a:p>
          <a:pPr lvl="0" algn="ctr" defTabSz="711200" rtl="1">
            <a:lnSpc>
              <a:spcPct val="90000"/>
            </a:lnSpc>
            <a:spcBef>
              <a:spcPct val="0"/>
            </a:spcBef>
            <a:spcAft>
              <a:spcPct val="35000"/>
            </a:spcAft>
          </a:pPr>
          <a:r>
            <a:rPr lang="en-US" sz="2000" kern="1200" dirty="0" err="1" smtClean="0"/>
            <a:t>Cpu</a:t>
          </a:r>
          <a:endParaRPr lang="en-US" sz="2000" kern="1200" dirty="0" smtClean="0"/>
        </a:p>
      </dsp:txBody>
      <dsp:txXfrm>
        <a:off x="6194842" y="1922349"/>
        <a:ext cx="1432377" cy="1006609"/>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6F60CC2-A892-437D-8B4F-30F0B9A08E05}">
      <dsp:nvSpPr>
        <dsp:cNvPr id="0" name=""/>
        <dsp:cNvSpPr/>
      </dsp:nvSpPr>
      <dsp:spPr>
        <a:xfrm>
          <a:off x="3816349" y="1653803"/>
          <a:ext cx="3094681" cy="268546"/>
        </a:xfrm>
        <a:custGeom>
          <a:avLst/>
          <a:gdLst/>
          <a:ahLst/>
          <a:cxnLst/>
          <a:rect l="0" t="0" r="0" b="0"/>
          <a:pathLst>
            <a:path>
              <a:moveTo>
                <a:pt x="0" y="0"/>
              </a:moveTo>
              <a:lnTo>
                <a:pt x="0" y="134273"/>
              </a:lnTo>
              <a:lnTo>
                <a:pt x="3094681" y="134273"/>
              </a:lnTo>
              <a:lnTo>
                <a:pt x="3094681" y="268546"/>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B435E0-1DA4-4640-87B1-B52FA23FE268}">
      <dsp:nvSpPr>
        <dsp:cNvPr id="0" name=""/>
        <dsp:cNvSpPr/>
      </dsp:nvSpPr>
      <dsp:spPr>
        <a:xfrm>
          <a:off x="3816349" y="1653803"/>
          <a:ext cx="1470549" cy="268546"/>
        </a:xfrm>
        <a:custGeom>
          <a:avLst/>
          <a:gdLst/>
          <a:ahLst/>
          <a:cxnLst/>
          <a:rect l="0" t="0" r="0" b="0"/>
          <a:pathLst>
            <a:path>
              <a:moveTo>
                <a:pt x="0" y="0"/>
              </a:moveTo>
              <a:lnTo>
                <a:pt x="0" y="134273"/>
              </a:lnTo>
              <a:lnTo>
                <a:pt x="1470549" y="134273"/>
              </a:lnTo>
              <a:lnTo>
                <a:pt x="1470549" y="268546"/>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ED3B72-7308-49E3-A889-1C9153A06133}">
      <dsp:nvSpPr>
        <dsp:cNvPr id="0" name=""/>
        <dsp:cNvSpPr/>
      </dsp:nvSpPr>
      <dsp:spPr>
        <a:xfrm>
          <a:off x="3693838" y="1653803"/>
          <a:ext cx="91440" cy="268546"/>
        </a:xfrm>
        <a:custGeom>
          <a:avLst/>
          <a:gdLst/>
          <a:ahLst/>
          <a:cxnLst/>
          <a:rect l="0" t="0" r="0" b="0"/>
          <a:pathLst>
            <a:path>
              <a:moveTo>
                <a:pt x="122511" y="0"/>
              </a:moveTo>
              <a:lnTo>
                <a:pt x="122511" y="134273"/>
              </a:lnTo>
              <a:lnTo>
                <a:pt x="45720" y="134273"/>
              </a:lnTo>
              <a:lnTo>
                <a:pt x="45720" y="268546"/>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105F06-31F7-4461-80F1-302F5BA3DCE5}">
      <dsp:nvSpPr>
        <dsp:cNvPr id="0" name=""/>
        <dsp:cNvSpPr/>
      </dsp:nvSpPr>
      <dsp:spPr>
        <a:xfrm>
          <a:off x="2192217" y="1653803"/>
          <a:ext cx="1624132" cy="268546"/>
        </a:xfrm>
        <a:custGeom>
          <a:avLst/>
          <a:gdLst/>
          <a:ahLst/>
          <a:cxnLst/>
          <a:rect l="0" t="0" r="0" b="0"/>
          <a:pathLst>
            <a:path>
              <a:moveTo>
                <a:pt x="1624132" y="0"/>
              </a:moveTo>
              <a:lnTo>
                <a:pt x="1624132" y="134273"/>
              </a:lnTo>
              <a:lnTo>
                <a:pt x="0" y="134273"/>
              </a:lnTo>
              <a:lnTo>
                <a:pt x="0" y="268546"/>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C37DC6-C318-4865-948F-E66B12A54B71}">
      <dsp:nvSpPr>
        <dsp:cNvPr id="0" name=""/>
        <dsp:cNvSpPr/>
      </dsp:nvSpPr>
      <dsp:spPr>
        <a:xfrm>
          <a:off x="644876" y="1653803"/>
          <a:ext cx="3171473" cy="268546"/>
        </a:xfrm>
        <a:custGeom>
          <a:avLst/>
          <a:gdLst/>
          <a:ahLst/>
          <a:cxnLst/>
          <a:rect l="0" t="0" r="0" b="0"/>
          <a:pathLst>
            <a:path>
              <a:moveTo>
                <a:pt x="3171473" y="0"/>
              </a:moveTo>
              <a:lnTo>
                <a:pt x="3171473" y="134273"/>
              </a:lnTo>
              <a:lnTo>
                <a:pt x="0" y="134273"/>
              </a:lnTo>
              <a:lnTo>
                <a:pt x="0" y="268546"/>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55E0C1-8F57-4184-A0B3-5ECE0D59DAD6}">
      <dsp:nvSpPr>
        <dsp:cNvPr id="0" name=""/>
        <dsp:cNvSpPr/>
      </dsp:nvSpPr>
      <dsp:spPr>
        <a:xfrm>
          <a:off x="2664917" y="1014406"/>
          <a:ext cx="2302865" cy="639397"/>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kern="1200" cap="none" normalizeH="0" baseline="0" dirty="0" smtClean="0">
              <a:ln/>
              <a:solidFill>
                <a:schemeClr val="tx2">
                  <a:lumMod val="50000"/>
                </a:schemeClr>
              </a:solidFill>
              <a:effectLst/>
              <a:latin typeface="Arial" pitchFamily="34" charset="0"/>
              <a:cs typeface="Arial" pitchFamily="34" charset="0"/>
            </a:rPr>
            <a:t>Computer hardware</a:t>
          </a:r>
        </a:p>
      </dsp:txBody>
      <dsp:txXfrm>
        <a:off x="2664917" y="1014406"/>
        <a:ext cx="2302865" cy="639397"/>
      </dsp:txXfrm>
    </dsp:sp>
    <dsp:sp modelId="{22C8BFD0-50AA-4819-B4CC-B2FC24A9F955}">
      <dsp:nvSpPr>
        <dsp:cNvPr id="0" name=""/>
        <dsp:cNvSpPr/>
      </dsp:nvSpPr>
      <dsp:spPr>
        <a:xfrm>
          <a:off x="5479" y="1922349"/>
          <a:ext cx="1278794" cy="639397"/>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kern="1200" cap="none" normalizeH="0" baseline="0" dirty="0" smtClean="0">
              <a:ln/>
              <a:effectLst/>
              <a:latin typeface="Arial" pitchFamily="34" charset="0"/>
              <a:cs typeface="Arial" pitchFamily="34" charset="0"/>
            </a:rPr>
            <a:t>?</a:t>
          </a:r>
        </a:p>
      </dsp:txBody>
      <dsp:txXfrm>
        <a:off x="5479" y="1922349"/>
        <a:ext cx="1278794" cy="639397"/>
      </dsp:txXfrm>
    </dsp:sp>
    <dsp:sp modelId="{8C4D7751-6DFA-4F21-A264-05C59D1CCC1A}">
      <dsp:nvSpPr>
        <dsp:cNvPr id="0" name=""/>
        <dsp:cNvSpPr/>
      </dsp:nvSpPr>
      <dsp:spPr>
        <a:xfrm>
          <a:off x="1552820" y="1922349"/>
          <a:ext cx="1278794" cy="639397"/>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914400" rtl="1">
            <a:lnSpc>
              <a:spcPct val="100000"/>
            </a:lnSpc>
            <a:spcBef>
              <a:spcPct val="0"/>
            </a:spcBef>
            <a:spcAft>
              <a:spcPct val="0"/>
            </a:spcAft>
            <a:buNone/>
          </a:pPr>
          <a:r>
            <a:rPr lang="en-US" sz="2000" kern="1200" dirty="0" smtClean="0"/>
            <a:t>Output devices</a:t>
          </a:r>
          <a:endParaRPr kumimoji="0" lang="en-US" sz="2000" b="1" i="0" u="none" strike="noStrike" kern="1200" cap="none" normalizeH="0" baseline="0" dirty="0" smtClean="0">
            <a:ln/>
            <a:effectLst/>
            <a:latin typeface="Arial" pitchFamily="34" charset="0"/>
            <a:cs typeface="Arial" pitchFamily="34" charset="0"/>
          </a:endParaRPr>
        </a:p>
      </dsp:txBody>
      <dsp:txXfrm>
        <a:off x="1552820" y="1922349"/>
        <a:ext cx="1278794" cy="639397"/>
      </dsp:txXfrm>
    </dsp:sp>
    <dsp:sp modelId="{04D63227-6C0A-4DCD-BC85-B0DB7CB0C3D0}">
      <dsp:nvSpPr>
        <dsp:cNvPr id="0" name=""/>
        <dsp:cNvSpPr/>
      </dsp:nvSpPr>
      <dsp:spPr>
        <a:xfrm>
          <a:off x="3100161" y="1922349"/>
          <a:ext cx="1278794" cy="639397"/>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en-US" sz="2000" kern="1200" dirty="0" smtClean="0"/>
            <a:t>Input devices</a:t>
          </a:r>
          <a:endParaRPr lang="ar-SA" sz="2000" kern="1200" dirty="0"/>
        </a:p>
      </dsp:txBody>
      <dsp:txXfrm>
        <a:off x="3100161" y="1922349"/>
        <a:ext cx="1278794" cy="639397"/>
      </dsp:txXfrm>
    </dsp:sp>
    <dsp:sp modelId="{5F5EEBED-05EB-425E-A553-D5242FAAC861}">
      <dsp:nvSpPr>
        <dsp:cNvPr id="0" name=""/>
        <dsp:cNvSpPr/>
      </dsp:nvSpPr>
      <dsp:spPr>
        <a:xfrm>
          <a:off x="4647502" y="1922349"/>
          <a:ext cx="1278794" cy="639397"/>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en-US" sz="2000" kern="1200" dirty="0" smtClean="0"/>
            <a:t>memory</a:t>
          </a:r>
          <a:endParaRPr lang="ar-SA" sz="2000" kern="1200" dirty="0"/>
        </a:p>
      </dsp:txBody>
      <dsp:txXfrm>
        <a:off x="4647502" y="1922349"/>
        <a:ext cx="1278794" cy="639397"/>
      </dsp:txXfrm>
    </dsp:sp>
    <dsp:sp modelId="{B7EAC2B7-3928-4289-A37D-20FA58DA0D20}">
      <dsp:nvSpPr>
        <dsp:cNvPr id="0" name=""/>
        <dsp:cNvSpPr/>
      </dsp:nvSpPr>
      <dsp:spPr>
        <a:xfrm>
          <a:off x="6194842" y="1922349"/>
          <a:ext cx="1432377" cy="1006609"/>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en-US" sz="1600" kern="1200" dirty="0" smtClean="0"/>
            <a:t>Central Processing Unit</a:t>
          </a:r>
          <a:endParaRPr lang="ar-SA" sz="1600" kern="1200" dirty="0" smtClean="0"/>
        </a:p>
        <a:p>
          <a:pPr lvl="0" algn="ctr" defTabSz="711200" rtl="1">
            <a:lnSpc>
              <a:spcPct val="90000"/>
            </a:lnSpc>
            <a:spcBef>
              <a:spcPct val="0"/>
            </a:spcBef>
            <a:spcAft>
              <a:spcPct val="35000"/>
            </a:spcAft>
          </a:pPr>
          <a:r>
            <a:rPr lang="en-US" sz="2000" kern="1200" dirty="0" err="1" smtClean="0"/>
            <a:t>Cpu</a:t>
          </a:r>
          <a:endParaRPr lang="en-US" sz="2000" kern="1200" dirty="0" smtClean="0"/>
        </a:p>
      </dsp:txBody>
      <dsp:txXfrm>
        <a:off x="6194842" y="1922349"/>
        <a:ext cx="1432377" cy="1006609"/>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6F60CC2-A892-437D-8B4F-30F0B9A08E05}">
      <dsp:nvSpPr>
        <dsp:cNvPr id="0" name=""/>
        <dsp:cNvSpPr/>
      </dsp:nvSpPr>
      <dsp:spPr>
        <a:xfrm>
          <a:off x="3816349" y="1653803"/>
          <a:ext cx="3094681" cy="268546"/>
        </a:xfrm>
        <a:custGeom>
          <a:avLst/>
          <a:gdLst/>
          <a:ahLst/>
          <a:cxnLst/>
          <a:rect l="0" t="0" r="0" b="0"/>
          <a:pathLst>
            <a:path>
              <a:moveTo>
                <a:pt x="0" y="0"/>
              </a:moveTo>
              <a:lnTo>
                <a:pt x="0" y="134273"/>
              </a:lnTo>
              <a:lnTo>
                <a:pt x="3094681" y="134273"/>
              </a:lnTo>
              <a:lnTo>
                <a:pt x="3094681" y="268546"/>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B435E0-1DA4-4640-87B1-B52FA23FE268}">
      <dsp:nvSpPr>
        <dsp:cNvPr id="0" name=""/>
        <dsp:cNvSpPr/>
      </dsp:nvSpPr>
      <dsp:spPr>
        <a:xfrm>
          <a:off x="3816349" y="1653803"/>
          <a:ext cx="1470549" cy="268546"/>
        </a:xfrm>
        <a:custGeom>
          <a:avLst/>
          <a:gdLst/>
          <a:ahLst/>
          <a:cxnLst/>
          <a:rect l="0" t="0" r="0" b="0"/>
          <a:pathLst>
            <a:path>
              <a:moveTo>
                <a:pt x="0" y="0"/>
              </a:moveTo>
              <a:lnTo>
                <a:pt x="0" y="134273"/>
              </a:lnTo>
              <a:lnTo>
                <a:pt x="1470549" y="134273"/>
              </a:lnTo>
              <a:lnTo>
                <a:pt x="1470549" y="268546"/>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ED3B72-7308-49E3-A889-1C9153A06133}">
      <dsp:nvSpPr>
        <dsp:cNvPr id="0" name=""/>
        <dsp:cNvSpPr/>
      </dsp:nvSpPr>
      <dsp:spPr>
        <a:xfrm>
          <a:off x="3693838" y="1653803"/>
          <a:ext cx="91440" cy="268546"/>
        </a:xfrm>
        <a:custGeom>
          <a:avLst/>
          <a:gdLst/>
          <a:ahLst/>
          <a:cxnLst/>
          <a:rect l="0" t="0" r="0" b="0"/>
          <a:pathLst>
            <a:path>
              <a:moveTo>
                <a:pt x="122511" y="0"/>
              </a:moveTo>
              <a:lnTo>
                <a:pt x="122511" y="134273"/>
              </a:lnTo>
              <a:lnTo>
                <a:pt x="45720" y="134273"/>
              </a:lnTo>
              <a:lnTo>
                <a:pt x="45720" y="268546"/>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105F06-31F7-4461-80F1-302F5BA3DCE5}">
      <dsp:nvSpPr>
        <dsp:cNvPr id="0" name=""/>
        <dsp:cNvSpPr/>
      </dsp:nvSpPr>
      <dsp:spPr>
        <a:xfrm>
          <a:off x="2192217" y="1653803"/>
          <a:ext cx="1624132" cy="268546"/>
        </a:xfrm>
        <a:custGeom>
          <a:avLst/>
          <a:gdLst/>
          <a:ahLst/>
          <a:cxnLst/>
          <a:rect l="0" t="0" r="0" b="0"/>
          <a:pathLst>
            <a:path>
              <a:moveTo>
                <a:pt x="1624132" y="0"/>
              </a:moveTo>
              <a:lnTo>
                <a:pt x="1624132" y="134273"/>
              </a:lnTo>
              <a:lnTo>
                <a:pt x="0" y="134273"/>
              </a:lnTo>
              <a:lnTo>
                <a:pt x="0" y="268546"/>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C37DC6-C318-4865-948F-E66B12A54B71}">
      <dsp:nvSpPr>
        <dsp:cNvPr id="0" name=""/>
        <dsp:cNvSpPr/>
      </dsp:nvSpPr>
      <dsp:spPr>
        <a:xfrm>
          <a:off x="644876" y="1653803"/>
          <a:ext cx="3171473" cy="268546"/>
        </a:xfrm>
        <a:custGeom>
          <a:avLst/>
          <a:gdLst/>
          <a:ahLst/>
          <a:cxnLst/>
          <a:rect l="0" t="0" r="0" b="0"/>
          <a:pathLst>
            <a:path>
              <a:moveTo>
                <a:pt x="3171473" y="0"/>
              </a:moveTo>
              <a:lnTo>
                <a:pt x="3171473" y="134273"/>
              </a:lnTo>
              <a:lnTo>
                <a:pt x="0" y="134273"/>
              </a:lnTo>
              <a:lnTo>
                <a:pt x="0" y="268546"/>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55E0C1-8F57-4184-A0B3-5ECE0D59DAD6}">
      <dsp:nvSpPr>
        <dsp:cNvPr id="0" name=""/>
        <dsp:cNvSpPr/>
      </dsp:nvSpPr>
      <dsp:spPr>
        <a:xfrm>
          <a:off x="2664917" y="1014406"/>
          <a:ext cx="2302865" cy="639397"/>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kern="1200" cap="none" normalizeH="0" baseline="0" dirty="0" smtClean="0">
              <a:ln/>
              <a:solidFill>
                <a:schemeClr val="tx2">
                  <a:lumMod val="50000"/>
                </a:schemeClr>
              </a:solidFill>
              <a:effectLst/>
              <a:latin typeface="Arial" pitchFamily="34" charset="0"/>
              <a:cs typeface="Arial" pitchFamily="34" charset="0"/>
            </a:rPr>
            <a:t>Computer hardware</a:t>
          </a:r>
        </a:p>
      </dsp:txBody>
      <dsp:txXfrm>
        <a:off x="2664917" y="1014406"/>
        <a:ext cx="2302865" cy="639397"/>
      </dsp:txXfrm>
    </dsp:sp>
    <dsp:sp modelId="{22C8BFD0-50AA-4819-B4CC-B2FC24A9F955}">
      <dsp:nvSpPr>
        <dsp:cNvPr id="0" name=""/>
        <dsp:cNvSpPr/>
      </dsp:nvSpPr>
      <dsp:spPr>
        <a:xfrm>
          <a:off x="5479" y="1922349"/>
          <a:ext cx="1278794" cy="639397"/>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kern="1200" cap="none" normalizeH="0" baseline="0" dirty="0" smtClean="0">
              <a:ln/>
              <a:effectLst/>
              <a:latin typeface="Arial" pitchFamily="34" charset="0"/>
              <a:cs typeface="Arial" pitchFamily="34" charset="0"/>
            </a:rPr>
            <a:t>?</a:t>
          </a:r>
        </a:p>
      </dsp:txBody>
      <dsp:txXfrm>
        <a:off x="5479" y="1922349"/>
        <a:ext cx="1278794" cy="639397"/>
      </dsp:txXfrm>
    </dsp:sp>
    <dsp:sp modelId="{8C4D7751-6DFA-4F21-A264-05C59D1CCC1A}">
      <dsp:nvSpPr>
        <dsp:cNvPr id="0" name=""/>
        <dsp:cNvSpPr/>
      </dsp:nvSpPr>
      <dsp:spPr>
        <a:xfrm>
          <a:off x="1552820" y="1922349"/>
          <a:ext cx="1278794" cy="639397"/>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914400" rtl="1">
            <a:lnSpc>
              <a:spcPct val="100000"/>
            </a:lnSpc>
            <a:spcBef>
              <a:spcPct val="0"/>
            </a:spcBef>
            <a:spcAft>
              <a:spcPct val="0"/>
            </a:spcAft>
            <a:buNone/>
          </a:pPr>
          <a:r>
            <a:rPr lang="en-US" sz="2000" kern="1200" dirty="0" smtClean="0"/>
            <a:t>Output devices</a:t>
          </a:r>
          <a:endParaRPr kumimoji="0" lang="en-US" sz="2000" b="1" i="0" u="none" strike="noStrike" kern="1200" cap="none" normalizeH="0" baseline="0" dirty="0" smtClean="0">
            <a:ln/>
            <a:effectLst/>
            <a:latin typeface="Arial" pitchFamily="34" charset="0"/>
            <a:cs typeface="Arial" pitchFamily="34" charset="0"/>
          </a:endParaRPr>
        </a:p>
      </dsp:txBody>
      <dsp:txXfrm>
        <a:off x="1552820" y="1922349"/>
        <a:ext cx="1278794" cy="639397"/>
      </dsp:txXfrm>
    </dsp:sp>
    <dsp:sp modelId="{04D63227-6C0A-4DCD-BC85-B0DB7CB0C3D0}">
      <dsp:nvSpPr>
        <dsp:cNvPr id="0" name=""/>
        <dsp:cNvSpPr/>
      </dsp:nvSpPr>
      <dsp:spPr>
        <a:xfrm>
          <a:off x="3100161" y="1922349"/>
          <a:ext cx="1278794" cy="639397"/>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en-US" sz="2000" kern="1200" dirty="0" smtClean="0"/>
            <a:t>Input devices</a:t>
          </a:r>
          <a:endParaRPr lang="ar-SA" sz="2000" kern="1200" dirty="0"/>
        </a:p>
      </dsp:txBody>
      <dsp:txXfrm>
        <a:off x="3100161" y="1922349"/>
        <a:ext cx="1278794" cy="639397"/>
      </dsp:txXfrm>
    </dsp:sp>
    <dsp:sp modelId="{5F5EEBED-05EB-425E-A553-D5242FAAC861}">
      <dsp:nvSpPr>
        <dsp:cNvPr id="0" name=""/>
        <dsp:cNvSpPr/>
      </dsp:nvSpPr>
      <dsp:spPr>
        <a:xfrm>
          <a:off x="4647502" y="1922349"/>
          <a:ext cx="1278794" cy="639397"/>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en-US" sz="2000" kern="1200" dirty="0" smtClean="0"/>
            <a:t>memory</a:t>
          </a:r>
          <a:endParaRPr lang="ar-SA" sz="2000" kern="1200" dirty="0"/>
        </a:p>
      </dsp:txBody>
      <dsp:txXfrm>
        <a:off x="4647502" y="1922349"/>
        <a:ext cx="1278794" cy="639397"/>
      </dsp:txXfrm>
    </dsp:sp>
    <dsp:sp modelId="{B7EAC2B7-3928-4289-A37D-20FA58DA0D20}">
      <dsp:nvSpPr>
        <dsp:cNvPr id="0" name=""/>
        <dsp:cNvSpPr/>
      </dsp:nvSpPr>
      <dsp:spPr>
        <a:xfrm>
          <a:off x="6194842" y="1922349"/>
          <a:ext cx="1432377" cy="1006609"/>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en-US" sz="1600" kern="1200" dirty="0" smtClean="0"/>
            <a:t>Central Processing Unit</a:t>
          </a:r>
          <a:endParaRPr lang="ar-SA" sz="1600" kern="1200" dirty="0" smtClean="0"/>
        </a:p>
        <a:p>
          <a:pPr lvl="0" algn="ctr" defTabSz="711200" rtl="1">
            <a:lnSpc>
              <a:spcPct val="90000"/>
            </a:lnSpc>
            <a:spcBef>
              <a:spcPct val="0"/>
            </a:spcBef>
            <a:spcAft>
              <a:spcPct val="35000"/>
            </a:spcAft>
          </a:pPr>
          <a:r>
            <a:rPr lang="en-US" sz="2000" kern="1200" dirty="0" err="1" smtClean="0"/>
            <a:t>Cpu</a:t>
          </a:r>
          <a:endParaRPr lang="en-US" sz="2000" kern="1200" dirty="0" smtClean="0"/>
        </a:p>
      </dsp:txBody>
      <dsp:txXfrm>
        <a:off x="6194842" y="1922349"/>
        <a:ext cx="1432377" cy="1006609"/>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6F60CC2-A892-437D-8B4F-30F0B9A08E05}">
      <dsp:nvSpPr>
        <dsp:cNvPr id="0" name=""/>
        <dsp:cNvSpPr/>
      </dsp:nvSpPr>
      <dsp:spPr>
        <a:xfrm>
          <a:off x="3816349" y="1653803"/>
          <a:ext cx="3094681" cy="268546"/>
        </a:xfrm>
        <a:custGeom>
          <a:avLst/>
          <a:gdLst/>
          <a:ahLst/>
          <a:cxnLst/>
          <a:rect l="0" t="0" r="0" b="0"/>
          <a:pathLst>
            <a:path>
              <a:moveTo>
                <a:pt x="0" y="0"/>
              </a:moveTo>
              <a:lnTo>
                <a:pt x="0" y="134273"/>
              </a:lnTo>
              <a:lnTo>
                <a:pt x="3094681" y="134273"/>
              </a:lnTo>
              <a:lnTo>
                <a:pt x="3094681" y="268546"/>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B435E0-1DA4-4640-87B1-B52FA23FE268}">
      <dsp:nvSpPr>
        <dsp:cNvPr id="0" name=""/>
        <dsp:cNvSpPr/>
      </dsp:nvSpPr>
      <dsp:spPr>
        <a:xfrm>
          <a:off x="3816349" y="1653803"/>
          <a:ext cx="1470549" cy="268546"/>
        </a:xfrm>
        <a:custGeom>
          <a:avLst/>
          <a:gdLst/>
          <a:ahLst/>
          <a:cxnLst/>
          <a:rect l="0" t="0" r="0" b="0"/>
          <a:pathLst>
            <a:path>
              <a:moveTo>
                <a:pt x="0" y="0"/>
              </a:moveTo>
              <a:lnTo>
                <a:pt x="0" y="134273"/>
              </a:lnTo>
              <a:lnTo>
                <a:pt x="1470549" y="134273"/>
              </a:lnTo>
              <a:lnTo>
                <a:pt x="1470549" y="268546"/>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ED3B72-7308-49E3-A889-1C9153A06133}">
      <dsp:nvSpPr>
        <dsp:cNvPr id="0" name=""/>
        <dsp:cNvSpPr/>
      </dsp:nvSpPr>
      <dsp:spPr>
        <a:xfrm>
          <a:off x="3693838" y="1653803"/>
          <a:ext cx="91440" cy="268546"/>
        </a:xfrm>
        <a:custGeom>
          <a:avLst/>
          <a:gdLst/>
          <a:ahLst/>
          <a:cxnLst/>
          <a:rect l="0" t="0" r="0" b="0"/>
          <a:pathLst>
            <a:path>
              <a:moveTo>
                <a:pt x="122511" y="0"/>
              </a:moveTo>
              <a:lnTo>
                <a:pt x="122511" y="134273"/>
              </a:lnTo>
              <a:lnTo>
                <a:pt x="45720" y="134273"/>
              </a:lnTo>
              <a:lnTo>
                <a:pt x="45720" y="268546"/>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105F06-31F7-4461-80F1-302F5BA3DCE5}">
      <dsp:nvSpPr>
        <dsp:cNvPr id="0" name=""/>
        <dsp:cNvSpPr/>
      </dsp:nvSpPr>
      <dsp:spPr>
        <a:xfrm>
          <a:off x="2192217" y="1653803"/>
          <a:ext cx="1624132" cy="268546"/>
        </a:xfrm>
        <a:custGeom>
          <a:avLst/>
          <a:gdLst/>
          <a:ahLst/>
          <a:cxnLst/>
          <a:rect l="0" t="0" r="0" b="0"/>
          <a:pathLst>
            <a:path>
              <a:moveTo>
                <a:pt x="1624132" y="0"/>
              </a:moveTo>
              <a:lnTo>
                <a:pt x="1624132" y="134273"/>
              </a:lnTo>
              <a:lnTo>
                <a:pt x="0" y="134273"/>
              </a:lnTo>
              <a:lnTo>
                <a:pt x="0" y="268546"/>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C37DC6-C318-4865-948F-E66B12A54B71}">
      <dsp:nvSpPr>
        <dsp:cNvPr id="0" name=""/>
        <dsp:cNvSpPr/>
      </dsp:nvSpPr>
      <dsp:spPr>
        <a:xfrm>
          <a:off x="644876" y="1653803"/>
          <a:ext cx="3171473" cy="268546"/>
        </a:xfrm>
        <a:custGeom>
          <a:avLst/>
          <a:gdLst/>
          <a:ahLst/>
          <a:cxnLst/>
          <a:rect l="0" t="0" r="0" b="0"/>
          <a:pathLst>
            <a:path>
              <a:moveTo>
                <a:pt x="3171473" y="0"/>
              </a:moveTo>
              <a:lnTo>
                <a:pt x="3171473" y="134273"/>
              </a:lnTo>
              <a:lnTo>
                <a:pt x="0" y="134273"/>
              </a:lnTo>
              <a:lnTo>
                <a:pt x="0" y="268546"/>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55E0C1-8F57-4184-A0B3-5ECE0D59DAD6}">
      <dsp:nvSpPr>
        <dsp:cNvPr id="0" name=""/>
        <dsp:cNvSpPr/>
      </dsp:nvSpPr>
      <dsp:spPr>
        <a:xfrm>
          <a:off x="2664917" y="1014406"/>
          <a:ext cx="2302865" cy="639397"/>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kern="1200" cap="none" normalizeH="0" baseline="0" dirty="0" smtClean="0">
              <a:ln/>
              <a:solidFill>
                <a:schemeClr val="tx2">
                  <a:lumMod val="50000"/>
                </a:schemeClr>
              </a:solidFill>
              <a:effectLst/>
              <a:latin typeface="Arial" pitchFamily="34" charset="0"/>
              <a:cs typeface="Arial" pitchFamily="34" charset="0"/>
            </a:rPr>
            <a:t>Computer Hardware</a:t>
          </a:r>
        </a:p>
      </dsp:txBody>
      <dsp:txXfrm>
        <a:off x="2664917" y="1014406"/>
        <a:ext cx="2302865" cy="639397"/>
      </dsp:txXfrm>
    </dsp:sp>
    <dsp:sp modelId="{22C8BFD0-50AA-4819-B4CC-B2FC24A9F955}">
      <dsp:nvSpPr>
        <dsp:cNvPr id="0" name=""/>
        <dsp:cNvSpPr/>
      </dsp:nvSpPr>
      <dsp:spPr>
        <a:xfrm>
          <a:off x="5479" y="1922349"/>
          <a:ext cx="1278794" cy="639397"/>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kern="1200" cap="none" normalizeH="0" baseline="0" dirty="0" smtClean="0">
              <a:ln/>
              <a:effectLst/>
              <a:latin typeface="Arial" pitchFamily="34" charset="0"/>
              <a:cs typeface="Arial" pitchFamily="34" charset="0"/>
            </a:rPr>
            <a:t>?</a:t>
          </a:r>
        </a:p>
      </dsp:txBody>
      <dsp:txXfrm>
        <a:off x="5479" y="1922349"/>
        <a:ext cx="1278794" cy="639397"/>
      </dsp:txXfrm>
    </dsp:sp>
    <dsp:sp modelId="{8C4D7751-6DFA-4F21-A264-05C59D1CCC1A}">
      <dsp:nvSpPr>
        <dsp:cNvPr id="0" name=""/>
        <dsp:cNvSpPr/>
      </dsp:nvSpPr>
      <dsp:spPr>
        <a:xfrm>
          <a:off x="1552820" y="1922349"/>
          <a:ext cx="1278794" cy="639397"/>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914400" rtl="1">
            <a:lnSpc>
              <a:spcPct val="100000"/>
            </a:lnSpc>
            <a:spcBef>
              <a:spcPct val="0"/>
            </a:spcBef>
            <a:spcAft>
              <a:spcPct val="0"/>
            </a:spcAft>
            <a:buNone/>
          </a:pPr>
          <a:r>
            <a:rPr lang="en-US" sz="2000" kern="1200" dirty="0" smtClean="0"/>
            <a:t>Output Devices</a:t>
          </a:r>
          <a:endParaRPr kumimoji="0" lang="en-US" sz="2000" b="1" i="0" u="none" strike="noStrike" kern="1200" cap="none" normalizeH="0" baseline="0" dirty="0" smtClean="0">
            <a:ln/>
            <a:effectLst/>
            <a:latin typeface="Arial" pitchFamily="34" charset="0"/>
            <a:cs typeface="Arial" pitchFamily="34" charset="0"/>
          </a:endParaRPr>
        </a:p>
      </dsp:txBody>
      <dsp:txXfrm>
        <a:off x="1552820" y="1922349"/>
        <a:ext cx="1278794" cy="639397"/>
      </dsp:txXfrm>
    </dsp:sp>
    <dsp:sp modelId="{04D63227-6C0A-4DCD-BC85-B0DB7CB0C3D0}">
      <dsp:nvSpPr>
        <dsp:cNvPr id="0" name=""/>
        <dsp:cNvSpPr/>
      </dsp:nvSpPr>
      <dsp:spPr>
        <a:xfrm>
          <a:off x="3100161" y="1922349"/>
          <a:ext cx="1278794" cy="639397"/>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en-US" sz="2000" kern="1200" dirty="0" smtClean="0"/>
            <a:t>Input Devices</a:t>
          </a:r>
          <a:endParaRPr lang="ar-SA" sz="2000" kern="1200" dirty="0"/>
        </a:p>
      </dsp:txBody>
      <dsp:txXfrm>
        <a:off x="3100161" y="1922349"/>
        <a:ext cx="1278794" cy="639397"/>
      </dsp:txXfrm>
    </dsp:sp>
    <dsp:sp modelId="{5F5EEBED-05EB-425E-A553-D5242FAAC861}">
      <dsp:nvSpPr>
        <dsp:cNvPr id="0" name=""/>
        <dsp:cNvSpPr/>
      </dsp:nvSpPr>
      <dsp:spPr>
        <a:xfrm>
          <a:off x="4647502" y="1922349"/>
          <a:ext cx="1278794" cy="639397"/>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en-US" sz="2000" kern="1200" dirty="0" smtClean="0"/>
            <a:t>Memory</a:t>
          </a:r>
          <a:endParaRPr lang="ar-SA" sz="2000" kern="1200" dirty="0"/>
        </a:p>
      </dsp:txBody>
      <dsp:txXfrm>
        <a:off x="4647502" y="1922349"/>
        <a:ext cx="1278794" cy="639397"/>
      </dsp:txXfrm>
    </dsp:sp>
    <dsp:sp modelId="{B7EAC2B7-3928-4289-A37D-20FA58DA0D20}">
      <dsp:nvSpPr>
        <dsp:cNvPr id="0" name=""/>
        <dsp:cNvSpPr/>
      </dsp:nvSpPr>
      <dsp:spPr>
        <a:xfrm>
          <a:off x="6194842" y="1922349"/>
          <a:ext cx="1432377" cy="1006609"/>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en-US" sz="1600" kern="1200" dirty="0" smtClean="0"/>
            <a:t>Central Processing Unit</a:t>
          </a:r>
          <a:endParaRPr lang="ar-SA" sz="1600" kern="1200" dirty="0" smtClean="0"/>
        </a:p>
        <a:p>
          <a:pPr lvl="0" algn="ctr" defTabSz="711200" rtl="1">
            <a:lnSpc>
              <a:spcPct val="90000"/>
            </a:lnSpc>
            <a:spcBef>
              <a:spcPct val="0"/>
            </a:spcBef>
            <a:spcAft>
              <a:spcPct val="35000"/>
            </a:spcAft>
          </a:pPr>
          <a:r>
            <a:rPr lang="en-US" sz="2000" kern="1200" dirty="0" smtClean="0"/>
            <a:t>CPU</a:t>
          </a:r>
        </a:p>
        <a:p>
          <a:pPr lvl="0" algn="ctr" defTabSz="711200" rtl="1">
            <a:lnSpc>
              <a:spcPct val="90000"/>
            </a:lnSpc>
            <a:spcBef>
              <a:spcPct val="0"/>
            </a:spcBef>
            <a:spcAft>
              <a:spcPct val="35000"/>
            </a:spcAft>
          </a:pPr>
          <a:r>
            <a:rPr lang="en-US" sz="1000" kern="1200" dirty="0" smtClean="0"/>
            <a:t>)</a:t>
          </a:r>
          <a:r>
            <a:rPr lang="ar-SA" sz="1000" kern="1200" dirty="0" smtClean="0"/>
            <a:t>)</a:t>
          </a:r>
          <a:endParaRPr lang="ar-SA" sz="1000" kern="1200" dirty="0"/>
        </a:p>
      </dsp:txBody>
      <dsp:txXfrm>
        <a:off x="6194842" y="1922349"/>
        <a:ext cx="1432377" cy="100660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2">
        <a:schemeClr val="bg1"/>
      </p:bgRef>
    </p:bg>
    <p:spTree>
      <p:nvGrpSpPr>
        <p:cNvPr id="1" name=""/>
        <p:cNvGrpSpPr/>
        <p:nvPr/>
      </p:nvGrpSpPr>
      <p:grpSpPr>
        <a:xfrm>
          <a:off x="0" y="0"/>
          <a:ext cx="0" cy="0"/>
          <a:chOff x="0" y="0"/>
          <a:chExt cx="0" cy="0"/>
        </a:xfrm>
      </p:grpSpPr>
      <p:sp>
        <p:nvSpPr>
          <p:cNvPr id="8" name="مستطيل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رابط مستقيم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عنوان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ar-SA" smtClean="0"/>
              <a:t>انقر لتحرير نمط العنوان الرئيسي</a:t>
            </a:r>
            <a:endParaRPr kumimoji="0" lang="en-US"/>
          </a:p>
        </p:txBody>
      </p:sp>
      <p:sp>
        <p:nvSpPr>
          <p:cNvPr id="25" name="عنوان فرعي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sp>
        <p:nvSpPr>
          <p:cNvPr id="31" name="عنصر نائب للتاريخ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537B5D11-F11E-40D3-8BBC-BDF0B08F682F}" type="datetimeFigureOut">
              <a:rPr lang="ar-SA" smtClean="0"/>
              <a:pPr/>
              <a:t>30/12/39</a:t>
            </a:fld>
            <a:endParaRPr lang="ar-SA"/>
          </a:p>
        </p:txBody>
      </p:sp>
      <p:sp>
        <p:nvSpPr>
          <p:cNvPr id="18" name="عنصر نائب للتذييل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ar-SA"/>
          </a:p>
        </p:txBody>
      </p:sp>
      <p:sp>
        <p:nvSpPr>
          <p:cNvPr id="29" name="عنصر نائب لرقم الشريحة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0C30A249-908F-4627-A0A8-3E79F3C1D2C0}" type="slidenum">
              <a:rPr lang="ar-SA" smtClean="0"/>
              <a:pPr/>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537B5D11-F11E-40D3-8BBC-BDF0B08F682F}" type="datetimeFigureOut">
              <a:rPr lang="ar-SA" smtClean="0"/>
              <a:pPr/>
              <a:t>30/12/39</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C30A249-908F-4627-A0A8-3E79F3C1D2C0}"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53200" y="274955"/>
            <a:ext cx="1524000" cy="5851525"/>
          </a:xfrm>
        </p:spPr>
        <p:txBody>
          <a:bodyPr vert="eaVert" ancho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42"/>
            <a:ext cx="6019800" cy="5851525"/>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a:xfrm>
            <a:off x="4242816" y="6557946"/>
            <a:ext cx="2002464" cy="226902"/>
          </a:xfrm>
        </p:spPr>
        <p:txBody>
          <a:bodyPr/>
          <a:lstStyle>
            <a:extLst/>
          </a:lstStyle>
          <a:p>
            <a:fld id="{537B5D11-F11E-40D3-8BBC-BDF0B08F682F}" type="datetimeFigureOut">
              <a:rPr lang="ar-SA" smtClean="0"/>
              <a:pPr/>
              <a:t>30/12/39</a:t>
            </a:fld>
            <a:endParaRPr lang="ar-SA"/>
          </a:p>
        </p:txBody>
      </p:sp>
      <p:sp>
        <p:nvSpPr>
          <p:cNvPr id="5" name="عنصر نائب للتذييل 4"/>
          <p:cNvSpPr>
            <a:spLocks noGrp="1"/>
          </p:cNvSpPr>
          <p:nvPr>
            <p:ph type="ftr" sz="quarter" idx="11"/>
          </p:nvPr>
        </p:nvSpPr>
        <p:spPr>
          <a:xfrm>
            <a:off x="457200" y="6556248"/>
            <a:ext cx="3657600" cy="228600"/>
          </a:xfrm>
        </p:spPr>
        <p:txBody>
          <a:bodyPr/>
          <a:lstStyle>
            <a:extLst/>
          </a:lstStyle>
          <a:p>
            <a:endParaRPr lang="ar-SA"/>
          </a:p>
        </p:txBody>
      </p:sp>
      <p:sp>
        <p:nvSpPr>
          <p:cNvPr id="6" name="عنصر نائب لرقم الشريحة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0C30A249-908F-4627-A0A8-3E79F3C1D2C0}" type="slidenum">
              <a:rPr lang="ar-SA" smtClean="0"/>
              <a:pPr/>
              <a:t>‹#›</a:t>
            </a:fld>
            <a:endParaRPr lang="ar-S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ar-SA"/>
          </a:p>
        </p:txBody>
      </p:sp>
      <p:sp>
        <p:nvSpPr>
          <p:cNvPr id="3" name="SmartArt Placeholder 2"/>
          <p:cNvSpPr>
            <a:spLocks noGrp="1"/>
          </p:cNvSpPr>
          <p:nvPr>
            <p:ph type="dgm" idx="1"/>
          </p:nvPr>
        </p:nvSpPr>
        <p:spPr>
          <a:xfrm>
            <a:off x="457200" y="1600200"/>
            <a:ext cx="8229600" cy="4530725"/>
          </a:xfrm>
        </p:spPr>
        <p:txBody>
          <a:bodyPr/>
          <a:lstStyle/>
          <a:p>
            <a:endParaRPr lang="ar-SA"/>
          </a:p>
        </p:txBody>
      </p:sp>
      <p:sp>
        <p:nvSpPr>
          <p:cNvPr id="4" name="Date Placeholder 3"/>
          <p:cNvSpPr>
            <a:spLocks noGrp="1"/>
          </p:cNvSpPr>
          <p:nvPr>
            <p:ph type="dt" sz="half" idx="10"/>
          </p:nvPr>
        </p:nvSpPr>
        <p:spPr>
          <a:xfrm>
            <a:off x="457200" y="6243638"/>
            <a:ext cx="2133600" cy="457200"/>
          </a:xfrm>
        </p:spPr>
        <p:txBody>
          <a:bodyPr/>
          <a:lstStyle>
            <a:lvl1pPr>
              <a:defRPr/>
            </a:lvl1pPr>
          </a:lstStyle>
          <a:p>
            <a:endParaRPr lang="en-US" alt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6" name="Slide Number Placeholder 5"/>
          <p:cNvSpPr>
            <a:spLocks noGrp="1"/>
          </p:cNvSpPr>
          <p:nvPr>
            <p:ph type="sldNum" sz="quarter" idx="12"/>
          </p:nvPr>
        </p:nvSpPr>
        <p:spPr>
          <a:xfrm>
            <a:off x="6553200" y="6243638"/>
            <a:ext cx="2133600" cy="457200"/>
          </a:xfrm>
        </p:spPr>
        <p:txBody>
          <a:bodyPr/>
          <a:lstStyle>
            <a:lvl1pPr>
              <a:defRPr/>
            </a:lvl1pPr>
          </a:lstStyle>
          <a:p>
            <a:fld id="{32F17B20-884A-446F-B3B9-BEF4853EEDE6}" type="slidenum">
              <a:rPr lang="ar-SA" altLang="en-US"/>
              <a:pPr/>
              <a:t>‹#›</a:t>
            </a:fld>
            <a:endParaRPr lang="en-US" altLang="en-US"/>
          </a:p>
        </p:txBody>
      </p:sp>
    </p:spTree>
  </p:cSld>
  <p:clrMapOvr>
    <a:masterClrMapping/>
  </p:clrMapOvr>
  <p:transition spd="med">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7813"/>
            <a:ext cx="8229600" cy="1139825"/>
          </a:xfrm>
        </p:spPr>
        <p:txBody>
          <a:bodyPr/>
          <a:lstStyle/>
          <a:p>
            <a:r>
              <a:rPr lang="en-US" smtClean="0"/>
              <a:t>Click to edit Master title style</a:t>
            </a:r>
            <a:endParaRPr lang="ar-SA"/>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Content Placeholder 4"/>
          <p:cNvSpPr>
            <a:spLocks noGrp="1"/>
          </p:cNvSpPr>
          <p:nvPr>
            <p:ph sz="quarter" idx="3"/>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Content Placeholder 5"/>
          <p:cNvSpPr>
            <a:spLocks noGrp="1"/>
          </p:cNvSpPr>
          <p:nvPr>
            <p:ph sz="quarter" idx="4"/>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Date Placeholder 6"/>
          <p:cNvSpPr>
            <a:spLocks noGrp="1"/>
          </p:cNvSpPr>
          <p:nvPr>
            <p:ph type="dt" sz="half" idx="10"/>
          </p:nvPr>
        </p:nvSpPr>
        <p:spPr>
          <a:xfrm>
            <a:off x="457200" y="6243638"/>
            <a:ext cx="2133600" cy="457200"/>
          </a:xfrm>
        </p:spPr>
        <p:txBody>
          <a:bodyPr/>
          <a:lstStyle>
            <a:lvl1pPr>
              <a:defRPr/>
            </a:lvl1pPr>
          </a:lstStyle>
          <a:p>
            <a:endParaRPr lang="en-US" altLang="en-US"/>
          </a:p>
        </p:txBody>
      </p:sp>
      <p:sp>
        <p:nvSpPr>
          <p:cNvPr id="8" name="Footer Placeholder 7"/>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9" name="Slide Number Placeholder 8"/>
          <p:cNvSpPr>
            <a:spLocks noGrp="1"/>
          </p:cNvSpPr>
          <p:nvPr>
            <p:ph type="sldNum" sz="quarter" idx="12"/>
          </p:nvPr>
        </p:nvSpPr>
        <p:spPr>
          <a:xfrm>
            <a:off x="6553200" y="6243638"/>
            <a:ext cx="2133600" cy="457200"/>
          </a:xfrm>
        </p:spPr>
        <p:txBody>
          <a:bodyPr/>
          <a:lstStyle>
            <a:lvl1pPr>
              <a:defRPr/>
            </a:lvl1pPr>
          </a:lstStyle>
          <a:p>
            <a:fld id="{B533EB4C-712F-4728-B2C1-3D762972083C}" type="slidenum">
              <a:rPr lang="ar-SA" altLang="en-US"/>
              <a:pPr/>
              <a:t>‹#›</a:t>
            </a:fld>
            <a:endParaRPr lang="en-US" altLang="en-US"/>
          </a:p>
        </p:txBody>
      </p:sp>
    </p:spTree>
  </p:cSld>
  <p:clrMapOvr>
    <a:masterClrMapping/>
  </p:clrMapOvr>
  <p:transition spd="med">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197C2427-7B1B-4F75-B753-CEB0C1F48ADF}" type="datetimeFigureOut">
              <a:rPr lang="ar-SA"/>
              <a:pPr/>
              <a:t>30/12/39</a:t>
            </a:fld>
            <a:endParaRPr lang="ar-SA"/>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ar-SA"/>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873AE7E5-BEE8-4605-AD58-5E78A538BF02}" type="slidenum">
              <a:rPr lang="ar-SA"/>
              <a:pPr/>
              <a:t>‹#›</a:t>
            </a:fld>
            <a:endParaRPr lang="ar-SA"/>
          </a:p>
        </p:txBody>
      </p:sp>
    </p:spTree>
    <p:extLst>
      <p:ext uri="{BB962C8B-B14F-4D97-AF65-F5344CB8AC3E}">
        <p14:creationId xmlns:p14="http://schemas.microsoft.com/office/powerpoint/2010/main" xmlns="" val="3437597487"/>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97C2427-7B1B-4F75-B753-CEB0C1F48ADF}" type="datetimeFigureOut">
              <a:rPr lang="ar-SA" smtClean="0">
                <a:solidFill>
                  <a:srgbClr val="B13F9A"/>
                </a:solidFill>
              </a:rPr>
              <a:pPr/>
              <a:t>30/12/39</a:t>
            </a:fld>
            <a:endParaRPr lang="ar-SA">
              <a:solidFill>
                <a:srgbClr val="B13F9A"/>
              </a:solidFill>
            </a:endParaRPr>
          </a:p>
        </p:txBody>
      </p:sp>
      <p:sp>
        <p:nvSpPr>
          <p:cNvPr id="5" name="Footer Placeholder 4"/>
          <p:cNvSpPr>
            <a:spLocks noGrp="1"/>
          </p:cNvSpPr>
          <p:nvPr>
            <p:ph type="ftr" sz="quarter" idx="11"/>
          </p:nvPr>
        </p:nvSpPr>
        <p:spPr/>
        <p:txBody>
          <a:bodyPr/>
          <a:lstStyle>
            <a:extLst/>
          </a:lstStyle>
          <a:p>
            <a:endParaRPr lang="ar-SA">
              <a:solidFill>
                <a:srgbClr val="B13F9A"/>
              </a:solidFill>
            </a:endParaRPr>
          </a:p>
        </p:txBody>
      </p:sp>
      <p:sp>
        <p:nvSpPr>
          <p:cNvPr id="6" name="Slide Number Placeholder 5"/>
          <p:cNvSpPr>
            <a:spLocks noGrp="1"/>
          </p:cNvSpPr>
          <p:nvPr>
            <p:ph type="sldNum" sz="quarter" idx="12"/>
          </p:nvPr>
        </p:nvSpPr>
        <p:spPr/>
        <p:txBody>
          <a:bodyPr/>
          <a:lstStyle>
            <a:extLst/>
          </a:lstStyle>
          <a:p>
            <a:fld id="{873AE7E5-BEE8-4605-AD58-5E78A538BF02}" type="slidenum">
              <a:rPr lang="ar-SA" smtClean="0">
                <a:solidFill>
                  <a:srgbClr val="B13F9A"/>
                </a:solidFill>
              </a:rPr>
              <a:pPr/>
              <a:t>‹#›</a:t>
            </a:fld>
            <a:endParaRPr lang="ar-SA">
              <a:solidFill>
                <a:srgbClr val="B13F9A"/>
              </a:solidFill>
            </a:endParaRPr>
          </a:p>
        </p:txBody>
      </p:sp>
    </p:spTree>
    <p:extLst>
      <p:ext uri="{BB962C8B-B14F-4D97-AF65-F5344CB8AC3E}">
        <p14:creationId xmlns:p14="http://schemas.microsoft.com/office/powerpoint/2010/main" xmlns="" val="8844655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197C2427-7B1B-4F75-B753-CEB0C1F48ADF}" type="datetimeFigureOut">
              <a:rPr lang="ar-SA" smtClean="0">
                <a:solidFill>
                  <a:srgbClr val="B13F9A"/>
                </a:solidFill>
              </a:rPr>
              <a:pPr/>
              <a:t>30/12/39</a:t>
            </a:fld>
            <a:endParaRPr lang="ar-SA">
              <a:solidFill>
                <a:srgbClr val="B13F9A"/>
              </a:solidFill>
            </a:endParaRPr>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ar-SA">
              <a:solidFill>
                <a:srgbClr val="B13F9A"/>
              </a:solidFill>
            </a:endParaRPr>
          </a:p>
        </p:txBody>
      </p:sp>
      <p:sp>
        <p:nvSpPr>
          <p:cNvPr id="6" name="Slide Number Placeholder 5"/>
          <p:cNvSpPr>
            <a:spLocks noGrp="1"/>
          </p:cNvSpPr>
          <p:nvPr>
            <p:ph type="sldNum" sz="quarter" idx="12"/>
          </p:nvPr>
        </p:nvSpPr>
        <p:spPr>
          <a:xfrm>
            <a:off x="6733952" y="6555112"/>
            <a:ext cx="588336" cy="228600"/>
          </a:xfrm>
        </p:spPr>
        <p:txBody>
          <a:bodyPr/>
          <a:lstStyle>
            <a:extLst/>
          </a:lstStyle>
          <a:p>
            <a:fld id="{873AE7E5-BEE8-4605-AD58-5E78A538BF02}" type="slidenum">
              <a:rPr lang="ar-SA" smtClean="0">
                <a:solidFill>
                  <a:srgbClr val="B13F9A"/>
                </a:solidFill>
              </a:rPr>
              <a:pPr/>
              <a:t>‹#›</a:t>
            </a:fld>
            <a:endParaRPr lang="ar-SA">
              <a:solidFill>
                <a:srgbClr val="B13F9A"/>
              </a:solidFill>
            </a:endParaRPr>
          </a:p>
        </p:txBody>
      </p:sp>
    </p:spTree>
    <p:extLst>
      <p:ext uri="{BB962C8B-B14F-4D97-AF65-F5344CB8AC3E}">
        <p14:creationId xmlns:p14="http://schemas.microsoft.com/office/powerpoint/2010/main" xmlns="" val="2303657617"/>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97C2427-7B1B-4F75-B753-CEB0C1F48ADF}" type="datetimeFigureOut">
              <a:rPr lang="ar-SA" smtClean="0">
                <a:solidFill>
                  <a:srgbClr val="B13F9A"/>
                </a:solidFill>
              </a:rPr>
              <a:pPr/>
              <a:t>30/12/39</a:t>
            </a:fld>
            <a:endParaRPr lang="ar-SA">
              <a:solidFill>
                <a:srgbClr val="B13F9A"/>
              </a:solidFill>
            </a:endParaRPr>
          </a:p>
        </p:txBody>
      </p:sp>
      <p:sp>
        <p:nvSpPr>
          <p:cNvPr id="6" name="Footer Placeholder 5"/>
          <p:cNvSpPr>
            <a:spLocks noGrp="1"/>
          </p:cNvSpPr>
          <p:nvPr>
            <p:ph type="ftr" sz="quarter" idx="11"/>
          </p:nvPr>
        </p:nvSpPr>
        <p:spPr/>
        <p:txBody>
          <a:bodyPr/>
          <a:lstStyle>
            <a:extLst/>
          </a:lstStyle>
          <a:p>
            <a:endParaRPr lang="ar-SA">
              <a:solidFill>
                <a:srgbClr val="B13F9A"/>
              </a:solidFill>
            </a:endParaRPr>
          </a:p>
        </p:txBody>
      </p:sp>
      <p:sp>
        <p:nvSpPr>
          <p:cNvPr id="7" name="Slide Number Placeholder 6"/>
          <p:cNvSpPr>
            <a:spLocks noGrp="1"/>
          </p:cNvSpPr>
          <p:nvPr>
            <p:ph type="sldNum" sz="quarter" idx="12"/>
          </p:nvPr>
        </p:nvSpPr>
        <p:spPr/>
        <p:txBody>
          <a:bodyPr/>
          <a:lstStyle>
            <a:extLst/>
          </a:lstStyle>
          <a:p>
            <a:fld id="{873AE7E5-BEE8-4605-AD58-5E78A538BF02}" type="slidenum">
              <a:rPr lang="ar-SA" smtClean="0">
                <a:solidFill>
                  <a:srgbClr val="B13F9A"/>
                </a:solidFill>
              </a:rPr>
              <a:pPr/>
              <a:t>‹#›</a:t>
            </a:fld>
            <a:endParaRPr lang="ar-SA">
              <a:solidFill>
                <a:srgbClr val="B13F9A"/>
              </a:solidFill>
            </a:endParaRPr>
          </a:p>
        </p:txBody>
      </p:sp>
    </p:spTree>
    <p:extLst>
      <p:ext uri="{BB962C8B-B14F-4D97-AF65-F5344CB8AC3E}">
        <p14:creationId xmlns:p14="http://schemas.microsoft.com/office/powerpoint/2010/main" xmlns="" val="40787446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97C2427-7B1B-4F75-B753-CEB0C1F48ADF}" type="datetimeFigureOut">
              <a:rPr lang="ar-SA" smtClean="0">
                <a:solidFill>
                  <a:srgbClr val="B13F9A"/>
                </a:solidFill>
              </a:rPr>
              <a:pPr/>
              <a:t>30/12/39</a:t>
            </a:fld>
            <a:endParaRPr lang="ar-SA">
              <a:solidFill>
                <a:srgbClr val="B13F9A"/>
              </a:solidFill>
            </a:endParaRPr>
          </a:p>
        </p:txBody>
      </p:sp>
      <p:sp>
        <p:nvSpPr>
          <p:cNvPr id="8" name="Footer Placeholder 7"/>
          <p:cNvSpPr>
            <a:spLocks noGrp="1"/>
          </p:cNvSpPr>
          <p:nvPr>
            <p:ph type="ftr" sz="quarter" idx="11"/>
          </p:nvPr>
        </p:nvSpPr>
        <p:spPr/>
        <p:txBody>
          <a:bodyPr/>
          <a:lstStyle>
            <a:extLst/>
          </a:lstStyle>
          <a:p>
            <a:endParaRPr lang="ar-SA">
              <a:solidFill>
                <a:srgbClr val="B13F9A"/>
              </a:solidFill>
            </a:endParaRPr>
          </a:p>
        </p:txBody>
      </p:sp>
      <p:sp>
        <p:nvSpPr>
          <p:cNvPr id="9" name="Slide Number Placeholder 8"/>
          <p:cNvSpPr>
            <a:spLocks noGrp="1"/>
          </p:cNvSpPr>
          <p:nvPr>
            <p:ph type="sldNum" sz="quarter" idx="12"/>
          </p:nvPr>
        </p:nvSpPr>
        <p:spPr/>
        <p:txBody>
          <a:bodyPr/>
          <a:lstStyle>
            <a:extLst/>
          </a:lstStyle>
          <a:p>
            <a:fld id="{873AE7E5-BEE8-4605-AD58-5E78A538BF02}" type="slidenum">
              <a:rPr lang="ar-SA" smtClean="0">
                <a:solidFill>
                  <a:srgbClr val="B13F9A"/>
                </a:solidFill>
              </a:rPr>
              <a:pPr/>
              <a:t>‹#›</a:t>
            </a:fld>
            <a:endParaRPr lang="ar-SA">
              <a:solidFill>
                <a:srgbClr val="B13F9A"/>
              </a:solidFill>
            </a:endParaRPr>
          </a:p>
        </p:txBody>
      </p:sp>
    </p:spTree>
    <p:extLst>
      <p:ext uri="{BB962C8B-B14F-4D97-AF65-F5344CB8AC3E}">
        <p14:creationId xmlns:p14="http://schemas.microsoft.com/office/powerpoint/2010/main" xmlns="" val="4276303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97C2427-7B1B-4F75-B753-CEB0C1F48ADF}" type="datetimeFigureOut">
              <a:rPr lang="ar-SA" smtClean="0">
                <a:solidFill>
                  <a:srgbClr val="B13F9A"/>
                </a:solidFill>
              </a:rPr>
              <a:pPr/>
              <a:t>30/12/39</a:t>
            </a:fld>
            <a:endParaRPr lang="ar-SA">
              <a:solidFill>
                <a:srgbClr val="B13F9A"/>
              </a:solidFill>
            </a:endParaRPr>
          </a:p>
        </p:txBody>
      </p:sp>
      <p:sp>
        <p:nvSpPr>
          <p:cNvPr id="4" name="Footer Placeholder 3"/>
          <p:cNvSpPr>
            <a:spLocks noGrp="1"/>
          </p:cNvSpPr>
          <p:nvPr>
            <p:ph type="ftr" sz="quarter" idx="11"/>
          </p:nvPr>
        </p:nvSpPr>
        <p:spPr/>
        <p:txBody>
          <a:bodyPr/>
          <a:lstStyle>
            <a:extLst/>
          </a:lstStyle>
          <a:p>
            <a:endParaRPr lang="ar-SA">
              <a:solidFill>
                <a:srgbClr val="B13F9A"/>
              </a:solidFill>
            </a:endParaRPr>
          </a:p>
        </p:txBody>
      </p:sp>
      <p:sp>
        <p:nvSpPr>
          <p:cNvPr id="5" name="Slide Number Placeholder 4"/>
          <p:cNvSpPr>
            <a:spLocks noGrp="1"/>
          </p:cNvSpPr>
          <p:nvPr>
            <p:ph type="sldNum" sz="quarter" idx="12"/>
          </p:nvPr>
        </p:nvSpPr>
        <p:spPr/>
        <p:txBody>
          <a:bodyPr/>
          <a:lstStyle>
            <a:extLst/>
          </a:lstStyle>
          <a:p>
            <a:fld id="{873AE7E5-BEE8-4605-AD58-5E78A538BF02}" type="slidenum">
              <a:rPr lang="ar-SA" smtClean="0">
                <a:solidFill>
                  <a:srgbClr val="B13F9A"/>
                </a:solidFill>
              </a:rPr>
              <a:pPr/>
              <a:t>‹#›</a:t>
            </a:fld>
            <a:endParaRPr lang="ar-SA">
              <a:solidFill>
                <a:srgbClr val="B13F9A"/>
              </a:solidFill>
            </a:endParaRPr>
          </a:p>
        </p:txBody>
      </p:sp>
    </p:spTree>
    <p:extLst>
      <p:ext uri="{BB962C8B-B14F-4D97-AF65-F5344CB8AC3E}">
        <p14:creationId xmlns:p14="http://schemas.microsoft.com/office/powerpoint/2010/main" xmlns="" val="12331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537B5D11-F11E-40D3-8BBC-BDF0B08F682F}" type="datetimeFigureOut">
              <a:rPr lang="ar-SA" smtClean="0"/>
              <a:pPr/>
              <a:t>30/12/39</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C30A249-908F-4627-A0A8-3E79F3C1D2C0}" type="slidenum">
              <a:rPr lang="ar-SA" smtClean="0"/>
              <a:pPr/>
              <a:t>‹#›</a:t>
            </a:fld>
            <a:endParaRPr lang="ar-S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197C2427-7B1B-4F75-B753-CEB0C1F48ADF}" type="datetimeFigureOut">
              <a:rPr lang="ar-SA" smtClean="0">
                <a:solidFill>
                  <a:srgbClr val="B13F9A"/>
                </a:solidFill>
              </a:rPr>
              <a:pPr/>
              <a:t>30/12/39</a:t>
            </a:fld>
            <a:endParaRPr lang="ar-SA">
              <a:solidFill>
                <a:srgbClr val="B13F9A"/>
              </a:solidFill>
            </a:endParaRPr>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ar-SA">
              <a:solidFill>
                <a:srgbClr val="B13F9A"/>
              </a:solidFill>
            </a:endParaRPr>
          </a:p>
        </p:txBody>
      </p:sp>
      <p:sp>
        <p:nvSpPr>
          <p:cNvPr id="4" name="Slide Number Placeholder 3"/>
          <p:cNvSpPr>
            <a:spLocks noGrp="1"/>
          </p:cNvSpPr>
          <p:nvPr>
            <p:ph type="sldNum" sz="quarter" idx="12"/>
          </p:nvPr>
        </p:nvSpPr>
        <p:spPr/>
        <p:txBody>
          <a:bodyPr/>
          <a:lstStyle>
            <a:extLst/>
          </a:lstStyle>
          <a:p>
            <a:fld id="{873AE7E5-BEE8-4605-AD58-5E78A538BF02}" type="slidenum">
              <a:rPr lang="ar-SA" smtClean="0">
                <a:solidFill>
                  <a:srgbClr val="B13F9A"/>
                </a:solidFill>
              </a:rPr>
              <a:pPr/>
              <a:t>‹#›</a:t>
            </a:fld>
            <a:endParaRPr lang="ar-SA">
              <a:solidFill>
                <a:srgbClr val="B13F9A"/>
              </a:solidFill>
            </a:endParaRPr>
          </a:p>
        </p:txBody>
      </p:sp>
    </p:spTree>
    <p:extLst>
      <p:ext uri="{BB962C8B-B14F-4D97-AF65-F5344CB8AC3E}">
        <p14:creationId xmlns:p14="http://schemas.microsoft.com/office/powerpoint/2010/main" xmlns="" val="19071332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97C2427-7B1B-4F75-B753-CEB0C1F48ADF}" type="datetimeFigureOut">
              <a:rPr lang="ar-SA" smtClean="0">
                <a:solidFill>
                  <a:srgbClr val="B13F9A"/>
                </a:solidFill>
              </a:rPr>
              <a:pPr/>
              <a:t>30/12/39</a:t>
            </a:fld>
            <a:endParaRPr lang="ar-SA">
              <a:solidFill>
                <a:srgbClr val="B13F9A"/>
              </a:solidFill>
            </a:endParaRPr>
          </a:p>
        </p:txBody>
      </p:sp>
      <p:sp>
        <p:nvSpPr>
          <p:cNvPr id="6" name="Footer Placeholder 5"/>
          <p:cNvSpPr>
            <a:spLocks noGrp="1"/>
          </p:cNvSpPr>
          <p:nvPr>
            <p:ph type="ftr" sz="quarter" idx="11"/>
          </p:nvPr>
        </p:nvSpPr>
        <p:spPr/>
        <p:txBody>
          <a:bodyPr/>
          <a:lstStyle>
            <a:extLst/>
          </a:lstStyle>
          <a:p>
            <a:endParaRPr lang="ar-SA">
              <a:solidFill>
                <a:srgbClr val="B13F9A"/>
              </a:solidFill>
            </a:endParaRPr>
          </a:p>
        </p:txBody>
      </p:sp>
      <p:sp>
        <p:nvSpPr>
          <p:cNvPr id="7" name="Slide Number Placeholder 6"/>
          <p:cNvSpPr>
            <a:spLocks noGrp="1"/>
          </p:cNvSpPr>
          <p:nvPr>
            <p:ph type="sldNum" sz="quarter" idx="12"/>
          </p:nvPr>
        </p:nvSpPr>
        <p:spPr/>
        <p:txBody>
          <a:bodyPr/>
          <a:lstStyle>
            <a:extLst/>
          </a:lstStyle>
          <a:p>
            <a:fld id="{873AE7E5-BEE8-4605-AD58-5E78A538BF02}" type="slidenum">
              <a:rPr lang="ar-SA" smtClean="0">
                <a:solidFill>
                  <a:srgbClr val="B13F9A"/>
                </a:solidFill>
              </a:rPr>
              <a:pPr/>
              <a:t>‹#›</a:t>
            </a:fld>
            <a:endParaRPr lang="ar-SA">
              <a:solidFill>
                <a:srgbClr val="B13F9A"/>
              </a:solidFill>
            </a:endParaRPr>
          </a:p>
        </p:txBody>
      </p:sp>
    </p:spTree>
    <p:extLst>
      <p:ext uri="{BB962C8B-B14F-4D97-AF65-F5344CB8AC3E}">
        <p14:creationId xmlns:p14="http://schemas.microsoft.com/office/powerpoint/2010/main" xmlns="" val="11205764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197C2427-7B1B-4F75-B753-CEB0C1F48ADF}" type="datetimeFigureOut">
              <a:rPr lang="ar-SA" smtClean="0">
                <a:solidFill>
                  <a:srgbClr val="F4E7ED"/>
                </a:solidFill>
              </a:rPr>
              <a:pPr/>
              <a:t>30/12/39</a:t>
            </a:fld>
            <a:endParaRPr lang="ar-SA">
              <a:solidFill>
                <a:srgbClr val="F4E7ED"/>
              </a:solidFill>
            </a:endParaRPr>
          </a:p>
        </p:txBody>
      </p:sp>
      <p:sp>
        <p:nvSpPr>
          <p:cNvPr id="6" name="Footer Placeholder 5"/>
          <p:cNvSpPr>
            <a:spLocks noGrp="1"/>
          </p:cNvSpPr>
          <p:nvPr>
            <p:ph type="ftr" sz="quarter" idx="11"/>
          </p:nvPr>
        </p:nvSpPr>
        <p:spPr/>
        <p:txBody>
          <a:bodyPr/>
          <a:lstStyle>
            <a:extLst/>
          </a:lstStyle>
          <a:p>
            <a:endParaRPr lang="ar-SA">
              <a:solidFill>
                <a:srgbClr val="F4E7ED"/>
              </a:solidFill>
            </a:endParaRPr>
          </a:p>
        </p:txBody>
      </p:sp>
      <p:sp>
        <p:nvSpPr>
          <p:cNvPr id="7" name="Slide Number Placeholder 6"/>
          <p:cNvSpPr>
            <a:spLocks noGrp="1"/>
          </p:cNvSpPr>
          <p:nvPr>
            <p:ph type="sldNum" sz="quarter" idx="12"/>
          </p:nvPr>
        </p:nvSpPr>
        <p:spPr/>
        <p:txBody>
          <a:bodyPr/>
          <a:lstStyle>
            <a:extLst/>
          </a:lstStyle>
          <a:p>
            <a:fld id="{873AE7E5-BEE8-4605-AD58-5E78A538BF02}" type="slidenum">
              <a:rPr lang="ar-SA" smtClean="0">
                <a:solidFill>
                  <a:srgbClr val="F4E7ED"/>
                </a:solidFill>
              </a:rPr>
              <a:pPr/>
              <a:t>‹#›</a:t>
            </a:fld>
            <a:endParaRPr lang="ar-SA">
              <a:solidFill>
                <a:srgbClr val="F4E7ED"/>
              </a:solidFill>
            </a:endParaRP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extLst>
      <p:ext uri="{BB962C8B-B14F-4D97-AF65-F5344CB8AC3E}">
        <p14:creationId xmlns:p14="http://schemas.microsoft.com/office/powerpoint/2010/main" xmlns="" val="3733349890"/>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97C2427-7B1B-4F75-B753-CEB0C1F48ADF}" type="datetimeFigureOut">
              <a:rPr lang="ar-SA" smtClean="0">
                <a:solidFill>
                  <a:srgbClr val="B13F9A"/>
                </a:solidFill>
              </a:rPr>
              <a:pPr/>
              <a:t>30/12/39</a:t>
            </a:fld>
            <a:endParaRPr lang="ar-SA">
              <a:solidFill>
                <a:srgbClr val="B13F9A"/>
              </a:solidFill>
            </a:endParaRPr>
          </a:p>
        </p:txBody>
      </p:sp>
      <p:sp>
        <p:nvSpPr>
          <p:cNvPr id="5" name="Footer Placeholder 4"/>
          <p:cNvSpPr>
            <a:spLocks noGrp="1"/>
          </p:cNvSpPr>
          <p:nvPr>
            <p:ph type="ftr" sz="quarter" idx="11"/>
          </p:nvPr>
        </p:nvSpPr>
        <p:spPr/>
        <p:txBody>
          <a:bodyPr/>
          <a:lstStyle>
            <a:extLst/>
          </a:lstStyle>
          <a:p>
            <a:endParaRPr lang="ar-SA">
              <a:solidFill>
                <a:srgbClr val="B13F9A"/>
              </a:solidFill>
            </a:endParaRPr>
          </a:p>
        </p:txBody>
      </p:sp>
      <p:sp>
        <p:nvSpPr>
          <p:cNvPr id="6" name="Slide Number Placeholder 5"/>
          <p:cNvSpPr>
            <a:spLocks noGrp="1"/>
          </p:cNvSpPr>
          <p:nvPr>
            <p:ph type="sldNum" sz="quarter" idx="12"/>
          </p:nvPr>
        </p:nvSpPr>
        <p:spPr/>
        <p:txBody>
          <a:bodyPr/>
          <a:lstStyle>
            <a:extLst/>
          </a:lstStyle>
          <a:p>
            <a:fld id="{873AE7E5-BEE8-4605-AD58-5E78A538BF02}" type="slidenum">
              <a:rPr lang="ar-SA" smtClean="0">
                <a:solidFill>
                  <a:srgbClr val="B13F9A"/>
                </a:solidFill>
              </a:rPr>
              <a:pPr/>
              <a:t>‹#›</a:t>
            </a:fld>
            <a:endParaRPr lang="ar-SA">
              <a:solidFill>
                <a:srgbClr val="B13F9A"/>
              </a:solidFill>
            </a:endParaRPr>
          </a:p>
        </p:txBody>
      </p:sp>
    </p:spTree>
    <p:extLst>
      <p:ext uri="{BB962C8B-B14F-4D97-AF65-F5344CB8AC3E}">
        <p14:creationId xmlns:p14="http://schemas.microsoft.com/office/powerpoint/2010/main" xmlns="" val="15509949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197C2427-7B1B-4F75-B753-CEB0C1F48ADF}" type="datetimeFigureOut">
              <a:rPr lang="ar-SA" smtClean="0">
                <a:solidFill>
                  <a:srgbClr val="B13F9A"/>
                </a:solidFill>
              </a:rPr>
              <a:pPr/>
              <a:t>30/12/39</a:t>
            </a:fld>
            <a:endParaRPr lang="ar-SA">
              <a:solidFill>
                <a:srgbClr val="B13F9A"/>
              </a:solidFill>
            </a:endParaRPr>
          </a:p>
        </p:txBody>
      </p:sp>
      <p:sp>
        <p:nvSpPr>
          <p:cNvPr id="5" name="Footer Placeholder 4"/>
          <p:cNvSpPr>
            <a:spLocks noGrp="1"/>
          </p:cNvSpPr>
          <p:nvPr>
            <p:ph type="ftr" sz="quarter" idx="11"/>
          </p:nvPr>
        </p:nvSpPr>
        <p:spPr>
          <a:xfrm>
            <a:off x="457200" y="6556248"/>
            <a:ext cx="3657600" cy="228600"/>
          </a:xfrm>
        </p:spPr>
        <p:txBody>
          <a:bodyPr/>
          <a:lstStyle>
            <a:extLst/>
          </a:lstStyle>
          <a:p>
            <a:endParaRPr lang="ar-SA">
              <a:solidFill>
                <a:srgbClr val="B13F9A"/>
              </a:solidFill>
            </a:endParaRPr>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873AE7E5-BEE8-4605-AD58-5E78A538BF02}" type="slidenum">
              <a:rPr lang="ar-SA" smtClean="0">
                <a:solidFill>
                  <a:srgbClr val="B13F9A"/>
                </a:solidFill>
              </a:rPr>
              <a:pPr/>
              <a:t>‹#›</a:t>
            </a:fld>
            <a:endParaRPr lang="ar-SA">
              <a:solidFill>
                <a:srgbClr val="B13F9A"/>
              </a:solidFill>
            </a:endParaRPr>
          </a:p>
        </p:txBody>
      </p:sp>
    </p:spTree>
    <p:extLst>
      <p:ext uri="{BB962C8B-B14F-4D97-AF65-F5344CB8AC3E}">
        <p14:creationId xmlns:p14="http://schemas.microsoft.com/office/powerpoint/2010/main" xmlns="" val="24886602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ar-SA"/>
          </a:p>
        </p:txBody>
      </p:sp>
      <p:sp>
        <p:nvSpPr>
          <p:cNvPr id="3" name="SmartArt Placeholder 2"/>
          <p:cNvSpPr>
            <a:spLocks noGrp="1"/>
          </p:cNvSpPr>
          <p:nvPr>
            <p:ph type="dgm" idx="1"/>
          </p:nvPr>
        </p:nvSpPr>
        <p:spPr>
          <a:xfrm>
            <a:off x="457200" y="1600200"/>
            <a:ext cx="8229600" cy="4530725"/>
          </a:xfrm>
        </p:spPr>
        <p:txBody>
          <a:bodyPr/>
          <a:lstStyle/>
          <a:p>
            <a:endParaRPr lang="ar-SA"/>
          </a:p>
        </p:txBody>
      </p:sp>
      <p:sp>
        <p:nvSpPr>
          <p:cNvPr id="4" name="Date Placeholder 3"/>
          <p:cNvSpPr>
            <a:spLocks noGrp="1"/>
          </p:cNvSpPr>
          <p:nvPr>
            <p:ph type="dt" sz="half" idx="10"/>
          </p:nvPr>
        </p:nvSpPr>
        <p:spPr>
          <a:xfrm>
            <a:off x="457200" y="6243638"/>
            <a:ext cx="2133600" cy="457200"/>
          </a:xfrm>
        </p:spPr>
        <p:txBody>
          <a:bodyPr/>
          <a:lstStyle>
            <a:lvl1pPr>
              <a:defRPr/>
            </a:lvl1pPr>
          </a:lstStyle>
          <a:p>
            <a:endParaRPr lang="en-US" altLang="en-US">
              <a:solidFill>
                <a:srgbClr val="B13F9A"/>
              </a:solidFill>
            </a:endParaRPr>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ltLang="en-US">
              <a:solidFill>
                <a:srgbClr val="B13F9A"/>
              </a:solidFill>
            </a:endParaRPr>
          </a:p>
        </p:txBody>
      </p:sp>
      <p:sp>
        <p:nvSpPr>
          <p:cNvPr id="6" name="Slide Number Placeholder 5"/>
          <p:cNvSpPr>
            <a:spLocks noGrp="1"/>
          </p:cNvSpPr>
          <p:nvPr>
            <p:ph type="sldNum" sz="quarter" idx="12"/>
          </p:nvPr>
        </p:nvSpPr>
        <p:spPr>
          <a:xfrm>
            <a:off x="6553200" y="6243638"/>
            <a:ext cx="2133600" cy="457200"/>
          </a:xfrm>
        </p:spPr>
        <p:txBody>
          <a:bodyPr/>
          <a:lstStyle>
            <a:lvl1pPr>
              <a:defRPr/>
            </a:lvl1pPr>
          </a:lstStyle>
          <a:p>
            <a:fld id="{32F17B20-884A-446F-B3B9-BEF4853EEDE6}" type="slidenum">
              <a:rPr lang="ar-SA" altLang="en-US">
                <a:solidFill>
                  <a:srgbClr val="B13F9A"/>
                </a:solidFill>
              </a:rPr>
              <a:pPr/>
              <a:t>‹#›</a:t>
            </a:fld>
            <a:endParaRPr lang="en-US" altLang="en-US">
              <a:solidFill>
                <a:srgbClr val="B13F9A"/>
              </a:solidFill>
            </a:endParaRPr>
          </a:p>
        </p:txBody>
      </p:sp>
    </p:spTree>
    <p:extLst>
      <p:ext uri="{BB962C8B-B14F-4D97-AF65-F5344CB8AC3E}">
        <p14:creationId xmlns:p14="http://schemas.microsoft.com/office/powerpoint/2010/main" xmlns="" val="155900221"/>
      </p:ext>
    </p:extLst>
  </p:cSld>
  <p:clrMapOvr>
    <a:masterClrMapping/>
  </p:clrMapOvr>
  <p:transition spd="med">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4"/>
          <p:cNvSpPr>
            <a:spLocks noGrp="1"/>
          </p:cNvSpPr>
          <p:nvPr>
            <p:ph type="dt" sz="half" idx="10"/>
          </p:nvPr>
        </p:nvSpPr>
        <p:spPr>
          <a:xfrm>
            <a:off x="457200" y="6243638"/>
            <a:ext cx="2133600" cy="457200"/>
          </a:xfrm>
        </p:spPr>
        <p:txBody>
          <a:bodyPr/>
          <a:lstStyle>
            <a:lvl1pPr>
              <a:defRPr/>
            </a:lvl1pPr>
          </a:lstStyle>
          <a:p>
            <a:endParaRPr lang="en-US" altLang="en-US">
              <a:solidFill>
                <a:srgbClr val="B13F9A"/>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solidFill>
                <a:srgbClr val="B13F9A"/>
              </a:solidFill>
            </a:endParaRPr>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A68C820F-300B-4FAD-9B02-B8B8CDEF256C}" type="slidenum">
              <a:rPr lang="ar-SA" altLang="en-US">
                <a:solidFill>
                  <a:srgbClr val="B13F9A"/>
                </a:solidFill>
              </a:rPr>
              <a:pPr/>
              <a:t>‹#›</a:t>
            </a:fld>
            <a:endParaRPr lang="en-US" altLang="en-US">
              <a:solidFill>
                <a:srgbClr val="B13F9A"/>
              </a:solidFill>
            </a:endParaRPr>
          </a:p>
        </p:txBody>
      </p:sp>
    </p:spTree>
    <p:extLst>
      <p:ext uri="{BB962C8B-B14F-4D97-AF65-F5344CB8AC3E}">
        <p14:creationId xmlns:p14="http://schemas.microsoft.com/office/powerpoint/2010/main" xmlns="" val="4078582955"/>
      </p:ext>
    </p:extLst>
  </p:cSld>
  <p:clrMapOvr>
    <a:masterClrMapping/>
  </p:clrMapOvr>
  <p:transition spd="med">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7813"/>
            <a:ext cx="8229600" cy="1139825"/>
          </a:xfrm>
        </p:spPr>
        <p:txBody>
          <a:bodyPr/>
          <a:lstStyle/>
          <a:p>
            <a:r>
              <a:rPr lang="en-US" smtClean="0"/>
              <a:t>Click to edit Master title style</a:t>
            </a:r>
            <a:endParaRPr lang="ar-SA"/>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Content Placeholder 4"/>
          <p:cNvSpPr>
            <a:spLocks noGrp="1"/>
          </p:cNvSpPr>
          <p:nvPr>
            <p:ph sz="quarter" idx="3"/>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Content Placeholder 5"/>
          <p:cNvSpPr>
            <a:spLocks noGrp="1"/>
          </p:cNvSpPr>
          <p:nvPr>
            <p:ph sz="quarter" idx="4"/>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Date Placeholder 6"/>
          <p:cNvSpPr>
            <a:spLocks noGrp="1"/>
          </p:cNvSpPr>
          <p:nvPr>
            <p:ph type="dt" sz="half" idx="10"/>
          </p:nvPr>
        </p:nvSpPr>
        <p:spPr>
          <a:xfrm>
            <a:off x="457200" y="6243638"/>
            <a:ext cx="2133600" cy="457200"/>
          </a:xfrm>
        </p:spPr>
        <p:txBody>
          <a:bodyPr/>
          <a:lstStyle>
            <a:lvl1pPr>
              <a:defRPr/>
            </a:lvl1pPr>
          </a:lstStyle>
          <a:p>
            <a:endParaRPr lang="en-US" altLang="en-US">
              <a:solidFill>
                <a:srgbClr val="B13F9A"/>
              </a:solidFill>
            </a:endParaRPr>
          </a:p>
        </p:txBody>
      </p:sp>
      <p:sp>
        <p:nvSpPr>
          <p:cNvPr id="8" name="Footer Placeholder 7"/>
          <p:cNvSpPr>
            <a:spLocks noGrp="1"/>
          </p:cNvSpPr>
          <p:nvPr>
            <p:ph type="ftr" sz="quarter" idx="11"/>
          </p:nvPr>
        </p:nvSpPr>
        <p:spPr>
          <a:xfrm>
            <a:off x="3124200" y="6248400"/>
            <a:ext cx="2895600" cy="457200"/>
          </a:xfrm>
        </p:spPr>
        <p:txBody>
          <a:bodyPr/>
          <a:lstStyle>
            <a:lvl1pPr>
              <a:defRPr/>
            </a:lvl1pPr>
          </a:lstStyle>
          <a:p>
            <a:endParaRPr lang="en-US" altLang="en-US">
              <a:solidFill>
                <a:srgbClr val="B13F9A"/>
              </a:solidFill>
            </a:endParaRPr>
          </a:p>
        </p:txBody>
      </p:sp>
      <p:sp>
        <p:nvSpPr>
          <p:cNvPr id="9" name="Slide Number Placeholder 8"/>
          <p:cNvSpPr>
            <a:spLocks noGrp="1"/>
          </p:cNvSpPr>
          <p:nvPr>
            <p:ph type="sldNum" sz="quarter" idx="12"/>
          </p:nvPr>
        </p:nvSpPr>
        <p:spPr>
          <a:xfrm>
            <a:off x="6553200" y="6243638"/>
            <a:ext cx="2133600" cy="457200"/>
          </a:xfrm>
        </p:spPr>
        <p:txBody>
          <a:bodyPr/>
          <a:lstStyle>
            <a:lvl1pPr>
              <a:defRPr/>
            </a:lvl1pPr>
          </a:lstStyle>
          <a:p>
            <a:fld id="{B533EB4C-712F-4728-B2C1-3D762972083C}" type="slidenum">
              <a:rPr lang="ar-SA" altLang="en-US">
                <a:solidFill>
                  <a:srgbClr val="B13F9A"/>
                </a:solidFill>
              </a:rPr>
              <a:pPr/>
              <a:t>‹#›</a:t>
            </a:fld>
            <a:endParaRPr lang="en-US" altLang="en-US">
              <a:solidFill>
                <a:srgbClr val="B13F9A"/>
              </a:solidFill>
            </a:endParaRPr>
          </a:p>
        </p:txBody>
      </p:sp>
    </p:spTree>
    <p:extLst>
      <p:ext uri="{BB962C8B-B14F-4D97-AF65-F5344CB8AC3E}">
        <p14:creationId xmlns:p14="http://schemas.microsoft.com/office/powerpoint/2010/main" xmlns="" val="1193912154"/>
      </p:ext>
    </p:extLst>
  </p:cSld>
  <p:clrMapOvr>
    <a:masterClrMapping/>
  </p:clrMapOvr>
  <p:transition spd="med">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197C2427-7B1B-4F75-B753-CEB0C1F48ADF}" type="datetimeFigureOut">
              <a:rPr lang="ar-SA"/>
              <a:pPr/>
              <a:t>30/12/39</a:t>
            </a:fld>
            <a:endParaRPr lang="ar-SA"/>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ar-SA"/>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873AE7E5-BEE8-4605-AD58-5E78A538BF02}" type="slidenum">
              <a:rPr lang="ar-SA"/>
              <a:pPr/>
              <a:t>‹#›</a:t>
            </a:fld>
            <a:endParaRPr lang="ar-SA"/>
          </a:p>
        </p:txBody>
      </p:sp>
    </p:spTree>
    <p:extLst>
      <p:ext uri="{BB962C8B-B14F-4D97-AF65-F5344CB8AC3E}">
        <p14:creationId xmlns:p14="http://schemas.microsoft.com/office/powerpoint/2010/main" xmlns="" val="3505627941"/>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97C2427-7B1B-4F75-B753-CEB0C1F48ADF}" type="datetimeFigureOut">
              <a:rPr lang="ar-SA" smtClean="0">
                <a:solidFill>
                  <a:srgbClr val="B13F9A"/>
                </a:solidFill>
              </a:rPr>
              <a:pPr/>
              <a:t>30/12/39</a:t>
            </a:fld>
            <a:endParaRPr lang="ar-SA">
              <a:solidFill>
                <a:srgbClr val="B13F9A"/>
              </a:solidFill>
            </a:endParaRPr>
          </a:p>
        </p:txBody>
      </p:sp>
      <p:sp>
        <p:nvSpPr>
          <p:cNvPr id="5" name="Footer Placeholder 4"/>
          <p:cNvSpPr>
            <a:spLocks noGrp="1"/>
          </p:cNvSpPr>
          <p:nvPr>
            <p:ph type="ftr" sz="quarter" idx="11"/>
          </p:nvPr>
        </p:nvSpPr>
        <p:spPr/>
        <p:txBody>
          <a:bodyPr/>
          <a:lstStyle>
            <a:extLst/>
          </a:lstStyle>
          <a:p>
            <a:endParaRPr lang="ar-SA">
              <a:solidFill>
                <a:srgbClr val="B13F9A"/>
              </a:solidFill>
            </a:endParaRPr>
          </a:p>
        </p:txBody>
      </p:sp>
      <p:sp>
        <p:nvSpPr>
          <p:cNvPr id="6" name="Slide Number Placeholder 5"/>
          <p:cNvSpPr>
            <a:spLocks noGrp="1"/>
          </p:cNvSpPr>
          <p:nvPr>
            <p:ph type="sldNum" sz="quarter" idx="12"/>
          </p:nvPr>
        </p:nvSpPr>
        <p:spPr/>
        <p:txBody>
          <a:bodyPr/>
          <a:lstStyle>
            <a:extLst/>
          </a:lstStyle>
          <a:p>
            <a:fld id="{873AE7E5-BEE8-4605-AD58-5E78A538BF02}" type="slidenum">
              <a:rPr lang="ar-SA" smtClean="0">
                <a:solidFill>
                  <a:srgbClr val="B13F9A"/>
                </a:solidFill>
              </a:rPr>
              <a:pPr/>
              <a:t>‹#›</a:t>
            </a:fld>
            <a:endParaRPr lang="ar-SA">
              <a:solidFill>
                <a:srgbClr val="B13F9A"/>
              </a:solidFill>
            </a:endParaRPr>
          </a:p>
        </p:txBody>
      </p:sp>
    </p:spTree>
    <p:extLst>
      <p:ext uri="{BB962C8B-B14F-4D97-AF65-F5344CB8AC3E}">
        <p14:creationId xmlns:p14="http://schemas.microsoft.com/office/powerpoint/2010/main" xmlns="" val="3347827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1">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537B5D11-F11E-40D3-8BBC-BDF0B08F682F}" type="datetimeFigureOut">
              <a:rPr lang="ar-SA" smtClean="0"/>
              <a:pPr/>
              <a:t>30/12/39</a:t>
            </a:fld>
            <a:endParaRPr lang="ar-SA"/>
          </a:p>
        </p:txBody>
      </p:sp>
      <p:sp>
        <p:nvSpPr>
          <p:cNvPr id="5" name="عنصر نائب للتذييل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ar-SA"/>
          </a:p>
        </p:txBody>
      </p:sp>
      <p:sp>
        <p:nvSpPr>
          <p:cNvPr id="6" name="عنصر نائب لرقم الشريحة 5"/>
          <p:cNvSpPr>
            <a:spLocks noGrp="1"/>
          </p:cNvSpPr>
          <p:nvPr>
            <p:ph type="sldNum" sz="quarter" idx="12"/>
          </p:nvPr>
        </p:nvSpPr>
        <p:spPr>
          <a:xfrm>
            <a:off x="6733952" y="6555112"/>
            <a:ext cx="588336" cy="228600"/>
          </a:xfrm>
        </p:spPr>
        <p:txBody>
          <a:bodyPr/>
          <a:lstStyle>
            <a:extLst/>
          </a:lstStyle>
          <a:p>
            <a:fld id="{0C30A249-908F-4627-A0A8-3E79F3C1D2C0}" type="slidenum">
              <a:rPr lang="ar-SA" smtClean="0"/>
              <a:pPr/>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197C2427-7B1B-4F75-B753-CEB0C1F48ADF}" type="datetimeFigureOut">
              <a:rPr lang="ar-SA" smtClean="0">
                <a:solidFill>
                  <a:srgbClr val="B13F9A"/>
                </a:solidFill>
              </a:rPr>
              <a:pPr/>
              <a:t>30/12/39</a:t>
            </a:fld>
            <a:endParaRPr lang="ar-SA">
              <a:solidFill>
                <a:srgbClr val="B13F9A"/>
              </a:solidFill>
            </a:endParaRPr>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ar-SA">
              <a:solidFill>
                <a:srgbClr val="B13F9A"/>
              </a:solidFill>
            </a:endParaRPr>
          </a:p>
        </p:txBody>
      </p:sp>
      <p:sp>
        <p:nvSpPr>
          <p:cNvPr id="6" name="Slide Number Placeholder 5"/>
          <p:cNvSpPr>
            <a:spLocks noGrp="1"/>
          </p:cNvSpPr>
          <p:nvPr>
            <p:ph type="sldNum" sz="quarter" idx="12"/>
          </p:nvPr>
        </p:nvSpPr>
        <p:spPr>
          <a:xfrm>
            <a:off x="6733952" y="6555112"/>
            <a:ext cx="588336" cy="228600"/>
          </a:xfrm>
        </p:spPr>
        <p:txBody>
          <a:bodyPr/>
          <a:lstStyle>
            <a:extLst/>
          </a:lstStyle>
          <a:p>
            <a:fld id="{873AE7E5-BEE8-4605-AD58-5E78A538BF02}" type="slidenum">
              <a:rPr lang="ar-SA" smtClean="0">
                <a:solidFill>
                  <a:srgbClr val="B13F9A"/>
                </a:solidFill>
              </a:rPr>
              <a:pPr/>
              <a:t>‹#›</a:t>
            </a:fld>
            <a:endParaRPr lang="ar-SA">
              <a:solidFill>
                <a:srgbClr val="B13F9A"/>
              </a:solidFill>
            </a:endParaRPr>
          </a:p>
        </p:txBody>
      </p:sp>
    </p:spTree>
    <p:extLst>
      <p:ext uri="{BB962C8B-B14F-4D97-AF65-F5344CB8AC3E}">
        <p14:creationId xmlns:p14="http://schemas.microsoft.com/office/powerpoint/2010/main" xmlns="" val="1432124958"/>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97C2427-7B1B-4F75-B753-CEB0C1F48ADF}" type="datetimeFigureOut">
              <a:rPr lang="ar-SA" smtClean="0">
                <a:solidFill>
                  <a:srgbClr val="B13F9A"/>
                </a:solidFill>
              </a:rPr>
              <a:pPr/>
              <a:t>30/12/39</a:t>
            </a:fld>
            <a:endParaRPr lang="ar-SA">
              <a:solidFill>
                <a:srgbClr val="B13F9A"/>
              </a:solidFill>
            </a:endParaRPr>
          </a:p>
        </p:txBody>
      </p:sp>
      <p:sp>
        <p:nvSpPr>
          <p:cNvPr id="6" name="Footer Placeholder 5"/>
          <p:cNvSpPr>
            <a:spLocks noGrp="1"/>
          </p:cNvSpPr>
          <p:nvPr>
            <p:ph type="ftr" sz="quarter" idx="11"/>
          </p:nvPr>
        </p:nvSpPr>
        <p:spPr/>
        <p:txBody>
          <a:bodyPr/>
          <a:lstStyle>
            <a:extLst/>
          </a:lstStyle>
          <a:p>
            <a:endParaRPr lang="ar-SA">
              <a:solidFill>
                <a:srgbClr val="B13F9A"/>
              </a:solidFill>
            </a:endParaRPr>
          </a:p>
        </p:txBody>
      </p:sp>
      <p:sp>
        <p:nvSpPr>
          <p:cNvPr id="7" name="Slide Number Placeholder 6"/>
          <p:cNvSpPr>
            <a:spLocks noGrp="1"/>
          </p:cNvSpPr>
          <p:nvPr>
            <p:ph type="sldNum" sz="quarter" idx="12"/>
          </p:nvPr>
        </p:nvSpPr>
        <p:spPr/>
        <p:txBody>
          <a:bodyPr/>
          <a:lstStyle>
            <a:extLst/>
          </a:lstStyle>
          <a:p>
            <a:fld id="{873AE7E5-BEE8-4605-AD58-5E78A538BF02}" type="slidenum">
              <a:rPr lang="ar-SA" smtClean="0">
                <a:solidFill>
                  <a:srgbClr val="B13F9A"/>
                </a:solidFill>
              </a:rPr>
              <a:pPr/>
              <a:t>‹#›</a:t>
            </a:fld>
            <a:endParaRPr lang="ar-SA">
              <a:solidFill>
                <a:srgbClr val="B13F9A"/>
              </a:solidFill>
            </a:endParaRPr>
          </a:p>
        </p:txBody>
      </p:sp>
    </p:spTree>
    <p:extLst>
      <p:ext uri="{BB962C8B-B14F-4D97-AF65-F5344CB8AC3E}">
        <p14:creationId xmlns:p14="http://schemas.microsoft.com/office/powerpoint/2010/main" xmlns="" val="1103096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97C2427-7B1B-4F75-B753-CEB0C1F48ADF}" type="datetimeFigureOut">
              <a:rPr lang="ar-SA" smtClean="0">
                <a:solidFill>
                  <a:srgbClr val="B13F9A"/>
                </a:solidFill>
              </a:rPr>
              <a:pPr/>
              <a:t>30/12/39</a:t>
            </a:fld>
            <a:endParaRPr lang="ar-SA">
              <a:solidFill>
                <a:srgbClr val="B13F9A"/>
              </a:solidFill>
            </a:endParaRPr>
          </a:p>
        </p:txBody>
      </p:sp>
      <p:sp>
        <p:nvSpPr>
          <p:cNvPr id="8" name="Footer Placeholder 7"/>
          <p:cNvSpPr>
            <a:spLocks noGrp="1"/>
          </p:cNvSpPr>
          <p:nvPr>
            <p:ph type="ftr" sz="quarter" idx="11"/>
          </p:nvPr>
        </p:nvSpPr>
        <p:spPr/>
        <p:txBody>
          <a:bodyPr/>
          <a:lstStyle>
            <a:extLst/>
          </a:lstStyle>
          <a:p>
            <a:endParaRPr lang="ar-SA">
              <a:solidFill>
                <a:srgbClr val="B13F9A"/>
              </a:solidFill>
            </a:endParaRPr>
          </a:p>
        </p:txBody>
      </p:sp>
      <p:sp>
        <p:nvSpPr>
          <p:cNvPr id="9" name="Slide Number Placeholder 8"/>
          <p:cNvSpPr>
            <a:spLocks noGrp="1"/>
          </p:cNvSpPr>
          <p:nvPr>
            <p:ph type="sldNum" sz="quarter" idx="12"/>
          </p:nvPr>
        </p:nvSpPr>
        <p:spPr/>
        <p:txBody>
          <a:bodyPr/>
          <a:lstStyle>
            <a:extLst/>
          </a:lstStyle>
          <a:p>
            <a:fld id="{873AE7E5-BEE8-4605-AD58-5E78A538BF02}" type="slidenum">
              <a:rPr lang="ar-SA" smtClean="0">
                <a:solidFill>
                  <a:srgbClr val="B13F9A"/>
                </a:solidFill>
              </a:rPr>
              <a:pPr/>
              <a:t>‹#›</a:t>
            </a:fld>
            <a:endParaRPr lang="ar-SA">
              <a:solidFill>
                <a:srgbClr val="B13F9A"/>
              </a:solidFill>
            </a:endParaRPr>
          </a:p>
        </p:txBody>
      </p:sp>
    </p:spTree>
    <p:extLst>
      <p:ext uri="{BB962C8B-B14F-4D97-AF65-F5344CB8AC3E}">
        <p14:creationId xmlns:p14="http://schemas.microsoft.com/office/powerpoint/2010/main" xmlns="" val="41502483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97C2427-7B1B-4F75-B753-CEB0C1F48ADF}" type="datetimeFigureOut">
              <a:rPr lang="ar-SA" smtClean="0">
                <a:solidFill>
                  <a:srgbClr val="B13F9A"/>
                </a:solidFill>
              </a:rPr>
              <a:pPr/>
              <a:t>30/12/39</a:t>
            </a:fld>
            <a:endParaRPr lang="ar-SA">
              <a:solidFill>
                <a:srgbClr val="B13F9A"/>
              </a:solidFill>
            </a:endParaRPr>
          </a:p>
        </p:txBody>
      </p:sp>
      <p:sp>
        <p:nvSpPr>
          <p:cNvPr id="4" name="Footer Placeholder 3"/>
          <p:cNvSpPr>
            <a:spLocks noGrp="1"/>
          </p:cNvSpPr>
          <p:nvPr>
            <p:ph type="ftr" sz="quarter" idx="11"/>
          </p:nvPr>
        </p:nvSpPr>
        <p:spPr/>
        <p:txBody>
          <a:bodyPr/>
          <a:lstStyle>
            <a:extLst/>
          </a:lstStyle>
          <a:p>
            <a:endParaRPr lang="ar-SA">
              <a:solidFill>
                <a:srgbClr val="B13F9A"/>
              </a:solidFill>
            </a:endParaRPr>
          </a:p>
        </p:txBody>
      </p:sp>
      <p:sp>
        <p:nvSpPr>
          <p:cNvPr id="5" name="Slide Number Placeholder 4"/>
          <p:cNvSpPr>
            <a:spLocks noGrp="1"/>
          </p:cNvSpPr>
          <p:nvPr>
            <p:ph type="sldNum" sz="quarter" idx="12"/>
          </p:nvPr>
        </p:nvSpPr>
        <p:spPr/>
        <p:txBody>
          <a:bodyPr/>
          <a:lstStyle>
            <a:extLst/>
          </a:lstStyle>
          <a:p>
            <a:fld id="{873AE7E5-BEE8-4605-AD58-5E78A538BF02}" type="slidenum">
              <a:rPr lang="ar-SA" smtClean="0">
                <a:solidFill>
                  <a:srgbClr val="B13F9A"/>
                </a:solidFill>
              </a:rPr>
              <a:pPr/>
              <a:t>‹#›</a:t>
            </a:fld>
            <a:endParaRPr lang="ar-SA">
              <a:solidFill>
                <a:srgbClr val="B13F9A"/>
              </a:solidFill>
            </a:endParaRPr>
          </a:p>
        </p:txBody>
      </p:sp>
    </p:spTree>
    <p:extLst>
      <p:ext uri="{BB962C8B-B14F-4D97-AF65-F5344CB8AC3E}">
        <p14:creationId xmlns:p14="http://schemas.microsoft.com/office/powerpoint/2010/main" xmlns="" val="6104941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197C2427-7B1B-4F75-B753-CEB0C1F48ADF}" type="datetimeFigureOut">
              <a:rPr lang="ar-SA" smtClean="0">
                <a:solidFill>
                  <a:srgbClr val="B13F9A"/>
                </a:solidFill>
              </a:rPr>
              <a:pPr/>
              <a:t>30/12/39</a:t>
            </a:fld>
            <a:endParaRPr lang="ar-SA">
              <a:solidFill>
                <a:srgbClr val="B13F9A"/>
              </a:solidFill>
            </a:endParaRPr>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ar-SA">
              <a:solidFill>
                <a:srgbClr val="B13F9A"/>
              </a:solidFill>
            </a:endParaRPr>
          </a:p>
        </p:txBody>
      </p:sp>
      <p:sp>
        <p:nvSpPr>
          <p:cNvPr id="4" name="Slide Number Placeholder 3"/>
          <p:cNvSpPr>
            <a:spLocks noGrp="1"/>
          </p:cNvSpPr>
          <p:nvPr>
            <p:ph type="sldNum" sz="quarter" idx="12"/>
          </p:nvPr>
        </p:nvSpPr>
        <p:spPr/>
        <p:txBody>
          <a:bodyPr/>
          <a:lstStyle>
            <a:extLst/>
          </a:lstStyle>
          <a:p>
            <a:fld id="{873AE7E5-BEE8-4605-AD58-5E78A538BF02}" type="slidenum">
              <a:rPr lang="ar-SA" smtClean="0">
                <a:solidFill>
                  <a:srgbClr val="B13F9A"/>
                </a:solidFill>
              </a:rPr>
              <a:pPr/>
              <a:t>‹#›</a:t>
            </a:fld>
            <a:endParaRPr lang="ar-SA">
              <a:solidFill>
                <a:srgbClr val="B13F9A"/>
              </a:solidFill>
            </a:endParaRPr>
          </a:p>
        </p:txBody>
      </p:sp>
    </p:spTree>
    <p:extLst>
      <p:ext uri="{BB962C8B-B14F-4D97-AF65-F5344CB8AC3E}">
        <p14:creationId xmlns:p14="http://schemas.microsoft.com/office/powerpoint/2010/main" xmlns="" val="39043738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97C2427-7B1B-4F75-B753-CEB0C1F48ADF}" type="datetimeFigureOut">
              <a:rPr lang="ar-SA" smtClean="0">
                <a:solidFill>
                  <a:srgbClr val="B13F9A"/>
                </a:solidFill>
              </a:rPr>
              <a:pPr/>
              <a:t>30/12/39</a:t>
            </a:fld>
            <a:endParaRPr lang="ar-SA">
              <a:solidFill>
                <a:srgbClr val="B13F9A"/>
              </a:solidFill>
            </a:endParaRPr>
          </a:p>
        </p:txBody>
      </p:sp>
      <p:sp>
        <p:nvSpPr>
          <p:cNvPr id="6" name="Footer Placeholder 5"/>
          <p:cNvSpPr>
            <a:spLocks noGrp="1"/>
          </p:cNvSpPr>
          <p:nvPr>
            <p:ph type="ftr" sz="quarter" idx="11"/>
          </p:nvPr>
        </p:nvSpPr>
        <p:spPr/>
        <p:txBody>
          <a:bodyPr/>
          <a:lstStyle>
            <a:extLst/>
          </a:lstStyle>
          <a:p>
            <a:endParaRPr lang="ar-SA">
              <a:solidFill>
                <a:srgbClr val="B13F9A"/>
              </a:solidFill>
            </a:endParaRPr>
          </a:p>
        </p:txBody>
      </p:sp>
      <p:sp>
        <p:nvSpPr>
          <p:cNvPr id="7" name="Slide Number Placeholder 6"/>
          <p:cNvSpPr>
            <a:spLocks noGrp="1"/>
          </p:cNvSpPr>
          <p:nvPr>
            <p:ph type="sldNum" sz="quarter" idx="12"/>
          </p:nvPr>
        </p:nvSpPr>
        <p:spPr/>
        <p:txBody>
          <a:bodyPr/>
          <a:lstStyle>
            <a:extLst/>
          </a:lstStyle>
          <a:p>
            <a:fld id="{873AE7E5-BEE8-4605-AD58-5E78A538BF02}" type="slidenum">
              <a:rPr lang="ar-SA" smtClean="0">
                <a:solidFill>
                  <a:srgbClr val="B13F9A"/>
                </a:solidFill>
              </a:rPr>
              <a:pPr/>
              <a:t>‹#›</a:t>
            </a:fld>
            <a:endParaRPr lang="ar-SA">
              <a:solidFill>
                <a:srgbClr val="B13F9A"/>
              </a:solidFill>
            </a:endParaRPr>
          </a:p>
        </p:txBody>
      </p:sp>
    </p:spTree>
    <p:extLst>
      <p:ext uri="{BB962C8B-B14F-4D97-AF65-F5344CB8AC3E}">
        <p14:creationId xmlns:p14="http://schemas.microsoft.com/office/powerpoint/2010/main" xmlns="" val="36998551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197C2427-7B1B-4F75-B753-CEB0C1F48ADF}" type="datetimeFigureOut">
              <a:rPr lang="ar-SA" smtClean="0">
                <a:solidFill>
                  <a:srgbClr val="F4E7ED"/>
                </a:solidFill>
              </a:rPr>
              <a:pPr/>
              <a:t>30/12/39</a:t>
            </a:fld>
            <a:endParaRPr lang="ar-SA">
              <a:solidFill>
                <a:srgbClr val="F4E7ED"/>
              </a:solidFill>
            </a:endParaRPr>
          </a:p>
        </p:txBody>
      </p:sp>
      <p:sp>
        <p:nvSpPr>
          <p:cNvPr id="6" name="Footer Placeholder 5"/>
          <p:cNvSpPr>
            <a:spLocks noGrp="1"/>
          </p:cNvSpPr>
          <p:nvPr>
            <p:ph type="ftr" sz="quarter" idx="11"/>
          </p:nvPr>
        </p:nvSpPr>
        <p:spPr/>
        <p:txBody>
          <a:bodyPr/>
          <a:lstStyle>
            <a:extLst/>
          </a:lstStyle>
          <a:p>
            <a:endParaRPr lang="ar-SA">
              <a:solidFill>
                <a:srgbClr val="F4E7ED"/>
              </a:solidFill>
            </a:endParaRPr>
          </a:p>
        </p:txBody>
      </p:sp>
      <p:sp>
        <p:nvSpPr>
          <p:cNvPr id="7" name="Slide Number Placeholder 6"/>
          <p:cNvSpPr>
            <a:spLocks noGrp="1"/>
          </p:cNvSpPr>
          <p:nvPr>
            <p:ph type="sldNum" sz="quarter" idx="12"/>
          </p:nvPr>
        </p:nvSpPr>
        <p:spPr/>
        <p:txBody>
          <a:bodyPr/>
          <a:lstStyle>
            <a:extLst/>
          </a:lstStyle>
          <a:p>
            <a:fld id="{873AE7E5-BEE8-4605-AD58-5E78A538BF02}" type="slidenum">
              <a:rPr lang="ar-SA" smtClean="0">
                <a:solidFill>
                  <a:srgbClr val="F4E7ED"/>
                </a:solidFill>
              </a:rPr>
              <a:pPr/>
              <a:t>‹#›</a:t>
            </a:fld>
            <a:endParaRPr lang="ar-SA">
              <a:solidFill>
                <a:srgbClr val="F4E7ED"/>
              </a:solidFill>
            </a:endParaRP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extLst>
      <p:ext uri="{BB962C8B-B14F-4D97-AF65-F5344CB8AC3E}">
        <p14:creationId xmlns:p14="http://schemas.microsoft.com/office/powerpoint/2010/main" xmlns="" val="3405346551"/>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97C2427-7B1B-4F75-B753-CEB0C1F48ADF}" type="datetimeFigureOut">
              <a:rPr lang="ar-SA" smtClean="0">
                <a:solidFill>
                  <a:srgbClr val="B13F9A"/>
                </a:solidFill>
              </a:rPr>
              <a:pPr/>
              <a:t>30/12/39</a:t>
            </a:fld>
            <a:endParaRPr lang="ar-SA">
              <a:solidFill>
                <a:srgbClr val="B13F9A"/>
              </a:solidFill>
            </a:endParaRPr>
          </a:p>
        </p:txBody>
      </p:sp>
      <p:sp>
        <p:nvSpPr>
          <p:cNvPr id="5" name="Footer Placeholder 4"/>
          <p:cNvSpPr>
            <a:spLocks noGrp="1"/>
          </p:cNvSpPr>
          <p:nvPr>
            <p:ph type="ftr" sz="quarter" idx="11"/>
          </p:nvPr>
        </p:nvSpPr>
        <p:spPr/>
        <p:txBody>
          <a:bodyPr/>
          <a:lstStyle>
            <a:extLst/>
          </a:lstStyle>
          <a:p>
            <a:endParaRPr lang="ar-SA">
              <a:solidFill>
                <a:srgbClr val="B13F9A"/>
              </a:solidFill>
            </a:endParaRPr>
          </a:p>
        </p:txBody>
      </p:sp>
      <p:sp>
        <p:nvSpPr>
          <p:cNvPr id="6" name="Slide Number Placeholder 5"/>
          <p:cNvSpPr>
            <a:spLocks noGrp="1"/>
          </p:cNvSpPr>
          <p:nvPr>
            <p:ph type="sldNum" sz="quarter" idx="12"/>
          </p:nvPr>
        </p:nvSpPr>
        <p:spPr/>
        <p:txBody>
          <a:bodyPr/>
          <a:lstStyle>
            <a:extLst/>
          </a:lstStyle>
          <a:p>
            <a:fld id="{873AE7E5-BEE8-4605-AD58-5E78A538BF02}" type="slidenum">
              <a:rPr lang="ar-SA" smtClean="0">
                <a:solidFill>
                  <a:srgbClr val="B13F9A"/>
                </a:solidFill>
              </a:rPr>
              <a:pPr/>
              <a:t>‹#›</a:t>
            </a:fld>
            <a:endParaRPr lang="ar-SA">
              <a:solidFill>
                <a:srgbClr val="B13F9A"/>
              </a:solidFill>
            </a:endParaRPr>
          </a:p>
        </p:txBody>
      </p:sp>
    </p:spTree>
    <p:extLst>
      <p:ext uri="{BB962C8B-B14F-4D97-AF65-F5344CB8AC3E}">
        <p14:creationId xmlns:p14="http://schemas.microsoft.com/office/powerpoint/2010/main" xmlns="" val="2432707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197C2427-7B1B-4F75-B753-CEB0C1F48ADF}" type="datetimeFigureOut">
              <a:rPr lang="ar-SA" smtClean="0">
                <a:solidFill>
                  <a:srgbClr val="B13F9A"/>
                </a:solidFill>
              </a:rPr>
              <a:pPr/>
              <a:t>30/12/39</a:t>
            </a:fld>
            <a:endParaRPr lang="ar-SA">
              <a:solidFill>
                <a:srgbClr val="B13F9A"/>
              </a:solidFill>
            </a:endParaRPr>
          </a:p>
        </p:txBody>
      </p:sp>
      <p:sp>
        <p:nvSpPr>
          <p:cNvPr id="5" name="Footer Placeholder 4"/>
          <p:cNvSpPr>
            <a:spLocks noGrp="1"/>
          </p:cNvSpPr>
          <p:nvPr>
            <p:ph type="ftr" sz="quarter" idx="11"/>
          </p:nvPr>
        </p:nvSpPr>
        <p:spPr>
          <a:xfrm>
            <a:off x="457200" y="6556248"/>
            <a:ext cx="3657600" cy="228600"/>
          </a:xfrm>
        </p:spPr>
        <p:txBody>
          <a:bodyPr/>
          <a:lstStyle>
            <a:extLst/>
          </a:lstStyle>
          <a:p>
            <a:endParaRPr lang="ar-SA">
              <a:solidFill>
                <a:srgbClr val="B13F9A"/>
              </a:solidFill>
            </a:endParaRPr>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873AE7E5-BEE8-4605-AD58-5E78A538BF02}" type="slidenum">
              <a:rPr lang="ar-SA" smtClean="0">
                <a:solidFill>
                  <a:srgbClr val="B13F9A"/>
                </a:solidFill>
              </a:rPr>
              <a:pPr/>
              <a:t>‹#›</a:t>
            </a:fld>
            <a:endParaRPr lang="ar-SA">
              <a:solidFill>
                <a:srgbClr val="B13F9A"/>
              </a:solidFill>
            </a:endParaRPr>
          </a:p>
        </p:txBody>
      </p:sp>
    </p:spTree>
    <p:extLst>
      <p:ext uri="{BB962C8B-B14F-4D97-AF65-F5344CB8AC3E}">
        <p14:creationId xmlns:p14="http://schemas.microsoft.com/office/powerpoint/2010/main" xmlns="" val="34048765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ar-SA"/>
          </a:p>
        </p:txBody>
      </p:sp>
      <p:sp>
        <p:nvSpPr>
          <p:cNvPr id="3" name="SmartArt Placeholder 2"/>
          <p:cNvSpPr>
            <a:spLocks noGrp="1"/>
          </p:cNvSpPr>
          <p:nvPr>
            <p:ph type="dgm" idx="1"/>
          </p:nvPr>
        </p:nvSpPr>
        <p:spPr>
          <a:xfrm>
            <a:off x="457200" y="1600200"/>
            <a:ext cx="8229600" cy="4530725"/>
          </a:xfrm>
        </p:spPr>
        <p:txBody>
          <a:bodyPr/>
          <a:lstStyle/>
          <a:p>
            <a:endParaRPr lang="ar-SA"/>
          </a:p>
        </p:txBody>
      </p:sp>
      <p:sp>
        <p:nvSpPr>
          <p:cNvPr id="4" name="Date Placeholder 3"/>
          <p:cNvSpPr>
            <a:spLocks noGrp="1"/>
          </p:cNvSpPr>
          <p:nvPr>
            <p:ph type="dt" sz="half" idx="10"/>
          </p:nvPr>
        </p:nvSpPr>
        <p:spPr>
          <a:xfrm>
            <a:off x="457200" y="6243638"/>
            <a:ext cx="2133600" cy="457200"/>
          </a:xfrm>
        </p:spPr>
        <p:txBody>
          <a:bodyPr/>
          <a:lstStyle>
            <a:lvl1pPr>
              <a:defRPr/>
            </a:lvl1pPr>
          </a:lstStyle>
          <a:p>
            <a:endParaRPr lang="en-US" altLang="en-US">
              <a:solidFill>
                <a:srgbClr val="B13F9A"/>
              </a:solidFill>
            </a:endParaRPr>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ltLang="en-US">
              <a:solidFill>
                <a:srgbClr val="B13F9A"/>
              </a:solidFill>
            </a:endParaRPr>
          </a:p>
        </p:txBody>
      </p:sp>
      <p:sp>
        <p:nvSpPr>
          <p:cNvPr id="6" name="Slide Number Placeholder 5"/>
          <p:cNvSpPr>
            <a:spLocks noGrp="1"/>
          </p:cNvSpPr>
          <p:nvPr>
            <p:ph type="sldNum" sz="quarter" idx="12"/>
          </p:nvPr>
        </p:nvSpPr>
        <p:spPr>
          <a:xfrm>
            <a:off x="6553200" y="6243638"/>
            <a:ext cx="2133600" cy="457200"/>
          </a:xfrm>
        </p:spPr>
        <p:txBody>
          <a:bodyPr/>
          <a:lstStyle>
            <a:lvl1pPr>
              <a:defRPr/>
            </a:lvl1pPr>
          </a:lstStyle>
          <a:p>
            <a:fld id="{32F17B20-884A-446F-B3B9-BEF4853EEDE6}" type="slidenum">
              <a:rPr lang="ar-SA" altLang="en-US">
                <a:solidFill>
                  <a:srgbClr val="B13F9A"/>
                </a:solidFill>
              </a:rPr>
              <a:pPr/>
              <a:t>‹#›</a:t>
            </a:fld>
            <a:endParaRPr lang="en-US" altLang="en-US">
              <a:solidFill>
                <a:srgbClr val="B13F9A"/>
              </a:solidFill>
            </a:endParaRPr>
          </a:p>
        </p:txBody>
      </p:sp>
    </p:spTree>
    <p:extLst>
      <p:ext uri="{BB962C8B-B14F-4D97-AF65-F5344CB8AC3E}">
        <p14:creationId xmlns:p14="http://schemas.microsoft.com/office/powerpoint/2010/main" xmlns="" val="761451497"/>
      </p:ext>
    </p:extLst>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0040"/>
            <a:ext cx="7242048" cy="1143000"/>
          </a:xfrm>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537B5D11-F11E-40D3-8BBC-BDF0B08F682F}" type="datetimeFigureOut">
              <a:rPr lang="ar-SA" smtClean="0"/>
              <a:pPr/>
              <a:t>30/12/39</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0C30A249-908F-4627-A0A8-3E79F3C1D2C0}" type="slidenum">
              <a:rPr lang="ar-SA" smtClean="0"/>
              <a:pPr/>
              <a:t>‹#›</a:t>
            </a:fld>
            <a:endParaRPr lang="ar-SA"/>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4"/>
          <p:cNvSpPr>
            <a:spLocks noGrp="1"/>
          </p:cNvSpPr>
          <p:nvPr>
            <p:ph type="dt" sz="half" idx="10"/>
          </p:nvPr>
        </p:nvSpPr>
        <p:spPr>
          <a:xfrm>
            <a:off x="457200" y="6243638"/>
            <a:ext cx="2133600" cy="457200"/>
          </a:xfrm>
        </p:spPr>
        <p:txBody>
          <a:bodyPr/>
          <a:lstStyle>
            <a:lvl1pPr>
              <a:defRPr/>
            </a:lvl1pPr>
          </a:lstStyle>
          <a:p>
            <a:endParaRPr lang="en-US" altLang="en-US">
              <a:solidFill>
                <a:srgbClr val="B13F9A"/>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solidFill>
                <a:srgbClr val="B13F9A"/>
              </a:solidFill>
            </a:endParaRPr>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A68C820F-300B-4FAD-9B02-B8B8CDEF256C}" type="slidenum">
              <a:rPr lang="ar-SA" altLang="en-US">
                <a:solidFill>
                  <a:srgbClr val="B13F9A"/>
                </a:solidFill>
              </a:rPr>
              <a:pPr/>
              <a:t>‹#›</a:t>
            </a:fld>
            <a:endParaRPr lang="en-US" altLang="en-US">
              <a:solidFill>
                <a:srgbClr val="B13F9A"/>
              </a:solidFill>
            </a:endParaRPr>
          </a:p>
        </p:txBody>
      </p:sp>
    </p:spTree>
    <p:extLst>
      <p:ext uri="{BB962C8B-B14F-4D97-AF65-F5344CB8AC3E}">
        <p14:creationId xmlns:p14="http://schemas.microsoft.com/office/powerpoint/2010/main" xmlns="" val="2361303519"/>
      </p:ext>
    </p:extLst>
  </p:cSld>
  <p:clrMapOvr>
    <a:masterClrMapping/>
  </p:clrMapOvr>
  <p:transition spd="med">
    <p:rand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7813"/>
            <a:ext cx="8229600" cy="1139825"/>
          </a:xfrm>
        </p:spPr>
        <p:txBody>
          <a:bodyPr/>
          <a:lstStyle/>
          <a:p>
            <a:r>
              <a:rPr lang="en-US" smtClean="0"/>
              <a:t>Click to edit Master title style</a:t>
            </a:r>
            <a:endParaRPr lang="ar-SA"/>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Content Placeholder 4"/>
          <p:cNvSpPr>
            <a:spLocks noGrp="1"/>
          </p:cNvSpPr>
          <p:nvPr>
            <p:ph sz="quarter" idx="3"/>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Content Placeholder 5"/>
          <p:cNvSpPr>
            <a:spLocks noGrp="1"/>
          </p:cNvSpPr>
          <p:nvPr>
            <p:ph sz="quarter" idx="4"/>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Date Placeholder 6"/>
          <p:cNvSpPr>
            <a:spLocks noGrp="1"/>
          </p:cNvSpPr>
          <p:nvPr>
            <p:ph type="dt" sz="half" idx="10"/>
          </p:nvPr>
        </p:nvSpPr>
        <p:spPr>
          <a:xfrm>
            <a:off x="457200" y="6243638"/>
            <a:ext cx="2133600" cy="457200"/>
          </a:xfrm>
        </p:spPr>
        <p:txBody>
          <a:bodyPr/>
          <a:lstStyle>
            <a:lvl1pPr>
              <a:defRPr/>
            </a:lvl1pPr>
          </a:lstStyle>
          <a:p>
            <a:endParaRPr lang="en-US" altLang="en-US">
              <a:solidFill>
                <a:srgbClr val="B13F9A"/>
              </a:solidFill>
            </a:endParaRPr>
          </a:p>
        </p:txBody>
      </p:sp>
      <p:sp>
        <p:nvSpPr>
          <p:cNvPr id="8" name="Footer Placeholder 7"/>
          <p:cNvSpPr>
            <a:spLocks noGrp="1"/>
          </p:cNvSpPr>
          <p:nvPr>
            <p:ph type="ftr" sz="quarter" idx="11"/>
          </p:nvPr>
        </p:nvSpPr>
        <p:spPr>
          <a:xfrm>
            <a:off x="3124200" y="6248400"/>
            <a:ext cx="2895600" cy="457200"/>
          </a:xfrm>
        </p:spPr>
        <p:txBody>
          <a:bodyPr/>
          <a:lstStyle>
            <a:lvl1pPr>
              <a:defRPr/>
            </a:lvl1pPr>
          </a:lstStyle>
          <a:p>
            <a:endParaRPr lang="en-US" altLang="en-US">
              <a:solidFill>
                <a:srgbClr val="B13F9A"/>
              </a:solidFill>
            </a:endParaRPr>
          </a:p>
        </p:txBody>
      </p:sp>
      <p:sp>
        <p:nvSpPr>
          <p:cNvPr id="9" name="Slide Number Placeholder 8"/>
          <p:cNvSpPr>
            <a:spLocks noGrp="1"/>
          </p:cNvSpPr>
          <p:nvPr>
            <p:ph type="sldNum" sz="quarter" idx="12"/>
          </p:nvPr>
        </p:nvSpPr>
        <p:spPr>
          <a:xfrm>
            <a:off x="6553200" y="6243638"/>
            <a:ext cx="2133600" cy="457200"/>
          </a:xfrm>
        </p:spPr>
        <p:txBody>
          <a:bodyPr/>
          <a:lstStyle>
            <a:lvl1pPr>
              <a:defRPr/>
            </a:lvl1pPr>
          </a:lstStyle>
          <a:p>
            <a:fld id="{B533EB4C-712F-4728-B2C1-3D762972083C}" type="slidenum">
              <a:rPr lang="ar-SA" altLang="en-US">
                <a:solidFill>
                  <a:srgbClr val="B13F9A"/>
                </a:solidFill>
              </a:rPr>
              <a:pPr/>
              <a:t>‹#›</a:t>
            </a:fld>
            <a:endParaRPr lang="en-US" altLang="en-US">
              <a:solidFill>
                <a:srgbClr val="B13F9A"/>
              </a:solidFill>
            </a:endParaRPr>
          </a:p>
        </p:txBody>
      </p:sp>
    </p:spTree>
    <p:extLst>
      <p:ext uri="{BB962C8B-B14F-4D97-AF65-F5344CB8AC3E}">
        <p14:creationId xmlns:p14="http://schemas.microsoft.com/office/powerpoint/2010/main" xmlns="" val="4273608183"/>
      </p:ext>
    </p:extLst>
  </p:cSld>
  <p:clrMapOvr>
    <a:masterClrMapping/>
  </p:clrMapOvr>
  <p:transition spd="med">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0040"/>
            <a:ext cx="7242048" cy="1143000"/>
          </a:xfrm>
        </p:spPr>
        <p:txBody>
          <a:bodyPr anchor="b"/>
          <a:lstStyle>
            <a:lvl1pPr>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537B5D11-F11E-40D3-8BBC-BDF0B08F682F}" type="datetimeFigureOut">
              <a:rPr lang="ar-SA" smtClean="0"/>
              <a:pPr/>
              <a:t>30/12/39</a:t>
            </a:fld>
            <a:endParaRPr lang="ar-SA"/>
          </a:p>
        </p:txBody>
      </p:sp>
      <p:sp>
        <p:nvSpPr>
          <p:cNvPr id="8" name="عنصر نائب للتذييل 7"/>
          <p:cNvSpPr>
            <a:spLocks noGrp="1"/>
          </p:cNvSpPr>
          <p:nvPr>
            <p:ph type="ftr" sz="quarter" idx="11"/>
          </p:nvPr>
        </p:nvSpPr>
        <p:spPr/>
        <p:txBody>
          <a:bodyPr/>
          <a:lstStyle>
            <a:extLst/>
          </a:lstStyle>
          <a:p>
            <a:endParaRPr lang="ar-SA"/>
          </a:p>
        </p:txBody>
      </p:sp>
      <p:sp>
        <p:nvSpPr>
          <p:cNvPr id="9" name="عنصر نائب لرقم الشريحة 8"/>
          <p:cNvSpPr>
            <a:spLocks noGrp="1"/>
          </p:cNvSpPr>
          <p:nvPr>
            <p:ph type="sldNum" sz="quarter" idx="12"/>
          </p:nvPr>
        </p:nvSpPr>
        <p:spPr/>
        <p:txBody>
          <a:bodyPr/>
          <a:lstStyle>
            <a:extLst/>
          </a:lstStyle>
          <a:p>
            <a:fld id="{0C30A249-908F-4627-A0A8-3E79F3C1D2C0}"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0040"/>
            <a:ext cx="7242048" cy="1143000"/>
          </a:xfrm>
        </p:spPr>
        <p:txBody>
          <a:bodyPr/>
          <a:lstStyle>
            <a:extLst/>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extLst/>
          </a:lstStyle>
          <a:p>
            <a:fld id="{537B5D11-F11E-40D3-8BBC-BDF0B08F682F}" type="datetimeFigureOut">
              <a:rPr lang="ar-SA" smtClean="0"/>
              <a:pPr/>
              <a:t>30/12/39</a:t>
            </a:fld>
            <a:endParaRPr lang="ar-SA"/>
          </a:p>
        </p:txBody>
      </p:sp>
      <p:sp>
        <p:nvSpPr>
          <p:cNvPr id="4" name="عنصر نائب للتذييل 3"/>
          <p:cNvSpPr>
            <a:spLocks noGrp="1"/>
          </p:cNvSpPr>
          <p:nvPr>
            <p:ph type="ftr" sz="quarter" idx="11"/>
          </p:nvPr>
        </p:nvSpPr>
        <p:spPr/>
        <p:txBody>
          <a:bodyPr/>
          <a:lstStyle>
            <a:extLst/>
          </a:lstStyle>
          <a:p>
            <a:endParaRPr lang="ar-SA"/>
          </a:p>
        </p:txBody>
      </p:sp>
      <p:sp>
        <p:nvSpPr>
          <p:cNvPr id="5" name="عنصر نائب لرقم الشريحة 4"/>
          <p:cNvSpPr>
            <a:spLocks noGrp="1"/>
          </p:cNvSpPr>
          <p:nvPr>
            <p:ph type="sldNum" sz="quarter" idx="12"/>
          </p:nvPr>
        </p:nvSpPr>
        <p:spPr/>
        <p:txBody>
          <a:bodyPr/>
          <a:lstStyle>
            <a:extLst/>
          </a:lstStyle>
          <a:p>
            <a:fld id="{0C30A249-908F-4627-A0A8-3E79F3C1D2C0}"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a:defRPr>
                <a:solidFill>
                  <a:schemeClr val="tx2"/>
                </a:solidFill>
              </a:defRPr>
            </a:lvl1pPr>
            <a:extLst/>
          </a:lstStyle>
          <a:p>
            <a:fld id="{537B5D11-F11E-40D3-8BBC-BDF0B08F682F}" type="datetimeFigureOut">
              <a:rPr lang="ar-SA" smtClean="0"/>
              <a:pPr/>
              <a:t>30/12/39</a:t>
            </a:fld>
            <a:endParaRPr lang="ar-SA"/>
          </a:p>
        </p:txBody>
      </p:sp>
      <p:sp>
        <p:nvSpPr>
          <p:cNvPr id="3" name="عنصر نائب للتذييل 2"/>
          <p:cNvSpPr>
            <a:spLocks noGrp="1"/>
          </p:cNvSpPr>
          <p:nvPr>
            <p:ph type="ftr" sz="quarter" idx="11"/>
          </p:nvPr>
        </p:nvSpPr>
        <p:spPr/>
        <p:txBody>
          <a:bodyPr/>
          <a:lstStyle>
            <a:lvl1pPr>
              <a:defRPr>
                <a:solidFill>
                  <a:schemeClr val="tx2"/>
                </a:solidFill>
              </a:defRPr>
            </a:lvl1pPr>
            <a:extLst/>
          </a:lstStyle>
          <a:p>
            <a:endParaRPr lang="ar-SA"/>
          </a:p>
        </p:txBody>
      </p:sp>
      <p:sp>
        <p:nvSpPr>
          <p:cNvPr id="4" name="عنصر نائب لرقم الشريحة 3"/>
          <p:cNvSpPr>
            <a:spLocks noGrp="1"/>
          </p:cNvSpPr>
          <p:nvPr>
            <p:ph type="sldNum" sz="quarter" idx="12"/>
          </p:nvPr>
        </p:nvSpPr>
        <p:spPr/>
        <p:txBody>
          <a:bodyPr/>
          <a:lstStyle>
            <a:extLst/>
          </a:lstStyle>
          <a:p>
            <a:fld id="{0C30A249-908F-4627-A0A8-3E79F3C1D2C0}"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537B5D11-F11E-40D3-8BBC-BDF0B08F682F}" type="datetimeFigureOut">
              <a:rPr lang="ar-SA" smtClean="0"/>
              <a:pPr/>
              <a:t>30/12/39</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0C30A249-908F-4627-A0A8-3E79F3C1D2C0}"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bg>
      <p:bgRef idx="1002">
        <a:schemeClr val="bg2"/>
      </p:bgRef>
    </p:bg>
    <p:spTree>
      <p:nvGrpSpPr>
        <p:cNvPr id="1" name=""/>
        <p:cNvGrpSpPr/>
        <p:nvPr/>
      </p:nvGrpSpPr>
      <p:grpSpPr>
        <a:xfrm>
          <a:off x="0" y="0"/>
          <a:ext cx="0" cy="0"/>
          <a:chOff x="0" y="0"/>
          <a:chExt cx="0" cy="0"/>
        </a:xfrm>
      </p:grpSpPr>
      <p:sp>
        <p:nvSpPr>
          <p:cNvPr id="8" name="مستطيل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مستطيل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عنوان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ar-SA" smtClean="0"/>
              <a:t>انقر لتحرير نمط العنوان الرئيسي</a:t>
            </a:r>
            <a:endParaRPr kumimoji="0" lang="en-US" dirty="0"/>
          </a:p>
        </p:txBody>
      </p:sp>
      <p:sp>
        <p:nvSpPr>
          <p:cNvPr id="4" name="عنصر نائب للنص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extLst/>
          </a:lstStyle>
          <a:p>
            <a:fld id="{537B5D11-F11E-40D3-8BBC-BDF0B08F682F}" type="datetimeFigureOut">
              <a:rPr lang="ar-SA" smtClean="0"/>
              <a:pPr/>
              <a:t>30/12/39</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0C30A249-908F-4627-A0A8-3E79F3C1D2C0}" type="slidenum">
              <a:rPr lang="ar-SA" smtClean="0"/>
              <a:pPr/>
              <a:t>‹#›</a:t>
            </a:fld>
            <a:endParaRPr lang="ar-SA"/>
          </a:p>
        </p:txBody>
      </p:sp>
      <p:sp>
        <p:nvSpPr>
          <p:cNvPr id="10" name="عنصر نائب للصورة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ar-SA" smtClean="0"/>
              <a:t>انقر فوق الرمز لإضافة صورة</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1.jpe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6" Type="http://schemas.openxmlformats.org/officeDocument/2006/relationships/image" Target="../media/image1.jpe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theme" Target="../theme/theme3.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مستطيل 8"/>
          <p:cNvSpPr/>
          <p:nvPr/>
        </p:nvSpPr>
        <p:spPr>
          <a:xfrm flipH="1">
            <a:off x="8153400" y="0"/>
            <a:ext cx="990600" cy="6858000"/>
          </a:xfrm>
          <a:prstGeom prst="rect">
            <a:avLst/>
          </a:prstGeom>
          <a:blipFill>
            <a:blip r:embed="rId15"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عنصر نائب للعنوان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ar-SA" smtClean="0"/>
              <a:t>انقر لتحرير نمط العنوان الرئيسي</a:t>
            </a:r>
            <a:endParaRPr kumimoji="0" lang="en-US"/>
          </a:p>
        </p:txBody>
      </p:sp>
      <p:sp>
        <p:nvSpPr>
          <p:cNvPr id="31" name="عنصر نائب للنص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7" name="عنصر نائب للتاريخ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537B5D11-F11E-40D3-8BBC-BDF0B08F682F}" type="datetimeFigureOut">
              <a:rPr lang="ar-SA" smtClean="0"/>
              <a:pPr/>
              <a:t>30/12/39</a:t>
            </a:fld>
            <a:endParaRPr lang="ar-SA"/>
          </a:p>
        </p:txBody>
      </p:sp>
      <p:sp>
        <p:nvSpPr>
          <p:cNvPr id="4" name="عنصر نائب للتذييل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ar-SA"/>
          </a:p>
        </p:txBody>
      </p:sp>
      <p:sp>
        <p:nvSpPr>
          <p:cNvPr id="16" name="عنصر نائب لرقم الشريحة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0C30A249-908F-4627-A0A8-3E79F3C1D2C0}"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1"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r" rtl="1"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r" rtl="1"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r" rtl="1"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r" rtl="1"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r" rtl="1"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r" rtl="1"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r" rtl="1"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r" rtl="1"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r" rtl="1"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6"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197C2427-7B1B-4F75-B753-CEB0C1F48ADF}" type="datetimeFigureOut">
              <a:rPr lang="ar-SA" smtClean="0">
                <a:solidFill>
                  <a:srgbClr val="B13F9A"/>
                </a:solidFill>
              </a:rPr>
              <a:pPr/>
              <a:t>30/12/39</a:t>
            </a:fld>
            <a:endParaRPr lang="ar-SA">
              <a:solidFill>
                <a:srgbClr val="B13F9A"/>
              </a:solidFill>
            </a:endParaRPr>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ar-SA">
              <a:solidFill>
                <a:srgbClr val="B13F9A"/>
              </a:solidFill>
            </a:endParaRPr>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873AE7E5-BEE8-4605-AD58-5E78A538BF02}" type="slidenum">
              <a:rPr lang="ar-SA" smtClean="0">
                <a:solidFill>
                  <a:srgbClr val="B13F9A"/>
                </a:solidFill>
              </a:rPr>
              <a:pPr/>
              <a:t>‹#›</a:t>
            </a:fld>
            <a:endParaRPr lang="ar-SA">
              <a:solidFill>
                <a:srgbClr val="B13F9A"/>
              </a:solidFill>
            </a:endParaRPr>
          </a:p>
        </p:txBody>
      </p:sp>
    </p:spTree>
    <p:extLst>
      <p:ext uri="{BB962C8B-B14F-4D97-AF65-F5344CB8AC3E}">
        <p14:creationId xmlns:p14="http://schemas.microsoft.com/office/powerpoint/2010/main" xmlns="" val="126524528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Lst>
  <p:txStyles>
    <p:titleStyle>
      <a:lvl1pPr algn="l" rtl="1"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r" rtl="1"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r" rtl="1"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r" rtl="1"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r" rtl="1"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r" rtl="1"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r" rtl="1"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r" rtl="1"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r" rtl="1"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r" rtl="1"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6"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197C2427-7B1B-4F75-B753-CEB0C1F48ADF}" type="datetimeFigureOut">
              <a:rPr lang="ar-SA" smtClean="0">
                <a:solidFill>
                  <a:srgbClr val="B13F9A"/>
                </a:solidFill>
              </a:rPr>
              <a:pPr/>
              <a:t>30/12/39</a:t>
            </a:fld>
            <a:endParaRPr lang="ar-SA">
              <a:solidFill>
                <a:srgbClr val="B13F9A"/>
              </a:solidFill>
            </a:endParaRPr>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ar-SA">
              <a:solidFill>
                <a:srgbClr val="B13F9A"/>
              </a:solidFill>
            </a:endParaRPr>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873AE7E5-BEE8-4605-AD58-5E78A538BF02}" type="slidenum">
              <a:rPr lang="ar-SA" smtClean="0">
                <a:solidFill>
                  <a:srgbClr val="B13F9A"/>
                </a:solidFill>
              </a:rPr>
              <a:pPr/>
              <a:t>‹#›</a:t>
            </a:fld>
            <a:endParaRPr lang="ar-SA">
              <a:solidFill>
                <a:srgbClr val="B13F9A"/>
              </a:solidFill>
            </a:endParaRPr>
          </a:p>
        </p:txBody>
      </p:sp>
    </p:spTree>
    <p:extLst>
      <p:ext uri="{BB962C8B-B14F-4D97-AF65-F5344CB8AC3E}">
        <p14:creationId xmlns:p14="http://schemas.microsoft.com/office/powerpoint/2010/main" xmlns="" val="1217871926"/>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Lst>
  <p:txStyles>
    <p:titleStyle>
      <a:lvl1pPr algn="l" rtl="1"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r" rtl="1"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r" rtl="1"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r" rtl="1"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r" rtl="1"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r" rtl="1"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r" rtl="1"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r" rtl="1"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r" rtl="1"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r" rtl="1"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Layout" Target="../diagrams/layout5.xml"/><Relationship Id="rId7" Type="http://schemas.openxmlformats.org/officeDocument/2006/relationships/image" Target="../media/image9.jpeg"/><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3.xml"/><Relationship Id="rId5" Type="http://schemas.openxmlformats.org/officeDocument/2006/relationships/image" Target="../media/image14.jpeg"/><Relationship Id="rId4" Type="http://schemas.openxmlformats.org/officeDocument/2006/relationships/image" Target="../media/image13.jpeg"/></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3.xml"/><Relationship Id="rId6" Type="http://schemas.openxmlformats.org/officeDocument/2006/relationships/slide" Target="slide6.xml"/><Relationship Id="rId5" Type="http://schemas.openxmlformats.org/officeDocument/2006/relationships/image" Target="../media/image20.jpeg"/><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3.xml"/><Relationship Id="rId4" Type="http://schemas.openxmlformats.org/officeDocument/2006/relationships/image" Target="../media/image23.jpeg"/></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9.xml"/></Relationships>
</file>

<file path=ppt/slides/_rels/slide46.xml.rels><?xml version="1.0" encoding="UTF-8" standalone="yes"?>
<Relationships xmlns="http://schemas.openxmlformats.org/package/2006/relationships"><Relationship Id="rId2" Type="http://schemas.openxmlformats.org/officeDocument/2006/relationships/hyperlink" Target="https://www.youtube.com/watch?v=75YluhFQyII" TargetMode="External"/><Relationship Id="rId1" Type="http://schemas.openxmlformats.org/officeDocument/2006/relationships/slideLayout" Target="../slideLayouts/slideLayout29.xml"/></Relationships>
</file>

<file path=ppt/slides/_rels/slide4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9.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p:txBody>
          <a:bodyPr>
            <a:normAutofit/>
          </a:bodyPr>
          <a:lstStyle/>
          <a:p>
            <a:pPr algn="ctr"/>
            <a:r>
              <a:rPr lang="en-US" sz="4000" dirty="0" smtClean="0"/>
              <a:t>Computer components</a:t>
            </a:r>
            <a:endParaRPr lang="ar-SA" sz="4000" dirty="0"/>
          </a:p>
        </p:txBody>
      </p:sp>
      <p:sp>
        <p:nvSpPr>
          <p:cNvPr id="6" name="عنصر نائب للنص 5"/>
          <p:cNvSpPr>
            <a:spLocks noGrp="1"/>
          </p:cNvSpPr>
          <p:nvPr>
            <p:ph type="body" sz="half" idx="2"/>
          </p:nvPr>
        </p:nvSpPr>
        <p:spPr/>
        <p:txBody>
          <a:bodyPr/>
          <a:lstStyle/>
          <a:p>
            <a:endParaRPr lang="ar-SA" dirty="0"/>
          </a:p>
        </p:txBody>
      </p:sp>
      <p:pic>
        <p:nvPicPr>
          <p:cNvPr id="7" name="Picture Placeholder 7" descr="computer"/>
          <p:cNvPicPr>
            <a:picLocks noGrp="1" noChangeAspect="1" noChangeArrowheads="1"/>
          </p:cNvPicPr>
          <p:nvPr>
            <p:ph type="pic" idx="1"/>
          </p:nvPr>
        </p:nvPicPr>
        <p:blipFill>
          <a:blip r:embed="rId2" cstate="print"/>
          <a:srcRect t="19" b="19"/>
          <a:stretch>
            <a:fillRect/>
          </a:stretch>
        </p:blipFill>
        <p:spPr>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9" descr="CPU"/>
          <p:cNvPicPr>
            <a:picLocks noChangeAspect="1" noChangeArrowheads="1"/>
          </p:cNvPicPr>
          <p:nvPr/>
        </p:nvPicPr>
        <p:blipFill>
          <a:blip r:embed="rId2" cstate="print"/>
          <a:srcRect/>
          <a:stretch>
            <a:fillRect/>
          </a:stretch>
        </p:blipFill>
        <p:spPr bwMode="auto">
          <a:xfrm>
            <a:off x="5220072" y="701988"/>
            <a:ext cx="2735982" cy="1367991"/>
          </a:xfrm>
          <a:prstGeom prst="rect">
            <a:avLst/>
          </a:prstGeom>
          <a:noFill/>
        </p:spPr>
      </p:pic>
      <p:sp>
        <p:nvSpPr>
          <p:cNvPr id="2" name="مستطيل 1"/>
          <p:cNvSpPr/>
          <p:nvPr/>
        </p:nvSpPr>
        <p:spPr>
          <a:xfrm>
            <a:off x="17973" y="332656"/>
            <a:ext cx="7488832" cy="738664"/>
          </a:xfrm>
          <a:prstGeom prst="rect">
            <a:avLst/>
          </a:prstGeom>
        </p:spPr>
        <p:txBody>
          <a:bodyPr wrap="square">
            <a:spAutoFit/>
          </a:bodyPr>
          <a:lstStyle/>
          <a:p>
            <a:pPr algn="l" rtl="0"/>
            <a:endParaRPr lang="en-US" b="1" u="sng" dirty="0" smtClean="0">
              <a:solidFill>
                <a:srgbClr val="F4E7ED">
                  <a:lumMod val="25000"/>
                </a:srgbClr>
              </a:solidFill>
            </a:endParaRPr>
          </a:p>
          <a:p>
            <a:pPr algn="l" rtl="0"/>
            <a:r>
              <a:rPr lang="en-US" sz="2400" b="1" u="sng" cap="all" dirty="0"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ea typeface="+mj-ea"/>
                <a:cs typeface="+mj-cs"/>
              </a:rPr>
              <a:t>The Central Processing Unit(CPU):</a:t>
            </a:r>
          </a:p>
        </p:txBody>
      </p:sp>
      <p:graphicFrame>
        <p:nvGraphicFramePr>
          <p:cNvPr id="4" name="Diagram 3"/>
          <p:cNvGraphicFramePr/>
          <p:nvPr>
            <p:extLst>
              <p:ext uri="{D42A27DB-BD31-4B8C-83A1-F6EECF244321}">
                <p14:modId xmlns:p14="http://schemas.microsoft.com/office/powerpoint/2010/main" xmlns="" val="505659994"/>
              </p:ext>
            </p:extLst>
          </p:nvPr>
        </p:nvGraphicFramePr>
        <p:xfrm>
          <a:off x="755576" y="1628800"/>
          <a:ext cx="6984776" cy="3744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3242234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71406" y="-71462"/>
            <a:ext cx="8229600" cy="1139825"/>
          </a:xfrm>
        </p:spPr>
        <p:txBody>
          <a:bodyPr/>
          <a:lstStyle/>
          <a:p>
            <a:r>
              <a:rPr lang="en-US" dirty="0" smtClean="0"/>
              <a:t>hardware</a:t>
            </a:r>
            <a:endParaRPr lang="en-US" dirty="0"/>
          </a:p>
        </p:txBody>
      </p:sp>
      <p:sp>
        <p:nvSpPr>
          <p:cNvPr id="24" name="Left Arrow 23"/>
          <p:cNvSpPr/>
          <p:nvPr/>
        </p:nvSpPr>
        <p:spPr>
          <a:xfrm>
            <a:off x="5857884" y="3571876"/>
            <a:ext cx="1785950" cy="35719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prstClr val="white"/>
              </a:solidFill>
            </a:endParaRPr>
          </a:p>
        </p:txBody>
      </p:sp>
      <p:sp>
        <p:nvSpPr>
          <p:cNvPr id="25" name="Left Arrow 24"/>
          <p:cNvSpPr/>
          <p:nvPr/>
        </p:nvSpPr>
        <p:spPr>
          <a:xfrm>
            <a:off x="785786" y="3571876"/>
            <a:ext cx="1785950" cy="35719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prstClr val="white"/>
              </a:solidFill>
            </a:endParaRPr>
          </a:p>
        </p:txBody>
      </p:sp>
      <p:cxnSp>
        <p:nvCxnSpPr>
          <p:cNvPr id="27" name="Straight Arrow Connector 26"/>
          <p:cNvCxnSpPr/>
          <p:nvPr/>
        </p:nvCxnSpPr>
        <p:spPr>
          <a:xfrm rot="5400000">
            <a:off x="5000628" y="1928802"/>
            <a:ext cx="714380" cy="57150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16200000" flipH="1">
            <a:off x="3178959" y="2107397"/>
            <a:ext cx="714380" cy="35719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000760" y="2786058"/>
            <a:ext cx="1756367" cy="646331"/>
          </a:xfrm>
          <a:prstGeom prst="rect">
            <a:avLst/>
          </a:prstGeom>
          <a:noFill/>
        </p:spPr>
        <p:txBody>
          <a:bodyPr wrap="square" rtlCol="1">
            <a:spAutoFit/>
          </a:bodyPr>
          <a:lstStyle/>
          <a:p>
            <a:pPr algn="ctr"/>
            <a:r>
              <a:rPr lang="en-US" sz="3600" dirty="0" smtClean="0">
                <a:solidFill>
                  <a:prstClr val="black"/>
                </a:solidFill>
              </a:rPr>
              <a:t>1+2</a:t>
            </a:r>
            <a:endParaRPr lang="ar-SA" sz="3600" dirty="0">
              <a:solidFill>
                <a:prstClr val="black"/>
              </a:solidFill>
            </a:endParaRPr>
          </a:p>
        </p:txBody>
      </p:sp>
      <p:sp>
        <p:nvSpPr>
          <p:cNvPr id="33" name="TextBox 32"/>
          <p:cNvSpPr txBox="1"/>
          <p:nvPr/>
        </p:nvSpPr>
        <p:spPr>
          <a:xfrm>
            <a:off x="5643570" y="4068553"/>
            <a:ext cx="2500330" cy="523220"/>
          </a:xfrm>
          <a:prstGeom prst="rect">
            <a:avLst/>
          </a:prstGeom>
          <a:noFill/>
        </p:spPr>
        <p:txBody>
          <a:bodyPr wrap="square" rtlCol="1">
            <a:spAutoFit/>
          </a:bodyPr>
          <a:lstStyle/>
          <a:p>
            <a:pPr algn="ctr"/>
            <a:r>
              <a:rPr lang="en-US" sz="2800" dirty="0" smtClean="0">
                <a:solidFill>
                  <a:prstClr val="black"/>
                </a:solidFill>
              </a:rPr>
              <a:t>Input devices</a:t>
            </a:r>
            <a:endParaRPr lang="ar-SA" sz="2800" dirty="0">
              <a:solidFill>
                <a:prstClr val="black"/>
              </a:solidFill>
            </a:endParaRPr>
          </a:p>
        </p:txBody>
      </p:sp>
      <p:sp>
        <p:nvSpPr>
          <p:cNvPr id="34" name="TextBox 33"/>
          <p:cNvSpPr txBox="1"/>
          <p:nvPr/>
        </p:nvSpPr>
        <p:spPr>
          <a:xfrm>
            <a:off x="928662" y="2857496"/>
            <a:ext cx="1756367" cy="646331"/>
          </a:xfrm>
          <a:prstGeom prst="rect">
            <a:avLst/>
          </a:prstGeom>
          <a:noFill/>
        </p:spPr>
        <p:txBody>
          <a:bodyPr wrap="square" rtlCol="1">
            <a:spAutoFit/>
          </a:bodyPr>
          <a:lstStyle/>
          <a:p>
            <a:pPr algn="ctr"/>
            <a:r>
              <a:rPr lang="en-US" sz="3600" dirty="0" smtClean="0">
                <a:solidFill>
                  <a:prstClr val="black"/>
                </a:solidFill>
              </a:rPr>
              <a:t>3</a:t>
            </a:r>
            <a:endParaRPr lang="ar-SA" sz="3600" dirty="0">
              <a:solidFill>
                <a:prstClr val="black"/>
              </a:solidFill>
            </a:endParaRPr>
          </a:p>
        </p:txBody>
      </p:sp>
      <p:sp>
        <p:nvSpPr>
          <p:cNvPr id="35" name="TextBox 34"/>
          <p:cNvSpPr txBox="1"/>
          <p:nvPr/>
        </p:nvSpPr>
        <p:spPr>
          <a:xfrm>
            <a:off x="285720" y="3997115"/>
            <a:ext cx="2643206" cy="523220"/>
          </a:xfrm>
          <a:prstGeom prst="rect">
            <a:avLst/>
          </a:prstGeom>
          <a:noFill/>
        </p:spPr>
        <p:txBody>
          <a:bodyPr wrap="square" rtlCol="1">
            <a:spAutoFit/>
          </a:bodyPr>
          <a:lstStyle/>
          <a:p>
            <a:pPr algn="ctr"/>
            <a:r>
              <a:rPr lang="en-US" sz="2800" dirty="0" smtClean="0">
                <a:solidFill>
                  <a:prstClr val="black"/>
                </a:solidFill>
              </a:rPr>
              <a:t>Output devices</a:t>
            </a:r>
            <a:endParaRPr lang="ar-SA" sz="2800" dirty="0">
              <a:solidFill>
                <a:prstClr val="black"/>
              </a:solidFill>
            </a:endParaRPr>
          </a:p>
        </p:txBody>
      </p:sp>
      <p:sp>
        <p:nvSpPr>
          <p:cNvPr id="36" name="TextBox 35"/>
          <p:cNvSpPr txBox="1"/>
          <p:nvPr/>
        </p:nvSpPr>
        <p:spPr>
          <a:xfrm>
            <a:off x="5500694" y="1353909"/>
            <a:ext cx="1951626" cy="646331"/>
          </a:xfrm>
          <a:prstGeom prst="rect">
            <a:avLst/>
          </a:prstGeom>
          <a:noFill/>
        </p:spPr>
        <p:txBody>
          <a:bodyPr wrap="square" rtlCol="1">
            <a:spAutoFit/>
          </a:bodyPr>
          <a:lstStyle/>
          <a:p>
            <a:pPr algn="ctr"/>
            <a:r>
              <a:rPr lang="en-US" sz="3600" dirty="0" smtClean="0">
                <a:solidFill>
                  <a:prstClr val="black"/>
                </a:solidFill>
              </a:rPr>
              <a:t>Memory</a:t>
            </a:r>
            <a:endParaRPr lang="ar-SA" sz="3600" dirty="0">
              <a:solidFill>
                <a:prstClr val="black"/>
              </a:solidFill>
            </a:endParaRPr>
          </a:p>
        </p:txBody>
      </p:sp>
      <p:sp>
        <p:nvSpPr>
          <p:cNvPr id="37" name="TextBox 36"/>
          <p:cNvSpPr txBox="1"/>
          <p:nvPr/>
        </p:nvSpPr>
        <p:spPr>
          <a:xfrm>
            <a:off x="1744063" y="1357298"/>
            <a:ext cx="1756367" cy="646331"/>
          </a:xfrm>
          <a:prstGeom prst="rect">
            <a:avLst/>
          </a:prstGeom>
          <a:noFill/>
        </p:spPr>
        <p:txBody>
          <a:bodyPr wrap="square" rtlCol="1">
            <a:spAutoFit/>
          </a:bodyPr>
          <a:lstStyle/>
          <a:p>
            <a:pPr algn="ctr"/>
            <a:r>
              <a:rPr lang="en-US" sz="3600" dirty="0" smtClean="0">
                <a:solidFill>
                  <a:prstClr val="black"/>
                </a:solidFill>
              </a:rPr>
              <a:t>CPU</a:t>
            </a:r>
            <a:endParaRPr lang="ar-SA" sz="3600" dirty="0">
              <a:solidFill>
                <a:prstClr val="black"/>
              </a:solidFill>
            </a:endParaRPr>
          </a:p>
        </p:txBody>
      </p:sp>
      <p:sp>
        <p:nvSpPr>
          <p:cNvPr id="38" name="TextBox 37"/>
          <p:cNvSpPr txBox="1"/>
          <p:nvPr/>
        </p:nvSpPr>
        <p:spPr>
          <a:xfrm>
            <a:off x="4643438" y="2928934"/>
            <a:ext cx="928694" cy="461665"/>
          </a:xfrm>
          <a:prstGeom prst="rect">
            <a:avLst/>
          </a:prstGeom>
          <a:noFill/>
        </p:spPr>
        <p:txBody>
          <a:bodyPr wrap="square" rtlCol="1">
            <a:spAutoFit/>
          </a:bodyPr>
          <a:lstStyle/>
          <a:p>
            <a:pPr algn="ctr"/>
            <a:r>
              <a:rPr lang="en-US" sz="2400" dirty="0" smtClean="0">
                <a:solidFill>
                  <a:prstClr val="black"/>
                </a:solidFill>
              </a:rPr>
              <a:t>1</a:t>
            </a:r>
            <a:r>
              <a:rPr lang="ar-SA" sz="2400" dirty="0" smtClean="0">
                <a:solidFill>
                  <a:prstClr val="black"/>
                </a:solidFill>
              </a:rPr>
              <a:t>+</a:t>
            </a:r>
            <a:r>
              <a:rPr lang="en-US" sz="2400" dirty="0" smtClean="0">
                <a:solidFill>
                  <a:prstClr val="black"/>
                </a:solidFill>
              </a:rPr>
              <a:t>2</a:t>
            </a:r>
            <a:endParaRPr lang="ar-SA" sz="2400" dirty="0">
              <a:solidFill>
                <a:prstClr val="black"/>
              </a:solidFill>
            </a:endParaRPr>
          </a:p>
        </p:txBody>
      </p:sp>
      <p:cxnSp>
        <p:nvCxnSpPr>
          <p:cNvPr id="30" name="Straight Connector 29"/>
          <p:cNvCxnSpPr>
            <a:stCxn id="21" idx="3"/>
            <a:endCxn id="21" idx="1"/>
          </p:cNvCxnSpPr>
          <p:nvPr/>
        </p:nvCxnSpPr>
        <p:spPr>
          <a:xfrm flipH="1">
            <a:off x="3286116" y="3571876"/>
            <a:ext cx="2428892" cy="1588"/>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Group 39"/>
          <p:cNvGrpSpPr/>
          <p:nvPr/>
        </p:nvGrpSpPr>
        <p:grpSpPr>
          <a:xfrm>
            <a:off x="3286116" y="2857496"/>
            <a:ext cx="2428892" cy="1428760"/>
            <a:chOff x="3286116" y="2857496"/>
            <a:chExt cx="2428892" cy="1428760"/>
          </a:xfrm>
        </p:grpSpPr>
        <p:sp>
          <p:nvSpPr>
            <p:cNvPr id="21" name="Rectangle 20"/>
            <p:cNvSpPr/>
            <p:nvPr/>
          </p:nvSpPr>
          <p:spPr>
            <a:xfrm>
              <a:off x="3286116" y="2857496"/>
              <a:ext cx="2428892" cy="14287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prstClr val="white"/>
                </a:solidFill>
              </a:endParaRPr>
            </a:p>
          </p:txBody>
        </p:sp>
        <p:cxnSp>
          <p:nvCxnSpPr>
            <p:cNvPr id="26" name="Straight Connector 25"/>
            <p:cNvCxnSpPr>
              <a:stCxn id="21" idx="0"/>
            </p:cNvCxnSpPr>
            <p:nvPr/>
          </p:nvCxnSpPr>
          <p:spPr>
            <a:xfrm rot="16200000" flipH="1">
              <a:off x="4143372" y="3214686"/>
              <a:ext cx="714380" cy="1588"/>
            </a:xfrm>
            <a:prstGeom prst="line">
              <a:avLst/>
            </a:prstGeom>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3419872" y="3645024"/>
              <a:ext cx="2223698" cy="461665"/>
            </a:xfrm>
            <a:prstGeom prst="rect">
              <a:avLst/>
            </a:prstGeom>
            <a:noFill/>
          </p:spPr>
          <p:txBody>
            <a:bodyPr wrap="square" rtlCol="1">
              <a:spAutoFit/>
            </a:bodyPr>
            <a:lstStyle/>
            <a:p>
              <a:pPr algn="ctr"/>
              <a:r>
                <a:rPr lang="en-US" sz="2400" b="1" dirty="0" smtClean="0">
                  <a:solidFill>
                    <a:prstClr val="black"/>
                  </a:solidFill>
                </a:rPr>
                <a:t>Computer</a:t>
              </a:r>
              <a:endParaRPr lang="ar-SA" sz="2400" b="1" dirty="0">
                <a:solidFill>
                  <a:prstClr val="black"/>
                </a:solidFill>
              </a:endParaRPr>
            </a:p>
          </p:txBody>
        </p:sp>
      </p:grpSp>
    </p:spTree>
    <p:extLst>
      <p:ext uri="{BB962C8B-B14F-4D97-AF65-F5344CB8AC3E}">
        <p14:creationId xmlns:p14="http://schemas.microsoft.com/office/powerpoint/2010/main" xmlns="" val="215407924"/>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ox(in)">
                                      <p:cBhvr>
                                        <p:cTn id="7" dur="500"/>
                                        <p:tgtEl>
                                          <p:spTgt spid="3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ox(in)">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box(in)">
                                      <p:cBhvr>
                                        <p:cTn id="15" dur="500"/>
                                        <p:tgtEl>
                                          <p:spTgt spid="33"/>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box(in)">
                                      <p:cBhvr>
                                        <p:cTn id="20" dur="500"/>
                                        <p:tgtEl>
                                          <p:spTgt spid="38"/>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box(in)">
                                      <p:cBhvr>
                                        <p:cTn id="23" dur="500"/>
                                        <p:tgtEl>
                                          <p:spTgt spid="36"/>
                                        </p:tgtEl>
                                      </p:cBhvr>
                                    </p:animEffect>
                                  </p:childTnLst>
                                </p:cTn>
                              </p:par>
                              <p:par>
                                <p:cTn id="24" presetID="4" presetClass="entr" presetSubtype="16" fill="hold"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box(in)">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box(in)">
                                      <p:cBhvr>
                                        <p:cTn id="31" dur="500"/>
                                        <p:tgtEl>
                                          <p:spTgt spid="37"/>
                                        </p:tgtEl>
                                      </p:cBhvr>
                                    </p:animEffect>
                                  </p:childTnLst>
                                </p:cTn>
                              </p:par>
                              <p:par>
                                <p:cTn id="32" presetID="4" presetClass="entr" presetSubtype="16"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box(in)">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box(in)">
                                      <p:cBhvr>
                                        <p:cTn id="39" dur="500"/>
                                        <p:tgtEl>
                                          <p:spTgt spid="25"/>
                                        </p:tgtEl>
                                      </p:cBhvr>
                                    </p:animEffect>
                                  </p:childTnLst>
                                </p:cTn>
                              </p:par>
                              <p:par>
                                <p:cTn id="40" presetID="4" presetClass="entr" presetSubtype="16" fill="hold" grpId="0" nodeType="with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box(in)">
                                      <p:cBhvr>
                                        <p:cTn id="42" dur="500"/>
                                        <p:tgtEl>
                                          <p:spTgt spid="34"/>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box(in)">
                                      <p:cBhvr>
                                        <p:cTn id="4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32" grpId="0"/>
      <p:bldP spid="33" grpId="0"/>
      <p:bldP spid="34" grpId="0"/>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7504" y="2132856"/>
            <a:ext cx="7920880" cy="4339650"/>
          </a:xfrm>
          <a:prstGeom prst="rect">
            <a:avLst/>
          </a:prstGeom>
        </p:spPr>
        <p:txBody>
          <a:bodyPr wrap="square">
            <a:spAutoFit/>
          </a:bodyPr>
          <a:lstStyle/>
          <a:p>
            <a:pPr algn="l" rtl="0">
              <a:lnSpc>
                <a:spcPct val="200000"/>
              </a:lnSpc>
            </a:pPr>
            <a:r>
              <a:rPr lang="en-US" sz="2400" dirty="0"/>
              <a:t>The Central Processing Unit(CPU) Speed </a:t>
            </a:r>
            <a:r>
              <a:rPr lang="en-US" sz="2400" dirty="0" smtClean="0"/>
              <a:t> </a:t>
            </a:r>
            <a:r>
              <a:rPr lang="en-US" sz="2400" dirty="0"/>
              <a:t>is measured in megahertz (MHz) or gigahertz (GHz). </a:t>
            </a:r>
            <a:endParaRPr lang="en-US" sz="2400" dirty="0" smtClean="0"/>
          </a:p>
          <a:p>
            <a:pPr algn="l" rtl="0">
              <a:lnSpc>
                <a:spcPct val="200000"/>
              </a:lnSpc>
            </a:pPr>
            <a:r>
              <a:rPr lang="en-US" sz="2400" dirty="0" smtClean="0"/>
              <a:t>KHZ=1000 HZ</a:t>
            </a:r>
          </a:p>
          <a:p>
            <a:pPr algn="l" rtl="0">
              <a:lnSpc>
                <a:spcPct val="200000"/>
              </a:lnSpc>
            </a:pPr>
            <a:r>
              <a:rPr lang="en-US" sz="2400" dirty="0" smtClean="0"/>
              <a:t>MHZ=1000000 HZ =1000 KHZ</a:t>
            </a:r>
          </a:p>
          <a:p>
            <a:pPr algn="l" rtl="0">
              <a:lnSpc>
                <a:spcPct val="200000"/>
              </a:lnSpc>
            </a:pPr>
            <a:r>
              <a:rPr lang="en-US" sz="2400" dirty="0" smtClean="0"/>
              <a:t>GHZ=1000000000 HZ = 1000 MHZ</a:t>
            </a:r>
            <a:endParaRPr lang="en-US" sz="2400" dirty="0"/>
          </a:p>
          <a:p>
            <a:pPr algn="l" rtl="0">
              <a:lnSpc>
                <a:spcPct val="200000"/>
              </a:lnSpc>
            </a:pPr>
            <a:endParaRPr lang="en-US" dirty="0"/>
          </a:p>
        </p:txBody>
      </p:sp>
      <p:sp>
        <p:nvSpPr>
          <p:cNvPr id="7" name="مستطيل 1"/>
          <p:cNvSpPr/>
          <p:nvPr/>
        </p:nvSpPr>
        <p:spPr>
          <a:xfrm>
            <a:off x="4994" y="980728"/>
            <a:ext cx="7488832" cy="738664"/>
          </a:xfrm>
          <a:prstGeom prst="rect">
            <a:avLst/>
          </a:prstGeom>
        </p:spPr>
        <p:txBody>
          <a:bodyPr wrap="square">
            <a:spAutoFit/>
          </a:bodyPr>
          <a:lstStyle/>
          <a:p>
            <a:pPr algn="l" rtl="0"/>
            <a:endParaRPr lang="en-US" b="1" u="sng" dirty="0" smtClean="0">
              <a:solidFill>
                <a:srgbClr val="F4E7ED">
                  <a:lumMod val="25000"/>
                </a:srgbClr>
              </a:solidFill>
            </a:endParaRPr>
          </a:p>
          <a:p>
            <a:pPr algn="l" rtl="0"/>
            <a:r>
              <a:rPr lang="en-US" sz="2400" b="1" u="sng" cap="all" dirty="0"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ea typeface="+mj-ea"/>
                <a:cs typeface="+mj-cs"/>
              </a:rPr>
              <a:t>The Central Processing Unit(CPU)  :</a:t>
            </a:r>
          </a:p>
        </p:txBody>
      </p:sp>
    </p:spTree>
    <p:extLst>
      <p:ext uri="{BB962C8B-B14F-4D97-AF65-F5344CB8AC3E}">
        <p14:creationId xmlns:p14="http://schemas.microsoft.com/office/powerpoint/2010/main" xmlns="" val="40463413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79512" y="2924944"/>
            <a:ext cx="7920880" cy="716991"/>
          </a:xfrm>
          <a:prstGeom prst="rect">
            <a:avLst/>
          </a:prstGeom>
        </p:spPr>
        <p:txBody>
          <a:bodyPr wrap="square">
            <a:spAutoFit/>
          </a:bodyPr>
          <a:lstStyle/>
          <a:p>
            <a:pPr algn="ctr" rtl="0">
              <a:lnSpc>
                <a:spcPct val="200000"/>
              </a:lnSpc>
            </a:pPr>
            <a:r>
              <a:rPr lang="en-US" sz="2400" b="1" dirty="0">
                <a:solidFill>
                  <a:prstClr val="black"/>
                </a:solidFill>
              </a:rPr>
              <a:t>The Central Processing </a:t>
            </a:r>
            <a:r>
              <a:rPr lang="en-US" sz="2400" b="1" dirty="0" smtClean="0">
                <a:solidFill>
                  <a:prstClr val="black"/>
                </a:solidFill>
              </a:rPr>
              <a:t>Unit = (</a:t>
            </a:r>
            <a:r>
              <a:rPr lang="en-US" sz="2400" b="1" dirty="0">
                <a:solidFill>
                  <a:prstClr val="black"/>
                </a:solidFill>
              </a:rPr>
              <a:t>CPU</a:t>
            </a:r>
            <a:r>
              <a:rPr lang="en-US" sz="2400" b="1" dirty="0" smtClean="0">
                <a:solidFill>
                  <a:prstClr val="black"/>
                </a:solidFill>
              </a:rPr>
              <a:t>) = </a:t>
            </a:r>
            <a:r>
              <a:rPr lang="en-US" sz="2400" b="1" dirty="0" smtClean="0"/>
              <a:t>processor</a:t>
            </a:r>
            <a:r>
              <a:rPr lang="en-US" sz="2400" b="1" dirty="0"/>
              <a:t> </a:t>
            </a:r>
            <a:endParaRPr lang="en-US" b="1" dirty="0">
              <a:solidFill>
                <a:prstClr val="black"/>
              </a:solidFill>
            </a:endParaRPr>
          </a:p>
        </p:txBody>
      </p:sp>
      <p:sp>
        <p:nvSpPr>
          <p:cNvPr id="7" name="مستطيل 1"/>
          <p:cNvSpPr/>
          <p:nvPr/>
        </p:nvSpPr>
        <p:spPr>
          <a:xfrm>
            <a:off x="4994" y="980728"/>
            <a:ext cx="7488832" cy="738664"/>
          </a:xfrm>
          <a:prstGeom prst="rect">
            <a:avLst/>
          </a:prstGeom>
        </p:spPr>
        <p:txBody>
          <a:bodyPr wrap="square">
            <a:spAutoFit/>
          </a:bodyPr>
          <a:lstStyle/>
          <a:p>
            <a:pPr algn="l" rtl="0"/>
            <a:endParaRPr lang="en-US" b="1" u="sng" dirty="0" smtClean="0">
              <a:solidFill>
                <a:srgbClr val="F4E7ED">
                  <a:lumMod val="25000"/>
                </a:srgbClr>
              </a:solidFill>
            </a:endParaRPr>
          </a:p>
          <a:p>
            <a:pPr algn="l" rtl="0"/>
            <a:r>
              <a:rPr lang="en-US" sz="2400" b="1" u="sng" cap="all" dirty="0"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ea typeface="+mj-ea"/>
                <a:cs typeface="+mj-cs"/>
              </a:rPr>
              <a:t>The Central Processing Unit(CPU)  :</a:t>
            </a:r>
          </a:p>
        </p:txBody>
      </p:sp>
    </p:spTree>
    <p:extLst>
      <p:ext uri="{BB962C8B-B14F-4D97-AF65-F5344CB8AC3E}">
        <p14:creationId xmlns:p14="http://schemas.microsoft.com/office/powerpoint/2010/main" xmlns="" val="13309655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4" name="Rectangle 4"/>
          <p:cNvSpPr>
            <a:spLocks noChangeArrowheads="1"/>
          </p:cNvSpPr>
          <p:nvPr/>
        </p:nvSpPr>
        <p:spPr bwMode="auto">
          <a:xfrm>
            <a:off x="457200" y="277813"/>
            <a:ext cx="8229600" cy="1139825"/>
          </a:xfrm>
          <a:prstGeom prst="rect">
            <a:avLst/>
          </a:prstGeom>
          <a:noFill/>
          <a:ln w="9525">
            <a:noFill/>
            <a:miter lim="800000"/>
            <a:headEnd/>
            <a:tailEnd/>
          </a:ln>
          <a:effectLst/>
        </p:spPr>
        <p:txBody>
          <a:bodyPr/>
          <a:lstStyle/>
          <a:p>
            <a:pPr algn="l"/>
            <a:endParaRPr lang="en-US" sz="3200" dirty="0">
              <a:solidFill>
                <a:srgbClr val="B13F9A"/>
              </a:solidFill>
              <a:latin typeface="Garamond" pitchFamily="18" charset="0"/>
            </a:endParaRPr>
          </a:p>
        </p:txBody>
      </p:sp>
      <p:graphicFrame>
        <p:nvGraphicFramePr>
          <p:cNvPr id="4" name="Diagram 3"/>
          <p:cNvGraphicFramePr/>
          <p:nvPr/>
        </p:nvGraphicFramePr>
        <p:xfrm>
          <a:off x="468313" y="1357298"/>
          <a:ext cx="7632700" cy="39433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33749110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7"/>
          <p:cNvGraphicFramePr/>
          <p:nvPr/>
        </p:nvGraphicFramePr>
        <p:xfrm>
          <a:off x="457200" y="1600200"/>
          <a:ext cx="8229600" cy="2181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11" descr="memory"/>
          <p:cNvPicPr>
            <a:picLocks noChangeAspect="1" noChangeArrowheads="1"/>
          </p:cNvPicPr>
          <p:nvPr/>
        </p:nvPicPr>
        <p:blipFill>
          <a:blip r:embed="rId7" cstate="print"/>
          <a:srcRect/>
          <a:stretch>
            <a:fillRect/>
          </a:stretch>
        </p:blipFill>
        <p:spPr bwMode="auto">
          <a:xfrm>
            <a:off x="0" y="1701379"/>
            <a:ext cx="2222500" cy="1244600"/>
          </a:xfrm>
          <a:prstGeom prst="rect">
            <a:avLst/>
          </a:prstGeom>
          <a:noFill/>
        </p:spPr>
      </p:pic>
      <p:pic>
        <p:nvPicPr>
          <p:cNvPr id="4" name="Picture 12" descr="SWTBUG_ROM"/>
          <p:cNvPicPr>
            <a:picLocks noChangeAspect="1" noChangeArrowheads="1"/>
          </p:cNvPicPr>
          <p:nvPr/>
        </p:nvPicPr>
        <p:blipFill>
          <a:blip r:embed="rId8" cstate="print"/>
          <a:srcRect/>
          <a:stretch>
            <a:fillRect/>
          </a:stretch>
        </p:blipFill>
        <p:spPr bwMode="auto">
          <a:xfrm>
            <a:off x="6624638" y="1772816"/>
            <a:ext cx="1463675" cy="950913"/>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3528" y="980728"/>
            <a:ext cx="7704856" cy="4548809"/>
          </a:xfrm>
          <a:prstGeom prst="rect">
            <a:avLst/>
          </a:prstGeom>
        </p:spPr>
        <p:txBody>
          <a:bodyPr wrap="square">
            <a:spAutoFit/>
          </a:bodyPr>
          <a:lstStyle/>
          <a:p>
            <a:pPr algn="l" rtl="0">
              <a:lnSpc>
                <a:spcPct val="150000"/>
              </a:lnSpc>
            </a:pPr>
            <a:r>
              <a:rPr lang="en-US" sz="2800" b="1" u="sng" cap="all" dirty="0"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ea typeface="+mj-ea"/>
                <a:cs typeface="+mj-cs"/>
              </a:rPr>
              <a:t>ROM (Read Only Memory): </a:t>
            </a:r>
          </a:p>
          <a:p>
            <a:pPr algn="l" rtl="0">
              <a:lnSpc>
                <a:spcPct val="150000"/>
              </a:lnSpc>
            </a:pPr>
            <a:r>
              <a:rPr lang="en-US" sz="2400" dirty="0" smtClean="0">
                <a:solidFill>
                  <a:prstClr val="black"/>
                </a:solidFill>
              </a:rPr>
              <a:t>This is a special type of memory which contains all the </a:t>
            </a:r>
          </a:p>
          <a:p>
            <a:pPr algn="l" rtl="0">
              <a:lnSpc>
                <a:spcPct val="150000"/>
              </a:lnSpc>
            </a:pPr>
            <a:r>
              <a:rPr lang="en-US" sz="2400" dirty="0" smtClean="0">
                <a:solidFill>
                  <a:prstClr val="black"/>
                </a:solidFill>
              </a:rPr>
              <a:t>information the computer needs to switch itself on, check that all its systems are working and to tell the PC what things are  plugged into it. It cannot be changed or overwritten by you, and stays the same even  when the PC is switched off. </a:t>
            </a:r>
          </a:p>
          <a:p>
            <a:pPr algn="l" rtl="0">
              <a:lnSpc>
                <a:spcPct val="150000"/>
              </a:lnSpc>
            </a:pPr>
            <a:r>
              <a:rPr lang="en-US" sz="2400" dirty="0" smtClean="0">
                <a:solidFill>
                  <a:prstClr val="black"/>
                </a:solidFill>
              </a:rPr>
              <a:t> </a:t>
            </a:r>
          </a:p>
        </p:txBody>
      </p:sp>
    </p:spTree>
    <p:extLst>
      <p:ext uri="{BB962C8B-B14F-4D97-AF65-F5344CB8AC3E}">
        <p14:creationId xmlns:p14="http://schemas.microsoft.com/office/powerpoint/2010/main" xmlns="" val="35618929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3528" y="692696"/>
            <a:ext cx="7632848" cy="5124480"/>
          </a:xfrm>
          <a:prstGeom prst="rect">
            <a:avLst/>
          </a:prstGeom>
        </p:spPr>
        <p:txBody>
          <a:bodyPr wrap="square">
            <a:spAutoFit/>
          </a:bodyPr>
          <a:lstStyle/>
          <a:p>
            <a:pPr algn="l" rtl="0">
              <a:lnSpc>
                <a:spcPct val="150000"/>
              </a:lnSpc>
            </a:pPr>
            <a:r>
              <a:rPr lang="en-US" sz="2800" b="1" u="sng"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RAM (Random Access Memory) or main memory </a:t>
            </a:r>
            <a:r>
              <a:rPr lang="en-US" sz="2800" b="1" u="sng" dirty="0" smtClean="0">
                <a:solidFill>
                  <a:schemeClr val="bg2">
                    <a:lumMod val="25000"/>
                  </a:schemeClr>
                </a:solidFill>
              </a:rPr>
              <a:t>:</a:t>
            </a:r>
            <a:r>
              <a:rPr lang="en-US" sz="2800" dirty="0" smtClean="0"/>
              <a:t> </a:t>
            </a:r>
          </a:p>
          <a:p>
            <a:pPr marL="342900" indent="-342900" algn="l" rtl="0">
              <a:lnSpc>
                <a:spcPct val="150000"/>
              </a:lnSpc>
              <a:buFont typeface="Arial" panose="020B0604020202020204" pitchFamily="34" charset="0"/>
              <a:buChar char="•"/>
            </a:pPr>
            <a:r>
              <a:rPr lang="en-US" sz="2400" dirty="0" smtClean="0"/>
              <a:t>Random access memory is used in a PC to temporarily store data when  you are using applications.  </a:t>
            </a:r>
          </a:p>
          <a:p>
            <a:pPr marL="342900" indent="-342900" algn="l" rtl="0">
              <a:lnSpc>
                <a:spcPct val="150000"/>
              </a:lnSpc>
              <a:buFont typeface="Arial" panose="020B0604020202020204" pitchFamily="34" charset="0"/>
              <a:buChar char="•"/>
            </a:pPr>
            <a:r>
              <a:rPr lang="en-US" sz="2400" dirty="0" smtClean="0"/>
              <a:t>RAM is not permanent, when you switch off the PC (or shut down), the contents of RAM are lost or emptied  This is known as volatile memory.  </a:t>
            </a:r>
          </a:p>
          <a:p>
            <a:pPr algn="l" rtl="0">
              <a:lnSpc>
                <a:spcPct val="150000"/>
              </a:lnSpc>
            </a:pPr>
            <a:endParaRPr lang="ar-SA"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Left Arrow 23"/>
          <p:cNvSpPr/>
          <p:nvPr/>
        </p:nvSpPr>
        <p:spPr>
          <a:xfrm>
            <a:off x="5857884" y="3571876"/>
            <a:ext cx="1785950" cy="35719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5" name="Left Arrow 24"/>
          <p:cNvSpPr/>
          <p:nvPr/>
        </p:nvSpPr>
        <p:spPr>
          <a:xfrm>
            <a:off x="785786" y="3571876"/>
            <a:ext cx="1785950" cy="35719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cxnSp>
        <p:nvCxnSpPr>
          <p:cNvPr id="27" name="Straight Arrow Connector 26"/>
          <p:cNvCxnSpPr/>
          <p:nvPr/>
        </p:nvCxnSpPr>
        <p:spPr>
          <a:xfrm rot="5400000">
            <a:off x="5000628" y="1928802"/>
            <a:ext cx="714380" cy="57150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16200000" flipH="1">
            <a:off x="3178959" y="2107397"/>
            <a:ext cx="714380" cy="35719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000760" y="2786058"/>
            <a:ext cx="1756367" cy="646331"/>
          </a:xfrm>
          <a:prstGeom prst="rect">
            <a:avLst/>
          </a:prstGeom>
          <a:noFill/>
        </p:spPr>
        <p:txBody>
          <a:bodyPr wrap="square" rtlCol="1">
            <a:spAutoFit/>
          </a:bodyPr>
          <a:lstStyle/>
          <a:p>
            <a:pPr algn="ctr"/>
            <a:r>
              <a:rPr lang="en-US" sz="3600" dirty="0" smtClean="0"/>
              <a:t>1+2</a:t>
            </a:r>
            <a:endParaRPr lang="ar-SA" sz="3600" dirty="0"/>
          </a:p>
        </p:txBody>
      </p:sp>
      <p:sp>
        <p:nvSpPr>
          <p:cNvPr id="33" name="TextBox 32"/>
          <p:cNvSpPr txBox="1"/>
          <p:nvPr/>
        </p:nvSpPr>
        <p:spPr>
          <a:xfrm>
            <a:off x="5643570" y="4068553"/>
            <a:ext cx="2500330" cy="523220"/>
          </a:xfrm>
          <a:prstGeom prst="rect">
            <a:avLst/>
          </a:prstGeom>
          <a:noFill/>
        </p:spPr>
        <p:txBody>
          <a:bodyPr wrap="square" rtlCol="1">
            <a:spAutoFit/>
          </a:bodyPr>
          <a:lstStyle/>
          <a:p>
            <a:pPr algn="ctr"/>
            <a:r>
              <a:rPr lang="en-US" sz="2800" dirty="0" smtClean="0"/>
              <a:t>Input devices</a:t>
            </a:r>
            <a:endParaRPr lang="ar-SA" sz="2800" dirty="0"/>
          </a:p>
        </p:txBody>
      </p:sp>
      <p:sp>
        <p:nvSpPr>
          <p:cNvPr id="34" name="TextBox 33"/>
          <p:cNvSpPr txBox="1"/>
          <p:nvPr/>
        </p:nvSpPr>
        <p:spPr>
          <a:xfrm>
            <a:off x="928662" y="2857496"/>
            <a:ext cx="1756367" cy="646331"/>
          </a:xfrm>
          <a:prstGeom prst="rect">
            <a:avLst/>
          </a:prstGeom>
          <a:noFill/>
        </p:spPr>
        <p:txBody>
          <a:bodyPr wrap="square" rtlCol="1">
            <a:spAutoFit/>
          </a:bodyPr>
          <a:lstStyle/>
          <a:p>
            <a:pPr algn="ctr"/>
            <a:r>
              <a:rPr lang="en-US" sz="3600" dirty="0" smtClean="0"/>
              <a:t>3</a:t>
            </a:r>
            <a:endParaRPr lang="ar-SA" sz="3600" dirty="0"/>
          </a:p>
        </p:txBody>
      </p:sp>
      <p:sp>
        <p:nvSpPr>
          <p:cNvPr id="35" name="TextBox 34"/>
          <p:cNvSpPr txBox="1"/>
          <p:nvPr/>
        </p:nvSpPr>
        <p:spPr>
          <a:xfrm>
            <a:off x="285720" y="3997115"/>
            <a:ext cx="2643206" cy="523220"/>
          </a:xfrm>
          <a:prstGeom prst="rect">
            <a:avLst/>
          </a:prstGeom>
          <a:noFill/>
        </p:spPr>
        <p:txBody>
          <a:bodyPr wrap="square" rtlCol="1">
            <a:spAutoFit/>
          </a:bodyPr>
          <a:lstStyle/>
          <a:p>
            <a:pPr algn="ctr"/>
            <a:r>
              <a:rPr lang="en-US" sz="2800" dirty="0" smtClean="0"/>
              <a:t>Output devices</a:t>
            </a:r>
            <a:endParaRPr lang="ar-SA" sz="2800" dirty="0"/>
          </a:p>
        </p:txBody>
      </p:sp>
      <p:sp>
        <p:nvSpPr>
          <p:cNvPr id="36" name="TextBox 35"/>
          <p:cNvSpPr txBox="1"/>
          <p:nvPr/>
        </p:nvSpPr>
        <p:spPr>
          <a:xfrm>
            <a:off x="5500694" y="1353909"/>
            <a:ext cx="1951626" cy="1200329"/>
          </a:xfrm>
          <a:prstGeom prst="rect">
            <a:avLst/>
          </a:prstGeom>
          <a:noFill/>
        </p:spPr>
        <p:txBody>
          <a:bodyPr wrap="square" rtlCol="1">
            <a:spAutoFit/>
          </a:bodyPr>
          <a:lstStyle/>
          <a:p>
            <a:pPr algn="ctr"/>
            <a:r>
              <a:rPr lang="en-US" sz="3600" dirty="0" smtClean="0"/>
              <a:t>Memory</a:t>
            </a:r>
          </a:p>
          <a:p>
            <a:pPr algn="ctr"/>
            <a:r>
              <a:rPr lang="en-US" sz="3600" dirty="0" smtClean="0"/>
              <a:t>(RAM)</a:t>
            </a:r>
            <a:endParaRPr lang="ar-SA" sz="3600" dirty="0"/>
          </a:p>
        </p:txBody>
      </p:sp>
      <p:sp>
        <p:nvSpPr>
          <p:cNvPr id="37" name="TextBox 36"/>
          <p:cNvSpPr txBox="1"/>
          <p:nvPr/>
        </p:nvSpPr>
        <p:spPr>
          <a:xfrm>
            <a:off x="1744063" y="1357298"/>
            <a:ext cx="1756367" cy="646331"/>
          </a:xfrm>
          <a:prstGeom prst="rect">
            <a:avLst/>
          </a:prstGeom>
          <a:noFill/>
        </p:spPr>
        <p:txBody>
          <a:bodyPr wrap="square" rtlCol="1">
            <a:spAutoFit/>
          </a:bodyPr>
          <a:lstStyle/>
          <a:p>
            <a:pPr algn="ctr"/>
            <a:r>
              <a:rPr lang="en-US" sz="3600" dirty="0" smtClean="0"/>
              <a:t>CPU</a:t>
            </a:r>
            <a:endParaRPr lang="ar-SA" sz="3600" dirty="0"/>
          </a:p>
        </p:txBody>
      </p:sp>
      <p:sp>
        <p:nvSpPr>
          <p:cNvPr id="38" name="TextBox 37"/>
          <p:cNvSpPr txBox="1"/>
          <p:nvPr/>
        </p:nvSpPr>
        <p:spPr>
          <a:xfrm>
            <a:off x="4643438" y="2928934"/>
            <a:ext cx="928694" cy="461665"/>
          </a:xfrm>
          <a:prstGeom prst="rect">
            <a:avLst/>
          </a:prstGeom>
          <a:noFill/>
        </p:spPr>
        <p:txBody>
          <a:bodyPr wrap="square" rtlCol="1">
            <a:spAutoFit/>
          </a:bodyPr>
          <a:lstStyle/>
          <a:p>
            <a:pPr algn="ctr"/>
            <a:r>
              <a:rPr lang="en-US" sz="2400" dirty="0" smtClean="0"/>
              <a:t>1</a:t>
            </a:r>
            <a:r>
              <a:rPr lang="ar-SA" sz="2400" dirty="0" smtClean="0"/>
              <a:t>+</a:t>
            </a:r>
            <a:r>
              <a:rPr lang="en-US" sz="2400" dirty="0" smtClean="0"/>
              <a:t>2</a:t>
            </a:r>
            <a:endParaRPr lang="ar-SA" sz="2400" dirty="0"/>
          </a:p>
        </p:txBody>
      </p:sp>
      <p:cxnSp>
        <p:nvCxnSpPr>
          <p:cNvPr id="30" name="Straight Connector 29"/>
          <p:cNvCxnSpPr>
            <a:stCxn id="21" idx="3"/>
            <a:endCxn id="21" idx="1"/>
          </p:cNvCxnSpPr>
          <p:nvPr/>
        </p:nvCxnSpPr>
        <p:spPr>
          <a:xfrm flipH="1">
            <a:off x="3286116" y="3571876"/>
            <a:ext cx="2428892" cy="1588"/>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Group 39"/>
          <p:cNvGrpSpPr/>
          <p:nvPr/>
        </p:nvGrpSpPr>
        <p:grpSpPr>
          <a:xfrm>
            <a:off x="3286116" y="2857496"/>
            <a:ext cx="2428892" cy="1428760"/>
            <a:chOff x="3286116" y="2857496"/>
            <a:chExt cx="2428892" cy="1428760"/>
          </a:xfrm>
        </p:grpSpPr>
        <p:sp>
          <p:nvSpPr>
            <p:cNvPr id="21" name="Rectangle 20"/>
            <p:cNvSpPr/>
            <p:nvPr/>
          </p:nvSpPr>
          <p:spPr>
            <a:xfrm>
              <a:off x="3286116" y="2857496"/>
              <a:ext cx="2428892" cy="14287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cxnSp>
          <p:nvCxnSpPr>
            <p:cNvPr id="26" name="Straight Connector 25"/>
            <p:cNvCxnSpPr>
              <a:stCxn id="21" idx="0"/>
            </p:cNvCxnSpPr>
            <p:nvPr/>
          </p:nvCxnSpPr>
          <p:spPr>
            <a:xfrm rot="16200000" flipH="1">
              <a:off x="4143372" y="3214686"/>
              <a:ext cx="714380" cy="1588"/>
            </a:xfrm>
            <a:prstGeom prst="line">
              <a:avLst/>
            </a:prstGeom>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3419872" y="3645024"/>
              <a:ext cx="2223698" cy="461665"/>
            </a:xfrm>
            <a:prstGeom prst="rect">
              <a:avLst/>
            </a:prstGeom>
            <a:noFill/>
          </p:spPr>
          <p:txBody>
            <a:bodyPr wrap="square" rtlCol="1">
              <a:spAutoFit/>
            </a:bodyPr>
            <a:lstStyle/>
            <a:p>
              <a:pPr algn="ctr"/>
              <a:r>
                <a:rPr lang="en-US" sz="2400" b="1" dirty="0" smtClean="0"/>
                <a:t>Computer</a:t>
              </a:r>
              <a:endParaRPr lang="ar-SA" sz="2400" b="1" dirty="0"/>
            </a:p>
          </p:txBody>
        </p:sp>
      </p:grpSp>
      <p:sp>
        <p:nvSpPr>
          <p:cNvPr id="19" name="عنوان 18"/>
          <p:cNvSpPr>
            <a:spLocks noGrp="1"/>
          </p:cNvSpPr>
          <p:nvPr>
            <p:ph type="title"/>
          </p:nvPr>
        </p:nvSpPr>
        <p:spPr/>
        <p:txBody>
          <a:bodyPr/>
          <a:lstStyle/>
          <a:p>
            <a:endParaRPr lang="ar-SA" dirty="0"/>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ox(in)">
                                      <p:cBhvr>
                                        <p:cTn id="7" dur="500"/>
                                        <p:tgtEl>
                                          <p:spTgt spid="3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ox(in)">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box(in)">
                                      <p:cBhvr>
                                        <p:cTn id="15" dur="500"/>
                                        <p:tgtEl>
                                          <p:spTgt spid="33"/>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box(in)">
                                      <p:cBhvr>
                                        <p:cTn id="20" dur="500"/>
                                        <p:tgtEl>
                                          <p:spTgt spid="38"/>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box(in)">
                                      <p:cBhvr>
                                        <p:cTn id="23" dur="500"/>
                                        <p:tgtEl>
                                          <p:spTgt spid="36"/>
                                        </p:tgtEl>
                                      </p:cBhvr>
                                    </p:animEffect>
                                  </p:childTnLst>
                                </p:cTn>
                              </p:par>
                              <p:par>
                                <p:cTn id="24" presetID="4" presetClass="entr" presetSubtype="16" fill="hold"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box(in)">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box(in)">
                                      <p:cBhvr>
                                        <p:cTn id="31" dur="500"/>
                                        <p:tgtEl>
                                          <p:spTgt spid="37"/>
                                        </p:tgtEl>
                                      </p:cBhvr>
                                    </p:animEffect>
                                  </p:childTnLst>
                                </p:cTn>
                              </p:par>
                              <p:par>
                                <p:cTn id="32" presetID="4" presetClass="entr" presetSubtype="16"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box(in)">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box(in)">
                                      <p:cBhvr>
                                        <p:cTn id="39" dur="500"/>
                                        <p:tgtEl>
                                          <p:spTgt spid="25"/>
                                        </p:tgtEl>
                                      </p:cBhvr>
                                    </p:animEffect>
                                  </p:childTnLst>
                                </p:cTn>
                              </p:par>
                              <p:par>
                                <p:cTn id="40" presetID="4" presetClass="entr" presetSubtype="16" fill="hold" grpId="0" nodeType="with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box(in)">
                                      <p:cBhvr>
                                        <p:cTn id="42" dur="500"/>
                                        <p:tgtEl>
                                          <p:spTgt spid="34"/>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box(in)">
                                      <p:cBhvr>
                                        <p:cTn id="4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32" grpId="0"/>
      <p:bldP spid="33" grpId="0"/>
      <p:bldP spid="34" grpId="0"/>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4" name="Rectangle 4"/>
          <p:cNvSpPr>
            <a:spLocks noChangeArrowheads="1"/>
          </p:cNvSpPr>
          <p:nvPr/>
        </p:nvSpPr>
        <p:spPr bwMode="auto">
          <a:xfrm>
            <a:off x="457200" y="277813"/>
            <a:ext cx="8229600" cy="1139825"/>
          </a:xfrm>
          <a:prstGeom prst="rect">
            <a:avLst/>
          </a:prstGeom>
          <a:noFill/>
          <a:ln w="9525">
            <a:noFill/>
            <a:miter lim="800000"/>
            <a:headEnd/>
            <a:tailEnd/>
          </a:ln>
          <a:effectLst/>
        </p:spPr>
        <p:txBody>
          <a:bodyPr/>
          <a:lstStyle/>
          <a:p>
            <a:pPr algn="l"/>
            <a:endParaRPr lang="en-US" sz="3200" dirty="0">
              <a:solidFill>
                <a:srgbClr val="B13F9A"/>
              </a:solidFill>
              <a:latin typeface="Garamond" pitchFamily="18" charset="0"/>
            </a:endParaRPr>
          </a:p>
        </p:txBody>
      </p:sp>
      <p:graphicFrame>
        <p:nvGraphicFramePr>
          <p:cNvPr id="4" name="Diagram 3"/>
          <p:cNvGraphicFramePr/>
          <p:nvPr/>
        </p:nvGraphicFramePr>
        <p:xfrm>
          <a:off x="468313" y="1357298"/>
          <a:ext cx="7632700" cy="39433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3048831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539552" y="1844824"/>
            <a:ext cx="6768752" cy="3785652"/>
          </a:xfrm>
          <a:prstGeom prst="rect">
            <a:avLst/>
          </a:prstGeom>
        </p:spPr>
        <p:txBody>
          <a:bodyPr wrap="square">
            <a:spAutoFit/>
          </a:bodyPr>
          <a:lstStyle/>
          <a:p>
            <a:pPr>
              <a:lnSpc>
                <a:spcPct val="200000"/>
              </a:lnSpc>
            </a:pPr>
            <a:r>
              <a:rPr lang="en-US" sz="2400" dirty="0"/>
              <a:t>computer is an electronic device, that can accept data (input), manipulate data (process), and produce information (output</a:t>
            </a:r>
            <a:r>
              <a:rPr lang="en-US" sz="2400"/>
              <a:t>) </a:t>
            </a:r>
            <a:r>
              <a:rPr lang="en-US" sz="2400" smtClean="0"/>
              <a:t>,</a:t>
            </a:r>
            <a:r>
              <a:rPr lang="en-US" sz="2400" dirty="0"/>
              <a:t>and it is operating under the control of instructions (software).</a:t>
            </a:r>
          </a:p>
        </p:txBody>
      </p:sp>
      <p:sp>
        <p:nvSpPr>
          <p:cNvPr id="7" name="مربع نص 6"/>
          <p:cNvSpPr txBox="1"/>
          <p:nvPr/>
        </p:nvSpPr>
        <p:spPr>
          <a:xfrm>
            <a:off x="251520" y="1196752"/>
            <a:ext cx="3453189" cy="523220"/>
          </a:xfrm>
          <a:prstGeom prst="rect">
            <a:avLst/>
          </a:prstGeom>
          <a:noFill/>
        </p:spPr>
        <p:txBody>
          <a:bodyPr wrap="none" rtlCol="1">
            <a:spAutoFit/>
          </a:bodyPr>
          <a:lstStyle/>
          <a:p>
            <a:r>
              <a:rPr lang="en-US" sz="2800" u="sng" dirty="0" smtClean="0">
                <a:solidFill>
                  <a:schemeClr val="tx2">
                    <a:lumMod val="75000"/>
                  </a:schemeClr>
                </a:solidFill>
              </a:rPr>
              <a:t>Computer Definition</a:t>
            </a:r>
            <a:endParaRPr lang="ar-SA" sz="2800" u="sng"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060848"/>
            <a:ext cx="7239000" cy="1143000"/>
          </a:xfrm>
        </p:spPr>
        <p:txBody>
          <a:bodyPr/>
          <a:lstStyle/>
          <a:p>
            <a:pPr algn="ctr"/>
            <a:r>
              <a:rPr lang="en-US" dirty="0" smtClean="0"/>
              <a:t>Storage measurement units</a:t>
            </a:r>
            <a:endParaRPr lang="en-US" dirty="0"/>
          </a:p>
        </p:txBody>
      </p:sp>
    </p:spTree>
    <p:extLst>
      <p:ext uri="{BB962C8B-B14F-4D97-AF65-F5344CB8AC3E}">
        <p14:creationId xmlns:p14="http://schemas.microsoft.com/office/powerpoint/2010/main" xmlns="" val="22734956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0" y="1643063"/>
            <a:ext cx="8229600" cy="2189162"/>
          </a:xfrm>
        </p:spPr>
        <p:txBody>
          <a:bodyPr>
            <a:normAutofit/>
          </a:bodyPr>
          <a:lstStyle/>
          <a:p>
            <a:r>
              <a:rPr lang="en-US" sz="4800" dirty="0" smtClean="0"/>
              <a:t>A</a:t>
            </a:r>
            <a:endParaRPr lang="ar-SA" sz="4800" dirty="0"/>
          </a:p>
        </p:txBody>
      </p:sp>
      <p:sp>
        <p:nvSpPr>
          <p:cNvPr id="23" name="Text Placeholder 22"/>
          <p:cNvSpPr txBox="1">
            <a:spLocks noGrp="1"/>
          </p:cNvSpPr>
          <p:nvPr>
            <p:ph type="body" sz="half" idx="4294967295"/>
          </p:nvPr>
        </p:nvSpPr>
        <p:spPr>
          <a:xfrm>
            <a:off x="0" y="4140200"/>
            <a:ext cx="8229600" cy="646113"/>
          </a:xfrm>
          <a:prstGeom prst="rect">
            <a:avLst/>
          </a:prstGeom>
          <a:noFill/>
        </p:spPr>
        <p:txBody>
          <a:bodyPr wrap="square" rtlCol="1">
            <a:spAutoFit/>
          </a:bodyPr>
          <a:lstStyle/>
          <a:p>
            <a:pPr algn="ctr">
              <a:buNone/>
            </a:pPr>
            <a:r>
              <a:rPr lang="en-US" sz="3600" dirty="0" smtClean="0"/>
              <a:t>Byte</a:t>
            </a:r>
            <a:endParaRPr lang="ar-SA" sz="3600" dirty="0"/>
          </a:p>
        </p:txBody>
      </p:sp>
      <p:sp>
        <p:nvSpPr>
          <p:cNvPr id="6" name="Left Arrow 5"/>
          <p:cNvSpPr/>
          <p:nvPr/>
        </p:nvSpPr>
        <p:spPr>
          <a:xfrm>
            <a:off x="5786446" y="2071678"/>
            <a:ext cx="1428760" cy="28575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Rectangle 8"/>
          <p:cNvSpPr/>
          <p:nvPr/>
        </p:nvSpPr>
        <p:spPr>
          <a:xfrm>
            <a:off x="4786314" y="2071678"/>
            <a:ext cx="428628" cy="3571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chemeClr val="tx1"/>
                </a:solidFill>
              </a:rPr>
              <a:t>1</a:t>
            </a:r>
            <a:endParaRPr lang="ar-SA" dirty="0">
              <a:solidFill>
                <a:schemeClr val="tx1"/>
              </a:solidFill>
            </a:endParaRPr>
          </a:p>
        </p:txBody>
      </p:sp>
      <p:sp>
        <p:nvSpPr>
          <p:cNvPr id="10" name="Rectangle 9"/>
          <p:cNvSpPr/>
          <p:nvPr/>
        </p:nvSpPr>
        <p:spPr>
          <a:xfrm>
            <a:off x="5214942" y="2071678"/>
            <a:ext cx="428628" cy="3571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chemeClr val="tx1"/>
                </a:solidFill>
              </a:rPr>
              <a:t>1</a:t>
            </a:r>
            <a:endParaRPr lang="ar-SA" dirty="0">
              <a:solidFill>
                <a:schemeClr val="tx1"/>
              </a:solidFill>
            </a:endParaRPr>
          </a:p>
        </p:txBody>
      </p:sp>
      <p:sp>
        <p:nvSpPr>
          <p:cNvPr id="11" name="Rectangle 10"/>
          <p:cNvSpPr/>
          <p:nvPr/>
        </p:nvSpPr>
        <p:spPr>
          <a:xfrm>
            <a:off x="4357686" y="2071678"/>
            <a:ext cx="428628" cy="3571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chemeClr val="tx1"/>
                </a:solidFill>
              </a:rPr>
              <a:t>0</a:t>
            </a:r>
            <a:endParaRPr lang="ar-SA" dirty="0">
              <a:solidFill>
                <a:schemeClr val="tx1"/>
              </a:solidFill>
            </a:endParaRPr>
          </a:p>
        </p:txBody>
      </p:sp>
      <p:sp>
        <p:nvSpPr>
          <p:cNvPr id="12" name="Rectangle 11"/>
          <p:cNvSpPr/>
          <p:nvPr/>
        </p:nvSpPr>
        <p:spPr>
          <a:xfrm>
            <a:off x="3929058" y="2071678"/>
            <a:ext cx="428628" cy="3571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chemeClr val="tx1"/>
                </a:solidFill>
              </a:rPr>
              <a:t>1</a:t>
            </a:r>
            <a:endParaRPr lang="ar-SA" dirty="0">
              <a:solidFill>
                <a:schemeClr val="tx1"/>
              </a:solidFill>
            </a:endParaRPr>
          </a:p>
        </p:txBody>
      </p:sp>
      <p:sp>
        <p:nvSpPr>
          <p:cNvPr id="13" name="Rectangle 12"/>
          <p:cNvSpPr/>
          <p:nvPr/>
        </p:nvSpPr>
        <p:spPr>
          <a:xfrm>
            <a:off x="3500430" y="2071678"/>
            <a:ext cx="428628" cy="3571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chemeClr val="tx1"/>
                </a:solidFill>
              </a:rPr>
              <a:t>0</a:t>
            </a:r>
            <a:endParaRPr lang="ar-SA" dirty="0">
              <a:solidFill>
                <a:schemeClr val="tx1"/>
              </a:solidFill>
            </a:endParaRPr>
          </a:p>
        </p:txBody>
      </p:sp>
      <p:sp>
        <p:nvSpPr>
          <p:cNvPr id="14" name="Rectangle 13"/>
          <p:cNvSpPr/>
          <p:nvPr/>
        </p:nvSpPr>
        <p:spPr>
          <a:xfrm>
            <a:off x="3071802" y="2071678"/>
            <a:ext cx="428628" cy="3571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chemeClr val="tx1"/>
                </a:solidFill>
              </a:rPr>
              <a:t>0</a:t>
            </a:r>
            <a:endParaRPr lang="ar-SA" dirty="0">
              <a:solidFill>
                <a:schemeClr val="tx1"/>
              </a:solidFill>
            </a:endParaRPr>
          </a:p>
        </p:txBody>
      </p:sp>
      <p:sp>
        <p:nvSpPr>
          <p:cNvPr id="15" name="Rectangle 14"/>
          <p:cNvSpPr/>
          <p:nvPr/>
        </p:nvSpPr>
        <p:spPr>
          <a:xfrm>
            <a:off x="2643174" y="2071678"/>
            <a:ext cx="428628" cy="3571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chemeClr val="tx1"/>
                </a:solidFill>
              </a:rPr>
              <a:t>1</a:t>
            </a:r>
            <a:endParaRPr lang="ar-SA" dirty="0">
              <a:solidFill>
                <a:schemeClr val="tx1"/>
              </a:solidFill>
            </a:endParaRPr>
          </a:p>
        </p:txBody>
      </p:sp>
      <p:sp>
        <p:nvSpPr>
          <p:cNvPr id="16" name="Rectangle 15"/>
          <p:cNvSpPr/>
          <p:nvPr/>
        </p:nvSpPr>
        <p:spPr>
          <a:xfrm>
            <a:off x="2214546" y="2071678"/>
            <a:ext cx="428628" cy="3571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chemeClr val="tx1"/>
                </a:solidFill>
              </a:rPr>
              <a:t>1</a:t>
            </a:r>
            <a:endParaRPr lang="ar-SA" dirty="0">
              <a:solidFill>
                <a:schemeClr val="tx1"/>
              </a:solidFill>
            </a:endParaRPr>
          </a:p>
        </p:txBody>
      </p:sp>
      <p:cxnSp>
        <p:nvCxnSpPr>
          <p:cNvPr id="18" name="Straight Arrow Connector 17"/>
          <p:cNvCxnSpPr/>
          <p:nvPr/>
        </p:nvCxnSpPr>
        <p:spPr>
          <a:xfrm rot="5400000">
            <a:off x="3001158" y="2786058"/>
            <a:ext cx="570710" cy="79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786050" y="2928934"/>
            <a:ext cx="1041987" cy="646331"/>
          </a:xfrm>
          <a:prstGeom prst="rect">
            <a:avLst/>
          </a:prstGeom>
          <a:noFill/>
        </p:spPr>
        <p:txBody>
          <a:bodyPr wrap="square" rtlCol="1">
            <a:spAutoFit/>
          </a:bodyPr>
          <a:lstStyle/>
          <a:p>
            <a:pPr algn="ctr"/>
            <a:r>
              <a:rPr lang="en-US" sz="3600" dirty="0" smtClean="0"/>
              <a:t>Bit</a:t>
            </a:r>
            <a:endParaRPr lang="ar-SA" sz="3600" dirty="0"/>
          </a:p>
        </p:txBody>
      </p:sp>
      <p:sp>
        <p:nvSpPr>
          <p:cNvPr id="21" name="Left Brace 20"/>
          <p:cNvSpPr/>
          <p:nvPr/>
        </p:nvSpPr>
        <p:spPr>
          <a:xfrm rot="16200000">
            <a:off x="3482573" y="1803786"/>
            <a:ext cx="1000132" cy="3679056"/>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ox(in)">
                                      <p:cBhvr>
                                        <p:cTn id="7" dur="500"/>
                                        <p:tgtEl>
                                          <p:spTgt spid="21"/>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3">
                                            <p:txEl>
                                              <p:pRg st="0" end="0"/>
                                            </p:txEl>
                                          </p:spTgt>
                                        </p:tgtEl>
                                        <p:attrNameLst>
                                          <p:attrName>style.visibility</p:attrName>
                                        </p:attrNameLst>
                                      </p:cBhvr>
                                      <p:to>
                                        <p:strVal val="visible"/>
                                      </p:to>
                                    </p:set>
                                    <p:animEffect transition="in" filter="box(in)">
                                      <p:cBhvr>
                                        <p:cTn id="10"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P spid="2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nvGraphicFramePr>
        <p:xfrm>
          <a:off x="467544" y="1340768"/>
          <a:ext cx="7488832" cy="3952240"/>
        </p:xfrm>
        <a:graphic>
          <a:graphicData uri="http://schemas.openxmlformats.org/drawingml/2006/table">
            <a:tbl>
              <a:tblPr rtl="1" firstRow="1" bandRow="1">
                <a:tableStyleId>{5C22544A-7EE6-4342-B048-85BDC9FD1C3A}</a:tableStyleId>
              </a:tblPr>
              <a:tblGrid>
                <a:gridCol w="5749288"/>
                <a:gridCol w="1739544"/>
              </a:tblGrid>
              <a:tr h="370840">
                <a:tc>
                  <a:txBody>
                    <a:bodyPr/>
                    <a:lstStyle/>
                    <a:p>
                      <a:pPr algn="ctr" rtl="1"/>
                      <a:endParaRPr lang="ar-SA" dirty="0"/>
                    </a:p>
                  </a:txBody>
                  <a:tcPr/>
                </a:tc>
                <a:tc>
                  <a:txBody>
                    <a:bodyPr/>
                    <a:lstStyle/>
                    <a:p>
                      <a:pPr algn="ctr" rtl="1"/>
                      <a:endParaRPr lang="ar-SA" dirty="0"/>
                    </a:p>
                  </a:txBody>
                  <a:tcPr/>
                </a:tc>
              </a:tr>
              <a:tr h="370840">
                <a:tc>
                  <a:txBody>
                    <a:bodyPr/>
                    <a:lstStyle/>
                    <a:p>
                      <a:pPr algn="ctr" rtl="1"/>
                      <a:r>
                        <a:rPr lang="en-US" dirty="0" smtClean="0"/>
                        <a:t>: the amount of storage space needed to hold either a 1 or a 0 in memory (binary numbering ) This is the smallest unit of computer memory</a:t>
                      </a:r>
                      <a:endParaRPr lang="ar-SA" dirty="0"/>
                    </a:p>
                  </a:txBody>
                  <a:tcPr/>
                </a:tc>
                <a:tc>
                  <a:txBody>
                    <a:bodyPr/>
                    <a:lstStyle/>
                    <a:p>
                      <a:pPr algn="ctr" rtl="1"/>
                      <a:r>
                        <a:rPr lang="en-US" dirty="0" smtClean="0"/>
                        <a:t>bit</a:t>
                      </a:r>
                    </a:p>
                    <a:p>
                      <a:pPr algn="ctr" rtl="1"/>
                      <a:endParaRPr lang="ar-SA" dirty="0"/>
                    </a:p>
                  </a:txBody>
                  <a:tcPr/>
                </a:tc>
              </a:tr>
              <a:tr h="370840">
                <a:tc>
                  <a:txBody>
                    <a:bodyPr/>
                    <a:lstStyle/>
                    <a:p>
                      <a:pPr algn="ctr" rtl="1"/>
                      <a:r>
                        <a:rPr lang="en-US" dirty="0" smtClean="0"/>
                        <a:t>Equal to 8 bits , this is the amount of storage space </a:t>
                      </a:r>
                      <a:endParaRPr lang="ar-SA" dirty="0" smtClean="0"/>
                    </a:p>
                    <a:p>
                      <a:pPr algn="ctr" rtl="1"/>
                      <a:r>
                        <a:rPr lang="en-US" dirty="0" smtClean="0"/>
                        <a:t>needed to hold one character</a:t>
                      </a:r>
                    </a:p>
                    <a:p>
                      <a:pPr algn="ctr" rtl="1"/>
                      <a:endParaRPr lang="ar-SA" dirty="0"/>
                    </a:p>
                  </a:txBody>
                  <a:tcPr/>
                </a:tc>
                <a:tc>
                  <a:txBody>
                    <a:bodyPr/>
                    <a:lstStyle/>
                    <a:p>
                      <a:pPr algn="ctr" rtl="1"/>
                      <a:r>
                        <a:rPr lang="en-US" dirty="0" smtClean="0"/>
                        <a:t>byte</a:t>
                      </a:r>
                      <a:endParaRPr lang="ar-SA" dirty="0"/>
                    </a:p>
                  </a:txBody>
                  <a:tcPr/>
                </a:tc>
              </a:tr>
              <a:tr h="370840">
                <a:tc>
                  <a:txBody>
                    <a:bodyPr/>
                    <a:lstStyle/>
                    <a:p>
                      <a:pPr algn="ctr" rtl="1"/>
                      <a:r>
                        <a:rPr lang="en-US" dirty="0" smtClean="0"/>
                        <a:t> bytes1024</a:t>
                      </a:r>
                    </a:p>
                    <a:p>
                      <a:pPr algn="ctr" rtl="1"/>
                      <a:endParaRPr lang="ar-SA" dirty="0"/>
                    </a:p>
                  </a:txBody>
                  <a:tcPr/>
                </a:tc>
                <a:tc>
                  <a:txBody>
                    <a:bodyPr/>
                    <a:lstStyle/>
                    <a:p>
                      <a:pPr algn="ctr" rtl="0"/>
                      <a:r>
                        <a:rPr lang="en-US" dirty="0" smtClean="0"/>
                        <a:t>Kilobyte(KB)</a:t>
                      </a:r>
                      <a:endParaRPr lang="ar-SA" dirty="0"/>
                    </a:p>
                  </a:txBody>
                  <a:tcPr/>
                </a:tc>
              </a:tr>
              <a:tr h="370840">
                <a:tc>
                  <a:txBody>
                    <a:bodyPr/>
                    <a:lstStyle/>
                    <a:p>
                      <a:pPr algn="ctr" rtl="0"/>
                      <a:r>
                        <a:rPr lang="ar-SA" dirty="0" smtClean="0"/>
                        <a:t> </a:t>
                      </a:r>
                      <a:r>
                        <a:rPr lang="en-US" dirty="0" smtClean="0"/>
                        <a:t>1024KB</a:t>
                      </a:r>
                      <a:endParaRPr lang="ar-SA" dirty="0"/>
                    </a:p>
                  </a:txBody>
                  <a:tcPr/>
                </a:tc>
                <a:tc>
                  <a:txBody>
                    <a:bodyPr/>
                    <a:lstStyle/>
                    <a:p>
                      <a:pPr algn="ctr" rtl="0"/>
                      <a:r>
                        <a:rPr lang="en-US" dirty="0" smtClean="0"/>
                        <a:t>Megabyte(MB)</a:t>
                      </a:r>
                      <a:endParaRPr lang="ar-SA" dirty="0"/>
                    </a:p>
                  </a:txBody>
                  <a:tcPr/>
                </a:tc>
              </a:tr>
              <a:tr h="370840">
                <a:tc>
                  <a:txBody>
                    <a:bodyPr/>
                    <a:lstStyle/>
                    <a:p>
                      <a:pPr algn="ctr" rtl="0"/>
                      <a:r>
                        <a:rPr lang="en-US" dirty="0" smtClean="0"/>
                        <a:t>1024MB</a:t>
                      </a:r>
                      <a:endParaRPr lang="ar-SA" dirty="0"/>
                    </a:p>
                  </a:txBody>
                  <a:tcPr/>
                </a:tc>
                <a:tc>
                  <a:txBody>
                    <a:bodyPr/>
                    <a:lstStyle/>
                    <a:p>
                      <a:pPr algn="ctr" rtl="0"/>
                      <a:r>
                        <a:rPr lang="en-US" dirty="0" smtClean="0"/>
                        <a:t>Gigabyte(GB)</a:t>
                      </a:r>
                      <a:endParaRPr lang="ar-SA" dirty="0"/>
                    </a:p>
                  </a:txBody>
                  <a:tcPr/>
                </a:tc>
              </a:tr>
              <a:tr h="370840">
                <a:tc>
                  <a:txBody>
                    <a:bodyPr/>
                    <a:lstStyle/>
                    <a:p>
                      <a:pPr algn="ctr" rtl="0"/>
                      <a:r>
                        <a:rPr lang="en-US" dirty="0" smtClean="0"/>
                        <a:t>1024GB</a:t>
                      </a:r>
                      <a:endParaRPr lang="ar-SA" dirty="0"/>
                    </a:p>
                  </a:txBody>
                  <a:tcPr/>
                </a:tc>
                <a:tc>
                  <a:txBody>
                    <a:bodyPr/>
                    <a:lstStyle/>
                    <a:p>
                      <a:pPr algn="ctr" rtl="0"/>
                      <a:r>
                        <a:rPr lang="en-US" dirty="0" smtClean="0"/>
                        <a:t>Terabyte(TB)</a:t>
                      </a:r>
                      <a:endParaRPr lang="ar-SA" dirty="0"/>
                    </a:p>
                  </a:txBody>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4" name="Rectangle 4"/>
          <p:cNvSpPr>
            <a:spLocks noChangeArrowheads="1"/>
          </p:cNvSpPr>
          <p:nvPr/>
        </p:nvSpPr>
        <p:spPr bwMode="auto">
          <a:xfrm>
            <a:off x="457200" y="277813"/>
            <a:ext cx="8229600" cy="1139825"/>
          </a:xfrm>
          <a:prstGeom prst="rect">
            <a:avLst/>
          </a:prstGeom>
          <a:noFill/>
          <a:ln w="9525">
            <a:noFill/>
            <a:miter lim="800000"/>
            <a:headEnd/>
            <a:tailEnd/>
          </a:ln>
          <a:effectLst/>
        </p:spPr>
        <p:txBody>
          <a:bodyPr/>
          <a:lstStyle/>
          <a:p>
            <a:pPr algn="l"/>
            <a:endParaRPr lang="en-US" sz="3200" dirty="0">
              <a:solidFill>
                <a:srgbClr val="B13F9A"/>
              </a:solidFill>
              <a:latin typeface="Garamond" pitchFamily="18" charset="0"/>
            </a:endParaRPr>
          </a:p>
        </p:txBody>
      </p:sp>
      <p:graphicFrame>
        <p:nvGraphicFramePr>
          <p:cNvPr id="4" name="Diagram 3"/>
          <p:cNvGraphicFramePr/>
          <p:nvPr/>
        </p:nvGraphicFramePr>
        <p:xfrm>
          <a:off x="468313" y="1357298"/>
          <a:ext cx="7632700" cy="39433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927437633"/>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3528" y="1340768"/>
            <a:ext cx="7344816" cy="2585323"/>
          </a:xfrm>
          <a:prstGeom prst="rect">
            <a:avLst/>
          </a:prstGeom>
        </p:spPr>
        <p:txBody>
          <a:bodyPr wrap="square">
            <a:spAutoFit/>
          </a:bodyPr>
          <a:lstStyle/>
          <a:p>
            <a:pPr algn="l" rtl="0">
              <a:lnSpc>
                <a:spcPct val="150000"/>
              </a:lnSpc>
            </a:pPr>
            <a:r>
              <a:rPr lang="en-US" sz="3600" b="1" u="sng" cap="all"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Input </a:t>
            </a:r>
            <a:r>
              <a:rPr lang="en-US" sz="3600" b="1" u="sng"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devices: </a:t>
            </a:r>
            <a:endParaRPr lang="en-US" sz="3600" b="1" u="sng" cap="all"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endParaRPr>
          </a:p>
          <a:p>
            <a:pPr algn="l" rtl="0">
              <a:lnSpc>
                <a:spcPct val="150000"/>
              </a:lnSpc>
            </a:pPr>
            <a:r>
              <a:rPr lang="en-US" sz="2400" dirty="0" smtClean="0"/>
              <a:t>An input device is any device that is used to supply information to a computer (as data or for the selection of commands/menus/icons etc)</a:t>
            </a:r>
            <a:endParaRPr lang="ar-SA" sz="2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4"/>
          <p:cNvSpPr>
            <a:spLocks noGrp="1" noChangeArrowheads="1"/>
          </p:cNvSpPr>
          <p:nvPr>
            <p:ph type="title" sz="quarter"/>
          </p:nvPr>
        </p:nvSpPr>
        <p:spPr/>
        <p:txBody>
          <a:bodyPr/>
          <a:lstStyle/>
          <a:p>
            <a:pPr rtl="0"/>
            <a:r>
              <a:rPr lang="en-US" dirty="0" smtClean="0"/>
              <a:t>Input devices. </a:t>
            </a:r>
          </a:p>
        </p:txBody>
      </p:sp>
      <p:pic>
        <p:nvPicPr>
          <p:cNvPr id="43017" name="Picture 9" descr="barcode reader"/>
          <p:cNvPicPr>
            <a:picLocks noGrp="1" noChangeAspect="1" noChangeArrowheads="1"/>
          </p:cNvPicPr>
          <p:nvPr>
            <p:ph sz="quarter" idx="2"/>
          </p:nvPr>
        </p:nvPicPr>
        <p:blipFill>
          <a:blip r:embed="rId2" cstate="print"/>
          <a:srcRect/>
          <a:stretch>
            <a:fillRect/>
          </a:stretch>
        </p:blipFill>
        <p:spPr>
          <a:xfrm>
            <a:off x="5375275" y="1600200"/>
            <a:ext cx="2589213" cy="2181225"/>
          </a:xfrm>
          <a:noFill/>
          <a:ln/>
        </p:spPr>
      </p:pic>
      <p:pic>
        <p:nvPicPr>
          <p:cNvPr id="43018" name="Picture 10" descr="keyboard"/>
          <p:cNvPicPr>
            <a:picLocks noGrp="1" noChangeAspect="1" noChangeArrowheads="1"/>
          </p:cNvPicPr>
          <p:nvPr>
            <p:ph sz="quarter" idx="1"/>
          </p:nvPr>
        </p:nvPicPr>
        <p:blipFill>
          <a:blip r:embed="rId3" cstate="print"/>
          <a:srcRect/>
          <a:stretch>
            <a:fillRect/>
          </a:stretch>
        </p:blipFill>
        <p:spPr>
          <a:xfrm>
            <a:off x="457200" y="1892300"/>
            <a:ext cx="4033838" cy="1597025"/>
          </a:xfrm>
          <a:noFill/>
          <a:ln/>
        </p:spPr>
      </p:pic>
      <p:pic>
        <p:nvPicPr>
          <p:cNvPr id="43020" name="Picture 12" descr="touch screen"/>
          <p:cNvPicPr>
            <a:picLocks noGrp="1" noChangeAspect="1" noChangeArrowheads="1"/>
          </p:cNvPicPr>
          <p:nvPr>
            <p:ph sz="quarter" idx="3"/>
          </p:nvPr>
        </p:nvPicPr>
        <p:blipFill>
          <a:blip r:embed="rId4" cstate="print"/>
          <a:srcRect/>
          <a:stretch>
            <a:fillRect/>
          </a:stretch>
        </p:blipFill>
        <p:spPr>
          <a:xfrm>
            <a:off x="1082675" y="3949700"/>
            <a:ext cx="2782888" cy="2181225"/>
          </a:xfrm>
          <a:noFill/>
          <a:ln/>
        </p:spPr>
      </p:pic>
      <p:pic>
        <p:nvPicPr>
          <p:cNvPr id="43025" name="Picture 17" descr="light pen1"/>
          <p:cNvPicPr>
            <a:picLocks noGrp="1" noChangeAspect="1" noChangeArrowheads="1"/>
          </p:cNvPicPr>
          <p:nvPr>
            <p:ph sz="quarter" idx="4"/>
          </p:nvPr>
        </p:nvPicPr>
        <p:blipFill>
          <a:blip r:embed="rId5" cstate="print"/>
          <a:srcRect/>
          <a:stretch>
            <a:fillRect/>
          </a:stretch>
        </p:blipFill>
        <p:spPr>
          <a:xfrm>
            <a:off x="5661025" y="3949700"/>
            <a:ext cx="2017713" cy="2181225"/>
          </a:xfrm>
          <a:noFill/>
          <a:ln/>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3017"/>
                                        </p:tgtEl>
                                        <p:attrNameLst>
                                          <p:attrName>style.visibility</p:attrName>
                                        </p:attrNameLst>
                                      </p:cBhvr>
                                      <p:to>
                                        <p:strVal val="visible"/>
                                      </p:to>
                                    </p:set>
                                    <p:animEffect transition="in" filter="box(in)">
                                      <p:cBhvr>
                                        <p:cTn id="7" dur="500"/>
                                        <p:tgtEl>
                                          <p:spTgt spid="43017"/>
                                        </p:tgtEl>
                                      </p:cBhvr>
                                    </p:animEffect>
                                  </p:childTnLst>
                                </p:cTn>
                              </p:par>
                              <p:par>
                                <p:cTn id="8" presetID="4" presetClass="entr" presetSubtype="16" fill="hold" nodeType="withEffect">
                                  <p:stCondLst>
                                    <p:cond delay="0"/>
                                  </p:stCondLst>
                                  <p:childTnLst>
                                    <p:set>
                                      <p:cBhvr>
                                        <p:cTn id="9" dur="1" fill="hold">
                                          <p:stCondLst>
                                            <p:cond delay="0"/>
                                          </p:stCondLst>
                                        </p:cTn>
                                        <p:tgtEl>
                                          <p:spTgt spid="43018"/>
                                        </p:tgtEl>
                                        <p:attrNameLst>
                                          <p:attrName>style.visibility</p:attrName>
                                        </p:attrNameLst>
                                      </p:cBhvr>
                                      <p:to>
                                        <p:strVal val="visible"/>
                                      </p:to>
                                    </p:set>
                                    <p:animEffect transition="in" filter="box(in)">
                                      <p:cBhvr>
                                        <p:cTn id="10" dur="500"/>
                                        <p:tgtEl>
                                          <p:spTgt spid="43018"/>
                                        </p:tgtEl>
                                      </p:cBhvr>
                                    </p:animEffect>
                                  </p:childTnLst>
                                </p:cTn>
                              </p:par>
                              <p:par>
                                <p:cTn id="11" presetID="4" presetClass="entr" presetSubtype="16" fill="hold" nodeType="withEffect">
                                  <p:stCondLst>
                                    <p:cond delay="0"/>
                                  </p:stCondLst>
                                  <p:childTnLst>
                                    <p:set>
                                      <p:cBhvr>
                                        <p:cTn id="12" dur="1" fill="hold">
                                          <p:stCondLst>
                                            <p:cond delay="0"/>
                                          </p:stCondLst>
                                        </p:cTn>
                                        <p:tgtEl>
                                          <p:spTgt spid="43025"/>
                                        </p:tgtEl>
                                        <p:attrNameLst>
                                          <p:attrName>style.visibility</p:attrName>
                                        </p:attrNameLst>
                                      </p:cBhvr>
                                      <p:to>
                                        <p:strVal val="visible"/>
                                      </p:to>
                                    </p:set>
                                    <p:animEffect transition="in" filter="box(in)">
                                      <p:cBhvr>
                                        <p:cTn id="13" dur="500"/>
                                        <p:tgtEl>
                                          <p:spTgt spid="43025"/>
                                        </p:tgtEl>
                                      </p:cBhvr>
                                    </p:animEffect>
                                  </p:childTnLst>
                                </p:cTn>
                              </p:par>
                              <p:par>
                                <p:cTn id="14" presetID="4" presetClass="entr" presetSubtype="16" fill="hold" nodeType="withEffect">
                                  <p:stCondLst>
                                    <p:cond delay="0"/>
                                  </p:stCondLst>
                                  <p:childTnLst>
                                    <p:set>
                                      <p:cBhvr>
                                        <p:cTn id="15" dur="1" fill="hold">
                                          <p:stCondLst>
                                            <p:cond delay="0"/>
                                          </p:stCondLst>
                                        </p:cTn>
                                        <p:tgtEl>
                                          <p:spTgt spid="43020"/>
                                        </p:tgtEl>
                                        <p:attrNameLst>
                                          <p:attrName>style.visibility</p:attrName>
                                        </p:attrNameLst>
                                      </p:cBhvr>
                                      <p:to>
                                        <p:strVal val="visible"/>
                                      </p:to>
                                    </p:set>
                                    <p:animEffect transition="in" filter="box(in)">
                                      <p:cBhvr>
                                        <p:cTn id="16" dur="500"/>
                                        <p:tgtEl>
                                          <p:spTgt spid="430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2910" y="381000"/>
            <a:ext cx="7498080" cy="5867400"/>
          </a:xfrm>
        </p:spPr>
        <p:txBody>
          <a:bodyPr>
            <a:normAutofit/>
          </a:bodyPr>
          <a:lstStyle/>
          <a:p>
            <a:pPr algn="r" rtl="1">
              <a:buNone/>
            </a:pPr>
            <a:endParaRPr lang="ar-SA" sz="2000" b="1" dirty="0" smtClean="0"/>
          </a:p>
          <a:p>
            <a:pPr algn="r" rtl="1">
              <a:buNone/>
            </a:pPr>
            <a:r>
              <a:rPr lang="en-US" sz="2000" b="1" dirty="0" smtClean="0"/>
              <a:t>Touch screen</a:t>
            </a:r>
            <a:endParaRPr lang="ar-SA" sz="2000" b="1" dirty="0" smtClean="0"/>
          </a:p>
          <a:p>
            <a:pPr algn="r" rtl="1">
              <a:buNone/>
            </a:pPr>
            <a:endParaRPr lang="ar-SA" sz="2000" b="1" dirty="0" smtClean="0"/>
          </a:p>
          <a:p>
            <a:pPr algn="r" rtl="1">
              <a:buNone/>
            </a:pPr>
            <a:endParaRPr lang="ar-SA" sz="2000" b="1" dirty="0" smtClean="0"/>
          </a:p>
          <a:p>
            <a:pPr algn="r" rtl="1">
              <a:buNone/>
            </a:pPr>
            <a:endParaRPr lang="ar-SA" sz="2000" b="1" dirty="0" smtClean="0"/>
          </a:p>
          <a:p>
            <a:pPr algn="r" rtl="1">
              <a:buNone/>
            </a:pPr>
            <a:endParaRPr lang="ar-SA" sz="2000" b="1" dirty="0" smtClean="0"/>
          </a:p>
          <a:p>
            <a:pPr algn="r" rtl="1">
              <a:buNone/>
            </a:pPr>
            <a:endParaRPr lang="ar-SA" sz="2000" b="1" dirty="0" smtClean="0"/>
          </a:p>
          <a:p>
            <a:pPr algn="r" rtl="1">
              <a:buNone/>
            </a:pPr>
            <a:r>
              <a:rPr lang="en-US" sz="2000" b="1" dirty="0" smtClean="0"/>
              <a:t>Electronic board</a:t>
            </a:r>
            <a:r>
              <a:rPr lang="ar-SA" sz="2000" b="1" dirty="0" smtClean="0"/>
              <a:t>     </a:t>
            </a:r>
            <a:endParaRPr lang="en-US" sz="2000" b="1" dirty="0"/>
          </a:p>
        </p:txBody>
      </p:sp>
      <p:pic>
        <p:nvPicPr>
          <p:cNvPr id="4" name="Picture 3" descr="16268.jpg"/>
          <p:cNvPicPr>
            <a:picLocks noChangeAspect="1"/>
          </p:cNvPicPr>
          <p:nvPr/>
        </p:nvPicPr>
        <p:blipFill>
          <a:blip r:embed="rId2" cstate="print"/>
          <a:stretch>
            <a:fillRect/>
          </a:stretch>
        </p:blipFill>
        <p:spPr>
          <a:xfrm>
            <a:off x="1500166" y="468028"/>
            <a:ext cx="2184400" cy="2046572"/>
          </a:xfrm>
          <a:prstGeom prst="rect">
            <a:avLst/>
          </a:prstGeom>
        </p:spPr>
      </p:pic>
      <p:pic>
        <p:nvPicPr>
          <p:cNvPr id="5" name="Picture 4" descr="IMG_0094.jpg"/>
          <p:cNvPicPr>
            <a:picLocks noChangeAspect="1"/>
          </p:cNvPicPr>
          <p:nvPr/>
        </p:nvPicPr>
        <p:blipFill>
          <a:blip r:embed="rId3" cstate="print"/>
          <a:stretch>
            <a:fillRect/>
          </a:stretch>
        </p:blipFill>
        <p:spPr>
          <a:xfrm>
            <a:off x="1571604" y="3286124"/>
            <a:ext cx="2026920" cy="170688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blinds(horizontal)">
                                      <p:cBhvr>
                                        <p:cTn id="17" dur="500"/>
                                        <p:tgtEl>
                                          <p:spTgt spid="3">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9" name="Picture 3" descr="mouse"/>
          <p:cNvPicPr>
            <a:picLocks noGrp="1" noChangeAspect="1" noChangeArrowheads="1"/>
          </p:cNvPicPr>
          <p:nvPr>
            <p:ph sz="quarter" idx="2"/>
          </p:nvPr>
        </p:nvPicPr>
        <p:blipFill>
          <a:blip r:embed="rId2" cstate="print"/>
          <a:srcRect/>
          <a:stretch>
            <a:fillRect/>
          </a:stretch>
        </p:blipFill>
        <p:spPr>
          <a:xfrm>
            <a:off x="4695825" y="1600200"/>
            <a:ext cx="3944938" cy="2181225"/>
          </a:xfrm>
          <a:noFill/>
          <a:ln/>
        </p:spPr>
      </p:pic>
      <p:pic>
        <p:nvPicPr>
          <p:cNvPr id="55300" name="Picture 4" descr="microphone"/>
          <p:cNvPicPr>
            <a:picLocks noGrp="1" noChangeAspect="1" noChangeArrowheads="1"/>
          </p:cNvPicPr>
          <p:nvPr>
            <p:ph sz="quarter" idx="4"/>
          </p:nvPr>
        </p:nvPicPr>
        <p:blipFill>
          <a:blip r:embed="rId3" cstate="print"/>
          <a:srcRect/>
          <a:stretch>
            <a:fillRect/>
          </a:stretch>
        </p:blipFill>
        <p:spPr>
          <a:xfrm>
            <a:off x="5865813" y="3949700"/>
            <a:ext cx="1608137" cy="2181225"/>
          </a:xfrm>
          <a:noFill/>
          <a:ln/>
        </p:spPr>
      </p:pic>
      <p:pic>
        <p:nvPicPr>
          <p:cNvPr id="55303" name="Picture 7" descr="logitechFreedomJoystickWirelesss"/>
          <p:cNvPicPr>
            <a:picLocks noGrp="1" noChangeAspect="1" noChangeArrowheads="1"/>
          </p:cNvPicPr>
          <p:nvPr>
            <p:ph sz="quarter" idx="1"/>
          </p:nvPr>
        </p:nvPicPr>
        <p:blipFill>
          <a:blip r:embed="rId4" cstate="print"/>
          <a:srcRect/>
          <a:stretch>
            <a:fillRect/>
          </a:stretch>
        </p:blipFill>
        <p:spPr>
          <a:xfrm>
            <a:off x="1425575" y="1600200"/>
            <a:ext cx="2097088" cy="2181225"/>
          </a:xfrm>
          <a:noFill/>
          <a:ln/>
        </p:spPr>
      </p:pic>
      <p:pic>
        <p:nvPicPr>
          <p:cNvPr id="55304" name="Picture 8" descr="PC_Web_Camera__350_000_pels_"/>
          <p:cNvPicPr>
            <a:picLocks noGrp="1" noChangeAspect="1" noChangeArrowheads="1"/>
          </p:cNvPicPr>
          <p:nvPr>
            <p:ph sz="quarter" idx="3"/>
          </p:nvPr>
        </p:nvPicPr>
        <p:blipFill>
          <a:blip r:embed="rId5" cstate="print"/>
          <a:srcRect/>
          <a:stretch>
            <a:fillRect/>
          </a:stretch>
        </p:blipFill>
        <p:spPr>
          <a:xfrm>
            <a:off x="1425575" y="3949700"/>
            <a:ext cx="2097088" cy="2181225"/>
          </a:xfrm>
          <a:noFill/>
          <a:ln/>
        </p:spPr>
      </p:pic>
      <p:sp>
        <p:nvSpPr>
          <p:cNvPr id="55305" name="AutoShape 9">
            <a:hlinkClick r:id="rId6" action="ppaction://hlinksldjump" highlightClick="1"/>
          </p:cNvPr>
          <p:cNvSpPr>
            <a:spLocks noChangeArrowheads="1"/>
          </p:cNvSpPr>
          <p:nvPr/>
        </p:nvSpPr>
        <p:spPr bwMode="auto">
          <a:xfrm>
            <a:off x="4140200" y="5876925"/>
            <a:ext cx="503238" cy="360363"/>
          </a:xfrm>
          <a:prstGeom prst="actionButtonHome">
            <a:avLst/>
          </a:prstGeom>
          <a:solidFill>
            <a:schemeClr val="accent1"/>
          </a:solidFill>
          <a:ln w="9525">
            <a:noFill/>
            <a:miter lim="800000"/>
            <a:headEnd/>
            <a:tailEnd/>
          </a:ln>
          <a:effectLst/>
        </p:spPr>
        <p:txBody>
          <a:bodyPr wrap="none" anchor="ctr"/>
          <a:lstStyle/>
          <a:p>
            <a:endParaRPr lang="ar-SA"/>
          </a:p>
        </p:txBody>
      </p:sp>
      <p:sp>
        <p:nvSpPr>
          <p:cNvPr id="8" name="عنوان 7"/>
          <p:cNvSpPr>
            <a:spLocks noGrp="1"/>
          </p:cNvSpPr>
          <p:nvPr>
            <p:ph type="title" sz="quarter"/>
          </p:nvPr>
        </p:nvSpPr>
        <p:spPr/>
        <p:txBody>
          <a:bodyPr/>
          <a:lstStyle/>
          <a:p>
            <a:endParaRPr lang="ar-SA"/>
          </a:p>
        </p:txBody>
      </p:sp>
    </p:spTree>
  </p:cSld>
  <p:clrMapOvr>
    <a:masterClrMapping/>
  </p:clrMapOvr>
  <p:transition spd="med">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4" name="Rectangle 4"/>
          <p:cNvSpPr>
            <a:spLocks noChangeArrowheads="1"/>
          </p:cNvSpPr>
          <p:nvPr/>
        </p:nvSpPr>
        <p:spPr bwMode="auto">
          <a:xfrm>
            <a:off x="457200" y="277813"/>
            <a:ext cx="8229600" cy="1139825"/>
          </a:xfrm>
          <a:prstGeom prst="rect">
            <a:avLst/>
          </a:prstGeom>
          <a:noFill/>
          <a:ln w="9525">
            <a:noFill/>
            <a:miter lim="800000"/>
            <a:headEnd/>
            <a:tailEnd/>
          </a:ln>
          <a:effectLst/>
        </p:spPr>
        <p:txBody>
          <a:bodyPr/>
          <a:lstStyle/>
          <a:p>
            <a:pPr algn="l"/>
            <a:endParaRPr lang="en-US" sz="3200" dirty="0">
              <a:solidFill>
                <a:srgbClr val="B13F9A"/>
              </a:solidFill>
              <a:latin typeface="Garamond" pitchFamily="18" charset="0"/>
            </a:endParaRPr>
          </a:p>
        </p:txBody>
      </p:sp>
      <p:graphicFrame>
        <p:nvGraphicFramePr>
          <p:cNvPr id="4" name="Diagram 3"/>
          <p:cNvGraphicFramePr/>
          <p:nvPr/>
        </p:nvGraphicFramePr>
        <p:xfrm>
          <a:off x="468313" y="1357298"/>
          <a:ext cx="7632700" cy="39433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069311148"/>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marL="0" indent="0" algn="l" rtl="0">
              <a:lnSpc>
                <a:spcPct val="200000"/>
              </a:lnSpc>
              <a:buNone/>
            </a:pPr>
            <a:r>
              <a:rPr lang="en-US" sz="3600" b="1" u="sng"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Output devices:</a:t>
            </a:r>
          </a:p>
          <a:p>
            <a:pPr algn="l" rtl="0">
              <a:lnSpc>
                <a:spcPct val="200000"/>
              </a:lnSpc>
              <a:buNone/>
            </a:pPr>
            <a:r>
              <a:rPr lang="en-US" dirty="0" smtClean="0"/>
              <a:t>Any devices that allows the result of computer processing activity to be seen or </a:t>
            </a:r>
            <a:r>
              <a:rPr lang="en-US" dirty="0" smtClean="0"/>
              <a:t>heard</a:t>
            </a:r>
            <a:endParaRPr lang="ar-SA"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357158" y="1949450"/>
          <a:ext cx="7815292" cy="2551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sz="quarter"/>
          </p:nvPr>
        </p:nvSpPr>
        <p:spPr/>
        <p:txBody>
          <a:bodyPr/>
          <a:lstStyle/>
          <a:p>
            <a:pPr rtl="0"/>
            <a:r>
              <a:rPr lang="en-US" sz="4000" u="sng" dirty="0" smtClean="0"/>
              <a:t>Output devices:</a:t>
            </a:r>
          </a:p>
        </p:txBody>
      </p:sp>
      <p:pic>
        <p:nvPicPr>
          <p:cNvPr id="46088" name="Picture 8" descr="dotmatrix printer"/>
          <p:cNvPicPr>
            <a:picLocks noGrp="1" noChangeAspect="1" noChangeArrowheads="1"/>
          </p:cNvPicPr>
          <p:nvPr>
            <p:ph sz="quarter" idx="2"/>
          </p:nvPr>
        </p:nvPicPr>
        <p:blipFill>
          <a:blip r:embed="rId2" cstate="print"/>
          <a:srcRect/>
          <a:stretch>
            <a:fillRect/>
          </a:stretch>
        </p:blipFill>
        <p:spPr>
          <a:xfrm>
            <a:off x="1071538" y="2071678"/>
            <a:ext cx="1651000" cy="2182813"/>
          </a:xfrm>
          <a:noFill/>
          <a:ln/>
        </p:spPr>
      </p:pic>
      <p:pic>
        <p:nvPicPr>
          <p:cNvPr id="46089" name="Picture 9" descr="inkjet printer"/>
          <p:cNvPicPr>
            <a:picLocks noGrp="1" noChangeAspect="1" noChangeArrowheads="1"/>
          </p:cNvPicPr>
          <p:nvPr>
            <p:ph sz="quarter" idx="1"/>
          </p:nvPr>
        </p:nvPicPr>
        <p:blipFill>
          <a:blip r:embed="rId3" cstate="print"/>
          <a:srcRect/>
          <a:stretch>
            <a:fillRect/>
          </a:stretch>
        </p:blipFill>
        <p:spPr>
          <a:xfrm>
            <a:off x="3428992" y="2214554"/>
            <a:ext cx="1770063" cy="2181225"/>
          </a:xfrm>
          <a:noFill/>
          <a:ln/>
        </p:spPr>
      </p:pic>
      <p:pic>
        <p:nvPicPr>
          <p:cNvPr id="46090" name="Picture 10" descr="laser printer"/>
          <p:cNvPicPr>
            <a:picLocks noGrp="1" noChangeAspect="1" noChangeArrowheads="1"/>
          </p:cNvPicPr>
          <p:nvPr>
            <p:ph sz="quarter" idx="4"/>
          </p:nvPr>
        </p:nvPicPr>
        <p:blipFill>
          <a:blip r:embed="rId4" cstate="print"/>
          <a:srcRect/>
          <a:stretch>
            <a:fillRect/>
          </a:stretch>
        </p:blipFill>
        <p:spPr>
          <a:xfrm>
            <a:off x="5715008" y="2214554"/>
            <a:ext cx="1649412" cy="2181225"/>
          </a:xfrm>
          <a:noFill/>
          <a:ln/>
        </p:spPr>
      </p:pic>
    </p:spTree>
  </p:cSld>
  <p:clrMapOvr>
    <a:masterClrMapping/>
  </p:clrMapOvr>
  <p:transition spd="med">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228600"/>
            <a:ext cx="7498080" cy="6019800"/>
          </a:xfrm>
        </p:spPr>
        <p:txBody>
          <a:bodyPr/>
          <a:lstStyle/>
          <a:p>
            <a:pPr algn="ctr" rtl="1">
              <a:buNone/>
            </a:pPr>
            <a:r>
              <a:rPr lang="en-US" b="1" dirty="0" smtClean="0">
                <a:solidFill>
                  <a:schemeClr val="tx2">
                    <a:lumMod val="60000"/>
                    <a:lumOff val="40000"/>
                  </a:schemeClr>
                </a:solidFill>
              </a:rPr>
              <a:t>Output device</a:t>
            </a:r>
            <a:r>
              <a:rPr lang="ar-SA" b="1" dirty="0" smtClean="0">
                <a:solidFill>
                  <a:schemeClr val="tx2">
                    <a:lumMod val="60000"/>
                    <a:lumOff val="40000"/>
                  </a:schemeClr>
                </a:solidFill>
              </a:rPr>
              <a:t>:</a:t>
            </a:r>
          </a:p>
          <a:p>
            <a:pPr algn="ctr" rtl="1">
              <a:buNone/>
            </a:pPr>
            <a:endParaRPr lang="en-US" sz="2000" b="1" dirty="0" smtClean="0"/>
          </a:p>
          <a:p>
            <a:pPr algn="r" rtl="1">
              <a:buNone/>
            </a:pPr>
            <a:r>
              <a:rPr lang="en-US" sz="2000" b="1" dirty="0" smtClean="0"/>
              <a:t>The screen </a:t>
            </a:r>
            <a:r>
              <a:rPr lang="ar-SA" sz="2000" b="1" dirty="0" smtClean="0"/>
              <a:t> :</a:t>
            </a:r>
          </a:p>
          <a:p>
            <a:pPr algn="r" rtl="1">
              <a:buNone/>
            </a:pPr>
            <a:endParaRPr lang="ar-SA" sz="2000" b="1" dirty="0" smtClean="0"/>
          </a:p>
          <a:p>
            <a:pPr algn="r" rtl="1">
              <a:buNone/>
            </a:pPr>
            <a:r>
              <a:rPr lang="en-US" sz="2000" b="1" dirty="0" smtClean="0"/>
              <a:t>CRT</a:t>
            </a:r>
            <a:r>
              <a:rPr lang="ar-SA" sz="2000" b="1" dirty="0" smtClean="0"/>
              <a:t>   </a:t>
            </a:r>
          </a:p>
          <a:p>
            <a:pPr algn="r" rtl="1">
              <a:buNone/>
            </a:pPr>
            <a:endParaRPr lang="ar-SA" sz="2000" b="1" dirty="0" smtClean="0"/>
          </a:p>
          <a:p>
            <a:pPr algn="r" rtl="1">
              <a:buNone/>
            </a:pPr>
            <a:endParaRPr lang="ar-SA" sz="2000" b="1" dirty="0" smtClean="0"/>
          </a:p>
          <a:p>
            <a:pPr algn="r" rtl="1">
              <a:buNone/>
            </a:pPr>
            <a:endParaRPr lang="ar-SA" sz="2000" b="1" dirty="0" smtClean="0"/>
          </a:p>
          <a:p>
            <a:pPr algn="r" rtl="1">
              <a:buNone/>
            </a:pPr>
            <a:r>
              <a:rPr lang="en-US" sz="2000" b="1" dirty="0" smtClean="0"/>
              <a:t>LCD</a:t>
            </a:r>
            <a:r>
              <a:rPr lang="ar-SA" sz="2000" b="1" dirty="0" smtClean="0"/>
              <a:t>       </a:t>
            </a:r>
          </a:p>
          <a:p>
            <a:pPr algn="r" rtl="1">
              <a:buNone/>
            </a:pPr>
            <a:endParaRPr lang="ar-SA" sz="2000" b="1" dirty="0" smtClean="0"/>
          </a:p>
          <a:p>
            <a:pPr algn="r" rtl="1">
              <a:buNone/>
            </a:pPr>
            <a:endParaRPr lang="ar-SA" sz="2000" b="1" dirty="0" smtClean="0"/>
          </a:p>
          <a:p>
            <a:pPr algn="r" rtl="1">
              <a:buNone/>
            </a:pPr>
            <a:endParaRPr lang="ar-SA" sz="2000" b="1" dirty="0" smtClean="0"/>
          </a:p>
          <a:p>
            <a:pPr algn="r" rtl="1">
              <a:buNone/>
            </a:pPr>
            <a:r>
              <a:rPr lang="en-US" sz="2000" b="1" dirty="0" smtClean="0"/>
              <a:t>Plasma</a:t>
            </a:r>
            <a:r>
              <a:rPr lang="ar-SA" sz="2000" b="1" dirty="0" smtClean="0"/>
              <a:t>     </a:t>
            </a:r>
          </a:p>
          <a:p>
            <a:pPr algn="ctr" rtl="1">
              <a:buNone/>
            </a:pPr>
            <a:endParaRPr lang="en-US" b="1" dirty="0"/>
          </a:p>
        </p:txBody>
      </p:sp>
      <p:pic>
        <p:nvPicPr>
          <p:cNvPr id="4" name="Picture 3" descr="3cc0c_4611.jpg"/>
          <p:cNvPicPr>
            <a:picLocks noChangeAspect="1"/>
          </p:cNvPicPr>
          <p:nvPr/>
        </p:nvPicPr>
        <p:blipFill>
          <a:blip r:embed="rId2" cstate="print"/>
          <a:stretch>
            <a:fillRect/>
          </a:stretch>
        </p:blipFill>
        <p:spPr>
          <a:xfrm>
            <a:off x="2071670" y="1500174"/>
            <a:ext cx="1281112" cy="1313381"/>
          </a:xfrm>
          <a:prstGeom prst="rect">
            <a:avLst/>
          </a:prstGeom>
        </p:spPr>
      </p:pic>
      <p:pic>
        <p:nvPicPr>
          <p:cNvPr id="5" name="Picture 4" descr="293495(27).jpg"/>
          <p:cNvPicPr>
            <a:picLocks noChangeAspect="1"/>
          </p:cNvPicPr>
          <p:nvPr/>
        </p:nvPicPr>
        <p:blipFill>
          <a:blip r:embed="rId3" cstate="print"/>
          <a:stretch>
            <a:fillRect/>
          </a:stretch>
        </p:blipFill>
        <p:spPr>
          <a:xfrm>
            <a:off x="2143108" y="2928934"/>
            <a:ext cx="1371600" cy="1568823"/>
          </a:xfrm>
          <a:prstGeom prst="rect">
            <a:avLst/>
          </a:prstGeom>
        </p:spPr>
      </p:pic>
      <p:pic>
        <p:nvPicPr>
          <p:cNvPr id="6" name="Picture 5" descr="envision-lcd-monitor.jpg"/>
          <p:cNvPicPr>
            <a:picLocks noChangeAspect="1"/>
          </p:cNvPicPr>
          <p:nvPr/>
        </p:nvPicPr>
        <p:blipFill>
          <a:blip r:embed="rId4" cstate="print"/>
          <a:stretch>
            <a:fillRect/>
          </a:stretch>
        </p:blipFill>
        <p:spPr>
          <a:xfrm>
            <a:off x="2000232" y="4643446"/>
            <a:ext cx="1685925" cy="1638211"/>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blinds(horizontal)">
                                      <p:cBhvr>
                                        <p:cTn id="11" dur="500"/>
                                        <p:tgtEl>
                                          <p:spTgt spid="3">
                                            <p:txEl>
                                              <p:pRg st="2" end="2"/>
                                            </p:txEl>
                                          </p:spTgt>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blinds(horizontal)">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linds(horizontal)">
                                      <p:cBhvr>
                                        <p:cTn id="20" dur="500"/>
                                        <p:tgtEl>
                                          <p:spTgt spid="4"/>
                                        </p:tgtEl>
                                      </p:cBhvr>
                                    </p:animEffect>
                                  </p:childTnLst>
                                </p:cTn>
                              </p:par>
                            </p:childTnLst>
                          </p:cTn>
                        </p:par>
                        <p:par>
                          <p:cTn id="21" fill="hold">
                            <p:stCondLst>
                              <p:cond delay="500"/>
                            </p:stCondLst>
                            <p:childTnLst>
                              <p:par>
                                <p:cTn id="22" presetID="3" presetClass="entr" presetSubtype="10" fill="hold" nodeType="after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blinds(horizontal)">
                                      <p:cBhvr>
                                        <p:cTn id="24" dur="500"/>
                                        <p:tgtEl>
                                          <p:spTgt spid="3">
                                            <p:txEl>
                                              <p:pRg st="8" end="8"/>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linds(horizontal)">
                                      <p:cBhvr>
                                        <p:cTn id="29" dur="500"/>
                                        <p:tgtEl>
                                          <p:spTgt spid="5"/>
                                        </p:tgtEl>
                                      </p:cBhvr>
                                    </p:animEffect>
                                  </p:childTnLst>
                                </p:cTn>
                              </p:par>
                            </p:childTnLst>
                          </p:cTn>
                        </p:par>
                        <p:par>
                          <p:cTn id="30" fill="hold">
                            <p:stCondLst>
                              <p:cond delay="500"/>
                            </p:stCondLst>
                            <p:childTnLst>
                              <p:par>
                                <p:cTn id="31" presetID="3" presetClass="entr" presetSubtype="10" fill="hold" nodeType="after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animEffect transition="in" filter="blinds(horizontal)">
                                      <p:cBhvr>
                                        <p:cTn id="33" dur="500"/>
                                        <p:tgtEl>
                                          <p:spTgt spid="3">
                                            <p:txEl>
                                              <p:pRg st="12" end="1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blinds(horizontal)">
                                      <p:cBhvr>
                                        <p:cTn id="3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 y="457200"/>
            <a:ext cx="7498080" cy="5791200"/>
          </a:xfrm>
        </p:spPr>
        <p:txBody>
          <a:bodyPr>
            <a:normAutofit/>
          </a:bodyPr>
          <a:lstStyle/>
          <a:p>
            <a:pPr algn="r" rtl="1">
              <a:buNone/>
            </a:pPr>
            <a:endParaRPr lang="ar-SA" sz="2000" b="1" dirty="0" smtClean="0"/>
          </a:p>
          <a:p>
            <a:pPr algn="r" rtl="1">
              <a:buNone/>
            </a:pPr>
            <a:endParaRPr lang="ar-SA" sz="2000" b="1" dirty="0" smtClean="0"/>
          </a:p>
          <a:p>
            <a:pPr algn="r" rtl="1">
              <a:buNone/>
            </a:pPr>
            <a:r>
              <a:rPr lang="en-US" sz="2000" b="1" dirty="0" smtClean="0"/>
              <a:t>Plotter</a:t>
            </a:r>
            <a:r>
              <a:rPr lang="ar-SA" sz="2000" b="1" dirty="0" smtClean="0"/>
              <a:t>     </a:t>
            </a:r>
          </a:p>
          <a:p>
            <a:pPr algn="r" rtl="1">
              <a:buNone/>
            </a:pPr>
            <a:endParaRPr lang="ar-SA" sz="2000" b="1" dirty="0" smtClean="0"/>
          </a:p>
          <a:p>
            <a:pPr algn="r" rtl="1">
              <a:buNone/>
            </a:pPr>
            <a:endParaRPr lang="ar-SA" sz="2000" b="1" dirty="0" smtClean="0"/>
          </a:p>
          <a:p>
            <a:pPr algn="r" rtl="1">
              <a:buNone/>
            </a:pPr>
            <a:endParaRPr lang="ar-SA" sz="2000" b="1" dirty="0" smtClean="0"/>
          </a:p>
          <a:p>
            <a:pPr algn="r" rtl="1">
              <a:buNone/>
            </a:pPr>
            <a:endParaRPr lang="ar-SA" sz="2000" b="1" dirty="0" smtClean="0"/>
          </a:p>
          <a:p>
            <a:pPr algn="r" rtl="1">
              <a:buNone/>
            </a:pPr>
            <a:endParaRPr lang="ar-SA" sz="2000" b="1" dirty="0" smtClean="0"/>
          </a:p>
          <a:p>
            <a:pPr>
              <a:buNone/>
            </a:pPr>
            <a:r>
              <a:rPr lang="ar-SA" sz="2000" b="1" dirty="0" smtClean="0"/>
              <a:t> </a:t>
            </a:r>
            <a:r>
              <a:rPr lang="en-US" sz="2000" b="1" dirty="0" smtClean="0"/>
              <a:t>Speakers</a:t>
            </a:r>
            <a:r>
              <a:rPr lang="ar-SA" sz="2000" b="1" dirty="0" smtClean="0"/>
              <a:t>      </a:t>
            </a:r>
            <a:endParaRPr lang="en-US" sz="2000" b="1" dirty="0"/>
          </a:p>
        </p:txBody>
      </p:sp>
      <p:pic>
        <p:nvPicPr>
          <p:cNvPr id="4" name="Picture 3" descr="plotter.jpg"/>
          <p:cNvPicPr>
            <a:picLocks noChangeAspect="1"/>
          </p:cNvPicPr>
          <p:nvPr/>
        </p:nvPicPr>
        <p:blipFill>
          <a:blip r:embed="rId2" cstate="print"/>
          <a:stretch>
            <a:fillRect/>
          </a:stretch>
        </p:blipFill>
        <p:spPr>
          <a:xfrm>
            <a:off x="1142976" y="609600"/>
            <a:ext cx="2971800" cy="2634996"/>
          </a:xfrm>
          <a:prstGeom prst="rect">
            <a:avLst/>
          </a:prstGeom>
        </p:spPr>
      </p:pic>
      <p:pic>
        <p:nvPicPr>
          <p:cNvPr id="5" name="Picture 4" descr="2_0_Multimedia_Speaker.jpg"/>
          <p:cNvPicPr>
            <a:picLocks noChangeAspect="1"/>
          </p:cNvPicPr>
          <p:nvPr/>
        </p:nvPicPr>
        <p:blipFill>
          <a:blip r:embed="rId3" cstate="print"/>
          <a:stretch>
            <a:fillRect/>
          </a:stretch>
        </p:blipFill>
        <p:spPr>
          <a:xfrm>
            <a:off x="1214414" y="3390900"/>
            <a:ext cx="2781300" cy="27813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blinds(horizontal)">
                                      <p:cBhvr>
                                        <p:cTn id="17" dur="500"/>
                                        <p:tgtEl>
                                          <p:spTgt spid="3">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endParaRPr lang="en-US" dirty="0"/>
          </a:p>
        </p:txBody>
      </p:sp>
      <p:pic>
        <p:nvPicPr>
          <p:cNvPr id="52234" name="Picture 10" descr="data show"/>
          <p:cNvPicPr>
            <a:picLocks noGrp="1" noChangeAspect="1" noChangeArrowheads="1"/>
          </p:cNvPicPr>
          <p:nvPr>
            <p:ph sz="half" idx="1"/>
          </p:nvPr>
        </p:nvPicPr>
        <p:blipFill>
          <a:blip r:embed="rId2" cstate="print"/>
          <a:srcRect/>
          <a:stretch>
            <a:fillRect/>
          </a:stretch>
        </p:blipFill>
        <p:spPr>
          <a:xfrm>
            <a:off x="538163" y="2286000"/>
            <a:ext cx="3871912" cy="3157538"/>
          </a:xfrm>
          <a:noFill/>
          <a:ln/>
        </p:spPr>
      </p:pic>
      <p:pic>
        <p:nvPicPr>
          <p:cNvPr id="52232" name="Picture 8" descr="speaker"/>
          <p:cNvPicPr>
            <a:picLocks noGrp="1" noChangeAspect="1" noChangeArrowheads="1"/>
          </p:cNvPicPr>
          <p:nvPr>
            <p:ph sz="half" idx="2"/>
          </p:nvPr>
        </p:nvPicPr>
        <p:blipFill>
          <a:blip r:embed="rId3" cstate="print"/>
          <a:srcRect/>
          <a:stretch>
            <a:fillRect/>
          </a:stretch>
        </p:blipFill>
        <p:spPr>
          <a:xfrm>
            <a:off x="4572000" y="2016125"/>
            <a:ext cx="3681413" cy="3697288"/>
          </a:xfrm>
          <a:noFill/>
          <a:ln/>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3528" y="620688"/>
            <a:ext cx="7239000" cy="1143000"/>
          </a:xfrm>
        </p:spPr>
        <p:txBody>
          <a:bodyPr>
            <a:normAutofit fontScale="90000"/>
          </a:bodyPr>
          <a:lstStyle/>
          <a:p>
            <a:r>
              <a:rPr lang="en-US" dirty="0" smtClean="0"/>
              <a:t>Devices used for input and output</a:t>
            </a:r>
            <a:endParaRPr lang="en-US" dirty="0"/>
          </a:p>
        </p:txBody>
      </p:sp>
      <p:sp>
        <p:nvSpPr>
          <p:cNvPr id="6" name="Content Placeholder 5"/>
          <p:cNvSpPr>
            <a:spLocks noGrp="1"/>
          </p:cNvSpPr>
          <p:nvPr>
            <p:ph idx="1"/>
          </p:nvPr>
        </p:nvSpPr>
        <p:spPr>
          <a:xfrm>
            <a:off x="179512" y="2780928"/>
            <a:ext cx="7239000" cy="883480"/>
          </a:xfrm>
        </p:spPr>
        <p:txBody>
          <a:bodyPr/>
          <a:lstStyle/>
          <a:p>
            <a:pPr algn="l" rtl="0"/>
            <a:r>
              <a:rPr lang="en-US" dirty="0" smtClean="0"/>
              <a:t>Touch screen</a:t>
            </a:r>
            <a:endParaRPr lang="en-US" dirty="0"/>
          </a:p>
        </p:txBody>
      </p:sp>
      <p:pic>
        <p:nvPicPr>
          <p:cNvPr id="7" name="Picture 6"/>
          <p:cNvPicPr>
            <a:picLocks noChangeAspect="1"/>
          </p:cNvPicPr>
          <p:nvPr/>
        </p:nvPicPr>
        <p:blipFill>
          <a:blip r:embed="rId2" cstate="print"/>
          <a:stretch>
            <a:fillRect/>
          </a:stretch>
        </p:blipFill>
        <p:spPr>
          <a:xfrm>
            <a:off x="4283968" y="1601893"/>
            <a:ext cx="2705100" cy="1695450"/>
          </a:xfrm>
          <a:prstGeom prst="rect">
            <a:avLst/>
          </a:prstGeom>
        </p:spPr>
      </p:pic>
      <p:pic>
        <p:nvPicPr>
          <p:cNvPr id="8" name="Picture 7"/>
          <p:cNvPicPr>
            <a:picLocks noChangeAspect="1"/>
          </p:cNvPicPr>
          <p:nvPr/>
        </p:nvPicPr>
        <p:blipFill>
          <a:blip r:embed="rId3" cstate="print"/>
          <a:stretch>
            <a:fillRect/>
          </a:stretch>
        </p:blipFill>
        <p:spPr>
          <a:xfrm>
            <a:off x="4458097" y="3501008"/>
            <a:ext cx="2530971" cy="2530971"/>
          </a:xfrm>
          <a:prstGeom prst="rect">
            <a:avLst/>
          </a:prstGeom>
        </p:spPr>
      </p:pic>
    </p:spTree>
    <p:extLst>
      <p:ext uri="{BB962C8B-B14F-4D97-AF65-F5344CB8AC3E}">
        <p14:creationId xmlns:p14="http://schemas.microsoft.com/office/powerpoint/2010/main" xmlns="" val="402645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4" name="Rectangle 4"/>
          <p:cNvSpPr>
            <a:spLocks noChangeArrowheads="1"/>
          </p:cNvSpPr>
          <p:nvPr/>
        </p:nvSpPr>
        <p:spPr bwMode="auto">
          <a:xfrm>
            <a:off x="457200" y="277813"/>
            <a:ext cx="8229600" cy="1139825"/>
          </a:xfrm>
          <a:prstGeom prst="rect">
            <a:avLst/>
          </a:prstGeom>
          <a:noFill/>
          <a:ln w="9525">
            <a:noFill/>
            <a:miter lim="800000"/>
            <a:headEnd/>
            <a:tailEnd/>
          </a:ln>
          <a:effectLst/>
        </p:spPr>
        <p:txBody>
          <a:bodyPr/>
          <a:lstStyle/>
          <a:p>
            <a:pPr algn="l"/>
            <a:endParaRPr lang="en-US" sz="3200" dirty="0">
              <a:solidFill>
                <a:schemeClr val="tx2"/>
              </a:solidFill>
              <a:latin typeface="Garamond" pitchFamily="18" charset="0"/>
            </a:endParaRPr>
          </a:p>
        </p:txBody>
      </p:sp>
      <p:graphicFrame>
        <p:nvGraphicFramePr>
          <p:cNvPr id="4" name="Diagram 3"/>
          <p:cNvGraphicFramePr/>
          <p:nvPr>
            <p:extLst>
              <p:ext uri="{D42A27DB-BD31-4B8C-83A1-F6EECF244321}">
                <p14:modId xmlns:p14="http://schemas.microsoft.com/office/powerpoint/2010/main" xmlns="" val="2868408723"/>
              </p:ext>
            </p:extLst>
          </p:nvPr>
        </p:nvGraphicFramePr>
        <p:xfrm>
          <a:off x="468313" y="1357298"/>
          <a:ext cx="7632700" cy="39433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6"/>
          <p:cNvSpPr/>
          <p:nvPr/>
        </p:nvSpPr>
        <p:spPr>
          <a:xfrm>
            <a:off x="0" y="1772816"/>
            <a:ext cx="8172400" cy="2240485"/>
          </a:xfrm>
          <a:prstGeom prst="rect">
            <a:avLst/>
          </a:prstGeom>
        </p:spPr>
        <p:txBody>
          <a:bodyPr wrap="square">
            <a:spAutoFit/>
          </a:bodyPr>
          <a:lstStyle/>
          <a:p>
            <a:pPr algn="l" rtl="0">
              <a:lnSpc>
                <a:spcPct val="150000"/>
              </a:lnSpc>
            </a:pPr>
            <a:r>
              <a:rPr lang="en-US" sz="2400" dirty="0" smtClean="0"/>
              <a:t>Storage drives are used to  store and transfer data files.  After data is entered into a computer, is must be saved as a file to preserve its contents after the computer is switched off. </a:t>
            </a:r>
          </a:p>
        </p:txBody>
      </p:sp>
      <p:sp>
        <p:nvSpPr>
          <p:cNvPr id="3" name="مستطيل 2"/>
          <p:cNvSpPr/>
          <p:nvPr/>
        </p:nvSpPr>
        <p:spPr>
          <a:xfrm>
            <a:off x="251520" y="692696"/>
            <a:ext cx="3380669" cy="584775"/>
          </a:xfrm>
          <a:prstGeom prst="rect">
            <a:avLst/>
          </a:prstGeom>
        </p:spPr>
        <p:txBody>
          <a:bodyPr wrap="none">
            <a:spAutoFit/>
          </a:bodyPr>
          <a:lstStyle/>
          <a:p>
            <a:r>
              <a:rPr lang="en-US" sz="3200" b="1" u="sng"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Storage drives</a:t>
            </a:r>
            <a:endParaRPr lang="ar-SA" sz="3200" b="1" u="sng"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wd4000yr-inside.jpg"/>
          <p:cNvPicPr>
            <a:picLocks noChangeAspect="1"/>
          </p:cNvPicPr>
          <p:nvPr/>
        </p:nvPicPr>
        <p:blipFill>
          <a:blip r:embed="rId2" cstate="print"/>
          <a:stretch>
            <a:fillRect/>
          </a:stretch>
        </p:blipFill>
        <p:spPr>
          <a:xfrm>
            <a:off x="6156176" y="404664"/>
            <a:ext cx="1951856" cy="1948603"/>
          </a:xfrm>
          <a:prstGeom prst="rect">
            <a:avLst/>
          </a:prstGeom>
        </p:spPr>
      </p:pic>
      <p:sp>
        <p:nvSpPr>
          <p:cNvPr id="2" name="مستطيل 1"/>
          <p:cNvSpPr/>
          <p:nvPr/>
        </p:nvSpPr>
        <p:spPr>
          <a:xfrm>
            <a:off x="251520" y="548680"/>
            <a:ext cx="6912768" cy="4533421"/>
          </a:xfrm>
          <a:prstGeom prst="rect">
            <a:avLst/>
          </a:prstGeom>
        </p:spPr>
        <p:txBody>
          <a:bodyPr wrap="square">
            <a:spAutoFit/>
          </a:bodyPr>
          <a:lstStyle/>
          <a:p>
            <a:pPr algn="l" rtl="0">
              <a:lnSpc>
                <a:spcPct val="200000"/>
              </a:lnSpc>
            </a:pPr>
            <a:r>
              <a:rPr lang="en-US" sz="2800" b="1" u="sng" dirty="0" smtClean="0">
                <a:solidFill>
                  <a:schemeClr val="tx2">
                    <a:lumMod val="75000"/>
                  </a:schemeClr>
                </a:solidFill>
              </a:rPr>
              <a:t>Hard disk: </a:t>
            </a:r>
          </a:p>
          <a:p>
            <a:pPr algn="l" rtl="0">
              <a:lnSpc>
                <a:spcPct val="200000"/>
              </a:lnSpc>
            </a:pPr>
            <a:r>
              <a:rPr lang="en-US" sz="2400" dirty="0" smtClean="0"/>
              <a:t>drive HDD Usually fixed inside the computer and stores large volumes of data, which can be accessed and retrieved quickly. A software application must also install files onto the hard disk drive in order to run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67544" y="980728"/>
            <a:ext cx="7560840" cy="2215991"/>
          </a:xfrm>
          <a:prstGeom prst="rect">
            <a:avLst/>
          </a:prstGeom>
        </p:spPr>
        <p:txBody>
          <a:bodyPr wrap="square">
            <a:spAutoFit/>
          </a:bodyPr>
          <a:lstStyle/>
          <a:p>
            <a:pPr algn="l">
              <a:lnSpc>
                <a:spcPct val="150000"/>
              </a:lnSpc>
            </a:pPr>
            <a:r>
              <a:rPr lang="en-US" sz="2000" b="1" u="sng" dirty="0" smtClean="0">
                <a:solidFill>
                  <a:schemeClr val="tx2">
                    <a:lumMod val="75000"/>
                  </a:schemeClr>
                </a:solidFill>
              </a:rPr>
              <a:t>Floppy disk drive:</a:t>
            </a:r>
          </a:p>
          <a:p>
            <a:pPr algn="l">
              <a:lnSpc>
                <a:spcPct val="150000"/>
              </a:lnSpc>
            </a:pPr>
            <a:r>
              <a:rPr lang="en-US" dirty="0" smtClean="0"/>
              <a:t> A floppy disk drive is like a hard disk, but with  </a:t>
            </a:r>
          </a:p>
          <a:p>
            <a:pPr algn="l">
              <a:lnSpc>
                <a:spcPct val="150000"/>
              </a:lnSpc>
            </a:pPr>
            <a:r>
              <a:rPr lang="en-US" dirty="0" smtClean="0"/>
              <a:t>removable disks called floppies, floppy disks or diskettes. Floppies </a:t>
            </a:r>
          </a:p>
          <a:p>
            <a:pPr algn="l">
              <a:lnSpc>
                <a:spcPct val="150000"/>
              </a:lnSpc>
            </a:pPr>
            <a:r>
              <a:rPr lang="en-US" dirty="0" smtClean="0"/>
              <a:t>can be used to transfer small files from one PC to another (up to </a:t>
            </a:r>
          </a:p>
          <a:p>
            <a:pPr algn="l">
              <a:lnSpc>
                <a:spcPct val="150000"/>
              </a:lnSpc>
            </a:pPr>
            <a:r>
              <a:rPr lang="en-US" dirty="0" smtClean="0"/>
              <a:t>1.4MB)</a:t>
            </a:r>
            <a:endParaRPr lang="ar-SA" dirty="0"/>
          </a:p>
        </p:txBody>
      </p:sp>
      <p:sp>
        <p:nvSpPr>
          <p:cNvPr id="3" name="مستطيل 2"/>
          <p:cNvSpPr/>
          <p:nvPr/>
        </p:nvSpPr>
        <p:spPr>
          <a:xfrm>
            <a:off x="539552" y="3501008"/>
            <a:ext cx="6984776" cy="2616101"/>
          </a:xfrm>
          <a:prstGeom prst="rect">
            <a:avLst/>
          </a:prstGeom>
        </p:spPr>
        <p:txBody>
          <a:bodyPr wrap="square">
            <a:spAutoFit/>
          </a:bodyPr>
          <a:lstStyle/>
          <a:p>
            <a:pPr algn="l"/>
            <a:r>
              <a:rPr lang="en-US" sz="2000" b="1" u="sng" dirty="0" smtClean="0">
                <a:solidFill>
                  <a:schemeClr val="tx2">
                    <a:lumMod val="75000"/>
                  </a:schemeClr>
                </a:solidFill>
              </a:rPr>
              <a:t>CD-ROM/DVD-ROM Drive: </a:t>
            </a:r>
          </a:p>
          <a:p>
            <a:pPr algn="l"/>
            <a:endParaRPr lang="en-US" dirty="0" smtClean="0"/>
          </a:p>
          <a:p>
            <a:pPr algn="l"/>
            <a:r>
              <a:rPr lang="en-US" dirty="0" smtClean="0"/>
              <a:t>CD-ROM</a:t>
            </a:r>
          </a:p>
          <a:p>
            <a:pPr algn="l"/>
            <a:r>
              <a:rPr lang="en-US" dirty="0" smtClean="0"/>
              <a:t>CD-R </a:t>
            </a:r>
          </a:p>
          <a:p>
            <a:pPr algn="l"/>
            <a:r>
              <a:rPr lang="en-US" dirty="0" smtClean="0"/>
              <a:t>CD-RW </a:t>
            </a:r>
          </a:p>
          <a:p>
            <a:pPr algn="l"/>
            <a:endParaRPr lang="en-US" dirty="0"/>
          </a:p>
          <a:p>
            <a:pPr algn="l"/>
            <a:r>
              <a:rPr lang="en-US" dirty="0" smtClean="0"/>
              <a:t>DVD-ROM</a:t>
            </a:r>
          </a:p>
          <a:p>
            <a:pPr algn="l"/>
            <a:r>
              <a:rPr lang="en-US" dirty="0" smtClean="0"/>
              <a:t>DVD-R</a:t>
            </a:r>
          </a:p>
          <a:p>
            <a:pPr algn="l"/>
            <a:r>
              <a:rPr lang="en-US" dirty="0" smtClean="0"/>
              <a:t>DVD-RW</a:t>
            </a:r>
            <a:endParaRPr lang="ar-SA" dirty="0"/>
          </a:p>
        </p:txBody>
      </p:sp>
      <p:pic>
        <p:nvPicPr>
          <p:cNvPr id="4" name="Picture 4" descr="42.jpg"/>
          <p:cNvPicPr>
            <a:picLocks noChangeAspect="1"/>
          </p:cNvPicPr>
          <p:nvPr/>
        </p:nvPicPr>
        <p:blipFill>
          <a:blip r:embed="rId2" cstate="print"/>
          <a:stretch>
            <a:fillRect/>
          </a:stretch>
        </p:blipFill>
        <p:spPr>
          <a:xfrm>
            <a:off x="5724128" y="548680"/>
            <a:ext cx="1793847" cy="1192908"/>
          </a:xfrm>
          <a:prstGeom prst="rect">
            <a:avLst/>
          </a:prstGeom>
        </p:spPr>
      </p:pic>
      <p:pic>
        <p:nvPicPr>
          <p:cNvPr id="5" name="Picture 3" descr="philips%20cd%20C.jpg"/>
          <p:cNvPicPr>
            <a:picLocks noChangeAspect="1"/>
          </p:cNvPicPr>
          <p:nvPr/>
        </p:nvPicPr>
        <p:blipFill>
          <a:blip r:embed="rId3" cstate="print"/>
          <a:stretch>
            <a:fillRect/>
          </a:stretch>
        </p:blipFill>
        <p:spPr>
          <a:xfrm>
            <a:off x="5508104" y="3284984"/>
            <a:ext cx="1584176" cy="142925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dissolve">
                                      <p:cBhvr>
                                        <p:cTn id="16" dur="500"/>
                                        <p:tgtEl>
                                          <p:spTgt spid="3"/>
                                        </p:tgtEl>
                                      </p:cBhvr>
                                    </p:animEffect>
                                  </p:childTnLst>
                                </p:cTn>
                              </p:par>
                            </p:childTnLst>
                          </p:cTn>
                        </p:par>
                        <p:par>
                          <p:cTn id="17" fill="hold">
                            <p:stCondLst>
                              <p:cond delay="500"/>
                            </p:stCondLst>
                            <p:childTnLst>
                              <p:par>
                                <p:cTn id="18" presetID="3" presetClass="entr" presetSubtype="1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linds(horizont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79512" y="1609416"/>
            <a:ext cx="7516688" cy="4846320"/>
          </a:xfrm>
        </p:spPr>
        <p:txBody>
          <a:bodyPr/>
          <a:lstStyle/>
          <a:p>
            <a:pPr algn="l" rtl="0"/>
            <a:r>
              <a:rPr lang="en-US" sz="2800" b="1" dirty="0" smtClean="0">
                <a:solidFill>
                  <a:schemeClr val="bg2">
                    <a:lumMod val="50000"/>
                  </a:schemeClr>
                </a:solidFill>
              </a:rPr>
              <a:t>Flash Memory:</a:t>
            </a:r>
          </a:p>
        </p:txBody>
      </p:sp>
      <p:sp>
        <p:nvSpPr>
          <p:cNvPr id="4" name="AutoShape 2" descr="نتيجة بحث الصور عن ‪flash memor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 name="AutoShape 4" descr="نتيجة بحث الصور عن ‪flash memor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2892" y="3435646"/>
            <a:ext cx="2495550" cy="1838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686521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0" y="908720"/>
            <a:ext cx="8244408" cy="2554545"/>
          </a:xfrm>
          <a:prstGeom prst="rect">
            <a:avLst/>
          </a:prstGeom>
        </p:spPr>
        <p:txBody>
          <a:bodyPr wrap="square">
            <a:spAutoFit/>
          </a:bodyPr>
          <a:lstStyle/>
          <a:p>
            <a:pPr algn="l" rtl="0"/>
            <a:r>
              <a:rPr lang="en-US" sz="2800" b="1" u="sng" dirty="0" smtClean="0">
                <a:solidFill>
                  <a:schemeClr val="bg2">
                    <a:lumMod val="50000"/>
                  </a:schemeClr>
                </a:solidFill>
              </a:rPr>
              <a:t>• Hardware: </a:t>
            </a:r>
          </a:p>
          <a:p>
            <a:pPr algn="l" rtl="0">
              <a:lnSpc>
                <a:spcPct val="150000"/>
              </a:lnSpc>
            </a:pPr>
            <a:r>
              <a:rPr lang="en-US" sz="2400" dirty="0" smtClean="0"/>
              <a:t>- Pieces of equipment that make up a computer system. </a:t>
            </a:r>
          </a:p>
          <a:p>
            <a:pPr algn="l" rtl="0">
              <a:lnSpc>
                <a:spcPct val="150000"/>
              </a:lnSpc>
            </a:pPr>
            <a:r>
              <a:rPr lang="en-US" sz="2400" dirty="0" smtClean="0"/>
              <a:t>- These are the parts you can touch (although many parts are contained within the computer’s case). </a:t>
            </a:r>
          </a:p>
          <a:p>
            <a:pPr algn="l" rtl="0"/>
            <a:endParaRPr lang="ar-SA"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dissolv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0" y="1643063"/>
            <a:ext cx="8229600" cy="2189162"/>
          </a:xfrm>
        </p:spPr>
        <p:txBody>
          <a:bodyPr>
            <a:normAutofit/>
          </a:bodyPr>
          <a:lstStyle/>
          <a:p>
            <a:r>
              <a:rPr lang="en-US" sz="4800" dirty="0" smtClean="0"/>
              <a:t>A</a:t>
            </a:r>
            <a:endParaRPr lang="ar-SA" sz="4800" dirty="0"/>
          </a:p>
        </p:txBody>
      </p:sp>
      <p:sp>
        <p:nvSpPr>
          <p:cNvPr id="23" name="Text Placeholder 22"/>
          <p:cNvSpPr txBox="1">
            <a:spLocks noGrp="1"/>
          </p:cNvSpPr>
          <p:nvPr>
            <p:ph type="body" sz="half" idx="4294967295"/>
          </p:nvPr>
        </p:nvSpPr>
        <p:spPr>
          <a:xfrm>
            <a:off x="0" y="4140200"/>
            <a:ext cx="8229600" cy="646113"/>
          </a:xfrm>
          <a:prstGeom prst="rect">
            <a:avLst/>
          </a:prstGeom>
          <a:noFill/>
        </p:spPr>
        <p:txBody>
          <a:bodyPr wrap="square" rtlCol="1">
            <a:spAutoFit/>
          </a:bodyPr>
          <a:lstStyle/>
          <a:p>
            <a:pPr algn="ctr">
              <a:buNone/>
            </a:pPr>
            <a:r>
              <a:rPr lang="en-US" sz="3600" dirty="0" smtClean="0"/>
              <a:t>Byte</a:t>
            </a:r>
            <a:endParaRPr lang="ar-SA" sz="3600" dirty="0"/>
          </a:p>
        </p:txBody>
      </p:sp>
      <p:sp>
        <p:nvSpPr>
          <p:cNvPr id="6" name="Left Arrow 5"/>
          <p:cNvSpPr/>
          <p:nvPr/>
        </p:nvSpPr>
        <p:spPr>
          <a:xfrm>
            <a:off x="5786446" y="2071678"/>
            <a:ext cx="1428760" cy="28575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Rectangle 8"/>
          <p:cNvSpPr/>
          <p:nvPr/>
        </p:nvSpPr>
        <p:spPr>
          <a:xfrm>
            <a:off x="4786314" y="2071678"/>
            <a:ext cx="428628" cy="3571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chemeClr val="tx1"/>
                </a:solidFill>
              </a:rPr>
              <a:t>1</a:t>
            </a:r>
            <a:endParaRPr lang="ar-SA" dirty="0">
              <a:solidFill>
                <a:schemeClr val="tx1"/>
              </a:solidFill>
            </a:endParaRPr>
          </a:p>
        </p:txBody>
      </p:sp>
      <p:sp>
        <p:nvSpPr>
          <p:cNvPr id="10" name="Rectangle 9"/>
          <p:cNvSpPr/>
          <p:nvPr/>
        </p:nvSpPr>
        <p:spPr>
          <a:xfrm>
            <a:off x="5214942" y="2071678"/>
            <a:ext cx="428628" cy="3571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chemeClr val="tx1"/>
                </a:solidFill>
              </a:rPr>
              <a:t>1</a:t>
            </a:r>
            <a:endParaRPr lang="ar-SA" dirty="0">
              <a:solidFill>
                <a:schemeClr val="tx1"/>
              </a:solidFill>
            </a:endParaRPr>
          </a:p>
        </p:txBody>
      </p:sp>
      <p:sp>
        <p:nvSpPr>
          <p:cNvPr id="11" name="Rectangle 10"/>
          <p:cNvSpPr/>
          <p:nvPr/>
        </p:nvSpPr>
        <p:spPr>
          <a:xfrm>
            <a:off x="4357686" y="2071678"/>
            <a:ext cx="428628" cy="3571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chemeClr val="tx1"/>
                </a:solidFill>
              </a:rPr>
              <a:t>0</a:t>
            </a:r>
            <a:endParaRPr lang="ar-SA" dirty="0">
              <a:solidFill>
                <a:schemeClr val="tx1"/>
              </a:solidFill>
            </a:endParaRPr>
          </a:p>
        </p:txBody>
      </p:sp>
      <p:sp>
        <p:nvSpPr>
          <p:cNvPr id="12" name="Rectangle 11"/>
          <p:cNvSpPr/>
          <p:nvPr/>
        </p:nvSpPr>
        <p:spPr>
          <a:xfrm>
            <a:off x="3929058" y="2071678"/>
            <a:ext cx="428628" cy="3571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chemeClr val="tx1"/>
                </a:solidFill>
              </a:rPr>
              <a:t>1</a:t>
            </a:r>
            <a:endParaRPr lang="ar-SA" dirty="0">
              <a:solidFill>
                <a:schemeClr val="tx1"/>
              </a:solidFill>
            </a:endParaRPr>
          </a:p>
        </p:txBody>
      </p:sp>
      <p:sp>
        <p:nvSpPr>
          <p:cNvPr id="13" name="Rectangle 12"/>
          <p:cNvSpPr/>
          <p:nvPr/>
        </p:nvSpPr>
        <p:spPr>
          <a:xfrm>
            <a:off x="3500430" y="2071678"/>
            <a:ext cx="428628" cy="3571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chemeClr val="tx1"/>
                </a:solidFill>
              </a:rPr>
              <a:t>0</a:t>
            </a:r>
            <a:endParaRPr lang="ar-SA" dirty="0">
              <a:solidFill>
                <a:schemeClr val="tx1"/>
              </a:solidFill>
            </a:endParaRPr>
          </a:p>
        </p:txBody>
      </p:sp>
      <p:sp>
        <p:nvSpPr>
          <p:cNvPr id="14" name="Rectangle 13"/>
          <p:cNvSpPr/>
          <p:nvPr/>
        </p:nvSpPr>
        <p:spPr>
          <a:xfrm>
            <a:off x="3071802" y="2071678"/>
            <a:ext cx="428628" cy="3571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chemeClr val="tx1"/>
                </a:solidFill>
              </a:rPr>
              <a:t>0</a:t>
            </a:r>
            <a:endParaRPr lang="ar-SA" dirty="0">
              <a:solidFill>
                <a:schemeClr val="tx1"/>
              </a:solidFill>
            </a:endParaRPr>
          </a:p>
        </p:txBody>
      </p:sp>
      <p:sp>
        <p:nvSpPr>
          <p:cNvPr id="15" name="Rectangle 14"/>
          <p:cNvSpPr/>
          <p:nvPr/>
        </p:nvSpPr>
        <p:spPr>
          <a:xfrm>
            <a:off x="2643174" y="2071678"/>
            <a:ext cx="428628" cy="3571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chemeClr val="tx1"/>
                </a:solidFill>
              </a:rPr>
              <a:t>1</a:t>
            </a:r>
            <a:endParaRPr lang="ar-SA" dirty="0">
              <a:solidFill>
                <a:schemeClr val="tx1"/>
              </a:solidFill>
            </a:endParaRPr>
          </a:p>
        </p:txBody>
      </p:sp>
      <p:sp>
        <p:nvSpPr>
          <p:cNvPr id="16" name="Rectangle 15"/>
          <p:cNvSpPr/>
          <p:nvPr/>
        </p:nvSpPr>
        <p:spPr>
          <a:xfrm>
            <a:off x="2214546" y="2071678"/>
            <a:ext cx="428628" cy="3571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chemeClr val="tx1"/>
                </a:solidFill>
              </a:rPr>
              <a:t>1</a:t>
            </a:r>
            <a:endParaRPr lang="ar-SA" dirty="0">
              <a:solidFill>
                <a:schemeClr val="tx1"/>
              </a:solidFill>
            </a:endParaRPr>
          </a:p>
        </p:txBody>
      </p:sp>
      <p:cxnSp>
        <p:nvCxnSpPr>
          <p:cNvPr id="18" name="Straight Arrow Connector 17"/>
          <p:cNvCxnSpPr/>
          <p:nvPr/>
        </p:nvCxnSpPr>
        <p:spPr>
          <a:xfrm rot="5400000">
            <a:off x="3001158" y="2786058"/>
            <a:ext cx="570710" cy="79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786050" y="2928934"/>
            <a:ext cx="1041987" cy="646331"/>
          </a:xfrm>
          <a:prstGeom prst="rect">
            <a:avLst/>
          </a:prstGeom>
          <a:noFill/>
        </p:spPr>
        <p:txBody>
          <a:bodyPr wrap="square" rtlCol="1">
            <a:spAutoFit/>
          </a:bodyPr>
          <a:lstStyle/>
          <a:p>
            <a:pPr algn="ctr"/>
            <a:r>
              <a:rPr lang="en-US" sz="3600" dirty="0" smtClean="0"/>
              <a:t>Bit</a:t>
            </a:r>
            <a:endParaRPr lang="ar-SA" sz="3600" dirty="0"/>
          </a:p>
        </p:txBody>
      </p:sp>
      <p:sp>
        <p:nvSpPr>
          <p:cNvPr id="21" name="Left Brace 20"/>
          <p:cNvSpPr/>
          <p:nvPr/>
        </p:nvSpPr>
        <p:spPr>
          <a:xfrm rot="16200000">
            <a:off x="3482573" y="1803786"/>
            <a:ext cx="1000132" cy="3679056"/>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ox(in)">
                                      <p:cBhvr>
                                        <p:cTn id="7" dur="500"/>
                                        <p:tgtEl>
                                          <p:spTgt spid="21"/>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3">
                                            <p:txEl>
                                              <p:pRg st="0" end="0"/>
                                            </p:txEl>
                                          </p:spTgt>
                                        </p:tgtEl>
                                        <p:attrNameLst>
                                          <p:attrName>style.visibility</p:attrName>
                                        </p:attrNameLst>
                                      </p:cBhvr>
                                      <p:to>
                                        <p:strVal val="visible"/>
                                      </p:to>
                                    </p:set>
                                    <p:animEffect transition="in" filter="box(in)">
                                      <p:cBhvr>
                                        <p:cTn id="10"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P spid="2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extLst>
              <p:ext uri="{D42A27DB-BD31-4B8C-83A1-F6EECF244321}">
                <p14:modId xmlns:p14="http://schemas.microsoft.com/office/powerpoint/2010/main" xmlns="" val="1183965187"/>
              </p:ext>
            </p:extLst>
          </p:nvPr>
        </p:nvGraphicFramePr>
        <p:xfrm>
          <a:off x="467544" y="1340768"/>
          <a:ext cx="7488832" cy="3952240"/>
        </p:xfrm>
        <a:graphic>
          <a:graphicData uri="http://schemas.openxmlformats.org/drawingml/2006/table">
            <a:tbl>
              <a:tblPr rtl="1" firstRow="1" bandRow="1">
                <a:tableStyleId>{5C22544A-7EE6-4342-B048-85BDC9FD1C3A}</a:tableStyleId>
              </a:tblPr>
              <a:tblGrid>
                <a:gridCol w="5749288"/>
                <a:gridCol w="1739544"/>
              </a:tblGrid>
              <a:tr h="370840">
                <a:tc>
                  <a:txBody>
                    <a:bodyPr/>
                    <a:lstStyle/>
                    <a:p>
                      <a:pPr algn="ctr" rtl="1"/>
                      <a:endParaRPr lang="ar-SA" dirty="0"/>
                    </a:p>
                  </a:txBody>
                  <a:tcPr/>
                </a:tc>
                <a:tc>
                  <a:txBody>
                    <a:bodyPr/>
                    <a:lstStyle/>
                    <a:p>
                      <a:pPr algn="ctr" rtl="1"/>
                      <a:endParaRPr lang="ar-SA" dirty="0"/>
                    </a:p>
                  </a:txBody>
                  <a:tcPr/>
                </a:tc>
              </a:tr>
              <a:tr h="370840">
                <a:tc>
                  <a:txBody>
                    <a:bodyPr/>
                    <a:lstStyle/>
                    <a:p>
                      <a:pPr algn="ctr" rtl="1"/>
                      <a:r>
                        <a:rPr lang="en-US" dirty="0" smtClean="0"/>
                        <a:t>: the amount of storage space needed to hold either a 1 or a 0 in memory (binary numbering ) .This is the smallest unit of computer memory</a:t>
                      </a:r>
                      <a:endParaRPr lang="ar-SA" dirty="0"/>
                    </a:p>
                  </a:txBody>
                  <a:tcPr/>
                </a:tc>
                <a:tc>
                  <a:txBody>
                    <a:bodyPr/>
                    <a:lstStyle/>
                    <a:p>
                      <a:pPr algn="ctr" rtl="1"/>
                      <a:r>
                        <a:rPr lang="en-US" dirty="0" smtClean="0"/>
                        <a:t>bit</a:t>
                      </a:r>
                    </a:p>
                    <a:p>
                      <a:pPr algn="ctr" rtl="1"/>
                      <a:endParaRPr lang="ar-SA" dirty="0"/>
                    </a:p>
                  </a:txBody>
                  <a:tcPr/>
                </a:tc>
              </a:tr>
              <a:tr h="370840">
                <a:tc>
                  <a:txBody>
                    <a:bodyPr/>
                    <a:lstStyle/>
                    <a:p>
                      <a:pPr algn="ctr" rtl="1"/>
                      <a:r>
                        <a:rPr lang="en-US" dirty="0" smtClean="0"/>
                        <a:t>Equal to 8 bits , this is the amount of storage space </a:t>
                      </a:r>
                      <a:endParaRPr lang="ar-SA" dirty="0" smtClean="0"/>
                    </a:p>
                    <a:p>
                      <a:pPr algn="ctr" rtl="1"/>
                      <a:r>
                        <a:rPr lang="en-US" dirty="0" smtClean="0"/>
                        <a:t>needed to hold one character</a:t>
                      </a:r>
                    </a:p>
                    <a:p>
                      <a:pPr algn="ctr" rtl="1"/>
                      <a:endParaRPr lang="ar-SA" dirty="0"/>
                    </a:p>
                  </a:txBody>
                  <a:tcPr/>
                </a:tc>
                <a:tc>
                  <a:txBody>
                    <a:bodyPr/>
                    <a:lstStyle/>
                    <a:p>
                      <a:pPr algn="ctr" rtl="1"/>
                      <a:r>
                        <a:rPr lang="en-US" dirty="0" smtClean="0"/>
                        <a:t>byte</a:t>
                      </a:r>
                      <a:endParaRPr lang="ar-SA" dirty="0"/>
                    </a:p>
                  </a:txBody>
                  <a:tcPr/>
                </a:tc>
              </a:tr>
              <a:tr h="370840">
                <a:tc>
                  <a:txBody>
                    <a:bodyPr/>
                    <a:lstStyle/>
                    <a:p>
                      <a:pPr algn="ctr" rtl="1"/>
                      <a:r>
                        <a:rPr lang="en-US" dirty="0" smtClean="0"/>
                        <a:t> bytes1024</a:t>
                      </a:r>
                    </a:p>
                    <a:p>
                      <a:pPr algn="ctr" rtl="1"/>
                      <a:endParaRPr lang="ar-SA" dirty="0"/>
                    </a:p>
                  </a:txBody>
                  <a:tcPr/>
                </a:tc>
                <a:tc>
                  <a:txBody>
                    <a:bodyPr/>
                    <a:lstStyle/>
                    <a:p>
                      <a:pPr algn="ctr" rtl="0"/>
                      <a:r>
                        <a:rPr lang="en-US" dirty="0" smtClean="0"/>
                        <a:t>Kilobyte(KB)</a:t>
                      </a:r>
                      <a:endParaRPr lang="ar-SA" dirty="0"/>
                    </a:p>
                  </a:txBody>
                  <a:tcPr/>
                </a:tc>
              </a:tr>
              <a:tr h="370840">
                <a:tc>
                  <a:txBody>
                    <a:bodyPr/>
                    <a:lstStyle/>
                    <a:p>
                      <a:pPr algn="ctr" rtl="0"/>
                      <a:r>
                        <a:rPr lang="ar-SA" dirty="0" smtClean="0"/>
                        <a:t> </a:t>
                      </a:r>
                      <a:r>
                        <a:rPr lang="en-US" dirty="0" smtClean="0"/>
                        <a:t>1024KB</a:t>
                      </a:r>
                      <a:endParaRPr lang="ar-SA" dirty="0"/>
                    </a:p>
                  </a:txBody>
                  <a:tcPr/>
                </a:tc>
                <a:tc>
                  <a:txBody>
                    <a:bodyPr/>
                    <a:lstStyle/>
                    <a:p>
                      <a:pPr algn="ctr" rtl="0"/>
                      <a:r>
                        <a:rPr lang="en-US" dirty="0" smtClean="0"/>
                        <a:t>Megabyte(MB)</a:t>
                      </a:r>
                      <a:endParaRPr lang="ar-SA" dirty="0"/>
                    </a:p>
                  </a:txBody>
                  <a:tcPr/>
                </a:tc>
              </a:tr>
              <a:tr h="370840">
                <a:tc>
                  <a:txBody>
                    <a:bodyPr/>
                    <a:lstStyle/>
                    <a:p>
                      <a:pPr algn="ctr" rtl="0"/>
                      <a:r>
                        <a:rPr lang="en-US" dirty="0" smtClean="0"/>
                        <a:t>1024MB</a:t>
                      </a:r>
                      <a:endParaRPr lang="ar-SA" dirty="0"/>
                    </a:p>
                  </a:txBody>
                  <a:tcPr/>
                </a:tc>
                <a:tc>
                  <a:txBody>
                    <a:bodyPr/>
                    <a:lstStyle/>
                    <a:p>
                      <a:pPr algn="ctr" rtl="0"/>
                      <a:r>
                        <a:rPr lang="en-US" dirty="0" smtClean="0"/>
                        <a:t>Gigabyte(GB)</a:t>
                      </a:r>
                      <a:endParaRPr lang="ar-SA" dirty="0"/>
                    </a:p>
                  </a:txBody>
                  <a:tcPr/>
                </a:tc>
              </a:tr>
              <a:tr h="370840">
                <a:tc>
                  <a:txBody>
                    <a:bodyPr/>
                    <a:lstStyle/>
                    <a:p>
                      <a:pPr algn="ctr" rtl="0"/>
                      <a:r>
                        <a:rPr lang="en-US" dirty="0" smtClean="0"/>
                        <a:t>1024GB</a:t>
                      </a:r>
                      <a:endParaRPr lang="ar-SA" dirty="0"/>
                    </a:p>
                  </a:txBody>
                  <a:tcPr/>
                </a:tc>
                <a:tc>
                  <a:txBody>
                    <a:bodyPr/>
                    <a:lstStyle/>
                    <a:p>
                      <a:pPr algn="ctr" rtl="0"/>
                      <a:r>
                        <a:rPr lang="en-US" dirty="0" smtClean="0"/>
                        <a:t>Terabyte</a:t>
                      </a:r>
                      <a:endParaRPr lang="ar-SA" dirty="0"/>
                    </a:p>
                  </a:txBody>
                  <a:tcPr/>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rtl="1"/>
            <a:r>
              <a:rPr lang="en-US" b="1" dirty="0" smtClean="0"/>
              <a:t>System Box –SYSTEM UNIT-case</a:t>
            </a:r>
            <a:endParaRPr lang="en-US" b="1" dirty="0"/>
          </a:p>
        </p:txBody>
      </p:sp>
      <p:sp>
        <p:nvSpPr>
          <p:cNvPr id="3" name="Content Placeholder 2"/>
          <p:cNvSpPr>
            <a:spLocks noGrp="1"/>
          </p:cNvSpPr>
          <p:nvPr>
            <p:ph idx="1"/>
          </p:nvPr>
        </p:nvSpPr>
        <p:spPr/>
        <p:txBody>
          <a:bodyPr>
            <a:normAutofit/>
          </a:bodyPr>
          <a:lstStyle/>
          <a:p>
            <a:pPr algn="r" rtl="1">
              <a:buNone/>
            </a:pPr>
            <a:endParaRPr lang="ar-SA" sz="2000" b="1" dirty="0" smtClean="0"/>
          </a:p>
          <a:p>
            <a:pPr algn="r" rtl="1">
              <a:buNone/>
            </a:pPr>
            <a:endParaRPr lang="ar-SA" sz="2000" b="1" dirty="0" smtClean="0"/>
          </a:p>
          <a:p>
            <a:pPr algn="r" rtl="1">
              <a:buNone/>
            </a:pPr>
            <a:endParaRPr lang="ar-SA" sz="2000" b="1" dirty="0" smtClean="0"/>
          </a:p>
          <a:p>
            <a:pPr algn="r" rtl="1">
              <a:buNone/>
            </a:pPr>
            <a:endParaRPr lang="ar-SA" sz="2000" b="1" dirty="0" smtClean="0"/>
          </a:p>
          <a:p>
            <a:pPr algn="r" rtl="1">
              <a:buNone/>
            </a:pPr>
            <a:endParaRPr lang="ar-SA" sz="2000" b="1" dirty="0" smtClean="0"/>
          </a:p>
          <a:p>
            <a:pPr algn="r" rtl="1">
              <a:buNone/>
            </a:pPr>
            <a:endParaRPr lang="ar-SA" sz="2000" b="1" dirty="0" smtClean="0"/>
          </a:p>
          <a:p>
            <a:pPr algn="r" rtl="1">
              <a:buNone/>
            </a:pPr>
            <a:endParaRPr lang="ar-SA" sz="2000" b="1" dirty="0" smtClean="0"/>
          </a:p>
        </p:txBody>
      </p:sp>
      <p:pic>
        <p:nvPicPr>
          <p:cNvPr id="4" name="Picture 3" descr="box.jpg"/>
          <p:cNvPicPr>
            <a:picLocks noChangeAspect="1"/>
          </p:cNvPicPr>
          <p:nvPr/>
        </p:nvPicPr>
        <p:blipFill>
          <a:blip r:embed="rId2" cstate="print"/>
          <a:stretch>
            <a:fillRect/>
          </a:stretch>
        </p:blipFill>
        <p:spPr>
          <a:xfrm>
            <a:off x="3428992" y="1676400"/>
            <a:ext cx="1678858" cy="2365664"/>
          </a:xfrm>
          <a:prstGeom prst="rect">
            <a:avLst/>
          </a:prstGeom>
        </p:spPr>
      </p:pic>
    </p:spTree>
    <p:extLst>
      <p:ext uri="{BB962C8B-B14F-4D97-AF65-F5344CB8AC3E}">
        <p14:creationId xmlns:p14="http://schemas.microsoft.com/office/powerpoint/2010/main" xmlns="" val="22211145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MOTHERBOARD</a:t>
            </a:r>
            <a:endParaRPr lang="en-US" dirty="0"/>
          </a:p>
        </p:txBody>
      </p:sp>
      <p:pic>
        <p:nvPicPr>
          <p:cNvPr id="4" name="Content Placeholder 3" descr="20.jpg"/>
          <p:cNvPicPr>
            <a:picLocks noGrp="1" noChangeAspect="1"/>
          </p:cNvPicPr>
          <p:nvPr>
            <p:ph idx="1"/>
          </p:nvPr>
        </p:nvPicPr>
        <p:blipFill>
          <a:blip r:embed="rId2" cstate="print"/>
          <a:stretch>
            <a:fillRect/>
          </a:stretch>
        </p:blipFill>
        <p:spPr>
          <a:xfrm>
            <a:off x="2483768" y="2132856"/>
            <a:ext cx="3413348" cy="4084640"/>
          </a:xfrm>
          <a:prstGeom prst="rect">
            <a:avLst/>
          </a:prstGeom>
        </p:spPr>
      </p:pic>
    </p:spTree>
    <p:extLst>
      <p:ext uri="{BB962C8B-B14F-4D97-AF65-F5344CB8AC3E}">
        <p14:creationId xmlns:p14="http://schemas.microsoft.com/office/powerpoint/2010/main" xmlns="" val="3404160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b112043.jpg"/>
          <p:cNvPicPr>
            <a:picLocks noGrp="1" noChangeAspect="1"/>
          </p:cNvPicPr>
          <p:nvPr>
            <p:ph idx="1"/>
          </p:nvPr>
        </p:nvPicPr>
        <p:blipFill>
          <a:blip r:embed="rId2" cstate="print"/>
          <a:stretch>
            <a:fillRect/>
          </a:stretch>
        </p:blipFill>
        <p:spPr>
          <a:xfrm>
            <a:off x="4355976" y="1916832"/>
            <a:ext cx="3788295" cy="2510036"/>
          </a:xfrm>
          <a:prstGeom prst="rect">
            <a:avLst/>
          </a:prstGeom>
        </p:spPr>
      </p:pic>
      <p:pic>
        <p:nvPicPr>
          <p:cNvPr id="5" name="Picture 4" descr="1193214825.jpg"/>
          <p:cNvPicPr>
            <a:picLocks noChangeAspect="1"/>
          </p:cNvPicPr>
          <p:nvPr/>
        </p:nvPicPr>
        <p:blipFill>
          <a:blip r:embed="rId3" cstate="print"/>
          <a:stretch>
            <a:fillRect/>
          </a:stretch>
        </p:blipFill>
        <p:spPr>
          <a:xfrm>
            <a:off x="436585" y="2060848"/>
            <a:ext cx="3355798" cy="2836562"/>
          </a:xfrm>
          <a:prstGeom prst="rect">
            <a:avLst/>
          </a:prstGeom>
        </p:spPr>
      </p:pic>
    </p:spTree>
    <p:extLst>
      <p:ext uri="{BB962C8B-B14F-4D97-AF65-F5344CB8AC3E}">
        <p14:creationId xmlns:p14="http://schemas.microsoft.com/office/powerpoint/2010/main" xmlns="" val="3315287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linds(horizont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2020.jpg"/>
          <p:cNvPicPr>
            <a:picLocks noGrp="1" noChangeAspect="1"/>
          </p:cNvPicPr>
          <p:nvPr>
            <p:ph idx="1"/>
          </p:nvPr>
        </p:nvPicPr>
        <p:blipFill>
          <a:blip r:embed="rId2" cstate="print"/>
          <a:stretch>
            <a:fillRect/>
          </a:stretch>
        </p:blipFill>
        <p:spPr>
          <a:xfrm>
            <a:off x="1619672" y="2060848"/>
            <a:ext cx="5142857" cy="1285714"/>
          </a:xfrm>
          <a:prstGeom prst="rect">
            <a:avLst/>
          </a:prstGeom>
        </p:spPr>
      </p:pic>
    </p:spTree>
    <p:extLst>
      <p:ext uri="{BB962C8B-B14F-4D97-AF65-F5344CB8AC3E}">
        <p14:creationId xmlns:p14="http://schemas.microsoft.com/office/powerpoint/2010/main" xmlns="" val="2447700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l"/>
            <a:r>
              <a:rPr lang="en-US" dirty="0">
                <a:hlinkClick r:id="rId2"/>
              </a:rPr>
              <a:t>https://</a:t>
            </a:r>
            <a:r>
              <a:rPr lang="en-US" dirty="0" smtClean="0">
                <a:hlinkClick r:id="rId2"/>
              </a:rPr>
              <a:t>www.youtube.com/watch?v=75YluhFQyII</a:t>
            </a:r>
            <a:endParaRPr lang="en-US" dirty="0" smtClean="0"/>
          </a:p>
          <a:p>
            <a:pPr algn="l"/>
            <a:endParaRPr lang="en-US" dirty="0"/>
          </a:p>
        </p:txBody>
      </p:sp>
    </p:spTree>
    <p:extLst>
      <p:ext uri="{BB962C8B-B14F-4D97-AF65-F5344CB8AC3E}">
        <p14:creationId xmlns:p14="http://schemas.microsoft.com/office/powerpoint/2010/main" xmlns="" val="284486006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rotWithShape="1">
          <a:blip r:embed="rId2" cstate="print">
            <a:extLst>
              <a:ext uri="{28A0092B-C50C-407E-A947-70E740481C1C}">
                <a14:useLocalDpi xmlns:a14="http://schemas.microsoft.com/office/drawing/2010/main" xmlns="" val="0"/>
              </a:ext>
            </a:extLst>
          </a:blip>
          <a:srcRect l="35629" t="8578" b="5497"/>
          <a:stretch/>
        </p:blipFill>
        <p:spPr bwMode="auto">
          <a:xfrm>
            <a:off x="1043608" y="476672"/>
            <a:ext cx="6408712" cy="534663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32987234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357158" y="1949450"/>
          <a:ext cx="7815292" cy="2551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764704"/>
            <a:ext cx="8280920" cy="3139321"/>
          </a:xfrm>
          <a:prstGeom prst="rect">
            <a:avLst/>
          </a:prstGeom>
        </p:spPr>
        <p:txBody>
          <a:bodyPr wrap="square">
            <a:spAutoFit/>
          </a:bodyPr>
          <a:lstStyle/>
          <a:p>
            <a:pPr algn="l" rtl="0">
              <a:lnSpc>
                <a:spcPct val="150000"/>
              </a:lnSpc>
            </a:pPr>
            <a:r>
              <a:rPr lang="en-US" sz="3200" b="1" u="sng"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Software: </a:t>
            </a:r>
          </a:p>
          <a:p>
            <a:pPr algn="l" rtl="0">
              <a:lnSpc>
                <a:spcPct val="150000"/>
              </a:lnSpc>
            </a:pPr>
            <a:r>
              <a:rPr lang="en-US" dirty="0" smtClean="0"/>
              <a:t>- </a:t>
            </a:r>
            <a:r>
              <a:rPr lang="en-US" sz="2000" dirty="0" smtClean="0"/>
              <a:t>The instructions that a  computer follows .</a:t>
            </a:r>
          </a:p>
          <a:p>
            <a:pPr algn="l" rtl="0">
              <a:lnSpc>
                <a:spcPct val="150000"/>
              </a:lnSpc>
            </a:pPr>
            <a:r>
              <a:rPr lang="en-US" sz="2000" dirty="0" smtClean="0"/>
              <a:t>- Operating systems, office programs and games are examples of software. </a:t>
            </a:r>
          </a:p>
          <a:p>
            <a:pPr algn="l" rtl="0">
              <a:lnSpc>
                <a:spcPct val="150000"/>
              </a:lnSpc>
            </a:pPr>
            <a:r>
              <a:rPr lang="en-US" sz="2000" dirty="0" smtClean="0"/>
              <a:t>- Software governs when and how various  pieces of hardware can be put to a variety of uses</a:t>
            </a:r>
            <a:endParaRPr lang="ar-SA"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jarir_main-ad0044.jpg"/>
          <p:cNvPicPr>
            <a:picLocks noChangeAspect="1"/>
          </p:cNvPicPr>
          <p:nvPr/>
        </p:nvPicPr>
        <p:blipFill>
          <a:blip r:embed="rId2" cstate="print"/>
          <a:stretch>
            <a:fillRect/>
          </a:stretch>
        </p:blipFill>
        <p:spPr>
          <a:xfrm>
            <a:off x="467544" y="1340768"/>
            <a:ext cx="7489676" cy="3888432"/>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95536" y="1196752"/>
            <a:ext cx="7272808" cy="2954655"/>
          </a:xfrm>
          <a:prstGeom prst="rect">
            <a:avLst/>
          </a:prstGeom>
        </p:spPr>
        <p:txBody>
          <a:bodyPr wrap="square">
            <a:spAutoFit/>
          </a:bodyPr>
          <a:lstStyle/>
          <a:p>
            <a:pPr algn="l" rtl="0">
              <a:lnSpc>
                <a:spcPct val="150000"/>
              </a:lnSpc>
            </a:pPr>
            <a:r>
              <a:rPr lang="en-US" sz="2400" b="1" u="sng" dirty="0" smtClean="0">
                <a:solidFill>
                  <a:schemeClr val="tx2">
                    <a:lumMod val="75000"/>
                  </a:schemeClr>
                </a:solidFill>
              </a:rPr>
              <a:t>1-Operating Systems software </a:t>
            </a:r>
            <a:r>
              <a:rPr lang="en-US" sz="2400" dirty="0" smtClean="0"/>
              <a:t>:</a:t>
            </a:r>
          </a:p>
          <a:p>
            <a:pPr algn="l" rtl="0">
              <a:lnSpc>
                <a:spcPct val="150000"/>
              </a:lnSpc>
            </a:pPr>
            <a:r>
              <a:rPr lang="en-US" sz="2000" dirty="0" smtClean="0"/>
              <a:t>is the software that runs the computer </a:t>
            </a:r>
          </a:p>
          <a:p>
            <a:pPr algn="l" rtl="0">
              <a:lnSpc>
                <a:spcPct val="150000"/>
              </a:lnSpc>
            </a:pPr>
            <a:r>
              <a:rPr lang="en-US" sz="2000" dirty="0" smtClean="0"/>
              <a:t>Microsoft Windows is the operating system a lot of people use.  </a:t>
            </a:r>
          </a:p>
          <a:p>
            <a:pPr algn="l" rtl="0">
              <a:lnSpc>
                <a:spcPct val="150000"/>
              </a:lnSpc>
            </a:pPr>
            <a:r>
              <a:rPr lang="en-US" sz="2000" dirty="0" smtClean="0"/>
              <a:t>However, there are other forms of systems software such as Unix, Linux, (Mac OS) and so on</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67544" y="764704"/>
            <a:ext cx="6372200" cy="3970318"/>
          </a:xfrm>
          <a:prstGeom prst="rect">
            <a:avLst/>
          </a:prstGeom>
        </p:spPr>
        <p:txBody>
          <a:bodyPr wrap="square">
            <a:spAutoFit/>
          </a:bodyPr>
          <a:lstStyle/>
          <a:p>
            <a:pPr algn="l" rtl="0">
              <a:lnSpc>
                <a:spcPct val="150000"/>
              </a:lnSpc>
            </a:pPr>
            <a:r>
              <a:rPr lang="en-US" sz="2400" b="1" u="sng" dirty="0" smtClean="0">
                <a:solidFill>
                  <a:schemeClr val="tx2">
                    <a:lumMod val="75000"/>
                  </a:schemeClr>
                </a:solidFill>
              </a:rPr>
              <a:t>2- Applications Software</a:t>
            </a:r>
          </a:p>
          <a:p>
            <a:pPr algn="l" rtl="0">
              <a:lnSpc>
                <a:spcPct val="150000"/>
              </a:lnSpc>
            </a:pPr>
            <a:r>
              <a:rPr lang="en-US" dirty="0" smtClean="0"/>
              <a:t>Word Processing:  Example Microsoft Word</a:t>
            </a:r>
          </a:p>
          <a:p>
            <a:pPr algn="l" rtl="0">
              <a:lnSpc>
                <a:spcPct val="150000"/>
              </a:lnSpc>
            </a:pPr>
            <a:r>
              <a:rPr lang="en-US" dirty="0" smtClean="0"/>
              <a:t>Spreadsheets:.  Example  Microsoft Excel</a:t>
            </a:r>
          </a:p>
          <a:p>
            <a:pPr algn="l" rtl="0">
              <a:lnSpc>
                <a:spcPct val="150000"/>
              </a:lnSpc>
            </a:pPr>
            <a:r>
              <a:rPr lang="en-US" dirty="0" smtClean="0"/>
              <a:t>Database:  Examples  Microsoft Access</a:t>
            </a:r>
          </a:p>
          <a:p>
            <a:pPr algn="l" rtl="0">
              <a:lnSpc>
                <a:spcPct val="150000"/>
              </a:lnSpc>
            </a:pPr>
            <a:r>
              <a:rPr lang="en-US" dirty="0" smtClean="0"/>
              <a:t>Presentation: Example  Microsoft PowerPoint</a:t>
            </a:r>
          </a:p>
          <a:p>
            <a:pPr algn="l" rtl="0">
              <a:lnSpc>
                <a:spcPct val="150000"/>
              </a:lnSpc>
            </a:pPr>
            <a:r>
              <a:rPr lang="en-US" dirty="0" smtClean="0"/>
              <a:t>Web browsing</a:t>
            </a:r>
          </a:p>
          <a:p>
            <a:pPr algn="l" rtl="0">
              <a:lnSpc>
                <a:spcPct val="150000"/>
              </a:lnSpc>
            </a:pPr>
            <a:endParaRPr lang="en-US" dirty="0" smtClean="0"/>
          </a:p>
          <a:p>
            <a:pPr algn="l" rtl="0">
              <a:lnSpc>
                <a:spcPct val="150000"/>
              </a:lnSpc>
            </a:pPr>
            <a:r>
              <a:rPr lang="en-US" dirty="0" smtClean="0"/>
              <a:t>Applications Software must  be compatible with the Operating Systems </a:t>
            </a:r>
            <a:endParaRPr lang="ar-SA"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67544" y="764704"/>
            <a:ext cx="6372200" cy="2862322"/>
          </a:xfrm>
          <a:prstGeom prst="rect">
            <a:avLst/>
          </a:prstGeom>
        </p:spPr>
        <p:txBody>
          <a:bodyPr wrap="square">
            <a:spAutoFit/>
          </a:bodyPr>
          <a:lstStyle/>
          <a:p>
            <a:pPr algn="l" rtl="0">
              <a:lnSpc>
                <a:spcPct val="150000"/>
              </a:lnSpc>
            </a:pPr>
            <a:r>
              <a:rPr lang="en-US" b="1" u="sng" dirty="0" smtClean="0">
                <a:solidFill>
                  <a:srgbClr val="B13F9A">
                    <a:lumMod val="75000"/>
                  </a:srgbClr>
                </a:solidFill>
              </a:rPr>
              <a:t>3- programming language :</a:t>
            </a:r>
            <a:endParaRPr lang="en-US" b="1" u="sng" dirty="0">
              <a:solidFill>
                <a:srgbClr val="B13F9A">
                  <a:lumMod val="75000"/>
                </a:srgbClr>
              </a:solidFill>
            </a:endParaRPr>
          </a:p>
          <a:p>
            <a:pPr algn="l">
              <a:lnSpc>
                <a:spcPct val="200000"/>
              </a:lnSpc>
            </a:pPr>
            <a:r>
              <a:rPr lang="en-US" dirty="0" err="1"/>
              <a:t>Cin</a:t>
            </a:r>
            <a:r>
              <a:rPr lang="en-US" dirty="0"/>
              <a:t>&lt;&lt;num1,num2</a:t>
            </a:r>
          </a:p>
          <a:p>
            <a:pPr algn="l">
              <a:lnSpc>
                <a:spcPct val="200000"/>
              </a:lnSpc>
            </a:pPr>
            <a:r>
              <a:rPr lang="en-US" dirty="0"/>
              <a:t>Sum=num1+num2</a:t>
            </a:r>
          </a:p>
          <a:p>
            <a:pPr algn="l">
              <a:lnSpc>
                <a:spcPct val="200000"/>
              </a:lnSpc>
            </a:pPr>
            <a:r>
              <a:rPr lang="en-US" dirty="0" err="1"/>
              <a:t>Cout</a:t>
            </a:r>
            <a:r>
              <a:rPr lang="en-US" dirty="0"/>
              <a:t> &gt;&gt;sum </a:t>
            </a:r>
          </a:p>
          <a:p>
            <a:pPr algn="l"/>
            <a:endParaRPr lang="ar-SA" dirty="0"/>
          </a:p>
          <a:p>
            <a:pPr algn="l" rtl="0">
              <a:lnSpc>
                <a:spcPct val="150000"/>
              </a:lnSpc>
            </a:pPr>
            <a:endParaRPr lang="en-US" b="1" u="sng" dirty="0" smtClean="0">
              <a:solidFill>
                <a:srgbClr val="B13F9A">
                  <a:lumMod val="75000"/>
                </a:srgbClr>
              </a:solidFill>
            </a:endParaRPr>
          </a:p>
        </p:txBody>
      </p:sp>
    </p:spTree>
    <p:extLst>
      <p:ext uri="{BB962C8B-B14F-4D97-AF65-F5344CB8AC3E}">
        <p14:creationId xmlns:p14="http://schemas.microsoft.com/office/powerpoint/2010/main" xmlns="" val="12925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 calcmode="lin" valueType="num">
                                      <p:cBhvr additive="base">
                                        <p:cTn id="1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2771800" y="260648"/>
            <a:ext cx="3344313"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sng" strike="noStrike" cap="none" normalizeH="0" baseline="0" dirty="0" smtClean="0">
                <a:ln>
                  <a:noFill/>
                </a:ln>
                <a:solidFill>
                  <a:srgbClr val="333333"/>
                </a:solidFill>
                <a:effectLst/>
                <a:latin typeface="Arial" pitchFamily="34" charset="0"/>
                <a:ea typeface="Calibri" pitchFamily="34" charset="0"/>
                <a:cs typeface="Arial" pitchFamily="34" charset="0"/>
              </a:rPr>
              <a:t>(Sheet 1)</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7105" name="صورة 1" descr="http://t3.gstatic.com/images?q=tbn:ANd9GcQHk4s0bMuitTePcEXVMNtmO6rNbmKiHfGoYWFruzi6kRKCnaCr"/>
          <p:cNvPicPr>
            <a:picLocks noChangeAspect="1" noChangeArrowheads="1"/>
          </p:cNvPicPr>
          <p:nvPr/>
        </p:nvPicPr>
        <p:blipFill>
          <a:blip r:embed="rId2" cstate="print"/>
          <a:srcRect/>
          <a:stretch>
            <a:fillRect/>
          </a:stretch>
        </p:blipFill>
        <p:spPr bwMode="auto">
          <a:xfrm>
            <a:off x="6156176" y="1268760"/>
            <a:ext cx="1962150" cy="1552575"/>
          </a:xfrm>
          <a:prstGeom prst="rect">
            <a:avLst/>
          </a:prstGeom>
          <a:noFill/>
        </p:spPr>
      </p:pic>
      <p:sp>
        <p:nvSpPr>
          <p:cNvPr id="47107" name="Rectangle 3"/>
          <p:cNvSpPr>
            <a:spLocks noChangeArrowheads="1"/>
          </p:cNvSpPr>
          <p:nvPr/>
        </p:nvSpPr>
        <p:spPr bwMode="auto">
          <a:xfrm>
            <a:off x="0" y="980728"/>
            <a:ext cx="7956376"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333333"/>
                </a:solidFill>
                <a:effectLst/>
                <a:latin typeface="Arial" pitchFamily="34" charset="0"/>
                <a:ea typeface="Calibri" pitchFamily="34" charset="0"/>
                <a:cs typeface="Arial" pitchFamily="34" charset="0"/>
              </a:rPr>
              <a:t> Sara Turn on her computer</a:t>
            </a:r>
            <a:r>
              <a:rPr kumimoji="0" lang="en-US" sz="2000" b="1" i="0" u="none" strike="noStrike" cap="none" normalizeH="0" baseline="0" dirty="0" smtClean="0">
                <a:ln>
                  <a:noFill/>
                </a:ln>
                <a:solidFill>
                  <a:srgbClr val="333333"/>
                </a:solidFill>
                <a:effectLst/>
                <a:latin typeface="Calibri"/>
                <a:ea typeface="Calibri" pitchFamily="34" charset="0"/>
                <a:cs typeface="Arial" pitchFamily="34" charset="0"/>
              </a:rPr>
              <a:t> </a:t>
            </a:r>
            <a:r>
              <a:rPr kumimoji="0" lang="en-US" sz="2000" b="1" i="0" u="none" strike="noStrike" cap="none" normalizeH="0" baseline="0" dirty="0" smtClean="0">
                <a:ln>
                  <a:noFill/>
                </a:ln>
                <a:solidFill>
                  <a:srgbClr val="333333"/>
                </a:solidFill>
                <a:effectLst/>
                <a:latin typeface="Arial" pitchFamily="34" charset="0"/>
                <a:ea typeface="Calibri" pitchFamily="34" charset="0"/>
                <a:cs typeface="Arial" pitchFamily="34" charset="0"/>
              </a:rPr>
              <a:t>and then</a:t>
            </a:r>
            <a:r>
              <a:rPr kumimoji="0" lang="en-US" sz="2000" b="1" i="0" u="none" strike="noStrike" cap="none" normalizeH="0" baseline="0" dirty="0" smtClean="0">
                <a:ln>
                  <a:noFill/>
                </a:ln>
                <a:solidFill>
                  <a:srgbClr val="333333"/>
                </a:solidFill>
                <a:effectLst/>
                <a:latin typeface="Calibri"/>
                <a:ea typeface="Calibri" pitchFamily="34" charset="0"/>
                <a:cs typeface="Arial" pitchFamily="34" charset="0"/>
              </a:rPr>
              <a:t> </a:t>
            </a:r>
            <a:r>
              <a:rPr kumimoji="0" lang="en-US" sz="2000" b="1" i="0" u="none" strike="noStrike" cap="none" normalizeH="0" baseline="0" dirty="0" smtClean="0">
                <a:ln>
                  <a:noFill/>
                </a:ln>
                <a:solidFill>
                  <a:srgbClr val="333333"/>
                </a:solidFill>
                <a:effectLst/>
                <a:latin typeface="Arial" pitchFamily="34" charset="0"/>
                <a:ea typeface="Calibri" pitchFamily="34" charset="0"/>
                <a:cs typeface="Arial" pitchFamily="34" charset="0"/>
              </a:rPr>
              <a:t>open the</a:t>
            </a:r>
            <a:r>
              <a:rPr kumimoji="0" lang="en-US" sz="2000" b="1" i="0" u="none" strike="noStrike" cap="none" normalizeH="0" baseline="0" dirty="0" smtClean="0">
                <a:ln>
                  <a:noFill/>
                </a:ln>
                <a:solidFill>
                  <a:srgbClr val="333333"/>
                </a:solidFill>
                <a:effectLst/>
                <a:latin typeface="Calibri"/>
                <a:ea typeface="Calibri" pitchFamily="34" charset="0"/>
                <a:cs typeface="Arial" pitchFamily="34" charset="0"/>
              </a:rPr>
              <a:t> </a:t>
            </a:r>
            <a:r>
              <a:rPr kumimoji="0" lang="en-US" sz="2000" b="1" i="0" u="none" strike="noStrike" cap="none" normalizeH="0" baseline="0" dirty="0" smtClean="0">
                <a:ln>
                  <a:noFill/>
                </a:ln>
                <a:solidFill>
                  <a:srgbClr val="333333"/>
                </a:solidFill>
                <a:effectLst/>
                <a:latin typeface="Arial" pitchFamily="34" charset="0"/>
                <a:ea typeface="Calibri" pitchFamily="34" charset="0"/>
                <a:cs typeface="Arial" pitchFamily="34" charset="0"/>
              </a:rPr>
              <a:t>word processor</a:t>
            </a:r>
            <a:r>
              <a:rPr kumimoji="0" lang="en-US" sz="2000" b="1" i="0" u="none" strike="noStrike" cap="none" normalizeH="0" baseline="0" dirty="0" smtClean="0">
                <a:ln>
                  <a:noFill/>
                </a:ln>
                <a:solidFill>
                  <a:srgbClr val="333333"/>
                </a:solidFill>
                <a:effectLst/>
                <a:latin typeface="Calibri"/>
                <a:ea typeface="Calibri" pitchFamily="34" charset="0"/>
                <a:cs typeface="Arial" pitchFamily="34" charset="0"/>
              </a:rPr>
              <a:t> </a:t>
            </a:r>
            <a:r>
              <a:rPr kumimoji="0" lang="en-US" sz="2000" b="1" i="0" u="none" strike="noStrike" cap="none" normalizeH="0" baseline="0" dirty="0" smtClean="0">
                <a:ln>
                  <a:noFill/>
                </a:ln>
                <a:solidFill>
                  <a:srgbClr val="333333"/>
                </a:solidFill>
                <a:effectLst/>
                <a:latin typeface="Arial" pitchFamily="34" charset="0"/>
                <a:ea typeface="Calibri" pitchFamily="34" charset="0"/>
                <a:cs typeface="Arial" pitchFamily="34" charset="0"/>
              </a:rPr>
              <a:t>to write</a:t>
            </a:r>
            <a:r>
              <a:rPr kumimoji="0" lang="en-US" sz="2000" b="1" i="0" u="none" strike="noStrike" cap="none" normalizeH="0" baseline="0" dirty="0" smtClean="0">
                <a:ln>
                  <a:noFill/>
                </a:ln>
                <a:solidFill>
                  <a:srgbClr val="333333"/>
                </a:solidFill>
                <a:effectLst/>
                <a:latin typeface="Calibri"/>
                <a:ea typeface="Calibri" pitchFamily="34" charset="0"/>
                <a:cs typeface="Arial" pitchFamily="34" charset="0"/>
              </a:rPr>
              <a:t> </a:t>
            </a:r>
            <a:r>
              <a:rPr kumimoji="0" lang="en-US" sz="2000" b="1" i="0" u="none" strike="noStrike" cap="none" normalizeH="0" baseline="0" dirty="0" smtClean="0">
                <a:ln>
                  <a:noFill/>
                </a:ln>
                <a:solidFill>
                  <a:srgbClr val="333333"/>
                </a:solidFill>
                <a:effectLst/>
                <a:latin typeface="Arial" pitchFamily="34" charset="0"/>
                <a:ea typeface="Calibri" pitchFamily="34" charset="0"/>
                <a:cs typeface="Arial" pitchFamily="34" charset="0"/>
              </a:rPr>
              <a:t>her homework :</a:t>
            </a:r>
            <a:r>
              <a:rPr kumimoji="0" lang="en-US" sz="20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sng" strike="noStrike" cap="none" normalizeH="0" baseline="0" dirty="0" smtClean="0">
                <a:ln>
                  <a:noFill/>
                </a:ln>
                <a:solidFill>
                  <a:srgbClr val="333333"/>
                </a:solidFill>
                <a:effectLst/>
                <a:latin typeface="Arial" pitchFamily="34" charset="0"/>
                <a:ea typeface="Calibri" pitchFamily="34" charset="0"/>
                <a:cs typeface="Arial" pitchFamily="34" charset="0"/>
              </a:rPr>
              <a:t>What are the</a:t>
            </a:r>
            <a:r>
              <a:rPr kumimoji="0" lang="en-US" sz="2000" b="1" i="0" u="sng" strike="noStrike" cap="none" normalizeH="0" baseline="0" dirty="0" smtClean="0">
                <a:ln>
                  <a:noFill/>
                </a:ln>
                <a:solidFill>
                  <a:srgbClr val="333333"/>
                </a:solidFill>
                <a:effectLst/>
                <a:latin typeface="Calibri"/>
                <a:ea typeface="Calibri" pitchFamily="34" charset="0"/>
                <a:cs typeface="Arial" pitchFamily="34" charset="0"/>
              </a:rPr>
              <a:t> </a:t>
            </a:r>
            <a:r>
              <a:rPr kumimoji="0" lang="en-US" sz="2000" b="1" i="0" u="sng" strike="noStrike" cap="none" normalizeH="0" baseline="0" dirty="0" smtClean="0">
                <a:ln>
                  <a:noFill/>
                </a:ln>
                <a:solidFill>
                  <a:srgbClr val="333333"/>
                </a:solidFill>
                <a:effectLst/>
                <a:latin typeface="Arial" pitchFamily="34" charset="0"/>
                <a:ea typeface="Calibri" pitchFamily="34" charset="0"/>
                <a:cs typeface="Arial" pitchFamily="34" charset="0"/>
              </a:rPr>
              <a:t>steps taken by the</a:t>
            </a:r>
            <a:r>
              <a:rPr kumimoji="0" lang="en-US" sz="2000" b="1" i="0" u="sng" strike="noStrike" cap="none" normalizeH="0" baseline="0" dirty="0" smtClean="0">
                <a:ln>
                  <a:noFill/>
                </a:ln>
                <a:solidFill>
                  <a:srgbClr val="333333"/>
                </a:solidFill>
                <a:effectLst/>
                <a:latin typeface="Calibri"/>
                <a:ea typeface="Calibri" pitchFamily="34" charset="0"/>
                <a:cs typeface="Arial" pitchFamily="34" charset="0"/>
              </a:rPr>
              <a:t> </a:t>
            </a:r>
            <a:r>
              <a:rPr kumimoji="0" lang="en-US" sz="2000" b="1" i="0" u="sng" strike="noStrike" cap="none" normalizeH="0" baseline="0" dirty="0" smtClean="0">
                <a:ln>
                  <a:noFill/>
                </a:ln>
                <a:solidFill>
                  <a:srgbClr val="333333"/>
                </a:solidFill>
                <a:effectLst/>
                <a:latin typeface="Arial" pitchFamily="34" charset="0"/>
                <a:ea typeface="Calibri" pitchFamily="34" charset="0"/>
                <a:cs typeface="Arial" pitchFamily="34" charset="0"/>
              </a:rPr>
              <a:t>computer to do this task</a:t>
            </a:r>
            <a:r>
              <a:rPr kumimoji="0" lang="en-US" sz="2000" b="1" i="0" u="sng" strike="noStrike" cap="none" normalizeH="0" baseline="0" dirty="0" smtClean="0">
                <a:ln>
                  <a:noFill/>
                </a:ln>
                <a:solidFill>
                  <a:srgbClr val="333333"/>
                </a:solidFill>
                <a:effectLst/>
                <a:latin typeface="Calibri"/>
                <a:ea typeface="Calibri" pitchFamily="34" charset="0"/>
                <a:cs typeface="Arial" pitchFamily="34" charset="0"/>
              </a:rPr>
              <a:t> </a:t>
            </a:r>
            <a:r>
              <a:rPr kumimoji="0" lang="en-US" sz="2000" b="1" i="0" u="sng" strike="noStrike" cap="none" normalizeH="0" baseline="0" dirty="0" smtClean="0">
                <a:ln>
                  <a:noFill/>
                </a:ln>
                <a:solidFill>
                  <a:srgbClr val="333333"/>
                </a:solidFill>
                <a:effectLst/>
                <a:latin typeface="Arial" pitchFamily="34" charset="0"/>
                <a:ea typeface="Calibri" pitchFamily="34" charset="0"/>
                <a:cs typeface="Arial" pitchFamily="34" charset="0"/>
              </a:rPr>
              <a:t>in order:</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مربع نص 4"/>
          <p:cNvSpPr txBox="1"/>
          <p:nvPr/>
        </p:nvSpPr>
        <p:spPr>
          <a:xfrm>
            <a:off x="1547664" y="2564904"/>
            <a:ext cx="3240360" cy="646331"/>
          </a:xfrm>
          <a:prstGeom prst="rect">
            <a:avLst/>
          </a:prstGeom>
          <a:noFill/>
        </p:spPr>
        <p:txBody>
          <a:bodyPr wrap="square" rtlCol="1">
            <a:spAutoFit/>
          </a:bodyPr>
          <a:lstStyle/>
          <a:p>
            <a:r>
              <a:rPr lang="en-US" dirty="0" smtClean="0"/>
              <a:t>Load MS word into the  RAM</a:t>
            </a:r>
          </a:p>
          <a:p>
            <a:endParaRPr lang="ar-SA" dirty="0"/>
          </a:p>
        </p:txBody>
      </p:sp>
      <p:sp>
        <p:nvSpPr>
          <p:cNvPr id="6" name="مربع نص 5"/>
          <p:cNvSpPr txBox="1"/>
          <p:nvPr/>
        </p:nvSpPr>
        <p:spPr>
          <a:xfrm>
            <a:off x="1619672" y="3212976"/>
            <a:ext cx="4104456" cy="646331"/>
          </a:xfrm>
          <a:prstGeom prst="rect">
            <a:avLst/>
          </a:prstGeom>
          <a:noFill/>
        </p:spPr>
        <p:txBody>
          <a:bodyPr wrap="square" rtlCol="1">
            <a:spAutoFit/>
          </a:bodyPr>
          <a:lstStyle/>
          <a:p>
            <a:pPr algn="l"/>
            <a:r>
              <a:rPr lang="en-US" dirty="0" smtClean="0"/>
              <a:t>Run the BIOS software from the ROM</a:t>
            </a:r>
          </a:p>
          <a:p>
            <a:endParaRPr lang="ar-SA" dirty="0"/>
          </a:p>
        </p:txBody>
      </p:sp>
      <p:sp>
        <p:nvSpPr>
          <p:cNvPr id="7" name="مربع نص 6"/>
          <p:cNvSpPr txBox="1"/>
          <p:nvPr/>
        </p:nvSpPr>
        <p:spPr>
          <a:xfrm>
            <a:off x="1619672" y="4365104"/>
            <a:ext cx="5472608" cy="646331"/>
          </a:xfrm>
          <a:prstGeom prst="rect">
            <a:avLst/>
          </a:prstGeom>
          <a:noFill/>
        </p:spPr>
        <p:txBody>
          <a:bodyPr wrap="square" rtlCol="1">
            <a:spAutoFit/>
          </a:bodyPr>
          <a:lstStyle/>
          <a:p>
            <a:pPr algn="l" rtl="0"/>
            <a:r>
              <a:rPr lang="en-US" dirty="0" smtClean="0"/>
              <a:t> save the word file in the hard disk</a:t>
            </a:r>
          </a:p>
          <a:p>
            <a:endParaRPr lang="ar-SA" dirty="0"/>
          </a:p>
        </p:txBody>
      </p:sp>
      <p:sp>
        <p:nvSpPr>
          <p:cNvPr id="8" name="مربع نص 7"/>
          <p:cNvSpPr txBox="1"/>
          <p:nvPr/>
        </p:nvSpPr>
        <p:spPr>
          <a:xfrm>
            <a:off x="1619672" y="3717032"/>
            <a:ext cx="5904656" cy="646331"/>
          </a:xfrm>
          <a:prstGeom prst="rect">
            <a:avLst/>
          </a:prstGeom>
          <a:noFill/>
        </p:spPr>
        <p:txBody>
          <a:bodyPr wrap="square" rtlCol="1">
            <a:spAutoFit/>
          </a:bodyPr>
          <a:lstStyle/>
          <a:p>
            <a:pPr algn="l" rtl="0"/>
            <a:r>
              <a:rPr lang="en-US" dirty="0" smtClean="0"/>
              <a:t> read the OS files from HDD and copy them to the RAM</a:t>
            </a:r>
          </a:p>
          <a:p>
            <a:endParaRPr lang="ar-SA" dirty="0"/>
          </a:p>
        </p:txBody>
      </p:sp>
      <p:sp>
        <p:nvSpPr>
          <p:cNvPr id="9" name="مربع نص 8"/>
          <p:cNvSpPr txBox="1"/>
          <p:nvPr/>
        </p:nvSpPr>
        <p:spPr>
          <a:xfrm>
            <a:off x="971600" y="3212976"/>
            <a:ext cx="256739" cy="369332"/>
          </a:xfrm>
          <a:prstGeom prst="rect">
            <a:avLst/>
          </a:prstGeom>
          <a:noFill/>
        </p:spPr>
        <p:txBody>
          <a:bodyPr wrap="square" rtlCol="1">
            <a:spAutoFit/>
          </a:bodyPr>
          <a:lstStyle/>
          <a:p>
            <a:r>
              <a:rPr lang="en-US" dirty="0" smtClean="0"/>
              <a:t>1</a:t>
            </a:r>
            <a:endParaRPr lang="ar-SA" dirty="0"/>
          </a:p>
        </p:txBody>
      </p:sp>
      <p:sp>
        <p:nvSpPr>
          <p:cNvPr id="10" name="مربع نص 9"/>
          <p:cNvSpPr txBox="1"/>
          <p:nvPr/>
        </p:nvSpPr>
        <p:spPr>
          <a:xfrm>
            <a:off x="1043608" y="4365104"/>
            <a:ext cx="207640" cy="369332"/>
          </a:xfrm>
          <a:prstGeom prst="rect">
            <a:avLst/>
          </a:prstGeom>
          <a:noFill/>
        </p:spPr>
        <p:txBody>
          <a:bodyPr wrap="square" rtlCol="1">
            <a:spAutoFit/>
          </a:bodyPr>
          <a:lstStyle/>
          <a:p>
            <a:r>
              <a:rPr lang="en-US" dirty="0" smtClean="0"/>
              <a:t>4</a:t>
            </a:r>
            <a:endParaRPr lang="ar-SA" dirty="0"/>
          </a:p>
        </p:txBody>
      </p:sp>
      <p:sp>
        <p:nvSpPr>
          <p:cNvPr id="11" name="مربع نص 10"/>
          <p:cNvSpPr txBox="1"/>
          <p:nvPr/>
        </p:nvSpPr>
        <p:spPr>
          <a:xfrm>
            <a:off x="971600" y="3789040"/>
            <a:ext cx="207640" cy="369332"/>
          </a:xfrm>
          <a:prstGeom prst="rect">
            <a:avLst/>
          </a:prstGeom>
          <a:noFill/>
        </p:spPr>
        <p:txBody>
          <a:bodyPr wrap="square" rtlCol="1">
            <a:spAutoFit/>
          </a:bodyPr>
          <a:lstStyle/>
          <a:p>
            <a:r>
              <a:rPr lang="en-US" dirty="0" smtClean="0"/>
              <a:t>2</a:t>
            </a:r>
            <a:endParaRPr lang="ar-SA" dirty="0"/>
          </a:p>
        </p:txBody>
      </p:sp>
      <p:sp>
        <p:nvSpPr>
          <p:cNvPr id="12" name="مربع نص 11"/>
          <p:cNvSpPr txBox="1"/>
          <p:nvPr/>
        </p:nvSpPr>
        <p:spPr>
          <a:xfrm>
            <a:off x="899592" y="2636912"/>
            <a:ext cx="207640" cy="369332"/>
          </a:xfrm>
          <a:prstGeom prst="rect">
            <a:avLst/>
          </a:prstGeom>
          <a:noFill/>
        </p:spPr>
        <p:txBody>
          <a:bodyPr wrap="square" rtlCol="1">
            <a:spAutoFit/>
          </a:bodyPr>
          <a:lstStyle/>
          <a:p>
            <a:r>
              <a:rPr lang="en-US" dirty="0" smtClean="0"/>
              <a:t>3</a:t>
            </a: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descr="http://t0.gstatic.com/images?q=tbn:ANd9GcSai3VcukSgkqda7eJ5B_Ow1PtjhIJXFRBkAVkjxpnMnQg6D2AJMw"/>
          <p:cNvPicPr>
            <a:picLocks noChangeAspect="1" noChangeArrowheads="1"/>
          </p:cNvPicPr>
          <p:nvPr/>
        </p:nvPicPr>
        <p:blipFill>
          <a:blip r:embed="rId2" cstate="print"/>
          <a:srcRect/>
          <a:stretch>
            <a:fillRect/>
          </a:stretch>
        </p:blipFill>
        <p:spPr bwMode="auto">
          <a:xfrm>
            <a:off x="5580112" y="4005064"/>
            <a:ext cx="1368152" cy="972108"/>
          </a:xfrm>
          <a:prstGeom prst="rect">
            <a:avLst/>
          </a:prstGeom>
          <a:noFill/>
        </p:spPr>
      </p:pic>
      <p:sp>
        <p:nvSpPr>
          <p:cNvPr id="60418" name="Rectangle 2"/>
          <p:cNvSpPr>
            <a:spLocks noGrp="1" noChangeArrowheads="1"/>
          </p:cNvSpPr>
          <p:nvPr>
            <p:ph type="title"/>
          </p:nvPr>
        </p:nvSpPr>
        <p:spPr>
          <a:xfrm>
            <a:off x="71406" y="-71462"/>
            <a:ext cx="8229600" cy="1139825"/>
          </a:xfrm>
        </p:spPr>
        <p:txBody>
          <a:bodyPr/>
          <a:lstStyle/>
          <a:p>
            <a:r>
              <a:rPr lang="en-US" dirty="0" smtClean="0"/>
              <a:t>hardware</a:t>
            </a:r>
            <a:endParaRPr lang="en-US" dirty="0"/>
          </a:p>
        </p:txBody>
      </p:sp>
      <p:grpSp>
        <p:nvGrpSpPr>
          <p:cNvPr id="2" name="Group 22"/>
          <p:cNvGrpSpPr/>
          <p:nvPr/>
        </p:nvGrpSpPr>
        <p:grpSpPr>
          <a:xfrm>
            <a:off x="3357554" y="2500306"/>
            <a:ext cx="2143140" cy="2500330"/>
            <a:chOff x="3643306" y="1928802"/>
            <a:chExt cx="2143140" cy="2500330"/>
          </a:xfrm>
        </p:grpSpPr>
        <p:sp>
          <p:nvSpPr>
            <p:cNvPr id="14" name="Oval 13"/>
            <p:cNvSpPr/>
            <p:nvPr/>
          </p:nvSpPr>
          <p:spPr>
            <a:xfrm>
              <a:off x="3643306" y="1928802"/>
              <a:ext cx="2143140" cy="250033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cxnSp>
          <p:nvCxnSpPr>
            <p:cNvPr id="16" name="Straight Connector 15"/>
            <p:cNvCxnSpPr/>
            <p:nvPr/>
          </p:nvCxnSpPr>
          <p:spPr>
            <a:xfrm>
              <a:off x="3714744" y="2857496"/>
              <a:ext cx="200026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4" idx="0"/>
            </p:cNvCxnSpPr>
            <p:nvPr/>
          </p:nvCxnSpPr>
          <p:spPr>
            <a:xfrm rot="16200000" flipH="1">
              <a:off x="4250529" y="2393149"/>
              <a:ext cx="928694" cy="1588"/>
            </a:xfrm>
            <a:prstGeom prst="line">
              <a:avLst/>
            </a:prstGeom>
          </p:spPr>
          <p:style>
            <a:lnRef idx="1">
              <a:schemeClr val="accent1"/>
            </a:lnRef>
            <a:fillRef idx="0">
              <a:schemeClr val="accent1"/>
            </a:fillRef>
            <a:effectRef idx="0">
              <a:schemeClr val="accent1"/>
            </a:effectRef>
            <a:fontRef idx="minor">
              <a:schemeClr val="tx1"/>
            </a:fontRef>
          </p:style>
        </p:cxnSp>
        <p:sp>
          <p:nvSpPr>
            <p:cNvPr id="19" name="Flowchart: Connector 18"/>
            <p:cNvSpPr/>
            <p:nvPr/>
          </p:nvSpPr>
          <p:spPr>
            <a:xfrm>
              <a:off x="5214942" y="3000372"/>
              <a:ext cx="142876" cy="21431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20" name="Flowchart: Connector 19"/>
            <p:cNvSpPr/>
            <p:nvPr/>
          </p:nvSpPr>
          <p:spPr>
            <a:xfrm>
              <a:off x="4143372" y="3000372"/>
              <a:ext cx="142876" cy="21431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22" name="Block Arc 21"/>
            <p:cNvSpPr/>
            <p:nvPr/>
          </p:nvSpPr>
          <p:spPr>
            <a:xfrm rot="10800000">
              <a:off x="4429124" y="3714752"/>
              <a:ext cx="571504" cy="142876"/>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grpSp>
      <p:sp>
        <p:nvSpPr>
          <p:cNvPr id="24" name="Left Arrow 23"/>
          <p:cNvSpPr/>
          <p:nvPr/>
        </p:nvSpPr>
        <p:spPr>
          <a:xfrm>
            <a:off x="5857884" y="3571876"/>
            <a:ext cx="1785950" cy="35719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25" name="Left Arrow 24"/>
          <p:cNvSpPr/>
          <p:nvPr/>
        </p:nvSpPr>
        <p:spPr>
          <a:xfrm>
            <a:off x="785786" y="3571876"/>
            <a:ext cx="1785950" cy="35719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cxnSp>
        <p:nvCxnSpPr>
          <p:cNvPr id="27" name="Straight Arrow Connector 26"/>
          <p:cNvCxnSpPr/>
          <p:nvPr/>
        </p:nvCxnSpPr>
        <p:spPr>
          <a:xfrm rot="5400000">
            <a:off x="5000628" y="1928802"/>
            <a:ext cx="714380" cy="57150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16200000" flipH="1">
            <a:off x="3178959" y="2107397"/>
            <a:ext cx="714380" cy="35719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000760" y="2786058"/>
            <a:ext cx="1756367" cy="646331"/>
          </a:xfrm>
          <a:prstGeom prst="rect">
            <a:avLst/>
          </a:prstGeom>
          <a:noFill/>
        </p:spPr>
        <p:txBody>
          <a:bodyPr wrap="square" rtlCol="1">
            <a:spAutoFit/>
          </a:bodyPr>
          <a:lstStyle/>
          <a:p>
            <a:pPr algn="ctr"/>
            <a:r>
              <a:rPr lang="en-US" sz="3600" dirty="0" smtClean="0"/>
              <a:t>1+2</a:t>
            </a:r>
            <a:endParaRPr lang="ar-SA" sz="3600" dirty="0"/>
          </a:p>
        </p:txBody>
      </p:sp>
      <p:sp>
        <p:nvSpPr>
          <p:cNvPr id="34" name="TextBox 33"/>
          <p:cNvSpPr txBox="1"/>
          <p:nvPr/>
        </p:nvSpPr>
        <p:spPr>
          <a:xfrm>
            <a:off x="928662" y="2857496"/>
            <a:ext cx="1756367" cy="646331"/>
          </a:xfrm>
          <a:prstGeom prst="rect">
            <a:avLst/>
          </a:prstGeom>
          <a:noFill/>
        </p:spPr>
        <p:txBody>
          <a:bodyPr wrap="square" rtlCol="1">
            <a:spAutoFit/>
          </a:bodyPr>
          <a:lstStyle/>
          <a:p>
            <a:pPr algn="ctr"/>
            <a:r>
              <a:rPr lang="en-US" sz="3600" dirty="0" smtClean="0"/>
              <a:t>3</a:t>
            </a:r>
            <a:endParaRPr lang="ar-SA" sz="3600" dirty="0"/>
          </a:p>
        </p:txBody>
      </p:sp>
      <p:sp>
        <p:nvSpPr>
          <p:cNvPr id="36" name="TextBox 35"/>
          <p:cNvSpPr txBox="1"/>
          <p:nvPr/>
        </p:nvSpPr>
        <p:spPr>
          <a:xfrm>
            <a:off x="5500694" y="1353909"/>
            <a:ext cx="1951626" cy="646331"/>
          </a:xfrm>
          <a:prstGeom prst="rect">
            <a:avLst/>
          </a:prstGeom>
          <a:noFill/>
        </p:spPr>
        <p:txBody>
          <a:bodyPr wrap="square" rtlCol="1">
            <a:spAutoFit/>
          </a:bodyPr>
          <a:lstStyle/>
          <a:p>
            <a:pPr algn="ctr"/>
            <a:r>
              <a:rPr lang="en-US" sz="3600" dirty="0" smtClean="0"/>
              <a:t>memory</a:t>
            </a:r>
            <a:endParaRPr lang="ar-SA" sz="3600" dirty="0"/>
          </a:p>
        </p:txBody>
      </p:sp>
      <p:sp>
        <p:nvSpPr>
          <p:cNvPr id="37" name="TextBox 36"/>
          <p:cNvSpPr txBox="1"/>
          <p:nvPr/>
        </p:nvSpPr>
        <p:spPr>
          <a:xfrm>
            <a:off x="1744063" y="1357298"/>
            <a:ext cx="1756367" cy="646331"/>
          </a:xfrm>
          <a:prstGeom prst="rect">
            <a:avLst/>
          </a:prstGeom>
          <a:noFill/>
        </p:spPr>
        <p:txBody>
          <a:bodyPr wrap="square" rtlCol="1">
            <a:spAutoFit/>
          </a:bodyPr>
          <a:lstStyle/>
          <a:p>
            <a:pPr algn="ctr"/>
            <a:r>
              <a:rPr lang="en-US" sz="3600" dirty="0" smtClean="0"/>
              <a:t>Brain</a:t>
            </a:r>
            <a:endParaRPr lang="ar-SA" sz="3600" dirty="0"/>
          </a:p>
        </p:txBody>
      </p:sp>
      <p:sp>
        <p:nvSpPr>
          <p:cNvPr id="38" name="TextBox 37"/>
          <p:cNvSpPr txBox="1"/>
          <p:nvPr/>
        </p:nvSpPr>
        <p:spPr>
          <a:xfrm>
            <a:off x="4357686" y="2928934"/>
            <a:ext cx="928694" cy="461665"/>
          </a:xfrm>
          <a:prstGeom prst="rect">
            <a:avLst/>
          </a:prstGeom>
          <a:noFill/>
        </p:spPr>
        <p:txBody>
          <a:bodyPr wrap="square" rtlCol="1">
            <a:spAutoFit/>
          </a:bodyPr>
          <a:lstStyle/>
          <a:p>
            <a:pPr algn="ctr"/>
            <a:r>
              <a:rPr lang="en-US" sz="2400" dirty="0" smtClean="0"/>
              <a:t>1+2</a:t>
            </a:r>
            <a:endParaRPr lang="ar-SA" sz="2400" dirty="0"/>
          </a:p>
        </p:txBody>
      </p:sp>
      <p:pic>
        <p:nvPicPr>
          <p:cNvPr id="27650" name="Picture 2" descr="http://t0.gstatic.com/images?q=tbn:ANd9GcT1UN82JhXZaHsMlh398skwFYOtwQRGFPTWKAMSNjUiqit5iMZo"/>
          <p:cNvPicPr>
            <a:picLocks noChangeAspect="1" noChangeArrowheads="1"/>
          </p:cNvPicPr>
          <p:nvPr/>
        </p:nvPicPr>
        <p:blipFill>
          <a:blip r:embed="rId3" cstate="print"/>
          <a:srcRect/>
          <a:stretch>
            <a:fillRect/>
          </a:stretch>
        </p:blipFill>
        <p:spPr bwMode="auto">
          <a:xfrm>
            <a:off x="7092280" y="4005064"/>
            <a:ext cx="792088" cy="931479"/>
          </a:xfrm>
          <a:prstGeom prst="rect">
            <a:avLst/>
          </a:prstGeom>
          <a:noFill/>
        </p:spPr>
      </p:pic>
      <p:pic>
        <p:nvPicPr>
          <p:cNvPr id="27654" name="Picture 6" descr="http://t2.gstatic.com/images?q=tbn:ANd9GcTlpY0q8uBpVncK56-aIYFND27RPrDw4ClTIB9zGvvaMUol9ZbbZA"/>
          <p:cNvPicPr>
            <a:picLocks noChangeAspect="1" noChangeArrowheads="1"/>
          </p:cNvPicPr>
          <p:nvPr/>
        </p:nvPicPr>
        <p:blipFill>
          <a:blip r:embed="rId4" cstate="print"/>
          <a:srcRect/>
          <a:stretch>
            <a:fillRect/>
          </a:stretch>
        </p:blipFill>
        <p:spPr bwMode="auto">
          <a:xfrm>
            <a:off x="1979712" y="4005064"/>
            <a:ext cx="1008112" cy="1044726"/>
          </a:xfrm>
          <a:prstGeom prst="rect">
            <a:avLst/>
          </a:prstGeom>
          <a:noFill/>
        </p:spPr>
      </p:pic>
      <p:pic>
        <p:nvPicPr>
          <p:cNvPr id="27658" name="Picture 10" descr="http://t1.gstatic.com/images?q=tbn:ANd9GcSFGbEkxOOIM2nz8UYYHH74tKgaRmG6EgrLBQatZg4-5XK4Vw0"/>
          <p:cNvPicPr>
            <a:picLocks noChangeAspect="1" noChangeArrowheads="1"/>
          </p:cNvPicPr>
          <p:nvPr/>
        </p:nvPicPr>
        <p:blipFill>
          <a:blip r:embed="rId5" cstate="print"/>
          <a:srcRect/>
          <a:stretch>
            <a:fillRect/>
          </a:stretch>
        </p:blipFill>
        <p:spPr bwMode="auto">
          <a:xfrm>
            <a:off x="467544" y="4077072"/>
            <a:ext cx="1259632" cy="1147069"/>
          </a:xfrm>
          <a:prstGeom prst="rect">
            <a:avLst/>
          </a:prstGeom>
          <a:noFill/>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ox(in)">
                                      <p:cBhvr>
                                        <p:cTn id="12" dur="500"/>
                                        <p:tgtEl>
                                          <p:spTgt spid="32"/>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ox(in)">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27650"/>
                                        </p:tgtEl>
                                        <p:attrNameLst>
                                          <p:attrName>style.visibility</p:attrName>
                                        </p:attrNameLst>
                                      </p:cBhvr>
                                      <p:to>
                                        <p:strVal val="visible"/>
                                      </p:to>
                                    </p:set>
                                    <p:animEffect transition="in" filter="dissolve">
                                      <p:cBhvr>
                                        <p:cTn id="20" dur="500"/>
                                        <p:tgtEl>
                                          <p:spTgt spid="27650"/>
                                        </p:tgtEl>
                                      </p:cBhvr>
                                    </p:animEffect>
                                  </p:childTnLst>
                                </p:cTn>
                              </p:par>
                            </p:childTnLst>
                          </p:cTn>
                        </p:par>
                        <p:par>
                          <p:cTn id="21" fill="hold">
                            <p:stCondLst>
                              <p:cond delay="500"/>
                            </p:stCondLst>
                            <p:childTnLst>
                              <p:par>
                                <p:cTn id="22" presetID="9" presetClass="entr" presetSubtype="0" fill="hold" nodeType="afterEffect">
                                  <p:stCondLst>
                                    <p:cond delay="0"/>
                                  </p:stCondLst>
                                  <p:childTnLst>
                                    <p:set>
                                      <p:cBhvr>
                                        <p:cTn id="23" dur="1" fill="hold">
                                          <p:stCondLst>
                                            <p:cond delay="0"/>
                                          </p:stCondLst>
                                        </p:cTn>
                                        <p:tgtEl>
                                          <p:spTgt spid="27652"/>
                                        </p:tgtEl>
                                        <p:attrNameLst>
                                          <p:attrName>style.visibility</p:attrName>
                                        </p:attrNameLst>
                                      </p:cBhvr>
                                      <p:to>
                                        <p:strVal val="visible"/>
                                      </p:to>
                                    </p:set>
                                    <p:animEffect transition="in" filter="dissolve">
                                      <p:cBhvr>
                                        <p:cTn id="24" dur="500"/>
                                        <p:tgtEl>
                                          <p:spTgt spid="27652"/>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box(in)">
                                      <p:cBhvr>
                                        <p:cTn id="29" dur="500"/>
                                        <p:tgtEl>
                                          <p:spTgt spid="38"/>
                                        </p:tgtEl>
                                      </p:cBhvr>
                                    </p:animEffect>
                                  </p:childTnLst>
                                </p:cTn>
                              </p:par>
                              <p:par>
                                <p:cTn id="30" presetID="4" presetClass="entr" presetSubtype="16" fill="hold" grpId="0"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box(in)">
                                      <p:cBhvr>
                                        <p:cTn id="32" dur="500"/>
                                        <p:tgtEl>
                                          <p:spTgt spid="36"/>
                                        </p:tgtEl>
                                      </p:cBhvr>
                                    </p:animEffect>
                                  </p:childTnLst>
                                </p:cTn>
                              </p:par>
                              <p:par>
                                <p:cTn id="33" presetID="4" presetClass="entr" presetSubtype="16"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ox(in)">
                                      <p:cBhvr>
                                        <p:cTn id="35" dur="500"/>
                                        <p:tgtEl>
                                          <p:spTgt spid="27"/>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box(in)">
                                      <p:cBhvr>
                                        <p:cTn id="40" dur="500"/>
                                        <p:tgtEl>
                                          <p:spTgt spid="37"/>
                                        </p:tgtEl>
                                      </p:cBhvr>
                                    </p:animEffect>
                                  </p:childTnLst>
                                </p:cTn>
                              </p:par>
                              <p:par>
                                <p:cTn id="41" presetID="4" presetClass="entr" presetSubtype="16" fill="hold"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box(in)">
                                      <p:cBhvr>
                                        <p:cTn id="43" dur="500"/>
                                        <p:tgtEl>
                                          <p:spTgt spid="29"/>
                                        </p:tgtEl>
                                      </p:cBhvr>
                                    </p:animEffect>
                                  </p:childTnLst>
                                </p:cTn>
                              </p:par>
                            </p:childTnLst>
                          </p:cTn>
                        </p:par>
                      </p:childTnLst>
                    </p:cTn>
                  </p:par>
                  <p:par>
                    <p:cTn id="44" fill="hold">
                      <p:stCondLst>
                        <p:cond delay="indefinite"/>
                      </p:stCondLst>
                      <p:childTnLst>
                        <p:par>
                          <p:cTn id="45" fill="hold">
                            <p:stCondLst>
                              <p:cond delay="0"/>
                            </p:stCondLst>
                            <p:childTnLst>
                              <p:par>
                                <p:cTn id="46" presetID="4" presetClass="entr" presetSubtype="16" fill="hold" grpId="0" nodeType="click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box(in)">
                                      <p:cBhvr>
                                        <p:cTn id="48" dur="500"/>
                                        <p:tgtEl>
                                          <p:spTgt spid="25"/>
                                        </p:tgtEl>
                                      </p:cBhvr>
                                    </p:animEffect>
                                  </p:childTnLst>
                                </p:cTn>
                              </p:par>
                              <p:par>
                                <p:cTn id="49" presetID="4" presetClass="entr" presetSubtype="16"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box(in)">
                                      <p:cBhvr>
                                        <p:cTn id="51" dur="500"/>
                                        <p:tgtEl>
                                          <p:spTgt spid="34"/>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nodeType="clickEffect">
                                  <p:stCondLst>
                                    <p:cond delay="0"/>
                                  </p:stCondLst>
                                  <p:childTnLst>
                                    <p:set>
                                      <p:cBhvr>
                                        <p:cTn id="55" dur="1" fill="hold">
                                          <p:stCondLst>
                                            <p:cond delay="0"/>
                                          </p:stCondLst>
                                        </p:cTn>
                                        <p:tgtEl>
                                          <p:spTgt spid="27654"/>
                                        </p:tgtEl>
                                        <p:attrNameLst>
                                          <p:attrName>style.visibility</p:attrName>
                                        </p:attrNameLst>
                                      </p:cBhvr>
                                      <p:to>
                                        <p:strVal val="visible"/>
                                      </p:to>
                                    </p:set>
                                    <p:animEffect transition="in" filter="dissolve">
                                      <p:cBhvr>
                                        <p:cTn id="56" dur="500"/>
                                        <p:tgtEl>
                                          <p:spTgt spid="27654"/>
                                        </p:tgtEl>
                                      </p:cBhvr>
                                    </p:animEffect>
                                  </p:childTnLst>
                                </p:cTn>
                              </p:par>
                            </p:childTnLst>
                          </p:cTn>
                        </p:par>
                        <p:par>
                          <p:cTn id="57" fill="hold">
                            <p:stCondLst>
                              <p:cond delay="500"/>
                            </p:stCondLst>
                            <p:childTnLst>
                              <p:par>
                                <p:cTn id="58" presetID="9" presetClass="entr" presetSubtype="0" fill="hold" nodeType="afterEffect">
                                  <p:stCondLst>
                                    <p:cond delay="0"/>
                                  </p:stCondLst>
                                  <p:childTnLst>
                                    <p:set>
                                      <p:cBhvr>
                                        <p:cTn id="59" dur="1" fill="hold">
                                          <p:stCondLst>
                                            <p:cond delay="0"/>
                                          </p:stCondLst>
                                        </p:cTn>
                                        <p:tgtEl>
                                          <p:spTgt spid="27658"/>
                                        </p:tgtEl>
                                        <p:attrNameLst>
                                          <p:attrName>style.visibility</p:attrName>
                                        </p:attrNameLst>
                                      </p:cBhvr>
                                      <p:to>
                                        <p:strVal val="visible"/>
                                      </p:to>
                                    </p:set>
                                    <p:animEffect transition="in" filter="dissolve">
                                      <p:cBhvr>
                                        <p:cTn id="60" dur="500"/>
                                        <p:tgtEl>
                                          <p:spTgt spid="276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32" grpId="0"/>
      <p:bldP spid="34" grpId="0"/>
      <p:bldP spid="36" grpId="0"/>
      <p:bldP spid="37" grpId="0"/>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71406" y="-71462"/>
            <a:ext cx="8229600" cy="1139825"/>
          </a:xfrm>
        </p:spPr>
        <p:txBody>
          <a:bodyPr/>
          <a:lstStyle/>
          <a:p>
            <a:r>
              <a:rPr lang="en-US" dirty="0" smtClean="0"/>
              <a:t>hardware</a:t>
            </a:r>
            <a:endParaRPr lang="en-US" dirty="0"/>
          </a:p>
        </p:txBody>
      </p:sp>
      <p:sp>
        <p:nvSpPr>
          <p:cNvPr id="24" name="Left Arrow 23"/>
          <p:cNvSpPr/>
          <p:nvPr/>
        </p:nvSpPr>
        <p:spPr>
          <a:xfrm>
            <a:off x="5857884" y="3571876"/>
            <a:ext cx="1785950" cy="35719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25" name="Left Arrow 24"/>
          <p:cNvSpPr/>
          <p:nvPr/>
        </p:nvSpPr>
        <p:spPr>
          <a:xfrm>
            <a:off x="785786" y="3571876"/>
            <a:ext cx="1785950" cy="35719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cxnSp>
        <p:nvCxnSpPr>
          <p:cNvPr id="27" name="Straight Arrow Connector 26"/>
          <p:cNvCxnSpPr/>
          <p:nvPr/>
        </p:nvCxnSpPr>
        <p:spPr>
          <a:xfrm rot="5400000">
            <a:off x="5000628" y="1928802"/>
            <a:ext cx="714380" cy="57150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16200000" flipH="1">
            <a:off x="3178959" y="2107397"/>
            <a:ext cx="714380" cy="35719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000760" y="2786058"/>
            <a:ext cx="1756367" cy="646331"/>
          </a:xfrm>
          <a:prstGeom prst="rect">
            <a:avLst/>
          </a:prstGeom>
          <a:noFill/>
        </p:spPr>
        <p:txBody>
          <a:bodyPr wrap="square" rtlCol="1">
            <a:spAutoFit/>
          </a:bodyPr>
          <a:lstStyle/>
          <a:p>
            <a:pPr algn="ctr"/>
            <a:r>
              <a:rPr lang="en-US" sz="3600" dirty="0" smtClean="0"/>
              <a:t>1+2</a:t>
            </a:r>
            <a:endParaRPr lang="ar-SA" sz="3600" dirty="0"/>
          </a:p>
        </p:txBody>
      </p:sp>
      <p:sp>
        <p:nvSpPr>
          <p:cNvPr id="33" name="TextBox 32"/>
          <p:cNvSpPr txBox="1"/>
          <p:nvPr/>
        </p:nvSpPr>
        <p:spPr>
          <a:xfrm>
            <a:off x="5643570" y="4068553"/>
            <a:ext cx="2500330" cy="523220"/>
          </a:xfrm>
          <a:prstGeom prst="rect">
            <a:avLst/>
          </a:prstGeom>
          <a:noFill/>
        </p:spPr>
        <p:txBody>
          <a:bodyPr wrap="square" rtlCol="1">
            <a:spAutoFit/>
          </a:bodyPr>
          <a:lstStyle/>
          <a:p>
            <a:pPr algn="ctr"/>
            <a:r>
              <a:rPr lang="en-US" sz="2800" dirty="0" smtClean="0"/>
              <a:t>Input devices</a:t>
            </a:r>
            <a:endParaRPr lang="ar-SA" sz="2800" dirty="0"/>
          </a:p>
        </p:txBody>
      </p:sp>
      <p:sp>
        <p:nvSpPr>
          <p:cNvPr id="34" name="TextBox 33"/>
          <p:cNvSpPr txBox="1"/>
          <p:nvPr/>
        </p:nvSpPr>
        <p:spPr>
          <a:xfrm>
            <a:off x="928662" y="2857496"/>
            <a:ext cx="1756367" cy="646331"/>
          </a:xfrm>
          <a:prstGeom prst="rect">
            <a:avLst/>
          </a:prstGeom>
          <a:noFill/>
        </p:spPr>
        <p:txBody>
          <a:bodyPr wrap="square" rtlCol="1">
            <a:spAutoFit/>
          </a:bodyPr>
          <a:lstStyle/>
          <a:p>
            <a:pPr algn="ctr"/>
            <a:r>
              <a:rPr lang="en-US" sz="3600" dirty="0" smtClean="0"/>
              <a:t>3</a:t>
            </a:r>
            <a:endParaRPr lang="ar-SA" sz="3600" dirty="0"/>
          </a:p>
        </p:txBody>
      </p:sp>
      <p:sp>
        <p:nvSpPr>
          <p:cNvPr id="35" name="TextBox 34"/>
          <p:cNvSpPr txBox="1"/>
          <p:nvPr/>
        </p:nvSpPr>
        <p:spPr>
          <a:xfrm>
            <a:off x="285720" y="3997115"/>
            <a:ext cx="2643206" cy="523220"/>
          </a:xfrm>
          <a:prstGeom prst="rect">
            <a:avLst/>
          </a:prstGeom>
          <a:noFill/>
        </p:spPr>
        <p:txBody>
          <a:bodyPr wrap="square" rtlCol="1">
            <a:spAutoFit/>
          </a:bodyPr>
          <a:lstStyle/>
          <a:p>
            <a:pPr algn="ctr"/>
            <a:r>
              <a:rPr lang="en-US" sz="2800" dirty="0" smtClean="0"/>
              <a:t>Output devices</a:t>
            </a:r>
            <a:endParaRPr lang="ar-SA" sz="2800" dirty="0"/>
          </a:p>
        </p:txBody>
      </p:sp>
      <p:sp>
        <p:nvSpPr>
          <p:cNvPr id="36" name="TextBox 35"/>
          <p:cNvSpPr txBox="1"/>
          <p:nvPr/>
        </p:nvSpPr>
        <p:spPr>
          <a:xfrm>
            <a:off x="5500694" y="1353909"/>
            <a:ext cx="1951626" cy="646331"/>
          </a:xfrm>
          <a:prstGeom prst="rect">
            <a:avLst/>
          </a:prstGeom>
          <a:noFill/>
        </p:spPr>
        <p:txBody>
          <a:bodyPr wrap="square" rtlCol="1">
            <a:spAutoFit/>
          </a:bodyPr>
          <a:lstStyle/>
          <a:p>
            <a:pPr algn="ctr"/>
            <a:r>
              <a:rPr lang="en-US" sz="3600" dirty="0" smtClean="0"/>
              <a:t>Memory</a:t>
            </a:r>
            <a:endParaRPr lang="ar-SA" sz="3600" dirty="0"/>
          </a:p>
        </p:txBody>
      </p:sp>
      <p:sp>
        <p:nvSpPr>
          <p:cNvPr id="37" name="TextBox 36"/>
          <p:cNvSpPr txBox="1"/>
          <p:nvPr/>
        </p:nvSpPr>
        <p:spPr>
          <a:xfrm>
            <a:off x="1744063" y="1357298"/>
            <a:ext cx="1756367" cy="646331"/>
          </a:xfrm>
          <a:prstGeom prst="rect">
            <a:avLst/>
          </a:prstGeom>
          <a:noFill/>
        </p:spPr>
        <p:txBody>
          <a:bodyPr wrap="square" rtlCol="1">
            <a:spAutoFit/>
          </a:bodyPr>
          <a:lstStyle/>
          <a:p>
            <a:pPr algn="ctr"/>
            <a:r>
              <a:rPr lang="en-US" sz="3600" dirty="0" smtClean="0"/>
              <a:t>CPU</a:t>
            </a:r>
            <a:endParaRPr lang="ar-SA" sz="3600" dirty="0"/>
          </a:p>
        </p:txBody>
      </p:sp>
      <p:sp>
        <p:nvSpPr>
          <p:cNvPr id="38" name="TextBox 37"/>
          <p:cNvSpPr txBox="1"/>
          <p:nvPr/>
        </p:nvSpPr>
        <p:spPr>
          <a:xfrm>
            <a:off x="4643438" y="2928934"/>
            <a:ext cx="928694" cy="461665"/>
          </a:xfrm>
          <a:prstGeom prst="rect">
            <a:avLst/>
          </a:prstGeom>
          <a:noFill/>
        </p:spPr>
        <p:txBody>
          <a:bodyPr wrap="square" rtlCol="1">
            <a:spAutoFit/>
          </a:bodyPr>
          <a:lstStyle/>
          <a:p>
            <a:pPr algn="ctr"/>
            <a:r>
              <a:rPr lang="en-US" sz="2400" dirty="0" smtClean="0"/>
              <a:t>1</a:t>
            </a:r>
            <a:r>
              <a:rPr lang="ar-SA" sz="2400" dirty="0" smtClean="0"/>
              <a:t>+</a:t>
            </a:r>
            <a:r>
              <a:rPr lang="en-US" sz="2400" dirty="0" smtClean="0"/>
              <a:t>2</a:t>
            </a:r>
            <a:endParaRPr lang="ar-SA" sz="2400" dirty="0"/>
          </a:p>
        </p:txBody>
      </p:sp>
      <p:cxnSp>
        <p:nvCxnSpPr>
          <p:cNvPr id="30" name="Straight Connector 29"/>
          <p:cNvCxnSpPr>
            <a:stCxn id="21" idx="3"/>
            <a:endCxn id="21" idx="1"/>
          </p:cNvCxnSpPr>
          <p:nvPr/>
        </p:nvCxnSpPr>
        <p:spPr>
          <a:xfrm flipH="1">
            <a:off x="3286116" y="3571876"/>
            <a:ext cx="2428892" cy="1588"/>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Group 39"/>
          <p:cNvGrpSpPr/>
          <p:nvPr/>
        </p:nvGrpSpPr>
        <p:grpSpPr>
          <a:xfrm>
            <a:off x="3286116" y="2857496"/>
            <a:ext cx="2428892" cy="1428760"/>
            <a:chOff x="3286116" y="2857496"/>
            <a:chExt cx="2428892" cy="1428760"/>
          </a:xfrm>
        </p:grpSpPr>
        <p:sp>
          <p:nvSpPr>
            <p:cNvPr id="21" name="Rectangle 20"/>
            <p:cNvSpPr/>
            <p:nvPr/>
          </p:nvSpPr>
          <p:spPr>
            <a:xfrm>
              <a:off x="3286116" y="2857496"/>
              <a:ext cx="2428892" cy="14287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cxnSp>
          <p:nvCxnSpPr>
            <p:cNvPr id="26" name="Straight Connector 25"/>
            <p:cNvCxnSpPr>
              <a:stCxn id="21" idx="0"/>
            </p:cNvCxnSpPr>
            <p:nvPr/>
          </p:nvCxnSpPr>
          <p:spPr>
            <a:xfrm rot="16200000" flipH="1">
              <a:off x="4143372" y="3214686"/>
              <a:ext cx="714380" cy="1588"/>
            </a:xfrm>
            <a:prstGeom prst="line">
              <a:avLst/>
            </a:prstGeom>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3419872" y="3645024"/>
              <a:ext cx="2223698" cy="461665"/>
            </a:xfrm>
            <a:prstGeom prst="rect">
              <a:avLst/>
            </a:prstGeom>
            <a:noFill/>
          </p:spPr>
          <p:txBody>
            <a:bodyPr wrap="square" rtlCol="1">
              <a:spAutoFit/>
            </a:bodyPr>
            <a:lstStyle/>
            <a:p>
              <a:pPr algn="ctr"/>
              <a:r>
                <a:rPr lang="en-US" sz="2400" b="1" dirty="0" smtClean="0"/>
                <a:t>Computer</a:t>
              </a:r>
              <a:endParaRPr lang="ar-SA" sz="2400" b="1" dirty="0"/>
            </a:p>
          </p:txBody>
        </p:sp>
      </p:gr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ox(in)">
                                      <p:cBhvr>
                                        <p:cTn id="7" dur="500"/>
                                        <p:tgtEl>
                                          <p:spTgt spid="3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ox(in)">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box(in)">
                                      <p:cBhvr>
                                        <p:cTn id="15" dur="500"/>
                                        <p:tgtEl>
                                          <p:spTgt spid="33"/>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box(in)">
                                      <p:cBhvr>
                                        <p:cTn id="20" dur="500"/>
                                        <p:tgtEl>
                                          <p:spTgt spid="38"/>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box(in)">
                                      <p:cBhvr>
                                        <p:cTn id="23" dur="500"/>
                                        <p:tgtEl>
                                          <p:spTgt spid="36"/>
                                        </p:tgtEl>
                                      </p:cBhvr>
                                    </p:animEffect>
                                  </p:childTnLst>
                                </p:cTn>
                              </p:par>
                              <p:par>
                                <p:cTn id="24" presetID="4" presetClass="entr" presetSubtype="16" fill="hold"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box(in)">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box(in)">
                                      <p:cBhvr>
                                        <p:cTn id="31" dur="500"/>
                                        <p:tgtEl>
                                          <p:spTgt spid="37"/>
                                        </p:tgtEl>
                                      </p:cBhvr>
                                    </p:animEffect>
                                  </p:childTnLst>
                                </p:cTn>
                              </p:par>
                              <p:par>
                                <p:cTn id="32" presetID="4" presetClass="entr" presetSubtype="16"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box(in)">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box(in)">
                                      <p:cBhvr>
                                        <p:cTn id="39" dur="500"/>
                                        <p:tgtEl>
                                          <p:spTgt spid="25"/>
                                        </p:tgtEl>
                                      </p:cBhvr>
                                    </p:animEffect>
                                  </p:childTnLst>
                                </p:cTn>
                              </p:par>
                              <p:par>
                                <p:cTn id="40" presetID="4" presetClass="entr" presetSubtype="16" fill="hold" grpId="0" nodeType="with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box(in)">
                                      <p:cBhvr>
                                        <p:cTn id="42" dur="500"/>
                                        <p:tgtEl>
                                          <p:spTgt spid="34"/>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box(in)">
                                      <p:cBhvr>
                                        <p:cTn id="4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32" grpId="0"/>
      <p:bldP spid="33" grpId="0"/>
      <p:bldP spid="34" grpId="0"/>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4" name="Rectangle 4"/>
          <p:cNvSpPr>
            <a:spLocks noChangeArrowheads="1"/>
          </p:cNvSpPr>
          <p:nvPr/>
        </p:nvSpPr>
        <p:spPr bwMode="auto">
          <a:xfrm>
            <a:off x="457200" y="277813"/>
            <a:ext cx="8229600" cy="1139825"/>
          </a:xfrm>
          <a:prstGeom prst="rect">
            <a:avLst/>
          </a:prstGeom>
          <a:noFill/>
          <a:ln w="9525">
            <a:noFill/>
            <a:miter lim="800000"/>
            <a:headEnd/>
            <a:tailEnd/>
          </a:ln>
          <a:effectLst/>
        </p:spPr>
        <p:txBody>
          <a:bodyPr/>
          <a:lstStyle/>
          <a:p>
            <a:pPr algn="l"/>
            <a:endParaRPr lang="en-US" sz="3200" dirty="0">
              <a:solidFill>
                <a:schemeClr val="tx2"/>
              </a:solidFill>
              <a:latin typeface="Garamond" pitchFamily="18" charset="0"/>
            </a:endParaRPr>
          </a:p>
        </p:txBody>
      </p:sp>
      <p:graphicFrame>
        <p:nvGraphicFramePr>
          <p:cNvPr id="4" name="Diagram 3"/>
          <p:cNvGraphicFramePr/>
          <p:nvPr/>
        </p:nvGraphicFramePr>
        <p:xfrm>
          <a:off x="468313" y="1357298"/>
          <a:ext cx="7632700" cy="39433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9" descr="CPU"/>
          <p:cNvPicPr>
            <a:picLocks noChangeAspect="1" noChangeArrowheads="1"/>
          </p:cNvPicPr>
          <p:nvPr/>
        </p:nvPicPr>
        <p:blipFill>
          <a:blip r:embed="rId2" cstate="print"/>
          <a:srcRect/>
          <a:stretch>
            <a:fillRect/>
          </a:stretch>
        </p:blipFill>
        <p:spPr bwMode="auto">
          <a:xfrm>
            <a:off x="5364088" y="620688"/>
            <a:ext cx="2735982" cy="1367991"/>
          </a:xfrm>
          <a:prstGeom prst="rect">
            <a:avLst/>
          </a:prstGeom>
          <a:noFill/>
        </p:spPr>
      </p:pic>
      <p:sp>
        <p:nvSpPr>
          <p:cNvPr id="2" name="مستطيل 1"/>
          <p:cNvSpPr/>
          <p:nvPr/>
        </p:nvSpPr>
        <p:spPr>
          <a:xfrm>
            <a:off x="611238" y="1196752"/>
            <a:ext cx="7488832" cy="3508653"/>
          </a:xfrm>
          <a:prstGeom prst="rect">
            <a:avLst/>
          </a:prstGeom>
        </p:spPr>
        <p:txBody>
          <a:bodyPr wrap="square">
            <a:spAutoFit/>
          </a:bodyPr>
          <a:lstStyle/>
          <a:p>
            <a:pPr algn="l" rtl="0"/>
            <a:endParaRPr lang="en-US" b="1" u="sng" dirty="0" smtClean="0">
              <a:solidFill>
                <a:schemeClr val="bg2">
                  <a:lumMod val="25000"/>
                </a:schemeClr>
              </a:solidFill>
            </a:endParaRPr>
          </a:p>
          <a:p>
            <a:pPr algn="l" rtl="0"/>
            <a:r>
              <a:rPr lang="en-US" sz="2400" b="1" u="sng"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The Central </a:t>
            </a:r>
            <a:r>
              <a:rPr lang="en-US" sz="2400" b="1" u="sng"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Processing Unit(CPU): </a:t>
            </a:r>
          </a:p>
          <a:p>
            <a:pPr algn="l" rtl="0"/>
            <a:endParaRPr lang="en-US" b="1" u="sng" dirty="0" smtClean="0">
              <a:solidFill>
                <a:schemeClr val="bg2">
                  <a:lumMod val="25000"/>
                </a:schemeClr>
              </a:solidFill>
            </a:endParaRPr>
          </a:p>
          <a:p>
            <a:pPr algn="l" rtl="0"/>
            <a:endParaRPr lang="en-US" b="1" u="sng" dirty="0" smtClean="0">
              <a:solidFill>
                <a:schemeClr val="bg2">
                  <a:lumMod val="25000"/>
                </a:schemeClr>
              </a:solidFill>
            </a:endParaRPr>
          </a:p>
          <a:p>
            <a:pPr algn="l" rtl="0"/>
            <a:r>
              <a:rPr lang="en-US" dirty="0" smtClean="0"/>
              <a:t>is the brain of the computer  All the "thinking", calculating and processing is done by the CPU.</a:t>
            </a:r>
          </a:p>
          <a:p>
            <a:pPr algn="l" rtl="0"/>
            <a:r>
              <a:rPr lang="en-US" dirty="0" smtClean="0"/>
              <a:t>The CPU also control the transfer of information between the secondary and main memory </a:t>
            </a:r>
          </a:p>
          <a:p>
            <a:pPr algn="l" rtl="0"/>
            <a:r>
              <a:rPr lang="en-US" dirty="0" smtClean="0"/>
              <a:t>   </a:t>
            </a:r>
          </a:p>
          <a:p>
            <a:pPr algn="l" rtl="0"/>
            <a:r>
              <a:rPr lang="en-US" dirty="0" smtClean="0"/>
              <a:t>The  speed at witch a CPU can process information is Known as its Clock Speed</a:t>
            </a:r>
          </a:p>
          <a:p>
            <a:pPr algn="l" rtl="0"/>
            <a:r>
              <a:rPr lang="ar-SA" dirty="0" smtClean="0"/>
              <a:t>      </a:t>
            </a:r>
            <a:endParaRPr lang="en-US" dirty="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وافر">
  <a:themeElements>
    <a:clrScheme name="وافر">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وافر">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وافر">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1_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3102</TotalTime>
  <Words>1021</Words>
  <Application>Microsoft Office PowerPoint</Application>
  <PresentationFormat>عرض على الشاشة (3:4)‏</PresentationFormat>
  <Paragraphs>267</Paragraphs>
  <Slides>53</Slides>
  <Notes>0</Notes>
  <HiddenSlides>0</HiddenSlides>
  <MMClips>0</MMClips>
  <ScaleCrop>false</ScaleCrop>
  <HeadingPairs>
    <vt:vector size="4" baseType="variant">
      <vt:variant>
        <vt:lpstr>سمة</vt:lpstr>
      </vt:variant>
      <vt:variant>
        <vt:i4>3</vt:i4>
      </vt:variant>
      <vt:variant>
        <vt:lpstr>عناوين الشرائح</vt:lpstr>
      </vt:variant>
      <vt:variant>
        <vt:i4>53</vt:i4>
      </vt:variant>
    </vt:vector>
  </HeadingPairs>
  <TitlesOfParts>
    <vt:vector size="56" baseType="lpstr">
      <vt:lpstr>وافر</vt:lpstr>
      <vt:lpstr>Opulent</vt:lpstr>
      <vt:lpstr>1_Opulent</vt:lpstr>
      <vt:lpstr>Computer components</vt:lpstr>
      <vt:lpstr>الشريحة 2</vt:lpstr>
      <vt:lpstr>الشريحة 3</vt:lpstr>
      <vt:lpstr>الشريحة 4</vt:lpstr>
      <vt:lpstr>الشريحة 5</vt:lpstr>
      <vt:lpstr>hardware</vt:lpstr>
      <vt:lpstr>hardware</vt:lpstr>
      <vt:lpstr>الشريحة 8</vt:lpstr>
      <vt:lpstr>الشريحة 9</vt:lpstr>
      <vt:lpstr>الشريحة 10</vt:lpstr>
      <vt:lpstr>hardware</vt:lpstr>
      <vt:lpstr>الشريحة 12</vt:lpstr>
      <vt:lpstr>الشريحة 13</vt:lpstr>
      <vt:lpstr>الشريحة 14</vt:lpstr>
      <vt:lpstr>الشريحة 15</vt:lpstr>
      <vt:lpstr>الشريحة 16</vt:lpstr>
      <vt:lpstr>الشريحة 17</vt:lpstr>
      <vt:lpstr>الشريحة 18</vt:lpstr>
      <vt:lpstr>الشريحة 19</vt:lpstr>
      <vt:lpstr>Storage measurement units</vt:lpstr>
      <vt:lpstr>الشريحة 21</vt:lpstr>
      <vt:lpstr>الشريحة 22</vt:lpstr>
      <vt:lpstr>الشريحة 23</vt:lpstr>
      <vt:lpstr>الشريحة 24</vt:lpstr>
      <vt:lpstr>Input devices. </vt:lpstr>
      <vt:lpstr>الشريحة 26</vt:lpstr>
      <vt:lpstr>الشريحة 27</vt:lpstr>
      <vt:lpstr>الشريحة 28</vt:lpstr>
      <vt:lpstr>الشريحة 29</vt:lpstr>
      <vt:lpstr>Output devices:</vt:lpstr>
      <vt:lpstr>الشريحة 31</vt:lpstr>
      <vt:lpstr>الشريحة 32</vt:lpstr>
      <vt:lpstr>الشريحة 33</vt:lpstr>
      <vt:lpstr>Devices used for input and output</vt:lpstr>
      <vt:lpstr>الشريحة 35</vt:lpstr>
      <vt:lpstr>الشريحة 36</vt:lpstr>
      <vt:lpstr>الشريحة 37</vt:lpstr>
      <vt:lpstr>الشريحة 38</vt:lpstr>
      <vt:lpstr>الشريحة 39</vt:lpstr>
      <vt:lpstr>الشريحة 40</vt:lpstr>
      <vt:lpstr>الشريحة 41</vt:lpstr>
      <vt:lpstr>System Box –SYSTEM UNIT-case</vt:lpstr>
      <vt:lpstr>MOTHERBOARD</vt:lpstr>
      <vt:lpstr>الشريحة 44</vt:lpstr>
      <vt:lpstr>الشريحة 45</vt:lpstr>
      <vt:lpstr>الشريحة 46</vt:lpstr>
      <vt:lpstr>الشريحة 47</vt:lpstr>
      <vt:lpstr>الشريحة 48</vt:lpstr>
      <vt:lpstr>الشريحة 49</vt:lpstr>
      <vt:lpstr>الشريحة 50</vt:lpstr>
      <vt:lpstr>الشريحة 51</vt:lpstr>
      <vt:lpstr>الشريحة 52</vt:lpstr>
      <vt:lpstr>الشريحة 53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components</dc:title>
  <dc:creator>ايميل</dc:creator>
  <cp:lastModifiedBy>user1</cp:lastModifiedBy>
  <cp:revision>77</cp:revision>
  <dcterms:created xsi:type="dcterms:W3CDTF">2011-09-14T06:06:03Z</dcterms:created>
  <dcterms:modified xsi:type="dcterms:W3CDTF">2018-09-10T04:54:41Z</dcterms:modified>
</cp:coreProperties>
</file>