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5"/>
  </p:notesMasterIdLst>
  <p:sldIdLst>
    <p:sldId id="261" r:id="rId5"/>
    <p:sldId id="260" r:id="rId6"/>
    <p:sldId id="257" r:id="rId7"/>
    <p:sldId id="263" r:id="rId8"/>
    <p:sldId id="296" r:id="rId9"/>
    <p:sldId id="262" r:id="rId10"/>
    <p:sldId id="298" r:id="rId11"/>
    <p:sldId id="302" r:id="rId12"/>
    <p:sldId id="299" r:id="rId13"/>
    <p:sldId id="335" r:id="rId14"/>
    <p:sldId id="301" r:id="rId15"/>
    <p:sldId id="300" r:id="rId16"/>
    <p:sldId id="264" r:id="rId17"/>
    <p:sldId id="309" r:id="rId18"/>
    <p:sldId id="310" r:id="rId19"/>
    <p:sldId id="334" r:id="rId20"/>
    <p:sldId id="315" r:id="rId21"/>
    <p:sldId id="312" r:id="rId22"/>
    <p:sldId id="303" r:id="rId23"/>
    <p:sldId id="333" r:id="rId24"/>
    <p:sldId id="307" r:id="rId25"/>
    <p:sldId id="305" r:id="rId26"/>
    <p:sldId id="317" r:id="rId27"/>
    <p:sldId id="324" r:id="rId28"/>
    <p:sldId id="319" r:id="rId29"/>
    <p:sldId id="320" r:id="rId30"/>
    <p:sldId id="321" r:id="rId31"/>
    <p:sldId id="274" r:id="rId32"/>
    <p:sldId id="327" r:id="rId33"/>
    <p:sldId id="32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4"/>
  </p:normalViewPr>
  <p:slideViewPr>
    <p:cSldViewPr>
      <p:cViewPr varScale="1">
        <p:scale>
          <a:sx n="76" d="100"/>
          <a:sy n="76" d="100"/>
        </p:scale>
        <p:origin x="998"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99B1CC-B08E-46F4-97ED-B686C3D1FF08}"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pt>
    <dgm:pt modelId="{41318D84-38DB-4463-BDD6-67FDFC895B1E}">
      <dgm:prSet custT="1"/>
      <dgm:spPr/>
      <dgm:t>
        <a:bodyPr/>
        <a:lstStyle/>
        <a:p>
          <a:pPr rtl="0" eaLnBrk="1" latinLnBrk="0"/>
          <a:r>
            <a:rPr lang="en-US" sz="1100"/>
            <a:t>Physical Transmission</a:t>
          </a:r>
          <a:endParaRPr lang="en-US" sz="1100" dirty="0"/>
        </a:p>
      </dgm:t>
    </dgm:pt>
    <dgm:pt modelId="{B82CBC03-028A-48CB-914B-840CDCF25AEB}" type="parTrans" cxnId="{30338D6F-68EE-442A-ACC2-AA4E8FA7836F}">
      <dgm:prSet/>
      <dgm:spPr/>
      <dgm:t>
        <a:bodyPr/>
        <a:lstStyle/>
        <a:p>
          <a:endParaRPr lang="en-US" sz="1100"/>
        </a:p>
      </dgm:t>
    </dgm:pt>
    <dgm:pt modelId="{B94ECCA9-0CE1-4DFB-BC41-97145D8760D0}" type="sibTrans" cxnId="{30338D6F-68EE-442A-ACC2-AA4E8FA7836F}">
      <dgm:prSet/>
      <dgm:spPr/>
      <dgm:t>
        <a:bodyPr/>
        <a:lstStyle/>
        <a:p>
          <a:endParaRPr lang="en-US" sz="1100"/>
        </a:p>
      </dgm:t>
    </dgm:pt>
    <dgm:pt modelId="{1D578C45-0B01-4902-8030-BD723011DF5E}">
      <dgm:prSet custT="1"/>
      <dgm:spPr/>
      <dgm:t>
        <a:bodyPr/>
        <a:lstStyle/>
        <a:p>
          <a:pPr rtl="0" eaLnBrk="1" latinLnBrk="0"/>
          <a:r>
            <a:rPr lang="en-US" sz="1100" dirty="0"/>
            <a:t>Transmission Media</a:t>
          </a:r>
        </a:p>
      </dgm:t>
    </dgm:pt>
    <dgm:pt modelId="{55E6641E-0D1E-4D83-8EFF-A475204955EF}" type="parTrans" cxnId="{6B42C37A-7912-4F69-A080-D3E8D42AAC5C}">
      <dgm:prSet custT="1"/>
      <dgm:spPr/>
      <dgm:t>
        <a:bodyPr/>
        <a:lstStyle/>
        <a:p>
          <a:endParaRPr lang="en-US" sz="1100"/>
        </a:p>
      </dgm:t>
    </dgm:pt>
    <dgm:pt modelId="{A786FCD0-1676-4C0D-8B0A-5218632F668A}" type="sibTrans" cxnId="{6B42C37A-7912-4F69-A080-D3E8D42AAC5C}">
      <dgm:prSet/>
      <dgm:spPr/>
      <dgm:t>
        <a:bodyPr/>
        <a:lstStyle/>
        <a:p>
          <a:endParaRPr lang="en-US" sz="1100"/>
        </a:p>
      </dgm:t>
    </dgm:pt>
    <dgm:pt modelId="{AB2F4159-C15C-447E-B66B-D69AE7FA8523}">
      <dgm:prSet custT="1"/>
      <dgm:spPr/>
      <dgm:t>
        <a:bodyPr/>
        <a:lstStyle/>
        <a:p>
          <a:pPr rtl="0" eaLnBrk="1" latinLnBrk="0"/>
          <a:r>
            <a:rPr lang="en-US" sz="1100" dirty="0"/>
            <a:t>Wire (guided)</a:t>
          </a:r>
        </a:p>
      </dgm:t>
    </dgm:pt>
    <dgm:pt modelId="{8163A6D6-5165-445F-BC79-CAEA3D27C1F0}" type="parTrans" cxnId="{EAAFFBC9-D065-48D2-ADA6-6FFF0D21CFA6}">
      <dgm:prSet custT="1"/>
      <dgm:spPr/>
      <dgm:t>
        <a:bodyPr/>
        <a:lstStyle/>
        <a:p>
          <a:endParaRPr lang="en-US" sz="1100"/>
        </a:p>
      </dgm:t>
    </dgm:pt>
    <dgm:pt modelId="{688FF80A-15D9-43B4-A372-C9E4503941AC}" type="sibTrans" cxnId="{EAAFFBC9-D065-48D2-ADA6-6FFF0D21CFA6}">
      <dgm:prSet/>
      <dgm:spPr/>
      <dgm:t>
        <a:bodyPr/>
        <a:lstStyle/>
        <a:p>
          <a:endParaRPr lang="en-US" sz="1100"/>
        </a:p>
      </dgm:t>
    </dgm:pt>
    <dgm:pt modelId="{18F70647-6595-4BE7-877F-05B0CD0E53D4}">
      <dgm:prSet custT="1"/>
      <dgm:spPr/>
      <dgm:t>
        <a:bodyPr/>
        <a:lstStyle/>
        <a:p>
          <a:pPr rtl="0" eaLnBrk="1" latinLnBrk="0"/>
          <a:r>
            <a:rPr lang="en-US" sz="1100"/>
            <a:t>Coaxial cable</a:t>
          </a:r>
          <a:endParaRPr lang="en-US" sz="1100" dirty="0"/>
        </a:p>
      </dgm:t>
    </dgm:pt>
    <dgm:pt modelId="{55F21C57-FF30-48C1-B86C-25567913A1F4}" type="parTrans" cxnId="{34F30081-6F95-4277-8605-A04C05903134}">
      <dgm:prSet custT="1"/>
      <dgm:spPr/>
      <dgm:t>
        <a:bodyPr/>
        <a:lstStyle/>
        <a:p>
          <a:endParaRPr lang="en-US" sz="1100"/>
        </a:p>
      </dgm:t>
    </dgm:pt>
    <dgm:pt modelId="{1A6E0E35-C7B9-4FBF-9D5B-76635C69B3CA}" type="sibTrans" cxnId="{34F30081-6F95-4277-8605-A04C05903134}">
      <dgm:prSet/>
      <dgm:spPr/>
      <dgm:t>
        <a:bodyPr/>
        <a:lstStyle/>
        <a:p>
          <a:endParaRPr lang="en-US" sz="1100"/>
        </a:p>
      </dgm:t>
    </dgm:pt>
    <dgm:pt modelId="{7B339489-30AA-4A9F-BCEF-986FDF64EABA}">
      <dgm:prSet custT="1"/>
      <dgm:spPr/>
      <dgm:t>
        <a:bodyPr/>
        <a:lstStyle/>
        <a:p>
          <a:pPr rtl="0" eaLnBrk="1" latinLnBrk="0"/>
          <a:r>
            <a:rPr lang="en-US" sz="1100"/>
            <a:t>Twisted Pair</a:t>
          </a:r>
          <a:endParaRPr lang="en-US" sz="1100" dirty="0"/>
        </a:p>
      </dgm:t>
    </dgm:pt>
    <dgm:pt modelId="{61521666-D68A-40EC-AF67-1E2164CDF370}" type="parTrans" cxnId="{0ED802B0-B266-4501-A9A3-9C54F9A3441E}">
      <dgm:prSet custT="1"/>
      <dgm:spPr/>
      <dgm:t>
        <a:bodyPr/>
        <a:lstStyle/>
        <a:p>
          <a:endParaRPr lang="en-US" sz="1100"/>
        </a:p>
      </dgm:t>
    </dgm:pt>
    <dgm:pt modelId="{FA8CBEA3-A23C-4F20-8962-CBB8E7E67108}" type="sibTrans" cxnId="{0ED802B0-B266-4501-A9A3-9C54F9A3441E}">
      <dgm:prSet/>
      <dgm:spPr/>
      <dgm:t>
        <a:bodyPr/>
        <a:lstStyle/>
        <a:p>
          <a:endParaRPr lang="en-US" sz="1100"/>
        </a:p>
      </dgm:t>
    </dgm:pt>
    <dgm:pt modelId="{26BBD0CB-4C45-42C4-9B94-856DA42AABE6}">
      <dgm:prSet custT="1"/>
      <dgm:spPr/>
      <dgm:t>
        <a:bodyPr/>
        <a:lstStyle/>
        <a:p>
          <a:pPr rtl="0" eaLnBrk="1" latinLnBrk="0"/>
          <a:r>
            <a:rPr lang="en-US" sz="1100" dirty="0"/>
            <a:t>STP</a:t>
          </a:r>
        </a:p>
      </dgm:t>
    </dgm:pt>
    <dgm:pt modelId="{FA2C8AA5-992F-4853-9ABF-4100FE3E7A93}" type="parTrans" cxnId="{054E56A2-921D-46FD-8FCF-6883ABA39BFE}">
      <dgm:prSet custT="1"/>
      <dgm:spPr/>
      <dgm:t>
        <a:bodyPr/>
        <a:lstStyle/>
        <a:p>
          <a:endParaRPr lang="en-US" sz="1100"/>
        </a:p>
      </dgm:t>
    </dgm:pt>
    <dgm:pt modelId="{9006893B-18D6-4ECF-A122-E2F8E8C69BCE}" type="sibTrans" cxnId="{054E56A2-921D-46FD-8FCF-6883ABA39BFE}">
      <dgm:prSet/>
      <dgm:spPr/>
      <dgm:t>
        <a:bodyPr/>
        <a:lstStyle/>
        <a:p>
          <a:endParaRPr lang="en-US" sz="1100"/>
        </a:p>
      </dgm:t>
    </dgm:pt>
    <dgm:pt modelId="{6C166744-36DE-4AD3-9377-37917EC8C94D}">
      <dgm:prSet custT="1"/>
      <dgm:spPr/>
      <dgm:t>
        <a:bodyPr/>
        <a:lstStyle/>
        <a:p>
          <a:pPr rtl="0" eaLnBrk="1" latinLnBrk="0"/>
          <a:r>
            <a:rPr lang="en-US" sz="1100"/>
            <a:t>Fiber Optic</a:t>
          </a:r>
          <a:endParaRPr lang="en-US" sz="1100" dirty="0"/>
        </a:p>
      </dgm:t>
    </dgm:pt>
    <dgm:pt modelId="{752CE0A9-79CD-4985-A115-0DF01EC8094A}" type="parTrans" cxnId="{C1ADDA0B-ED3C-414C-92B3-BD96803AE497}">
      <dgm:prSet custT="1"/>
      <dgm:spPr/>
      <dgm:t>
        <a:bodyPr/>
        <a:lstStyle/>
        <a:p>
          <a:endParaRPr lang="en-US" sz="1100"/>
        </a:p>
      </dgm:t>
    </dgm:pt>
    <dgm:pt modelId="{BCF5F20F-3693-485E-B8E4-74EE88DF9511}" type="sibTrans" cxnId="{C1ADDA0B-ED3C-414C-92B3-BD96803AE497}">
      <dgm:prSet/>
      <dgm:spPr/>
      <dgm:t>
        <a:bodyPr/>
        <a:lstStyle/>
        <a:p>
          <a:endParaRPr lang="en-US" sz="1100"/>
        </a:p>
      </dgm:t>
    </dgm:pt>
    <dgm:pt modelId="{11823219-7845-45A9-900C-B36B6AF80AC1}">
      <dgm:prSet custT="1"/>
      <dgm:spPr/>
      <dgm:t>
        <a:bodyPr/>
        <a:lstStyle/>
        <a:p>
          <a:pPr rtl="0" eaLnBrk="1" latinLnBrk="0"/>
          <a:r>
            <a:rPr lang="en-US" sz="1100" dirty="0"/>
            <a:t>Wireless (unguided)</a:t>
          </a:r>
        </a:p>
      </dgm:t>
    </dgm:pt>
    <dgm:pt modelId="{00EA83CF-0A53-44BF-A7D7-43AF55CDA1FA}" type="parTrans" cxnId="{4D9199E6-AD1D-4DCC-A570-797912D2739E}">
      <dgm:prSet custT="1"/>
      <dgm:spPr/>
      <dgm:t>
        <a:bodyPr/>
        <a:lstStyle/>
        <a:p>
          <a:endParaRPr lang="en-US" sz="1100"/>
        </a:p>
      </dgm:t>
    </dgm:pt>
    <dgm:pt modelId="{BDDD7E1E-CDF3-4C6F-B654-26B58BE551B0}" type="sibTrans" cxnId="{4D9199E6-AD1D-4DCC-A570-797912D2739E}">
      <dgm:prSet/>
      <dgm:spPr/>
      <dgm:t>
        <a:bodyPr/>
        <a:lstStyle/>
        <a:p>
          <a:endParaRPr lang="en-US" sz="1100"/>
        </a:p>
      </dgm:t>
    </dgm:pt>
    <dgm:pt modelId="{5B4132A9-A7DA-4F60-A8CF-699C88BB8824}">
      <dgm:prSet custT="1"/>
      <dgm:spPr/>
      <dgm:t>
        <a:bodyPr/>
        <a:lstStyle/>
        <a:p>
          <a:pPr rtl="0" eaLnBrk="1" latinLnBrk="0"/>
          <a:r>
            <a:rPr lang="en-US" sz="1100"/>
            <a:t>Radio waves</a:t>
          </a:r>
          <a:endParaRPr lang="en-US" sz="1100" dirty="0"/>
        </a:p>
      </dgm:t>
    </dgm:pt>
    <dgm:pt modelId="{05F3244E-7741-476D-A876-9AA3D9E9451B}" type="parTrans" cxnId="{F5724ABF-56E0-47BA-B905-D8D9FD2B594C}">
      <dgm:prSet custT="1"/>
      <dgm:spPr/>
      <dgm:t>
        <a:bodyPr/>
        <a:lstStyle/>
        <a:p>
          <a:endParaRPr lang="en-US" sz="1100"/>
        </a:p>
      </dgm:t>
    </dgm:pt>
    <dgm:pt modelId="{AAB308CC-D2D6-4F22-9309-4455620E24F4}" type="sibTrans" cxnId="{F5724ABF-56E0-47BA-B905-D8D9FD2B594C}">
      <dgm:prSet/>
      <dgm:spPr/>
      <dgm:t>
        <a:bodyPr/>
        <a:lstStyle/>
        <a:p>
          <a:endParaRPr lang="en-US" sz="1100"/>
        </a:p>
      </dgm:t>
    </dgm:pt>
    <dgm:pt modelId="{135DABEE-3590-4976-9B4B-36DA2727FDE5}">
      <dgm:prSet custT="1"/>
      <dgm:spPr/>
      <dgm:t>
        <a:bodyPr/>
        <a:lstStyle/>
        <a:p>
          <a:pPr rtl="0" eaLnBrk="1" latinLnBrk="0"/>
          <a:r>
            <a:rPr lang="en-US" sz="1100"/>
            <a:t>Microwave</a:t>
          </a:r>
          <a:endParaRPr lang="en-US" sz="1100" dirty="0"/>
        </a:p>
      </dgm:t>
    </dgm:pt>
    <dgm:pt modelId="{6217B511-B97D-4E7E-9F06-B80068391BCE}" type="parTrans" cxnId="{EEA188C5-9496-4460-8C11-AAFE4272230F}">
      <dgm:prSet custT="1"/>
      <dgm:spPr/>
      <dgm:t>
        <a:bodyPr/>
        <a:lstStyle/>
        <a:p>
          <a:endParaRPr lang="en-US" sz="1100"/>
        </a:p>
      </dgm:t>
    </dgm:pt>
    <dgm:pt modelId="{B4D61675-220B-474C-AABA-15E85081C33C}" type="sibTrans" cxnId="{EEA188C5-9496-4460-8C11-AAFE4272230F}">
      <dgm:prSet/>
      <dgm:spPr/>
      <dgm:t>
        <a:bodyPr/>
        <a:lstStyle/>
        <a:p>
          <a:endParaRPr lang="en-US" sz="1100"/>
        </a:p>
      </dgm:t>
    </dgm:pt>
    <dgm:pt modelId="{B54D6F2C-86CF-470C-9BC0-8276FCEA1280}">
      <dgm:prSet custT="1"/>
      <dgm:spPr/>
      <dgm:t>
        <a:bodyPr/>
        <a:lstStyle/>
        <a:p>
          <a:pPr rtl="0" eaLnBrk="1" latinLnBrk="0"/>
          <a:r>
            <a:rPr lang="en-US" sz="1100"/>
            <a:t>Infrared</a:t>
          </a:r>
          <a:endParaRPr lang="en-US" sz="1100" dirty="0"/>
        </a:p>
      </dgm:t>
    </dgm:pt>
    <dgm:pt modelId="{BD019DE8-B1FF-462F-ADA9-D14F72C4AA69}" type="parTrans" cxnId="{1A9CC6AE-1B7E-47AD-8495-73D8EA4F69A4}">
      <dgm:prSet custT="1"/>
      <dgm:spPr/>
      <dgm:t>
        <a:bodyPr/>
        <a:lstStyle/>
        <a:p>
          <a:endParaRPr lang="en-US" sz="1100"/>
        </a:p>
      </dgm:t>
    </dgm:pt>
    <dgm:pt modelId="{AC69BE28-54FD-4498-9919-3C140DA89DB7}" type="sibTrans" cxnId="{1A9CC6AE-1B7E-47AD-8495-73D8EA4F69A4}">
      <dgm:prSet/>
      <dgm:spPr/>
      <dgm:t>
        <a:bodyPr/>
        <a:lstStyle/>
        <a:p>
          <a:endParaRPr lang="en-US" sz="1100"/>
        </a:p>
      </dgm:t>
    </dgm:pt>
    <dgm:pt modelId="{8685D79E-EFAD-4620-A0EE-3BFB8D893AA0}">
      <dgm:prSet custT="1"/>
      <dgm:spPr/>
      <dgm:t>
        <a:bodyPr/>
        <a:lstStyle/>
        <a:p>
          <a:pPr rtl="0" eaLnBrk="1" latinLnBrk="0"/>
          <a:r>
            <a:rPr lang="en-US" sz="1100"/>
            <a:t>Satellite</a:t>
          </a:r>
          <a:endParaRPr lang="en-US" sz="1100" dirty="0"/>
        </a:p>
      </dgm:t>
    </dgm:pt>
    <dgm:pt modelId="{DA9C35FA-34AC-479B-BE05-360D19FDFB38}" type="parTrans" cxnId="{B3012002-6A4A-4F53-BCD4-11626E070440}">
      <dgm:prSet custT="1"/>
      <dgm:spPr/>
      <dgm:t>
        <a:bodyPr/>
        <a:lstStyle/>
        <a:p>
          <a:endParaRPr lang="en-US" sz="1100"/>
        </a:p>
      </dgm:t>
    </dgm:pt>
    <dgm:pt modelId="{16D86C5B-28DB-4799-820D-EAC0C94093E4}" type="sibTrans" cxnId="{B3012002-6A4A-4F53-BCD4-11626E070440}">
      <dgm:prSet/>
      <dgm:spPr/>
      <dgm:t>
        <a:bodyPr/>
        <a:lstStyle/>
        <a:p>
          <a:endParaRPr lang="en-US" sz="1100"/>
        </a:p>
      </dgm:t>
    </dgm:pt>
    <dgm:pt modelId="{0E0CF844-54ED-4020-8B7E-C14033170705}">
      <dgm:prSet custT="1"/>
      <dgm:spPr/>
      <dgm:t>
        <a:bodyPr/>
        <a:lstStyle/>
        <a:p>
          <a:pPr rtl="0" eaLnBrk="1" latinLnBrk="0"/>
          <a:r>
            <a:rPr lang="en-US" sz="1100"/>
            <a:t>Laser</a:t>
          </a:r>
          <a:endParaRPr lang="en-US" sz="1100" dirty="0"/>
        </a:p>
      </dgm:t>
    </dgm:pt>
    <dgm:pt modelId="{6C2DA295-1347-4527-91D0-A790018DA7C4}" type="parTrans" cxnId="{2C9334F2-1312-4124-B0D2-6273179510BA}">
      <dgm:prSet custT="1"/>
      <dgm:spPr/>
      <dgm:t>
        <a:bodyPr/>
        <a:lstStyle/>
        <a:p>
          <a:endParaRPr lang="en-US" sz="1100"/>
        </a:p>
      </dgm:t>
    </dgm:pt>
    <dgm:pt modelId="{B3811156-6A4B-4085-BF73-67C3BE0ADC11}" type="sibTrans" cxnId="{2C9334F2-1312-4124-B0D2-6273179510BA}">
      <dgm:prSet/>
      <dgm:spPr/>
      <dgm:t>
        <a:bodyPr/>
        <a:lstStyle/>
        <a:p>
          <a:endParaRPr lang="en-US" sz="1100"/>
        </a:p>
      </dgm:t>
    </dgm:pt>
    <dgm:pt modelId="{5785EFF4-0BEF-4514-8258-261638032C24}">
      <dgm:prSet custT="1"/>
      <dgm:spPr/>
      <dgm:t>
        <a:bodyPr/>
        <a:lstStyle/>
        <a:p>
          <a:pPr rtl="0" eaLnBrk="1" latinLnBrk="0"/>
          <a:r>
            <a:rPr lang="en-US" sz="1100" dirty="0"/>
            <a:t>Signaling Techniques</a:t>
          </a:r>
        </a:p>
      </dgm:t>
    </dgm:pt>
    <dgm:pt modelId="{E0D41436-D19B-4943-BFBF-B1A1E541DB03}" type="parTrans" cxnId="{6BD33AE5-A22E-4B44-AC70-6F4C53427DEA}">
      <dgm:prSet custT="1"/>
      <dgm:spPr/>
      <dgm:t>
        <a:bodyPr/>
        <a:lstStyle/>
        <a:p>
          <a:endParaRPr lang="en-US" sz="1100"/>
        </a:p>
      </dgm:t>
    </dgm:pt>
    <dgm:pt modelId="{38900007-0226-492B-981A-7BC4A61ACE22}" type="sibTrans" cxnId="{6BD33AE5-A22E-4B44-AC70-6F4C53427DEA}">
      <dgm:prSet/>
      <dgm:spPr/>
      <dgm:t>
        <a:bodyPr/>
        <a:lstStyle/>
        <a:p>
          <a:endParaRPr lang="en-US" sz="1100"/>
        </a:p>
      </dgm:t>
    </dgm:pt>
    <dgm:pt modelId="{DA8B9822-BEF8-4752-A5FF-5CB3433B1C7E}">
      <dgm:prSet custT="1"/>
      <dgm:spPr/>
      <dgm:t>
        <a:bodyPr/>
        <a:lstStyle/>
        <a:p>
          <a:pPr rtl="0" eaLnBrk="1" latinLnBrk="0"/>
          <a:r>
            <a:rPr lang="en-US" sz="1100" dirty="0"/>
            <a:t>Baseband </a:t>
          </a:r>
        </a:p>
        <a:p>
          <a:pPr rtl="0" eaLnBrk="1" latinLnBrk="0"/>
          <a:r>
            <a:rPr lang="en-US" sz="1100" dirty="0"/>
            <a:t>Transmission</a:t>
          </a:r>
        </a:p>
        <a:p>
          <a:pPr rtl="0" eaLnBrk="1" latinLnBrk="0"/>
          <a:endParaRPr lang="en-US" sz="1100" dirty="0"/>
        </a:p>
      </dgm:t>
    </dgm:pt>
    <dgm:pt modelId="{2567CD0B-9326-4632-AE98-03E848A7BA4F}" type="parTrans" cxnId="{E6400705-1624-4EA4-A3AD-4E44BE16C4C0}">
      <dgm:prSet custT="1"/>
      <dgm:spPr/>
      <dgm:t>
        <a:bodyPr/>
        <a:lstStyle/>
        <a:p>
          <a:endParaRPr lang="en-US" sz="1100"/>
        </a:p>
      </dgm:t>
    </dgm:pt>
    <dgm:pt modelId="{BFBBAAB3-541E-4E8E-BEA2-C2E42C5A4E68}" type="sibTrans" cxnId="{E6400705-1624-4EA4-A3AD-4E44BE16C4C0}">
      <dgm:prSet/>
      <dgm:spPr/>
      <dgm:t>
        <a:bodyPr/>
        <a:lstStyle/>
        <a:p>
          <a:endParaRPr lang="en-US" sz="1100"/>
        </a:p>
      </dgm:t>
    </dgm:pt>
    <dgm:pt modelId="{FA0B0210-7966-4BF0-AD2C-B0C4FAA4B00D}">
      <dgm:prSet custT="1"/>
      <dgm:spPr/>
      <dgm:t>
        <a:bodyPr/>
        <a:lstStyle/>
        <a:p>
          <a:pPr rtl="0" eaLnBrk="1" latinLnBrk="0"/>
          <a:r>
            <a:rPr lang="en-US" sz="1100"/>
            <a:t>Broadband </a:t>
          </a:r>
        </a:p>
        <a:p>
          <a:pPr rtl="0" eaLnBrk="1" latinLnBrk="0"/>
          <a:r>
            <a:rPr lang="en-US" sz="1100"/>
            <a:t>Transmission</a:t>
          </a:r>
        </a:p>
        <a:p>
          <a:pPr rtl="0" eaLnBrk="1" latinLnBrk="0"/>
          <a:endParaRPr lang="en-US" sz="1100" dirty="0"/>
        </a:p>
      </dgm:t>
    </dgm:pt>
    <dgm:pt modelId="{29903FEC-644C-4187-8F7F-F471FBD4B7A4}" type="parTrans" cxnId="{EDA413D8-DBF8-431E-92A7-8CC4F30F23C2}">
      <dgm:prSet custT="1"/>
      <dgm:spPr/>
      <dgm:t>
        <a:bodyPr/>
        <a:lstStyle/>
        <a:p>
          <a:endParaRPr lang="en-US" sz="1100"/>
        </a:p>
      </dgm:t>
    </dgm:pt>
    <dgm:pt modelId="{AD0A96CC-98E2-47B5-8F3E-985B11870E57}" type="sibTrans" cxnId="{EDA413D8-DBF8-431E-92A7-8CC4F30F23C2}">
      <dgm:prSet/>
      <dgm:spPr/>
      <dgm:t>
        <a:bodyPr/>
        <a:lstStyle/>
        <a:p>
          <a:endParaRPr lang="en-US" sz="1100"/>
        </a:p>
      </dgm:t>
    </dgm:pt>
    <dgm:pt modelId="{1FFFC2BC-D1E3-4642-B92D-7EAAD5A1F89B}">
      <dgm:prSet custT="1"/>
      <dgm:spPr/>
      <dgm:t>
        <a:bodyPr/>
        <a:lstStyle/>
        <a:p>
          <a:pPr rtl="0" eaLnBrk="1" latinLnBrk="0"/>
          <a:r>
            <a:rPr lang="en-US" sz="1100"/>
            <a:t>UTP</a:t>
          </a:r>
          <a:endParaRPr lang="en-US" sz="1100" dirty="0"/>
        </a:p>
      </dgm:t>
    </dgm:pt>
    <dgm:pt modelId="{9EA50890-D708-4D11-8519-D159A216F88B}" type="parTrans" cxnId="{55738D6E-469B-456B-BCD7-AA4E13EE0BD4}">
      <dgm:prSet custT="1"/>
      <dgm:spPr/>
      <dgm:t>
        <a:bodyPr/>
        <a:lstStyle/>
        <a:p>
          <a:endParaRPr lang="en-GB" sz="1100"/>
        </a:p>
      </dgm:t>
    </dgm:pt>
    <dgm:pt modelId="{39A950C5-DA43-45B7-B385-A1AF1BFF2FB3}" type="sibTrans" cxnId="{55738D6E-469B-456B-BCD7-AA4E13EE0BD4}">
      <dgm:prSet/>
      <dgm:spPr/>
      <dgm:t>
        <a:bodyPr/>
        <a:lstStyle/>
        <a:p>
          <a:endParaRPr lang="en-GB" sz="1100"/>
        </a:p>
      </dgm:t>
    </dgm:pt>
    <dgm:pt modelId="{EA397D57-FC9A-4D4C-97ED-BB08D08E90BB}" type="pres">
      <dgm:prSet presAssocID="{7A99B1CC-B08E-46F4-97ED-B686C3D1FF08}" presName="Name0" presStyleCnt="0">
        <dgm:presLayoutVars>
          <dgm:chPref val="1"/>
          <dgm:dir/>
          <dgm:animOne val="branch"/>
          <dgm:animLvl val="lvl"/>
          <dgm:resizeHandles val="exact"/>
        </dgm:presLayoutVars>
      </dgm:prSet>
      <dgm:spPr/>
    </dgm:pt>
    <dgm:pt modelId="{697987C5-A8C0-4FB7-8E63-901CE275269F}" type="pres">
      <dgm:prSet presAssocID="{41318D84-38DB-4463-BDD6-67FDFC895B1E}" presName="root1" presStyleCnt="0"/>
      <dgm:spPr/>
    </dgm:pt>
    <dgm:pt modelId="{43C749BA-7B61-4DE5-9E1A-E94DA6D3996E}" type="pres">
      <dgm:prSet presAssocID="{41318D84-38DB-4463-BDD6-67FDFC895B1E}" presName="LevelOneTextNode" presStyleLbl="node0" presStyleIdx="0" presStyleCnt="1">
        <dgm:presLayoutVars>
          <dgm:chPref val="3"/>
        </dgm:presLayoutVars>
      </dgm:prSet>
      <dgm:spPr/>
    </dgm:pt>
    <dgm:pt modelId="{ABB382F0-0B5C-4D7E-9A44-219ABB7A934F}" type="pres">
      <dgm:prSet presAssocID="{41318D84-38DB-4463-BDD6-67FDFC895B1E}" presName="level2hierChild" presStyleCnt="0"/>
      <dgm:spPr/>
    </dgm:pt>
    <dgm:pt modelId="{5C9746DC-C529-4A2A-9098-46EF69281819}" type="pres">
      <dgm:prSet presAssocID="{55E6641E-0D1E-4D83-8EFF-A475204955EF}" presName="conn2-1" presStyleLbl="parChTrans1D2" presStyleIdx="0" presStyleCnt="2"/>
      <dgm:spPr/>
    </dgm:pt>
    <dgm:pt modelId="{46C92547-6FE8-44CF-9463-316BAD765AA1}" type="pres">
      <dgm:prSet presAssocID="{55E6641E-0D1E-4D83-8EFF-A475204955EF}" presName="connTx" presStyleLbl="parChTrans1D2" presStyleIdx="0" presStyleCnt="2"/>
      <dgm:spPr/>
    </dgm:pt>
    <dgm:pt modelId="{DB94F604-1627-4184-AA6C-E179041231B1}" type="pres">
      <dgm:prSet presAssocID="{1D578C45-0B01-4902-8030-BD723011DF5E}" presName="root2" presStyleCnt="0"/>
      <dgm:spPr/>
    </dgm:pt>
    <dgm:pt modelId="{DF708F53-5525-49F8-8204-F67D75D87099}" type="pres">
      <dgm:prSet presAssocID="{1D578C45-0B01-4902-8030-BD723011DF5E}" presName="LevelTwoTextNode" presStyleLbl="node2" presStyleIdx="0" presStyleCnt="2">
        <dgm:presLayoutVars>
          <dgm:chPref val="3"/>
        </dgm:presLayoutVars>
      </dgm:prSet>
      <dgm:spPr/>
    </dgm:pt>
    <dgm:pt modelId="{31670E78-E853-4471-A6B2-E6C0B8FB833F}" type="pres">
      <dgm:prSet presAssocID="{1D578C45-0B01-4902-8030-BD723011DF5E}" presName="level3hierChild" presStyleCnt="0"/>
      <dgm:spPr/>
    </dgm:pt>
    <dgm:pt modelId="{32561244-F9FF-405D-A7FC-F44289E36246}" type="pres">
      <dgm:prSet presAssocID="{8163A6D6-5165-445F-BC79-CAEA3D27C1F0}" presName="conn2-1" presStyleLbl="parChTrans1D3" presStyleIdx="0" presStyleCnt="4"/>
      <dgm:spPr/>
    </dgm:pt>
    <dgm:pt modelId="{052A4050-1B76-48B5-B468-752ACB8E6B64}" type="pres">
      <dgm:prSet presAssocID="{8163A6D6-5165-445F-BC79-CAEA3D27C1F0}" presName="connTx" presStyleLbl="parChTrans1D3" presStyleIdx="0" presStyleCnt="4"/>
      <dgm:spPr/>
    </dgm:pt>
    <dgm:pt modelId="{35667601-8278-4046-8629-3B5F8A4902B5}" type="pres">
      <dgm:prSet presAssocID="{AB2F4159-C15C-447E-B66B-D69AE7FA8523}" presName="root2" presStyleCnt="0"/>
      <dgm:spPr/>
    </dgm:pt>
    <dgm:pt modelId="{1C062C46-6C58-4573-8FAE-084D826EAC3C}" type="pres">
      <dgm:prSet presAssocID="{AB2F4159-C15C-447E-B66B-D69AE7FA8523}" presName="LevelTwoTextNode" presStyleLbl="node3" presStyleIdx="0" presStyleCnt="4">
        <dgm:presLayoutVars>
          <dgm:chPref val="3"/>
        </dgm:presLayoutVars>
      </dgm:prSet>
      <dgm:spPr/>
    </dgm:pt>
    <dgm:pt modelId="{93FECA29-79E5-40D8-9E32-4A906D394F8F}" type="pres">
      <dgm:prSet presAssocID="{AB2F4159-C15C-447E-B66B-D69AE7FA8523}" presName="level3hierChild" presStyleCnt="0"/>
      <dgm:spPr/>
    </dgm:pt>
    <dgm:pt modelId="{756160F0-0314-4360-878D-3DB64643F608}" type="pres">
      <dgm:prSet presAssocID="{55F21C57-FF30-48C1-B86C-25567913A1F4}" presName="conn2-1" presStyleLbl="parChTrans1D4" presStyleIdx="0" presStyleCnt="10"/>
      <dgm:spPr/>
    </dgm:pt>
    <dgm:pt modelId="{5BD7467B-8CDA-465E-9AA0-2B14118B6DAE}" type="pres">
      <dgm:prSet presAssocID="{55F21C57-FF30-48C1-B86C-25567913A1F4}" presName="connTx" presStyleLbl="parChTrans1D4" presStyleIdx="0" presStyleCnt="10"/>
      <dgm:spPr/>
    </dgm:pt>
    <dgm:pt modelId="{3BCE7B66-6F75-40E4-8E46-371663D871E7}" type="pres">
      <dgm:prSet presAssocID="{18F70647-6595-4BE7-877F-05B0CD0E53D4}" presName="root2" presStyleCnt="0"/>
      <dgm:spPr/>
    </dgm:pt>
    <dgm:pt modelId="{D8BEF055-F87A-41EB-92A5-A28AEAC8CE0C}" type="pres">
      <dgm:prSet presAssocID="{18F70647-6595-4BE7-877F-05B0CD0E53D4}" presName="LevelTwoTextNode" presStyleLbl="node4" presStyleIdx="0" presStyleCnt="10">
        <dgm:presLayoutVars>
          <dgm:chPref val="3"/>
        </dgm:presLayoutVars>
      </dgm:prSet>
      <dgm:spPr/>
    </dgm:pt>
    <dgm:pt modelId="{E34D6B08-E3D0-4AC8-B715-527CBCF1FFAB}" type="pres">
      <dgm:prSet presAssocID="{18F70647-6595-4BE7-877F-05B0CD0E53D4}" presName="level3hierChild" presStyleCnt="0"/>
      <dgm:spPr/>
    </dgm:pt>
    <dgm:pt modelId="{A0A28075-5545-4E9E-9D0D-56EA74532F69}" type="pres">
      <dgm:prSet presAssocID="{61521666-D68A-40EC-AF67-1E2164CDF370}" presName="conn2-1" presStyleLbl="parChTrans1D4" presStyleIdx="1" presStyleCnt="10"/>
      <dgm:spPr/>
    </dgm:pt>
    <dgm:pt modelId="{2AB1A73E-78D1-4B9F-B78E-B46C1AC3D117}" type="pres">
      <dgm:prSet presAssocID="{61521666-D68A-40EC-AF67-1E2164CDF370}" presName="connTx" presStyleLbl="parChTrans1D4" presStyleIdx="1" presStyleCnt="10"/>
      <dgm:spPr/>
    </dgm:pt>
    <dgm:pt modelId="{BA009660-4B54-4F43-91E3-3C7F7D7DE96C}" type="pres">
      <dgm:prSet presAssocID="{7B339489-30AA-4A9F-BCEF-986FDF64EABA}" presName="root2" presStyleCnt="0"/>
      <dgm:spPr/>
    </dgm:pt>
    <dgm:pt modelId="{6471F9CE-F5C5-4495-8EB2-98B9B19FA251}" type="pres">
      <dgm:prSet presAssocID="{7B339489-30AA-4A9F-BCEF-986FDF64EABA}" presName="LevelTwoTextNode" presStyleLbl="node4" presStyleIdx="1" presStyleCnt="10">
        <dgm:presLayoutVars>
          <dgm:chPref val="3"/>
        </dgm:presLayoutVars>
      </dgm:prSet>
      <dgm:spPr/>
    </dgm:pt>
    <dgm:pt modelId="{61B5F07F-A92E-4259-BF30-0549973BB3B9}" type="pres">
      <dgm:prSet presAssocID="{7B339489-30AA-4A9F-BCEF-986FDF64EABA}" presName="level3hierChild" presStyleCnt="0"/>
      <dgm:spPr/>
    </dgm:pt>
    <dgm:pt modelId="{6CEBF47A-84B4-43E0-91CA-FD142339A813}" type="pres">
      <dgm:prSet presAssocID="{9EA50890-D708-4D11-8519-D159A216F88B}" presName="conn2-1" presStyleLbl="parChTrans1D4" presStyleIdx="2" presStyleCnt="10"/>
      <dgm:spPr/>
    </dgm:pt>
    <dgm:pt modelId="{141DAF8E-E2DF-4E3F-973D-0E84E9FFFA0D}" type="pres">
      <dgm:prSet presAssocID="{9EA50890-D708-4D11-8519-D159A216F88B}" presName="connTx" presStyleLbl="parChTrans1D4" presStyleIdx="2" presStyleCnt="10"/>
      <dgm:spPr/>
    </dgm:pt>
    <dgm:pt modelId="{FF89F999-314F-48B9-B4EA-6871C61CFB28}" type="pres">
      <dgm:prSet presAssocID="{1FFFC2BC-D1E3-4642-B92D-7EAAD5A1F89B}" presName="root2" presStyleCnt="0"/>
      <dgm:spPr/>
    </dgm:pt>
    <dgm:pt modelId="{8BE75A16-A84B-4B55-A648-2671A6C500AA}" type="pres">
      <dgm:prSet presAssocID="{1FFFC2BC-D1E3-4642-B92D-7EAAD5A1F89B}" presName="LevelTwoTextNode" presStyleLbl="node4" presStyleIdx="2" presStyleCnt="10">
        <dgm:presLayoutVars>
          <dgm:chPref val="3"/>
        </dgm:presLayoutVars>
      </dgm:prSet>
      <dgm:spPr/>
    </dgm:pt>
    <dgm:pt modelId="{3A84C1CB-1523-4BE4-9C94-40289EC1BA07}" type="pres">
      <dgm:prSet presAssocID="{1FFFC2BC-D1E3-4642-B92D-7EAAD5A1F89B}" presName="level3hierChild" presStyleCnt="0"/>
      <dgm:spPr/>
    </dgm:pt>
    <dgm:pt modelId="{812DBEBB-4751-4771-86DF-1076C9E87232}" type="pres">
      <dgm:prSet presAssocID="{FA2C8AA5-992F-4853-9ABF-4100FE3E7A93}" presName="conn2-1" presStyleLbl="parChTrans1D4" presStyleIdx="3" presStyleCnt="10"/>
      <dgm:spPr/>
    </dgm:pt>
    <dgm:pt modelId="{CF5BC9B4-C5CB-4B98-BC70-324E82D5B223}" type="pres">
      <dgm:prSet presAssocID="{FA2C8AA5-992F-4853-9ABF-4100FE3E7A93}" presName="connTx" presStyleLbl="parChTrans1D4" presStyleIdx="3" presStyleCnt="10"/>
      <dgm:spPr/>
    </dgm:pt>
    <dgm:pt modelId="{88AE5D00-D787-480B-A05F-C93C9090832A}" type="pres">
      <dgm:prSet presAssocID="{26BBD0CB-4C45-42C4-9B94-856DA42AABE6}" presName="root2" presStyleCnt="0"/>
      <dgm:spPr/>
    </dgm:pt>
    <dgm:pt modelId="{6A2A16A8-F3D5-4E78-82BB-6099EF8B303D}" type="pres">
      <dgm:prSet presAssocID="{26BBD0CB-4C45-42C4-9B94-856DA42AABE6}" presName="LevelTwoTextNode" presStyleLbl="node4" presStyleIdx="3" presStyleCnt="10">
        <dgm:presLayoutVars>
          <dgm:chPref val="3"/>
        </dgm:presLayoutVars>
      </dgm:prSet>
      <dgm:spPr/>
    </dgm:pt>
    <dgm:pt modelId="{61A2E2C2-718A-49D6-B4AE-307C42141ABD}" type="pres">
      <dgm:prSet presAssocID="{26BBD0CB-4C45-42C4-9B94-856DA42AABE6}" presName="level3hierChild" presStyleCnt="0"/>
      <dgm:spPr/>
    </dgm:pt>
    <dgm:pt modelId="{DEFE7457-9AA5-49BC-8A38-28423C3537E9}" type="pres">
      <dgm:prSet presAssocID="{752CE0A9-79CD-4985-A115-0DF01EC8094A}" presName="conn2-1" presStyleLbl="parChTrans1D4" presStyleIdx="4" presStyleCnt="10"/>
      <dgm:spPr/>
    </dgm:pt>
    <dgm:pt modelId="{2DE295F4-9CAC-4DD2-8869-22B5F06C5331}" type="pres">
      <dgm:prSet presAssocID="{752CE0A9-79CD-4985-A115-0DF01EC8094A}" presName="connTx" presStyleLbl="parChTrans1D4" presStyleIdx="4" presStyleCnt="10"/>
      <dgm:spPr/>
    </dgm:pt>
    <dgm:pt modelId="{711D0755-29E3-4DB3-B3E0-63CB8D90FA10}" type="pres">
      <dgm:prSet presAssocID="{6C166744-36DE-4AD3-9377-37917EC8C94D}" presName="root2" presStyleCnt="0"/>
      <dgm:spPr/>
    </dgm:pt>
    <dgm:pt modelId="{E1A8247E-8691-4059-B088-C7C0E8D3CBBA}" type="pres">
      <dgm:prSet presAssocID="{6C166744-36DE-4AD3-9377-37917EC8C94D}" presName="LevelTwoTextNode" presStyleLbl="node4" presStyleIdx="4" presStyleCnt="10">
        <dgm:presLayoutVars>
          <dgm:chPref val="3"/>
        </dgm:presLayoutVars>
      </dgm:prSet>
      <dgm:spPr/>
    </dgm:pt>
    <dgm:pt modelId="{0410D757-0AE4-4528-8446-6A33F49E95B2}" type="pres">
      <dgm:prSet presAssocID="{6C166744-36DE-4AD3-9377-37917EC8C94D}" presName="level3hierChild" presStyleCnt="0"/>
      <dgm:spPr/>
    </dgm:pt>
    <dgm:pt modelId="{2CCB2BF8-2F60-4541-B7A1-CBCD4F34BCB9}" type="pres">
      <dgm:prSet presAssocID="{00EA83CF-0A53-44BF-A7D7-43AF55CDA1FA}" presName="conn2-1" presStyleLbl="parChTrans1D3" presStyleIdx="1" presStyleCnt="4"/>
      <dgm:spPr/>
    </dgm:pt>
    <dgm:pt modelId="{FE7ABF81-06AC-4EBB-ABAC-908669818D89}" type="pres">
      <dgm:prSet presAssocID="{00EA83CF-0A53-44BF-A7D7-43AF55CDA1FA}" presName="connTx" presStyleLbl="parChTrans1D3" presStyleIdx="1" presStyleCnt="4"/>
      <dgm:spPr/>
    </dgm:pt>
    <dgm:pt modelId="{471B5A84-814E-4007-958C-CCF6166A5866}" type="pres">
      <dgm:prSet presAssocID="{11823219-7845-45A9-900C-B36B6AF80AC1}" presName="root2" presStyleCnt="0"/>
      <dgm:spPr/>
    </dgm:pt>
    <dgm:pt modelId="{71B8FED8-CC2A-4997-B9C0-0D0279167BDD}" type="pres">
      <dgm:prSet presAssocID="{11823219-7845-45A9-900C-B36B6AF80AC1}" presName="LevelTwoTextNode" presStyleLbl="node3" presStyleIdx="1" presStyleCnt="4">
        <dgm:presLayoutVars>
          <dgm:chPref val="3"/>
        </dgm:presLayoutVars>
      </dgm:prSet>
      <dgm:spPr/>
    </dgm:pt>
    <dgm:pt modelId="{EDEC6E72-F9C0-4BEB-BB5E-159BABCA4EBC}" type="pres">
      <dgm:prSet presAssocID="{11823219-7845-45A9-900C-B36B6AF80AC1}" presName="level3hierChild" presStyleCnt="0"/>
      <dgm:spPr/>
    </dgm:pt>
    <dgm:pt modelId="{48B23274-8ECC-4DD9-9239-2B7C29E33D45}" type="pres">
      <dgm:prSet presAssocID="{05F3244E-7741-476D-A876-9AA3D9E9451B}" presName="conn2-1" presStyleLbl="parChTrans1D4" presStyleIdx="5" presStyleCnt="10"/>
      <dgm:spPr/>
    </dgm:pt>
    <dgm:pt modelId="{9D0800B9-FCE3-4FCB-910A-A6BC02C2E566}" type="pres">
      <dgm:prSet presAssocID="{05F3244E-7741-476D-A876-9AA3D9E9451B}" presName="connTx" presStyleLbl="parChTrans1D4" presStyleIdx="5" presStyleCnt="10"/>
      <dgm:spPr/>
    </dgm:pt>
    <dgm:pt modelId="{664E6554-56EC-4935-96EF-6BD14D5C69FA}" type="pres">
      <dgm:prSet presAssocID="{5B4132A9-A7DA-4F60-A8CF-699C88BB8824}" presName="root2" presStyleCnt="0"/>
      <dgm:spPr/>
    </dgm:pt>
    <dgm:pt modelId="{D7DD73DF-6CD6-4412-9B08-B1E15FB28EA6}" type="pres">
      <dgm:prSet presAssocID="{5B4132A9-A7DA-4F60-A8CF-699C88BB8824}" presName="LevelTwoTextNode" presStyleLbl="node4" presStyleIdx="5" presStyleCnt="10">
        <dgm:presLayoutVars>
          <dgm:chPref val="3"/>
        </dgm:presLayoutVars>
      </dgm:prSet>
      <dgm:spPr/>
    </dgm:pt>
    <dgm:pt modelId="{DAD60DAA-1557-452D-B010-382E9FBA86DB}" type="pres">
      <dgm:prSet presAssocID="{5B4132A9-A7DA-4F60-A8CF-699C88BB8824}" presName="level3hierChild" presStyleCnt="0"/>
      <dgm:spPr/>
    </dgm:pt>
    <dgm:pt modelId="{CBC5D1B3-B3BF-46F6-AEA4-8AAB6C746C5A}" type="pres">
      <dgm:prSet presAssocID="{6217B511-B97D-4E7E-9F06-B80068391BCE}" presName="conn2-1" presStyleLbl="parChTrans1D4" presStyleIdx="6" presStyleCnt="10"/>
      <dgm:spPr/>
    </dgm:pt>
    <dgm:pt modelId="{DA66EC88-E9CF-41D9-ADAF-29F197A8CD57}" type="pres">
      <dgm:prSet presAssocID="{6217B511-B97D-4E7E-9F06-B80068391BCE}" presName="connTx" presStyleLbl="parChTrans1D4" presStyleIdx="6" presStyleCnt="10"/>
      <dgm:spPr/>
    </dgm:pt>
    <dgm:pt modelId="{DB637DD3-CF3A-4FA2-AE37-ADAA55944420}" type="pres">
      <dgm:prSet presAssocID="{135DABEE-3590-4976-9B4B-36DA2727FDE5}" presName="root2" presStyleCnt="0"/>
      <dgm:spPr/>
    </dgm:pt>
    <dgm:pt modelId="{C60AEC85-86FF-4678-A421-244D56207E83}" type="pres">
      <dgm:prSet presAssocID="{135DABEE-3590-4976-9B4B-36DA2727FDE5}" presName="LevelTwoTextNode" presStyleLbl="node4" presStyleIdx="6" presStyleCnt="10">
        <dgm:presLayoutVars>
          <dgm:chPref val="3"/>
        </dgm:presLayoutVars>
      </dgm:prSet>
      <dgm:spPr/>
    </dgm:pt>
    <dgm:pt modelId="{59BF5578-ACA3-4A97-ADCA-0A0BF85A0BFC}" type="pres">
      <dgm:prSet presAssocID="{135DABEE-3590-4976-9B4B-36DA2727FDE5}" presName="level3hierChild" presStyleCnt="0"/>
      <dgm:spPr/>
    </dgm:pt>
    <dgm:pt modelId="{3475ED35-035C-4633-96A3-1826E94A02C8}" type="pres">
      <dgm:prSet presAssocID="{BD019DE8-B1FF-462F-ADA9-D14F72C4AA69}" presName="conn2-1" presStyleLbl="parChTrans1D4" presStyleIdx="7" presStyleCnt="10"/>
      <dgm:spPr/>
    </dgm:pt>
    <dgm:pt modelId="{751A006B-D315-4F6F-8F7B-ADA0AC7EA5AF}" type="pres">
      <dgm:prSet presAssocID="{BD019DE8-B1FF-462F-ADA9-D14F72C4AA69}" presName="connTx" presStyleLbl="parChTrans1D4" presStyleIdx="7" presStyleCnt="10"/>
      <dgm:spPr/>
    </dgm:pt>
    <dgm:pt modelId="{E9929A78-B6B4-4D1C-941F-98C6F64ADFAF}" type="pres">
      <dgm:prSet presAssocID="{B54D6F2C-86CF-470C-9BC0-8276FCEA1280}" presName="root2" presStyleCnt="0"/>
      <dgm:spPr/>
    </dgm:pt>
    <dgm:pt modelId="{F37C075D-66A4-46AD-AC2C-CB5EFC94E63F}" type="pres">
      <dgm:prSet presAssocID="{B54D6F2C-86CF-470C-9BC0-8276FCEA1280}" presName="LevelTwoTextNode" presStyleLbl="node4" presStyleIdx="7" presStyleCnt="10">
        <dgm:presLayoutVars>
          <dgm:chPref val="3"/>
        </dgm:presLayoutVars>
      </dgm:prSet>
      <dgm:spPr/>
    </dgm:pt>
    <dgm:pt modelId="{465AE0D8-FD0E-4A47-9CA2-01C347669DA5}" type="pres">
      <dgm:prSet presAssocID="{B54D6F2C-86CF-470C-9BC0-8276FCEA1280}" presName="level3hierChild" presStyleCnt="0"/>
      <dgm:spPr/>
    </dgm:pt>
    <dgm:pt modelId="{8562A585-1FBD-4007-A075-C0115ACC37DE}" type="pres">
      <dgm:prSet presAssocID="{DA9C35FA-34AC-479B-BE05-360D19FDFB38}" presName="conn2-1" presStyleLbl="parChTrans1D4" presStyleIdx="8" presStyleCnt="10"/>
      <dgm:spPr/>
    </dgm:pt>
    <dgm:pt modelId="{7F12EBA2-DCCC-43E3-9294-8D07129481B3}" type="pres">
      <dgm:prSet presAssocID="{DA9C35FA-34AC-479B-BE05-360D19FDFB38}" presName="connTx" presStyleLbl="parChTrans1D4" presStyleIdx="8" presStyleCnt="10"/>
      <dgm:spPr/>
    </dgm:pt>
    <dgm:pt modelId="{7FE7E237-DAFF-4136-8B0F-8AAE3086508E}" type="pres">
      <dgm:prSet presAssocID="{8685D79E-EFAD-4620-A0EE-3BFB8D893AA0}" presName="root2" presStyleCnt="0"/>
      <dgm:spPr/>
    </dgm:pt>
    <dgm:pt modelId="{AF7EEF0B-7D1D-4403-874D-444546331BD7}" type="pres">
      <dgm:prSet presAssocID="{8685D79E-EFAD-4620-A0EE-3BFB8D893AA0}" presName="LevelTwoTextNode" presStyleLbl="node4" presStyleIdx="8" presStyleCnt="10">
        <dgm:presLayoutVars>
          <dgm:chPref val="3"/>
        </dgm:presLayoutVars>
      </dgm:prSet>
      <dgm:spPr/>
    </dgm:pt>
    <dgm:pt modelId="{FF677BC9-003A-4966-B607-DE38CAB95294}" type="pres">
      <dgm:prSet presAssocID="{8685D79E-EFAD-4620-A0EE-3BFB8D893AA0}" presName="level3hierChild" presStyleCnt="0"/>
      <dgm:spPr/>
    </dgm:pt>
    <dgm:pt modelId="{C619DF9C-9620-4035-BC28-F36D2E7093C4}" type="pres">
      <dgm:prSet presAssocID="{6C2DA295-1347-4527-91D0-A790018DA7C4}" presName="conn2-1" presStyleLbl="parChTrans1D4" presStyleIdx="9" presStyleCnt="10"/>
      <dgm:spPr/>
    </dgm:pt>
    <dgm:pt modelId="{D55C4221-F985-4EDA-A8BC-B56DFC7AB025}" type="pres">
      <dgm:prSet presAssocID="{6C2DA295-1347-4527-91D0-A790018DA7C4}" presName="connTx" presStyleLbl="parChTrans1D4" presStyleIdx="9" presStyleCnt="10"/>
      <dgm:spPr/>
    </dgm:pt>
    <dgm:pt modelId="{37ECBE7D-0913-4067-ACEB-CC8A45F9C354}" type="pres">
      <dgm:prSet presAssocID="{0E0CF844-54ED-4020-8B7E-C14033170705}" presName="root2" presStyleCnt="0"/>
      <dgm:spPr/>
    </dgm:pt>
    <dgm:pt modelId="{45AE21FD-AD6A-48B8-9910-499DEE714C5E}" type="pres">
      <dgm:prSet presAssocID="{0E0CF844-54ED-4020-8B7E-C14033170705}" presName="LevelTwoTextNode" presStyleLbl="node4" presStyleIdx="9" presStyleCnt="10">
        <dgm:presLayoutVars>
          <dgm:chPref val="3"/>
        </dgm:presLayoutVars>
      </dgm:prSet>
      <dgm:spPr/>
    </dgm:pt>
    <dgm:pt modelId="{D6EB8975-B82D-465F-9FB9-C95B8C5D66F9}" type="pres">
      <dgm:prSet presAssocID="{0E0CF844-54ED-4020-8B7E-C14033170705}" presName="level3hierChild" presStyleCnt="0"/>
      <dgm:spPr/>
    </dgm:pt>
    <dgm:pt modelId="{D83C39C3-3123-466D-9C67-3D1E4B6E6FCB}" type="pres">
      <dgm:prSet presAssocID="{E0D41436-D19B-4943-BFBF-B1A1E541DB03}" presName="conn2-1" presStyleLbl="parChTrans1D2" presStyleIdx="1" presStyleCnt="2"/>
      <dgm:spPr/>
    </dgm:pt>
    <dgm:pt modelId="{51499D04-494F-4131-8D1C-2F9F67900A6A}" type="pres">
      <dgm:prSet presAssocID="{E0D41436-D19B-4943-BFBF-B1A1E541DB03}" presName="connTx" presStyleLbl="parChTrans1D2" presStyleIdx="1" presStyleCnt="2"/>
      <dgm:spPr/>
    </dgm:pt>
    <dgm:pt modelId="{751C25E6-F5D8-4F7C-A1FB-9A06D78C200A}" type="pres">
      <dgm:prSet presAssocID="{5785EFF4-0BEF-4514-8258-261638032C24}" presName="root2" presStyleCnt="0"/>
      <dgm:spPr/>
    </dgm:pt>
    <dgm:pt modelId="{5AA54A40-B9B2-49B9-BA5A-46EB0B48C54A}" type="pres">
      <dgm:prSet presAssocID="{5785EFF4-0BEF-4514-8258-261638032C24}" presName="LevelTwoTextNode" presStyleLbl="node2" presStyleIdx="1" presStyleCnt="2">
        <dgm:presLayoutVars>
          <dgm:chPref val="3"/>
        </dgm:presLayoutVars>
      </dgm:prSet>
      <dgm:spPr/>
    </dgm:pt>
    <dgm:pt modelId="{064C848D-B631-49D6-9A68-C52ADFC41795}" type="pres">
      <dgm:prSet presAssocID="{5785EFF4-0BEF-4514-8258-261638032C24}" presName="level3hierChild" presStyleCnt="0"/>
      <dgm:spPr/>
    </dgm:pt>
    <dgm:pt modelId="{D30DEE93-ECEA-42FF-BF74-F40A83C8A8DD}" type="pres">
      <dgm:prSet presAssocID="{2567CD0B-9326-4632-AE98-03E848A7BA4F}" presName="conn2-1" presStyleLbl="parChTrans1D3" presStyleIdx="2" presStyleCnt="4"/>
      <dgm:spPr/>
    </dgm:pt>
    <dgm:pt modelId="{7533C9EC-4E5D-4E30-8124-2FF9F8FED365}" type="pres">
      <dgm:prSet presAssocID="{2567CD0B-9326-4632-AE98-03E848A7BA4F}" presName="connTx" presStyleLbl="parChTrans1D3" presStyleIdx="2" presStyleCnt="4"/>
      <dgm:spPr/>
    </dgm:pt>
    <dgm:pt modelId="{8044E90B-11A3-4DE0-A666-974F50583152}" type="pres">
      <dgm:prSet presAssocID="{DA8B9822-BEF8-4752-A5FF-5CB3433B1C7E}" presName="root2" presStyleCnt="0"/>
      <dgm:spPr/>
    </dgm:pt>
    <dgm:pt modelId="{02287B57-0222-4B5C-937D-731359DFEAAE}" type="pres">
      <dgm:prSet presAssocID="{DA8B9822-BEF8-4752-A5FF-5CB3433B1C7E}" presName="LevelTwoTextNode" presStyleLbl="node3" presStyleIdx="2" presStyleCnt="4" custScaleY="157046">
        <dgm:presLayoutVars>
          <dgm:chPref val="3"/>
        </dgm:presLayoutVars>
      </dgm:prSet>
      <dgm:spPr/>
    </dgm:pt>
    <dgm:pt modelId="{BBDFA48C-0B19-431F-8973-97AC63306DB1}" type="pres">
      <dgm:prSet presAssocID="{DA8B9822-BEF8-4752-A5FF-5CB3433B1C7E}" presName="level3hierChild" presStyleCnt="0"/>
      <dgm:spPr/>
    </dgm:pt>
    <dgm:pt modelId="{5E470BD0-65FA-43D1-93D8-83E7BA7AD82E}" type="pres">
      <dgm:prSet presAssocID="{29903FEC-644C-4187-8F7F-F471FBD4B7A4}" presName="conn2-1" presStyleLbl="parChTrans1D3" presStyleIdx="3" presStyleCnt="4"/>
      <dgm:spPr/>
    </dgm:pt>
    <dgm:pt modelId="{26D21673-EFC6-405D-90ED-3AA5CCCE0EAD}" type="pres">
      <dgm:prSet presAssocID="{29903FEC-644C-4187-8F7F-F471FBD4B7A4}" presName="connTx" presStyleLbl="parChTrans1D3" presStyleIdx="3" presStyleCnt="4"/>
      <dgm:spPr/>
    </dgm:pt>
    <dgm:pt modelId="{448D3937-054E-4511-8AB0-88D285B04A18}" type="pres">
      <dgm:prSet presAssocID="{FA0B0210-7966-4BF0-AD2C-B0C4FAA4B00D}" presName="root2" presStyleCnt="0"/>
      <dgm:spPr/>
    </dgm:pt>
    <dgm:pt modelId="{0453F112-0F12-40CD-BAB0-A6B42134F56D}" type="pres">
      <dgm:prSet presAssocID="{FA0B0210-7966-4BF0-AD2C-B0C4FAA4B00D}" presName="LevelTwoTextNode" presStyleLbl="node3" presStyleIdx="3" presStyleCnt="4" custScaleY="154519">
        <dgm:presLayoutVars>
          <dgm:chPref val="3"/>
        </dgm:presLayoutVars>
      </dgm:prSet>
      <dgm:spPr/>
    </dgm:pt>
    <dgm:pt modelId="{E7F4076D-6E5A-4C06-B5FE-83A6B68C6B0A}" type="pres">
      <dgm:prSet presAssocID="{FA0B0210-7966-4BF0-AD2C-B0C4FAA4B00D}" presName="level3hierChild" presStyleCnt="0"/>
      <dgm:spPr/>
    </dgm:pt>
  </dgm:ptLst>
  <dgm:cxnLst>
    <dgm:cxn modelId="{4DE91002-7BA1-44F1-9AB0-6FDFB86FB67D}" type="presOf" srcId="{55E6641E-0D1E-4D83-8EFF-A475204955EF}" destId="{46C92547-6FE8-44CF-9463-316BAD765AA1}" srcOrd="1" destOrd="0" presId="urn:microsoft.com/office/officeart/2008/layout/HorizontalMultiLevelHierarchy"/>
    <dgm:cxn modelId="{B3012002-6A4A-4F53-BCD4-11626E070440}" srcId="{11823219-7845-45A9-900C-B36B6AF80AC1}" destId="{8685D79E-EFAD-4620-A0EE-3BFB8D893AA0}" srcOrd="3" destOrd="0" parTransId="{DA9C35FA-34AC-479B-BE05-360D19FDFB38}" sibTransId="{16D86C5B-28DB-4799-820D-EAC0C94093E4}"/>
    <dgm:cxn modelId="{E6400705-1624-4EA4-A3AD-4E44BE16C4C0}" srcId="{5785EFF4-0BEF-4514-8258-261638032C24}" destId="{DA8B9822-BEF8-4752-A5FF-5CB3433B1C7E}" srcOrd="0" destOrd="0" parTransId="{2567CD0B-9326-4632-AE98-03E848A7BA4F}" sibTransId="{BFBBAAB3-541E-4E8E-BEA2-C2E42C5A4E68}"/>
    <dgm:cxn modelId="{10F93407-629A-42B5-B6EF-CD338DB16B7F}" type="presOf" srcId="{5785EFF4-0BEF-4514-8258-261638032C24}" destId="{5AA54A40-B9B2-49B9-BA5A-46EB0B48C54A}" srcOrd="0" destOrd="0" presId="urn:microsoft.com/office/officeart/2008/layout/HorizontalMultiLevelHierarchy"/>
    <dgm:cxn modelId="{0B25040B-4985-4EDC-8535-B3A137CB13C7}" type="presOf" srcId="{6C166744-36DE-4AD3-9377-37917EC8C94D}" destId="{E1A8247E-8691-4059-B088-C7C0E8D3CBBA}" srcOrd="0" destOrd="0" presId="urn:microsoft.com/office/officeart/2008/layout/HorizontalMultiLevelHierarchy"/>
    <dgm:cxn modelId="{C1ADDA0B-ED3C-414C-92B3-BD96803AE497}" srcId="{AB2F4159-C15C-447E-B66B-D69AE7FA8523}" destId="{6C166744-36DE-4AD3-9377-37917EC8C94D}" srcOrd="2" destOrd="0" parTransId="{752CE0A9-79CD-4985-A115-0DF01EC8094A}" sibTransId="{BCF5F20F-3693-485E-B8E4-74EE88DF9511}"/>
    <dgm:cxn modelId="{7DB7620E-928B-4B54-99F0-00C814F5DE0A}" type="presOf" srcId="{BD019DE8-B1FF-462F-ADA9-D14F72C4AA69}" destId="{751A006B-D315-4F6F-8F7B-ADA0AC7EA5AF}" srcOrd="1" destOrd="0" presId="urn:microsoft.com/office/officeart/2008/layout/HorizontalMultiLevelHierarchy"/>
    <dgm:cxn modelId="{F0FCF313-2259-4C0B-B994-9AA5A04C8D6E}" type="presOf" srcId="{6217B511-B97D-4E7E-9F06-B80068391BCE}" destId="{DA66EC88-E9CF-41D9-ADAF-29F197A8CD57}" srcOrd="1" destOrd="0" presId="urn:microsoft.com/office/officeart/2008/layout/HorizontalMultiLevelHierarchy"/>
    <dgm:cxn modelId="{4E3AD116-1CCD-4630-BC8B-75B848823769}" type="presOf" srcId="{FA0B0210-7966-4BF0-AD2C-B0C4FAA4B00D}" destId="{0453F112-0F12-40CD-BAB0-A6B42134F56D}" srcOrd="0" destOrd="0" presId="urn:microsoft.com/office/officeart/2008/layout/HorizontalMultiLevelHierarchy"/>
    <dgm:cxn modelId="{14B8521B-FF82-4623-8334-8B34C0E3716F}" type="presOf" srcId="{05F3244E-7741-476D-A876-9AA3D9E9451B}" destId="{9D0800B9-FCE3-4FCB-910A-A6BC02C2E566}" srcOrd="1" destOrd="0" presId="urn:microsoft.com/office/officeart/2008/layout/HorizontalMultiLevelHierarchy"/>
    <dgm:cxn modelId="{353BE61B-5AD7-4F0F-95B2-FA6E5B85EED0}" type="presOf" srcId="{6C2DA295-1347-4527-91D0-A790018DA7C4}" destId="{C619DF9C-9620-4035-BC28-F36D2E7093C4}" srcOrd="0" destOrd="0" presId="urn:microsoft.com/office/officeart/2008/layout/HorizontalMultiLevelHierarchy"/>
    <dgm:cxn modelId="{7CF1361C-C1F1-41C0-A483-F102579BB729}" type="presOf" srcId="{2567CD0B-9326-4632-AE98-03E848A7BA4F}" destId="{7533C9EC-4E5D-4E30-8124-2FF9F8FED365}" srcOrd="1" destOrd="0" presId="urn:microsoft.com/office/officeart/2008/layout/HorizontalMultiLevelHierarchy"/>
    <dgm:cxn modelId="{BB061C1F-29E3-4E6E-8B75-2352BF84338D}" type="presOf" srcId="{61521666-D68A-40EC-AF67-1E2164CDF370}" destId="{A0A28075-5545-4E9E-9D0D-56EA74532F69}" srcOrd="0" destOrd="0" presId="urn:microsoft.com/office/officeart/2008/layout/HorizontalMultiLevelHierarchy"/>
    <dgm:cxn modelId="{0A3F0D20-EF57-4E82-99F3-2BBF672717C4}" type="presOf" srcId="{135DABEE-3590-4976-9B4B-36DA2727FDE5}" destId="{C60AEC85-86FF-4678-A421-244D56207E83}" srcOrd="0" destOrd="0" presId="urn:microsoft.com/office/officeart/2008/layout/HorizontalMultiLevelHierarchy"/>
    <dgm:cxn modelId="{9F07052E-A94F-4393-AC64-06D76E38CE4A}" type="presOf" srcId="{29903FEC-644C-4187-8F7F-F471FBD4B7A4}" destId="{26D21673-EFC6-405D-90ED-3AA5CCCE0EAD}" srcOrd="1" destOrd="0" presId="urn:microsoft.com/office/officeart/2008/layout/HorizontalMultiLevelHierarchy"/>
    <dgm:cxn modelId="{24A76937-E87C-407E-88F7-45CB3B9DFD59}" type="presOf" srcId="{AB2F4159-C15C-447E-B66B-D69AE7FA8523}" destId="{1C062C46-6C58-4573-8FAE-084D826EAC3C}" srcOrd="0" destOrd="0" presId="urn:microsoft.com/office/officeart/2008/layout/HorizontalMultiLevelHierarchy"/>
    <dgm:cxn modelId="{34AADC39-19AE-4DD7-9C75-BCD2269C704C}" type="presOf" srcId="{BD019DE8-B1FF-462F-ADA9-D14F72C4AA69}" destId="{3475ED35-035C-4633-96A3-1826E94A02C8}" srcOrd="0" destOrd="0" presId="urn:microsoft.com/office/officeart/2008/layout/HorizontalMultiLevelHierarchy"/>
    <dgm:cxn modelId="{D8E0575C-D2A0-4F63-AC73-B004DC48D443}" type="presOf" srcId="{DA8B9822-BEF8-4752-A5FF-5CB3433B1C7E}" destId="{02287B57-0222-4B5C-937D-731359DFEAAE}" srcOrd="0" destOrd="0" presId="urn:microsoft.com/office/officeart/2008/layout/HorizontalMultiLevelHierarchy"/>
    <dgm:cxn modelId="{EA34C05C-1D4D-43EF-BFEE-407116CE8FCB}" type="presOf" srcId="{8163A6D6-5165-445F-BC79-CAEA3D27C1F0}" destId="{052A4050-1B76-48B5-B468-752ACB8E6B64}" srcOrd="1" destOrd="0" presId="urn:microsoft.com/office/officeart/2008/layout/HorizontalMultiLevelHierarchy"/>
    <dgm:cxn modelId="{FF945D5D-3BB2-423C-AC44-72DF0A19573D}" type="presOf" srcId="{0E0CF844-54ED-4020-8B7E-C14033170705}" destId="{45AE21FD-AD6A-48B8-9910-499DEE714C5E}" srcOrd="0" destOrd="0" presId="urn:microsoft.com/office/officeart/2008/layout/HorizontalMultiLevelHierarchy"/>
    <dgm:cxn modelId="{7DFCD043-5C21-4C83-9559-000CA56FC8A4}" type="presOf" srcId="{41318D84-38DB-4463-BDD6-67FDFC895B1E}" destId="{43C749BA-7B61-4DE5-9E1A-E94DA6D3996E}" srcOrd="0" destOrd="0" presId="urn:microsoft.com/office/officeart/2008/layout/HorizontalMultiLevelHierarchy"/>
    <dgm:cxn modelId="{1F682A64-4A74-49B1-A770-A8E1B29C2AE3}" type="presOf" srcId="{2567CD0B-9326-4632-AE98-03E848A7BA4F}" destId="{D30DEE93-ECEA-42FF-BF74-F40A83C8A8DD}" srcOrd="0" destOrd="0" presId="urn:microsoft.com/office/officeart/2008/layout/HorizontalMultiLevelHierarchy"/>
    <dgm:cxn modelId="{9048AC68-009C-43F3-BA85-C89D7CCDF02A}" type="presOf" srcId="{55F21C57-FF30-48C1-B86C-25567913A1F4}" destId="{5BD7467B-8CDA-465E-9AA0-2B14118B6DAE}" srcOrd="1" destOrd="0" presId="urn:microsoft.com/office/officeart/2008/layout/HorizontalMultiLevelHierarchy"/>
    <dgm:cxn modelId="{D30FBB6B-4EE6-4835-9816-939BEDD5C17A}" type="presOf" srcId="{61521666-D68A-40EC-AF67-1E2164CDF370}" destId="{2AB1A73E-78D1-4B9F-B78E-B46C1AC3D117}" srcOrd="1" destOrd="0" presId="urn:microsoft.com/office/officeart/2008/layout/HorizontalMultiLevelHierarchy"/>
    <dgm:cxn modelId="{8539676D-AE40-4FCA-A7C5-BA8B353FE751}" type="presOf" srcId="{05F3244E-7741-476D-A876-9AA3D9E9451B}" destId="{48B23274-8ECC-4DD9-9239-2B7C29E33D45}" srcOrd="0" destOrd="0" presId="urn:microsoft.com/office/officeart/2008/layout/HorizontalMultiLevelHierarchy"/>
    <dgm:cxn modelId="{55738D6E-469B-456B-BCD7-AA4E13EE0BD4}" srcId="{7B339489-30AA-4A9F-BCEF-986FDF64EABA}" destId="{1FFFC2BC-D1E3-4642-B92D-7EAAD5A1F89B}" srcOrd="0" destOrd="0" parTransId="{9EA50890-D708-4D11-8519-D159A216F88B}" sibTransId="{39A950C5-DA43-45B7-B385-A1AF1BFF2FB3}"/>
    <dgm:cxn modelId="{8624CC4E-8697-49EA-A0C8-6401759C8F22}" type="presOf" srcId="{8685D79E-EFAD-4620-A0EE-3BFB8D893AA0}" destId="{AF7EEF0B-7D1D-4403-874D-444546331BD7}" srcOrd="0" destOrd="0" presId="urn:microsoft.com/office/officeart/2008/layout/HorizontalMultiLevelHierarchy"/>
    <dgm:cxn modelId="{6A73164F-D15F-4648-824B-D27A4151375E}" type="presOf" srcId="{26BBD0CB-4C45-42C4-9B94-856DA42AABE6}" destId="{6A2A16A8-F3D5-4E78-82BB-6099EF8B303D}" srcOrd="0" destOrd="0" presId="urn:microsoft.com/office/officeart/2008/layout/HorizontalMultiLevelHierarchy"/>
    <dgm:cxn modelId="{30338D6F-68EE-442A-ACC2-AA4E8FA7836F}" srcId="{7A99B1CC-B08E-46F4-97ED-B686C3D1FF08}" destId="{41318D84-38DB-4463-BDD6-67FDFC895B1E}" srcOrd="0" destOrd="0" parTransId="{B82CBC03-028A-48CB-914B-840CDCF25AEB}" sibTransId="{B94ECCA9-0CE1-4DFB-BC41-97145D8760D0}"/>
    <dgm:cxn modelId="{27C6C270-7448-43D8-81C9-0D2B3AD7D753}" type="presOf" srcId="{00EA83CF-0A53-44BF-A7D7-43AF55CDA1FA}" destId="{FE7ABF81-06AC-4EBB-ABAC-908669818D89}" srcOrd="1" destOrd="0" presId="urn:microsoft.com/office/officeart/2008/layout/HorizontalMultiLevelHierarchy"/>
    <dgm:cxn modelId="{E01D8F74-5A4C-4BA7-AEB0-D0E1669499EC}" type="presOf" srcId="{B54D6F2C-86CF-470C-9BC0-8276FCEA1280}" destId="{F37C075D-66A4-46AD-AC2C-CB5EFC94E63F}" srcOrd="0" destOrd="0" presId="urn:microsoft.com/office/officeart/2008/layout/HorizontalMultiLevelHierarchy"/>
    <dgm:cxn modelId="{11A0BC74-0D90-488E-BC25-B773086CBAF9}" type="presOf" srcId="{752CE0A9-79CD-4985-A115-0DF01EC8094A}" destId="{DEFE7457-9AA5-49BC-8A38-28423C3537E9}" srcOrd="0" destOrd="0" presId="urn:microsoft.com/office/officeart/2008/layout/HorizontalMultiLevelHierarchy"/>
    <dgm:cxn modelId="{5BA91C77-8C20-4120-A8D1-0C6979856FA6}" type="presOf" srcId="{55E6641E-0D1E-4D83-8EFF-A475204955EF}" destId="{5C9746DC-C529-4A2A-9098-46EF69281819}" srcOrd="0" destOrd="0" presId="urn:microsoft.com/office/officeart/2008/layout/HorizontalMultiLevelHierarchy"/>
    <dgm:cxn modelId="{EEFF3657-4E42-45F8-B650-2F66C968989D}" type="presOf" srcId="{7B339489-30AA-4A9F-BCEF-986FDF64EABA}" destId="{6471F9CE-F5C5-4495-8EB2-98B9B19FA251}" srcOrd="0" destOrd="0" presId="urn:microsoft.com/office/officeart/2008/layout/HorizontalMultiLevelHierarchy"/>
    <dgm:cxn modelId="{A16DD559-38E3-47DF-8328-A8F93F533E03}" type="presOf" srcId="{8163A6D6-5165-445F-BC79-CAEA3D27C1F0}" destId="{32561244-F9FF-405D-A7FC-F44289E36246}" srcOrd="0" destOrd="0" presId="urn:microsoft.com/office/officeart/2008/layout/HorizontalMultiLevelHierarchy"/>
    <dgm:cxn modelId="{E0E5865A-681F-43C7-AC40-EAAA4CB1B58F}" type="presOf" srcId="{DA9C35FA-34AC-479B-BE05-360D19FDFB38}" destId="{8562A585-1FBD-4007-A075-C0115ACC37DE}" srcOrd="0" destOrd="0" presId="urn:microsoft.com/office/officeart/2008/layout/HorizontalMultiLevelHierarchy"/>
    <dgm:cxn modelId="{6B42C37A-7912-4F69-A080-D3E8D42AAC5C}" srcId="{41318D84-38DB-4463-BDD6-67FDFC895B1E}" destId="{1D578C45-0B01-4902-8030-BD723011DF5E}" srcOrd="0" destOrd="0" parTransId="{55E6641E-0D1E-4D83-8EFF-A475204955EF}" sibTransId="{A786FCD0-1676-4C0D-8B0A-5218632F668A}"/>
    <dgm:cxn modelId="{765CFB7F-0962-4AF8-B4D9-863F6DEBB3E1}" type="presOf" srcId="{E0D41436-D19B-4943-BFBF-B1A1E541DB03}" destId="{51499D04-494F-4131-8D1C-2F9F67900A6A}" srcOrd="1" destOrd="0" presId="urn:microsoft.com/office/officeart/2008/layout/HorizontalMultiLevelHierarchy"/>
    <dgm:cxn modelId="{34F30081-6F95-4277-8605-A04C05903134}" srcId="{AB2F4159-C15C-447E-B66B-D69AE7FA8523}" destId="{18F70647-6595-4BE7-877F-05B0CD0E53D4}" srcOrd="0" destOrd="0" parTransId="{55F21C57-FF30-48C1-B86C-25567913A1F4}" sibTransId="{1A6E0E35-C7B9-4FBF-9D5B-76635C69B3CA}"/>
    <dgm:cxn modelId="{7006E784-233E-4B43-96E6-2959C440C379}" type="presOf" srcId="{5B4132A9-A7DA-4F60-A8CF-699C88BB8824}" destId="{D7DD73DF-6CD6-4412-9B08-B1E15FB28EA6}" srcOrd="0" destOrd="0" presId="urn:microsoft.com/office/officeart/2008/layout/HorizontalMultiLevelHierarchy"/>
    <dgm:cxn modelId="{7AA25E91-795E-426D-86F3-4591FFFAFC5D}" type="presOf" srcId="{7A99B1CC-B08E-46F4-97ED-B686C3D1FF08}" destId="{EA397D57-FC9A-4D4C-97ED-BB08D08E90BB}" srcOrd="0" destOrd="0" presId="urn:microsoft.com/office/officeart/2008/layout/HorizontalMultiLevelHierarchy"/>
    <dgm:cxn modelId="{5B393C99-35D1-40EF-9E67-4A42F7925914}" type="presOf" srcId="{6217B511-B97D-4E7E-9F06-B80068391BCE}" destId="{CBC5D1B3-B3BF-46F6-AEA4-8AAB6C746C5A}" srcOrd="0" destOrd="0" presId="urn:microsoft.com/office/officeart/2008/layout/HorizontalMultiLevelHierarchy"/>
    <dgm:cxn modelId="{054E56A2-921D-46FD-8FCF-6883ABA39BFE}" srcId="{7B339489-30AA-4A9F-BCEF-986FDF64EABA}" destId="{26BBD0CB-4C45-42C4-9B94-856DA42AABE6}" srcOrd="1" destOrd="0" parTransId="{FA2C8AA5-992F-4853-9ABF-4100FE3E7A93}" sibTransId="{9006893B-18D6-4ECF-A122-E2F8E8C69BCE}"/>
    <dgm:cxn modelId="{7D04F1A3-8731-4A30-BD0E-60255C46E75B}" type="presOf" srcId="{FA2C8AA5-992F-4853-9ABF-4100FE3E7A93}" destId="{CF5BC9B4-C5CB-4B98-BC70-324E82D5B223}" srcOrd="1" destOrd="0" presId="urn:microsoft.com/office/officeart/2008/layout/HorizontalMultiLevelHierarchy"/>
    <dgm:cxn modelId="{1A9CC6AE-1B7E-47AD-8495-73D8EA4F69A4}" srcId="{11823219-7845-45A9-900C-B36B6AF80AC1}" destId="{B54D6F2C-86CF-470C-9BC0-8276FCEA1280}" srcOrd="2" destOrd="0" parTransId="{BD019DE8-B1FF-462F-ADA9-D14F72C4AA69}" sibTransId="{AC69BE28-54FD-4498-9919-3C140DA89DB7}"/>
    <dgm:cxn modelId="{0E398FAF-6C37-4003-B8F1-AD85944A8C00}" type="presOf" srcId="{9EA50890-D708-4D11-8519-D159A216F88B}" destId="{141DAF8E-E2DF-4E3F-973D-0E84E9FFFA0D}" srcOrd="1" destOrd="0" presId="urn:microsoft.com/office/officeart/2008/layout/HorizontalMultiLevelHierarchy"/>
    <dgm:cxn modelId="{0ED802B0-B266-4501-A9A3-9C54F9A3441E}" srcId="{AB2F4159-C15C-447E-B66B-D69AE7FA8523}" destId="{7B339489-30AA-4A9F-BCEF-986FDF64EABA}" srcOrd="1" destOrd="0" parTransId="{61521666-D68A-40EC-AF67-1E2164CDF370}" sibTransId="{FA8CBEA3-A23C-4F20-8962-CBB8E7E67108}"/>
    <dgm:cxn modelId="{D91E05B0-1711-4D74-847D-7A3CDEF93371}" type="presOf" srcId="{9EA50890-D708-4D11-8519-D159A216F88B}" destId="{6CEBF47A-84B4-43E0-91CA-FD142339A813}" srcOrd="0" destOrd="0" presId="urn:microsoft.com/office/officeart/2008/layout/HorizontalMultiLevelHierarchy"/>
    <dgm:cxn modelId="{F6B63BB3-33D1-48F8-9905-76899FCF530E}" type="presOf" srcId="{FA2C8AA5-992F-4853-9ABF-4100FE3E7A93}" destId="{812DBEBB-4751-4771-86DF-1076C9E87232}" srcOrd="0" destOrd="0" presId="urn:microsoft.com/office/officeart/2008/layout/HorizontalMultiLevelHierarchy"/>
    <dgm:cxn modelId="{B6022DB8-D05F-4777-9015-72207C63A4E1}" type="presOf" srcId="{29903FEC-644C-4187-8F7F-F471FBD4B7A4}" destId="{5E470BD0-65FA-43D1-93D8-83E7BA7AD82E}" srcOrd="0" destOrd="0" presId="urn:microsoft.com/office/officeart/2008/layout/HorizontalMultiLevelHierarchy"/>
    <dgm:cxn modelId="{F5724ABF-56E0-47BA-B905-D8D9FD2B594C}" srcId="{11823219-7845-45A9-900C-B36B6AF80AC1}" destId="{5B4132A9-A7DA-4F60-A8CF-699C88BB8824}" srcOrd="0" destOrd="0" parTransId="{05F3244E-7741-476D-A876-9AA3D9E9451B}" sibTransId="{AAB308CC-D2D6-4F22-9309-4455620E24F4}"/>
    <dgm:cxn modelId="{EEA188C5-9496-4460-8C11-AAFE4272230F}" srcId="{11823219-7845-45A9-900C-B36B6AF80AC1}" destId="{135DABEE-3590-4976-9B4B-36DA2727FDE5}" srcOrd="1" destOrd="0" parTransId="{6217B511-B97D-4E7E-9F06-B80068391BCE}" sibTransId="{B4D61675-220B-474C-AABA-15E85081C33C}"/>
    <dgm:cxn modelId="{C58A07C7-EAC6-4864-8DE5-3FEE4DD9C569}" type="presOf" srcId="{55F21C57-FF30-48C1-B86C-25567913A1F4}" destId="{756160F0-0314-4360-878D-3DB64643F608}" srcOrd="0" destOrd="0" presId="urn:microsoft.com/office/officeart/2008/layout/HorizontalMultiLevelHierarchy"/>
    <dgm:cxn modelId="{AAEFE4C7-658E-4AC6-BADA-56E7115BAF7B}" type="presOf" srcId="{11823219-7845-45A9-900C-B36B6AF80AC1}" destId="{71B8FED8-CC2A-4997-B9C0-0D0279167BDD}" srcOrd="0" destOrd="0" presId="urn:microsoft.com/office/officeart/2008/layout/HorizontalMultiLevelHierarchy"/>
    <dgm:cxn modelId="{EAAFFBC9-D065-48D2-ADA6-6FFF0D21CFA6}" srcId="{1D578C45-0B01-4902-8030-BD723011DF5E}" destId="{AB2F4159-C15C-447E-B66B-D69AE7FA8523}" srcOrd="0" destOrd="0" parTransId="{8163A6D6-5165-445F-BC79-CAEA3D27C1F0}" sibTransId="{688FF80A-15D9-43B4-A372-C9E4503941AC}"/>
    <dgm:cxn modelId="{E67295D5-F9DB-483D-B3A3-BAC598C3FAC9}" type="presOf" srcId="{6C2DA295-1347-4527-91D0-A790018DA7C4}" destId="{D55C4221-F985-4EDA-A8BC-B56DFC7AB025}" srcOrd="1" destOrd="0" presId="urn:microsoft.com/office/officeart/2008/layout/HorizontalMultiLevelHierarchy"/>
    <dgm:cxn modelId="{EDA413D8-DBF8-431E-92A7-8CC4F30F23C2}" srcId="{5785EFF4-0BEF-4514-8258-261638032C24}" destId="{FA0B0210-7966-4BF0-AD2C-B0C4FAA4B00D}" srcOrd="1" destOrd="0" parTransId="{29903FEC-644C-4187-8F7F-F471FBD4B7A4}" sibTransId="{AD0A96CC-98E2-47B5-8F3E-985B11870E57}"/>
    <dgm:cxn modelId="{528278DE-6BC5-4648-BDE9-DD7D2F9C7A99}" type="presOf" srcId="{1FFFC2BC-D1E3-4642-B92D-7EAAD5A1F89B}" destId="{8BE75A16-A84B-4B55-A648-2671A6C500AA}" srcOrd="0" destOrd="0" presId="urn:microsoft.com/office/officeart/2008/layout/HorizontalMultiLevelHierarchy"/>
    <dgm:cxn modelId="{6BD33AE5-A22E-4B44-AC70-6F4C53427DEA}" srcId="{41318D84-38DB-4463-BDD6-67FDFC895B1E}" destId="{5785EFF4-0BEF-4514-8258-261638032C24}" srcOrd="1" destOrd="0" parTransId="{E0D41436-D19B-4943-BFBF-B1A1E541DB03}" sibTransId="{38900007-0226-492B-981A-7BC4A61ACE22}"/>
    <dgm:cxn modelId="{380267E6-C87B-435A-B581-1A5B301D2F22}" type="presOf" srcId="{DA9C35FA-34AC-479B-BE05-360D19FDFB38}" destId="{7F12EBA2-DCCC-43E3-9294-8D07129481B3}" srcOrd="1" destOrd="0" presId="urn:microsoft.com/office/officeart/2008/layout/HorizontalMultiLevelHierarchy"/>
    <dgm:cxn modelId="{4D9199E6-AD1D-4DCC-A570-797912D2739E}" srcId="{1D578C45-0B01-4902-8030-BD723011DF5E}" destId="{11823219-7845-45A9-900C-B36B6AF80AC1}" srcOrd="1" destOrd="0" parTransId="{00EA83CF-0A53-44BF-A7D7-43AF55CDA1FA}" sibTransId="{BDDD7E1E-CDF3-4C6F-B654-26B58BE551B0}"/>
    <dgm:cxn modelId="{2E2AACEA-1A97-479B-9086-6A41B35FBC99}" type="presOf" srcId="{00EA83CF-0A53-44BF-A7D7-43AF55CDA1FA}" destId="{2CCB2BF8-2F60-4541-B7A1-CBCD4F34BCB9}" srcOrd="0" destOrd="0" presId="urn:microsoft.com/office/officeart/2008/layout/HorizontalMultiLevelHierarchy"/>
    <dgm:cxn modelId="{87274CEE-FA61-434A-8CB6-27931306890C}" type="presOf" srcId="{752CE0A9-79CD-4985-A115-0DF01EC8094A}" destId="{2DE295F4-9CAC-4DD2-8869-22B5F06C5331}" srcOrd="1" destOrd="0" presId="urn:microsoft.com/office/officeart/2008/layout/HorizontalMultiLevelHierarchy"/>
    <dgm:cxn modelId="{771138F1-A89C-4932-A65A-B7D1238CB920}" type="presOf" srcId="{18F70647-6595-4BE7-877F-05B0CD0E53D4}" destId="{D8BEF055-F87A-41EB-92A5-A28AEAC8CE0C}" srcOrd="0" destOrd="0" presId="urn:microsoft.com/office/officeart/2008/layout/HorizontalMultiLevelHierarchy"/>
    <dgm:cxn modelId="{2C9334F2-1312-4124-B0D2-6273179510BA}" srcId="{11823219-7845-45A9-900C-B36B6AF80AC1}" destId="{0E0CF844-54ED-4020-8B7E-C14033170705}" srcOrd="4" destOrd="0" parTransId="{6C2DA295-1347-4527-91D0-A790018DA7C4}" sibTransId="{B3811156-6A4B-4085-BF73-67C3BE0ADC11}"/>
    <dgm:cxn modelId="{1AC845FC-87FF-4DDA-BA50-BE3E4BEB78BB}" type="presOf" srcId="{1D578C45-0B01-4902-8030-BD723011DF5E}" destId="{DF708F53-5525-49F8-8204-F67D75D87099}" srcOrd="0" destOrd="0" presId="urn:microsoft.com/office/officeart/2008/layout/HorizontalMultiLevelHierarchy"/>
    <dgm:cxn modelId="{9B8C2FFF-956E-437B-B0F1-FEAA24DC3DA4}" type="presOf" srcId="{E0D41436-D19B-4943-BFBF-B1A1E541DB03}" destId="{D83C39C3-3123-466D-9C67-3D1E4B6E6FCB}" srcOrd="0" destOrd="0" presId="urn:microsoft.com/office/officeart/2008/layout/HorizontalMultiLevelHierarchy"/>
    <dgm:cxn modelId="{ACE27896-CDF2-48EC-BE7D-349D64F9A1CA}" type="presParOf" srcId="{EA397D57-FC9A-4D4C-97ED-BB08D08E90BB}" destId="{697987C5-A8C0-4FB7-8E63-901CE275269F}" srcOrd="0" destOrd="0" presId="urn:microsoft.com/office/officeart/2008/layout/HorizontalMultiLevelHierarchy"/>
    <dgm:cxn modelId="{9371242E-E892-46B0-AACC-F65F5C66392D}" type="presParOf" srcId="{697987C5-A8C0-4FB7-8E63-901CE275269F}" destId="{43C749BA-7B61-4DE5-9E1A-E94DA6D3996E}" srcOrd="0" destOrd="0" presId="urn:microsoft.com/office/officeart/2008/layout/HorizontalMultiLevelHierarchy"/>
    <dgm:cxn modelId="{5E3F2D88-BF16-4042-B9A3-E348E6F2BB2E}" type="presParOf" srcId="{697987C5-A8C0-4FB7-8E63-901CE275269F}" destId="{ABB382F0-0B5C-4D7E-9A44-219ABB7A934F}" srcOrd="1" destOrd="0" presId="urn:microsoft.com/office/officeart/2008/layout/HorizontalMultiLevelHierarchy"/>
    <dgm:cxn modelId="{1E243337-D5BA-4BB7-9355-B9CFA0774238}" type="presParOf" srcId="{ABB382F0-0B5C-4D7E-9A44-219ABB7A934F}" destId="{5C9746DC-C529-4A2A-9098-46EF69281819}" srcOrd="0" destOrd="0" presId="urn:microsoft.com/office/officeart/2008/layout/HorizontalMultiLevelHierarchy"/>
    <dgm:cxn modelId="{CC4ABE22-C9F7-4E72-B099-E3C261AF5F56}" type="presParOf" srcId="{5C9746DC-C529-4A2A-9098-46EF69281819}" destId="{46C92547-6FE8-44CF-9463-316BAD765AA1}" srcOrd="0" destOrd="0" presId="urn:microsoft.com/office/officeart/2008/layout/HorizontalMultiLevelHierarchy"/>
    <dgm:cxn modelId="{142806E3-9A31-491B-B595-955C027805D3}" type="presParOf" srcId="{ABB382F0-0B5C-4D7E-9A44-219ABB7A934F}" destId="{DB94F604-1627-4184-AA6C-E179041231B1}" srcOrd="1" destOrd="0" presId="urn:microsoft.com/office/officeart/2008/layout/HorizontalMultiLevelHierarchy"/>
    <dgm:cxn modelId="{DB134A8E-A46A-4891-B27C-2C967C1933E6}" type="presParOf" srcId="{DB94F604-1627-4184-AA6C-E179041231B1}" destId="{DF708F53-5525-49F8-8204-F67D75D87099}" srcOrd="0" destOrd="0" presId="urn:microsoft.com/office/officeart/2008/layout/HorizontalMultiLevelHierarchy"/>
    <dgm:cxn modelId="{AE9A2A36-D65F-48FD-BFAD-6E4DDA1462B9}" type="presParOf" srcId="{DB94F604-1627-4184-AA6C-E179041231B1}" destId="{31670E78-E853-4471-A6B2-E6C0B8FB833F}" srcOrd="1" destOrd="0" presId="urn:microsoft.com/office/officeart/2008/layout/HorizontalMultiLevelHierarchy"/>
    <dgm:cxn modelId="{C86AC6AA-78EC-4F07-B252-668CFF75F0AF}" type="presParOf" srcId="{31670E78-E853-4471-A6B2-E6C0B8FB833F}" destId="{32561244-F9FF-405D-A7FC-F44289E36246}" srcOrd="0" destOrd="0" presId="urn:microsoft.com/office/officeart/2008/layout/HorizontalMultiLevelHierarchy"/>
    <dgm:cxn modelId="{21BC63FE-D3F0-4D55-984D-0CE87BF064AF}" type="presParOf" srcId="{32561244-F9FF-405D-A7FC-F44289E36246}" destId="{052A4050-1B76-48B5-B468-752ACB8E6B64}" srcOrd="0" destOrd="0" presId="urn:microsoft.com/office/officeart/2008/layout/HorizontalMultiLevelHierarchy"/>
    <dgm:cxn modelId="{83B12FE5-BAA7-46E6-A758-27676C1AEE02}" type="presParOf" srcId="{31670E78-E853-4471-A6B2-E6C0B8FB833F}" destId="{35667601-8278-4046-8629-3B5F8A4902B5}" srcOrd="1" destOrd="0" presId="urn:microsoft.com/office/officeart/2008/layout/HorizontalMultiLevelHierarchy"/>
    <dgm:cxn modelId="{4F6883A6-157F-4910-977C-73D1DD0F66AC}" type="presParOf" srcId="{35667601-8278-4046-8629-3B5F8A4902B5}" destId="{1C062C46-6C58-4573-8FAE-084D826EAC3C}" srcOrd="0" destOrd="0" presId="urn:microsoft.com/office/officeart/2008/layout/HorizontalMultiLevelHierarchy"/>
    <dgm:cxn modelId="{99C797B8-4D05-4CC5-BE66-D279FD954FB2}" type="presParOf" srcId="{35667601-8278-4046-8629-3B5F8A4902B5}" destId="{93FECA29-79E5-40D8-9E32-4A906D394F8F}" srcOrd="1" destOrd="0" presId="urn:microsoft.com/office/officeart/2008/layout/HorizontalMultiLevelHierarchy"/>
    <dgm:cxn modelId="{14DBB72A-9EAB-4937-BD50-43691C4FB1A2}" type="presParOf" srcId="{93FECA29-79E5-40D8-9E32-4A906D394F8F}" destId="{756160F0-0314-4360-878D-3DB64643F608}" srcOrd="0" destOrd="0" presId="urn:microsoft.com/office/officeart/2008/layout/HorizontalMultiLevelHierarchy"/>
    <dgm:cxn modelId="{887825AE-0C57-4EB7-A242-B8F8C91A8F01}" type="presParOf" srcId="{756160F0-0314-4360-878D-3DB64643F608}" destId="{5BD7467B-8CDA-465E-9AA0-2B14118B6DAE}" srcOrd="0" destOrd="0" presId="urn:microsoft.com/office/officeart/2008/layout/HorizontalMultiLevelHierarchy"/>
    <dgm:cxn modelId="{472C59D8-F14D-479F-9DA9-68ACEE986595}" type="presParOf" srcId="{93FECA29-79E5-40D8-9E32-4A906D394F8F}" destId="{3BCE7B66-6F75-40E4-8E46-371663D871E7}" srcOrd="1" destOrd="0" presId="urn:microsoft.com/office/officeart/2008/layout/HorizontalMultiLevelHierarchy"/>
    <dgm:cxn modelId="{6A118507-FA81-4B08-A1CE-B0FC362DF804}" type="presParOf" srcId="{3BCE7B66-6F75-40E4-8E46-371663D871E7}" destId="{D8BEF055-F87A-41EB-92A5-A28AEAC8CE0C}" srcOrd="0" destOrd="0" presId="urn:microsoft.com/office/officeart/2008/layout/HorizontalMultiLevelHierarchy"/>
    <dgm:cxn modelId="{8120CE95-C5B5-4846-BFAA-76121DE8AB6D}" type="presParOf" srcId="{3BCE7B66-6F75-40E4-8E46-371663D871E7}" destId="{E34D6B08-E3D0-4AC8-B715-527CBCF1FFAB}" srcOrd="1" destOrd="0" presId="urn:microsoft.com/office/officeart/2008/layout/HorizontalMultiLevelHierarchy"/>
    <dgm:cxn modelId="{4B1CB565-F7BE-4752-83B2-4C431E5E6C25}" type="presParOf" srcId="{93FECA29-79E5-40D8-9E32-4A906D394F8F}" destId="{A0A28075-5545-4E9E-9D0D-56EA74532F69}" srcOrd="2" destOrd="0" presId="urn:microsoft.com/office/officeart/2008/layout/HorizontalMultiLevelHierarchy"/>
    <dgm:cxn modelId="{7EF07483-5AFD-4075-B440-436D3CE4CB20}" type="presParOf" srcId="{A0A28075-5545-4E9E-9D0D-56EA74532F69}" destId="{2AB1A73E-78D1-4B9F-B78E-B46C1AC3D117}" srcOrd="0" destOrd="0" presId="urn:microsoft.com/office/officeart/2008/layout/HorizontalMultiLevelHierarchy"/>
    <dgm:cxn modelId="{75178DF5-696F-4A40-921B-30A834E430A6}" type="presParOf" srcId="{93FECA29-79E5-40D8-9E32-4A906D394F8F}" destId="{BA009660-4B54-4F43-91E3-3C7F7D7DE96C}" srcOrd="3" destOrd="0" presId="urn:microsoft.com/office/officeart/2008/layout/HorizontalMultiLevelHierarchy"/>
    <dgm:cxn modelId="{C03839AD-5D3F-459D-95A3-9041BD2AA217}" type="presParOf" srcId="{BA009660-4B54-4F43-91E3-3C7F7D7DE96C}" destId="{6471F9CE-F5C5-4495-8EB2-98B9B19FA251}" srcOrd="0" destOrd="0" presId="urn:microsoft.com/office/officeart/2008/layout/HorizontalMultiLevelHierarchy"/>
    <dgm:cxn modelId="{649ABC1F-CDA9-4A30-AC03-C45EE0602D4E}" type="presParOf" srcId="{BA009660-4B54-4F43-91E3-3C7F7D7DE96C}" destId="{61B5F07F-A92E-4259-BF30-0549973BB3B9}" srcOrd="1" destOrd="0" presId="urn:microsoft.com/office/officeart/2008/layout/HorizontalMultiLevelHierarchy"/>
    <dgm:cxn modelId="{BB968683-9465-4385-8861-EBEE8A587D81}" type="presParOf" srcId="{61B5F07F-A92E-4259-BF30-0549973BB3B9}" destId="{6CEBF47A-84B4-43E0-91CA-FD142339A813}" srcOrd="0" destOrd="0" presId="urn:microsoft.com/office/officeart/2008/layout/HorizontalMultiLevelHierarchy"/>
    <dgm:cxn modelId="{67828AD6-4F47-4007-A446-F45AE930E900}" type="presParOf" srcId="{6CEBF47A-84B4-43E0-91CA-FD142339A813}" destId="{141DAF8E-E2DF-4E3F-973D-0E84E9FFFA0D}" srcOrd="0" destOrd="0" presId="urn:microsoft.com/office/officeart/2008/layout/HorizontalMultiLevelHierarchy"/>
    <dgm:cxn modelId="{EDE8EAF0-D792-4979-9191-D96BBBABC8D1}" type="presParOf" srcId="{61B5F07F-A92E-4259-BF30-0549973BB3B9}" destId="{FF89F999-314F-48B9-B4EA-6871C61CFB28}" srcOrd="1" destOrd="0" presId="urn:microsoft.com/office/officeart/2008/layout/HorizontalMultiLevelHierarchy"/>
    <dgm:cxn modelId="{6E64D2B6-1BD6-4A47-9462-F1BA584B077D}" type="presParOf" srcId="{FF89F999-314F-48B9-B4EA-6871C61CFB28}" destId="{8BE75A16-A84B-4B55-A648-2671A6C500AA}" srcOrd="0" destOrd="0" presId="urn:microsoft.com/office/officeart/2008/layout/HorizontalMultiLevelHierarchy"/>
    <dgm:cxn modelId="{6C2DF09A-4FDA-4DEE-8AB6-F8CDD1C40C05}" type="presParOf" srcId="{FF89F999-314F-48B9-B4EA-6871C61CFB28}" destId="{3A84C1CB-1523-4BE4-9C94-40289EC1BA07}" srcOrd="1" destOrd="0" presId="urn:microsoft.com/office/officeart/2008/layout/HorizontalMultiLevelHierarchy"/>
    <dgm:cxn modelId="{84C73BA1-09E0-489F-A627-C6B8E2CC113F}" type="presParOf" srcId="{61B5F07F-A92E-4259-BF30-0549973BB3B9}" destId="{812DBEBB-4751-4771-86DF-1076C9E87232}" srcOrd="2" destOrd="0" presId="urn:microsoft.com/office/officeart/2008/layout/HorizontalMultiLevelHierarchy"/>
    <dgm:cxn modelId="{4663F6BA-CB97-4E8F-B1C6-F2B05FECF76C}" type="presParOf" srcId="{812DBEBB-4751-4771-86DF-1076C9E87232}" destId="{CF5BC9B4-C5CB-4B98-BC70-324E82D5B223}" srcOrd="0" destOrd="0" presId="urn:microsoft.com/office/officeart/2008/layout/HorizontalMultiLevelHierarchy"/>
    <dgm:cxn modelId="{E4E810FE-76B1-4B5F-AE6F-3B9DDA6E38DA}" type="presParOf" srcId="{61B5F07F-A92E-4259-BF30-0549973BB3B9}" destId="{88AE5D00-D787-480B-A05F-C93C9090832A}" srcOrd="3" destOrd="0" presId="urn:microsoft.com/office/officeart/2008/layout/HorizontalMultiLevelHierarchy"/>
    <dgm:cxn modelId="{C63AED54-5D5B-4178-A2B8-70C0BE3D1625}" type="presParOf" srcId="{88AE5D00-D787-480B-A05F-C93C9090832A}" destId="{6A2A16A8-F3D5-4E78-82BB-6099EF8B303D}" srcOrd="0" destOrd="0" presId="urn:microsoft.com/office/officeart/2008/layout/HorizontalMultiLevelHierarchy"/>
    <dgm:cxn modelId="{3ACDC745-E9BE-4B0B-8A88-9682114241AC}" type="presParOf" srcId="{88AE5D00-D787-480B-A05F-C93C9090832A}" destId="{61A2E2C2-718A-49D6-B4AE-307C42141ABD}" srcOrd="1" destOrd="0" presId="urn:microsoft.com/office/officeart/2008/layout/HorizontalMultiLevelHierarchy"/>
    <dgm:cxn modelId="{2C279E10-BC21-4D6B-904C-B5BD7B6B4A2A}" type="presParOf" srcId="{93FECA29-79E5-40D8-9E32-4A906D394F8F}" destId="{DEFE7457-9AA5-49BC-8A38-28423C3537E9}" srcOrd="4" destOrd="0" presId="urn:microsoft.com/office/officeart/2008/layout/HorizontalMultiLevelHierarchy"/>
    <dgm:cxn modelId="{7C668CC7-55FE-44CA-B1F1-CF1B2DDCB0FB}" type="presParOf" srcId="{DEFE7457-9AA5-49BC-8A38-28423C3537E9}" destId="{2DE295F4-9CAC-4DD2-8869-22B5F06C5331}" srcOrd="0" destOrd="0" presId="urn:microsoft.com/office/officeart/2008/layout/HorizontalMultiLevelHierarchy"/>
    <dgm:cxn modelId="{5B89FAB4-A7E7-4FB2-832C-F8CB651A9010}" type="presParOf" srcId="{93FECA29-79E5-40D8-9E32-4A906D394F8F}" destId="{711D0755-29E3-4DB3-B3E0-63CB8D90FA10}" srcOrd="5" destOrd="0" presId="urn:microsoft.com/office/officeart/2008/layout/HorizontalMultiLevelHierarchy"/>
    <dgm:cxn modelId="{CB4C7CD9-0359-42B6-B8ED-D3CC7237A407}" type="presParOf" srcId="{711D0755-29E3-4DB3-B3E0-63CB8D90FA10}" destId="{E1A8247E-8691-4059-B088-C7C0E8D3CBBA}" srcOrd="0" destOrd="0" presId="urn:microsoft.com/office/officeart/2008/layout/HorizontalMultiLevelHierarchy"/>
    <dgm:cxn modelId="{F2E56F90-901F-4F9C-BF56-C057677B38A4}" type="presParOf" srcId="{711D0755-29E3-4DB3-B3E0-63CB8D90FA10}" destId="{0410D757-0AE4-4528-8446-6A33F49E95B2}" srcOrd="1" destOrd="0" presId="urn:microsoft.com/office/officeart/2008/layout/HorizontalMultiLevelHierarchy"/>
    <dgm:cxn modelId="{59C0C5EF-03B9-4552-9852-7E638D135255}" type="presParOf" srcId="{31670E78-E853-4471-A6B2-E6C0B8FB833F}" destId="{2CCB2BF8-2F60-4541-B7A1-CBCD4F34BCB9}" srcOrd="2" destOrd="0" presId="urn:microsoft.com/office/officeart/2008/layout/HorizontalMultiLevelHierarchy"/>
    <dgm:cxn modelId="{F731E881-6184-4BD3-B5A4-874DFE4579F1}" type="presParOf" srcId="{2CCB2BF8-2F60-4541-B7A1-CBCD4F34BCB9}" destId="{FE7ABF81-06AC-4EBB-ABAC-908669818D89}" srcOrd="0" destOrd="0" presId="urn:microsoft.com/office/officeart/2008/layout/HorizontalMultiLevelHierarchy"/>
    <dgm:cxn modelId="{1DCE83F1-72FE-495C-B914-9E5990FF8B75}" type="presParOf" srcId="{31670E78-E853-4471-A6B2-E6C0B8FB833F}" destId="{471B5A84-814E-4007-958C-CCF6166A5866}" srcOrd="3" destOrd="0" presId="urn:microsoft.com/office/officeart/2008/layout/HorizontalMultiLevelHierarchy"/>
    <dgm:cxn modelId="{7C665030-B811-4035-94F9-CAF3B0372BCE}" type="presParOf" srcId="{471B5A84-814E-4007-958C-CCF6166A5866}" destId="{71B8FED8-CC2A-4997-B9C0-0D0279167BDD}" srcOrd="0" destOrd="0" presId="urn:microsoft.com/office/officeart/2008/layout/HorizontalMultiLevelHierarchy"/>
    <dgm:cxn modelId="{6C1346B4-FA82-4551-95B3-5B2BDF4B24DD}" type="presParOf" srcId="{471B5A84-814E-4007-958C-CCF6166A5866}" destId="{EDEC6E72-F9C0-4BEB-BB5E-159BABCA4EBC}" srcOrd="1" destOrd="0" presId="urn:microsoft.com/office/officeart/2008/layout/HorizontalMultiLevelHierarchy"/>
    <dgm:cxn modelId="{A5931522-27B8-4182-825A-F633257A75D2}" type="presParOf" srcId="{EDEC6E72-F9C0-4BEB-BB5E-159BABCA4EBC}" destId="{48B23274-8ECC-4DD9-9239-2B7C29E33D45}" srcOrd="0" destOrd="0" presId="urn:microsoft.com/office/officeart/2008/layout/HorizontalMultiLevelHierarchy"/>
    <dgm:cxn modelId="{381D3C54-A253-4388-80B2-71F1B883CD33}" type="presParOf" srcId="{48B23274-8ECC-4DD9-9239-2B7C29E33D45}" destId="{9D0800B9-FCE3-4FCB-910A-A6BC02C2E566}" srcOrd="0" destOrd="0" presId="urn:microsoft.com/office/officeart/2008/layout/HorizontalMultiLevelHierarchy"/>
    <dgm:cxn modelId="{6078227B-F473-4143-8D32-63217CF9F170}" type="presParOf" srcId="{EDEC6E72-F9C0-4BEB-BB5E-159BABCA4EBC}" destId="{664E6554-56EC-4935-96EF-6BD14D5C69FA}" srcOrd="1" destOrd="0" presId="urn:microsoft.com/office/officeart/2008/layout/HorizontalMultiLevelHierarchy"/>
    <dgm:cxn modelId="{9CB558E0-2170-43E2-AB70-22F5D13B09D1}" type="presParOf" srcId="{664E6554-56EC-4935-96EF-6BD14D5C69FA}" destId="{D7DD73DF-6CD6-4412-9B08-B1E15FB28EA6}" srcOrd="0" destOrd="0" presId="urn:microsoft.com/office/officeart/2008/layout/HorizontalMultiLevelHierarchy"/>
    <dgm:cxn modelId="{1E140FD0-961C-406E-B0E1-E496D54D5B05}" type="presParOf" srcId="{664E6554-56EC-4935-96EF-6BD14D5C69FA}" destId="{DAD60DAA-1557-452D-B010-382E9FBA86DB}" srcOrd="1" destOrd="0" presId="urn:microsoft.com/office/officeart/2008/layout/HorizontalMultiLevelHierarchy"/>
    <dgm:cxn modelId="{82561193-5D88-4105-80F0-BD70C122DD04}" type="presParOf" srcId="{EDEC6E72-F9C0-4BEB-BB5E-159BABCA4EBC}" destId="{CBC5D1B3-B3BF-46F6-AEA4-8AAB6C746C5A}" srcOrd="2" destOrd="0" presId="urn:microsoft.com/office/officeart/2008/layout/HorizontalMultiLevelHierarchy"/>
    <dgm:cxn modelId="{A60153D9-90E8-4D27-9FC4-0A36446E6323}" type="presParOf" srcId="{CBC5D1B3-B3BF-46F6-AEA4-8AAB6C746C5A}" destId="{DA66EC88-E9CF-41D9-ADAF-29F197A8CD57}" srcOrd="0" destOrd="0" presId="urn:microsoft.com/office/officeart/2008/layout/HorizontalMultiLevelHierarchy"/>
    <dgm:cxn modelId="{64003E07-3207-4284-88F8-71F37F18E1A5}" type="presParOf" srcId="{EDEC6E72-F9C0-4BEB-BB5E-159BABCA4EBC}" destId="{DB637DD3-CF3A-4FA2-AE37-ADAA55944420}" srcOrd="3" destOrd="0" presId="urn:microsoft.com/office/officeart/2008/layout/HorizontalMultiLevelHierarchy"/>
    <dgm:cxn modelId="{6626F1E7-5717-4863-BB8D-5C5E8CB38B7E}" type="presParOf" srcId="{DB637DD3-CF3A-4FA2-AE37-ADAA55944420}" destId="{C60AEC85-86FF-4678-A421-244D56207E83}" srcOrd="0" destOrd="0" presId="urn:microsoft.com/office/officeart/2008/layout/HorizontalMultiLevelHierarchy"/>
    <dgm:cxn modelId="{4EEA1F09-571B-4A46-8B9C-06FCCF5CCDC7}" type="presParOf" srcId="{DB637DD3-CF3A-4FA2-AE37-ADAA55944420}" destId="{59BF5578-ACA3-4A97-ADCA-0A0BF85A0BFC}" srcOrd="1" destOrd="0" presId="urn:microsoft.com/office/officeart/2008/layout/HorizontalMultiLevelHierarchy"/>
    <dgm:cxn modelId="{52942E29-6A3E-4FFB-ADAD-A255B8B4CD94}" type="presParOf" srcId="{EDEC6E72-F9C0-4BEB-BB5E-159BABCA4EBC}" destId="{3475ED35-035C-4633-96A3-1826E94A02C8}" srcOrd="4" destOrd="0" presId="urn:microsoft.com/office/officeart/2008/layout/HorizontalMultiLevelHierarchy"/>
    <dgm:cxn modelId="{F977D07C-8B8F-4924-B349-BFDE9F1AC73A}" type="presParOf" srcId="{3475ED35-035C-4633-96A3-1826E94A02C8}" destId="{751A006B-D315-4F6F-8F7B-ADA0AC7EA5AF}" srcOrd="0" destOrd="0" presId="urn:microsoft.com/office/officeart/2008/layout/HorizontalMultiLevelHierarchy"/>
    <dgm:cxn modelId="{77CABA7C-DDBB-4638-92C2-E82B6F4D6FB0}" type="presParOf" srcId="{EDEC6E72-F9C0-4BEB-BB5E-159BABCA4EBC}" destId="{E9929A78-B6B4-4D1C-941F-98C6F64ADFAF}" srcOrd="5" destOrd="0" presId="urn:microsoft.com/office/officeart/2008/layout/HorizontalMultiLevelHierarchy"/>
    <dgm:cxn modelId="{83781BAE-ADB8-4F7B-9EBA-9CAE7182A2FF}" type="presParOf" srcId="{E9929A78-B6B4-4D1C-941F-98C6F64ADFAF}" destId="{F37C075D-66A4-46AD-AC2C-CB5EFC94E63F}" srcOrd="0" destOrd="0" presId="urn:microsoft.com/office/officeart/2008/layout/HorizontalMultiLevelHierarchy"/>
    <dgm:cxn modelId="{582DE77A-E24A-45AB-845E-084628C439C9}" type="presParOf" srcId="{E9929A78-B6B4-4D1C-941F-98C6F64ADFAF}" destId="{465AE0D8-FD0E-4A47-9CA2-01C347669DA5}" srcOrd="1" destOrd="0" presId="urn:microsoft.com/office/officeart/2008/layout/HorizontalMultiLevelHierarchy"/>
    <dgm:cxn modelId="{2AF5EBAA-1DDC-4729-9B07-14D08B9EB240}" type="presParOf" srcId="{EDEC6E72-F9C0-4BEB-BB5E-159BABCA4EBC}" destId="{8562A585-1FBD-4007-A075-C0115ACC37DE}" srcOrd="6" destOrd="0" presId="urn:microsoft.com/office/officeart/2008/layout/HorizontalMultiLevelHierarchy"/>
    <dgm:cxn modelId="{2FF83A8E-C50D-4478-A412-55752F18B9E7}" type="presParOf" srcId="{8562A585-1FBD-4007-A075-C0115ACC37DE}" destId="{7F12EBA2-DCCC-43E3-9294-8D07129481B3}" srcOrd="0" destOrd="0" presId="urn:microsoft.com/office/officeart/2008/layout/HorizontalMultiLevelHierarchy"/>
    <dgm:cxn modelId="{EC82B59D-C7B5-4730-AD9F-70573CC0AB8C}" type="presParOf" srcId="{EDEC6E72-F9C0-4BEB-BB5E-159BABCA4EBC}" destId="{7FE7E237-DAFF-4136-8B0F-8AAE3086508E}" srcOrd="7" destOrd="0" presId="urn:microsoft.com/office/officeart/2008/layout/HorizontalMultiLevelHierarchy"/>
    <dgm:cxn modelId="{563518CB-FBB5-46F3-9B47-8716BFE40DAC}" type="presParOf" srcId="{7FE7E237-DAFF-4136-8B0F-8AAE3086508E}" destId="{AF7EEF0B-7D1D-4403-874D-444546331BD7}" srcOrd="0" destOrd="0" presId="urn:microsoft.com/office/officeart/2008/layout/HorizontalMultiLevelHierarchy"/>
    <dgm:cxn modelId="{DE7F5335-BC4B-4269-9F28-A72A08F19046}" type="presParOf" srcId="{7FE7E237-DAFF-4136-8B0F-8AAE3086508E}" destId="{FF677BC9-003A-4966-B607-DE38CAB95294}" srcOrd="1" destOrd="0" presId="urn:microsoft.com/office/officeart/2008/layout/HorizontalMultiLevelHierarchy"/>
    <dgm:cxn modelId="{11CDB591-67F0-4B37-8DE1-960E295A0DCE}" type="presParOf" srcId="{EDEC6E72-F9C0-4BEB-BB5E-159BABCA4EBC}" destId="{C619DF9C-9620-4035-BC28-F36D2E7093C4}" srcOrd="8" destOrd="0" presId="urn:microsoft.com/office/officeart/2008/layout/HorizontalMultiLevelHierarchy"/>
    <dgm:cxn modelId="{AE4CB08A-00A5-4E0A-886F-727E1770992D}" type="presParOf" srcId="{C619DF9C-9620-4035-BC28-F36D2E7093C4}" destId="{D55C4221-F985-4EDA-A8BC-B56DFC7AB025}" srcOrd="0" destOrd="0" presId="urn:microsoft.com/office/officeart/2008/layout/HorizontalMultiLevelHierarchy"/>
    <dgm:cxn modelId="{5E141428-1E74-4DA1-AC5A-600BAB53C1C2}" type="presParOf" srcId="{EDEC6E72-F9C0-4BEB-BB5E-159BABCA4EBC}" destId="{37ECBE7D-0913-4067-ACEB-CC8A45F9C354}" srcOrd="9" destOrd="0" presId="urn:microsoft.com/office/officeart/2008/layout/HorizontalMultiLevelHierarchy"/>
    <dgm:cxn modelId="{926D7BA3-B399-441F-BA18-1AEF2FCD004E}" type="presParOf" srcId="{37ECBE7D-0913-4067-ACEB-CC8A45F9C354}" destId="{45AE21FD-AD6A-48B8-9910-499DEE714C5E}" srcOrd="0" destOrd="0" presId="urn:microsoft.com/office/officeart/2008/layout/HorizontalMultiLevelHierarchy"/>
    <dgm:cxn modelId="{B1D3228A-D6C3-42E0-9325-0A858F3B2D68}" type="presParOf" srcId="{37ECBE7D-0913-4067-ACEB-CC8A45F9C354}" destId="{D6EB8975-B82D-465F-9FB9-C95B8C5D66F9}" srcOrd="1" destOrd="0" presId="urn:microsoft.com/office/officeart/2008/layout/HorizontalMultiLevelHierarchy"/>
    <dgm:cxn modelId="{31E4DA76-23E6-4EB3-99C3-1A41C7DD1ABA}" type="presParOf" srcId="{ABB382F0-0B5C-4D7E-9A44-219ABB7A934F}" destId="{D83C39C3-3123-466D-9C67-3D1E4B6E6FCB}" srcOrd="2" destOrd="0" presId="urn:microsoft.com/office/officeart/2008/layout/HorizontalMultiLevelHierarchy"/>
    <dgm:cxn modelId="{304074AA-660C-49CE-9CD3-D557C0BE96A6}" type="presParOf" srcId="{D83C39C3-3123-466D-9C67-3D1E4B6E6FCB}" destId="{51499D04-494F-4131-8D1C-2F9F67900A6A}" srcOrd="0" destOrd="0" presId="urn:microsoft.com/office/officeart/2008/layout/HorizontalMultiLevelHierarchy"/>
    <dgm:cxn modelId="{B7063D28-BDEB-4ADA-BEC5-C26234343AE7}" type="presParOf" srcId="{ABB382F0-0B5C-4D7E-9A44-219ABB7A934F}" destId="{751C25E6-F5D8-4F7C-A1FB-9A06D78C200A}" srcOrd="3" destOrd="0" presId="urn:microsoft.com/office/officeart/2008/layout/HorizontalMultiLevelHierarchy"/>
    <dgm:cxn modelId="{F4F2971E-D79C-4E57-8097-2C017A5667D6}" type="presParOf" srcId="{751C25E6-F5D8-4F7C-A1FB-9A06D78C200A}" destId="{5AA54A40-B9B2-49B9-BA5A-46EB0B48C54A}" srcOrd="0" destOrd="0" presId="urn:microsoft.com/office/officeart/2008/layout/HorizontalMultiLevelHierarchy"/>
    <dgm:cxn modelId="{97A0BF1A-FD2A-4FD4-83D3-BEE1D0F96A0B}" type="presParOf" srcId="{751C25E6-F5D8-4F7C-A1FB-9A06D78C200A}" destId="{064C848D-B631-49D6-9A68-C52ADFC41795}" srcOrd="1" destOrd="0" presId="urn:microsoft.com/office/officeart/2008/layout/HorizontalMultiLevelHierarchy"/>
    <dgm:cxn modelId="{87D18F38-CF6F-4609-A16F-C53966349270}" type="presParOf" srcId="{064C848D-B631-49D6-9A68-C52ADFC41795}" destId="{D30DEE93-ECEA-42FF-BF74-F40A83C8A8DD}" srcOrd="0" destOrd="0" presId="urn:microsoft.com/office/officeart/2008/layout/HorizontalMultiLevelHierarchy"/>
    <dgm:cxn modelId="{B5A929CA-F5E9-4CCE-A7DE-3F7C97E9FEDA}" type="presParOf" srcId="{D30DEE93-ECEA-42FF-BF74-F40A83C8A8DD}" destId="{7533C9EC-4E5D-4E30-8124-2FF9F8FED365}" srcOrd="0" destOrd="0" presId="urn:microsoft.com/office/officeart/2008/layout/HorizontalMultiLevelHierarchy"/>
    <dgm:cxn modelId="{ED9C72A7-6280-43BF-8201-901349C73662}" type="presParOf" srcId="{064C848D-B631-49D6-9A68-C52ADFC41795}" destId="{8044E90B-11A3-4DE0-A666-974F50583152}" srcOrd="1" destOrd="0" presId="urn:microsoft.com/office/officeart/2008/layout/HorizontalMultiLevelHierarchy"/>
    <dgm:cxn modelId="{176A8352-DF81-4597-AAD3-B634EA4DE53A}" type="presParOf" srcId="{8044E90B-11A3-4DE0-A666-974F50583152}" destId="{02287B57-0222-4B5C-937D-731359DFEAAE}" srcOrd="0" destOrd="0" presId="urn:microsoft.com/office/officeart/2008/layout/HorizontalMultiLevelHierarchy"/>
    <dgm:cxn modelId="{FF2B9BD9-39C0-4E82-98BB-83E07BF11185}" type="presParOf" srcId="{8044E90B-11A3-4DE0-A666-974F50583152}" destId="{BBDFA48C-0B19-431F-8973-97AC63306DB1}" srcOrd="1" destOrd="0" presId="urn:microsoft.com/office/officeart/2008/layout/HorizontalMultiLevelHierarchy"/>
    <dgm:cxn modelId="{20A397AF-1C73-4CEB-BECA-3E1CDAE193D3}" type="presParOf" srcId="{064C848D-B631-49D6-9A68-C52ADFC41795}" destId="{5E470BD0-65FA-43D1-93D8-83E7BA7AD82E}" srcOrd="2" destOrd="0" presId="urn:microsoft.com/office/officeart/2008/layout/HorizontalMultiLevelHierarchy"/>
    <dgm:cxn modelId="{B743C73F-2D6D-4E20-BE3F-D5E5B635EA1A}" type="presParOf" srcId="{5E470BD0-65FA-43D1-93D8-83E7BA7AD82E}" destId="{26D21673-EFC6-405D-90ED-3AA5CCCE0EAD}" srcOrd="0" destOrd="0" presId="urn:microsoft.com/office/officeart/2008/layout/HorizontalMultiLevelHierarchy"/>
    <dgm:cxn modelId="{3422EB64-BF1A-44FA-936A-8C6289794C8E}" type="presParOf" srcId="{064C848D-B631-49D6-9A68-C52ADFC41795}" destId="{448D3937-054E-4511-8AB0-88D285B04A18}" srcOrd="3" destOrd="0" presId="urn:microsoft.com/office/officeart/2008/layout/HorizontalMultiLevelHierarchy"/>
    <dgm:cxn modelId="{76A906F1-31D3-46A7-9076-7709BFC43B6B}" type="presParOf" srcId="{448D3937-054E-4511-8AB0-88D285B04A18}" destId="{0453F112-0F12-40CD-BAB0-A6B42134F56D}" srcOrd="0" destOrd="0" presId="urn:microsoft.com/office/officeart/2008/layout/HorizontalMultiLevelHierarchy"/>
    <dgm:cxn modelId="{B1FBC1E0-88F4-4D6B-A5FA-D6C07EA3730C}" type="presParOf" srcId="{448D3937-054E-4511-8AB0-88D285B04A18}" destId="{E7F4076D-6E5A-4C06-B5FE-83A6B68C6B0A}" srcOrd="1" destOrd="0" presId="urn:microsoft.com/office/officeart/2008/layout/HorizontalMultiLevelHierarchy"/>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70BD0-65FA-43D1-93D8-83E7BA7AD82E}">
      <dsp:nvSpPr>
        <dsp:cNvPr id="0" name=""/>
        <dsp:cNvSpPr/>
      </dsp:nvSpPr>
      <dsp:spPr>
        <a:xfrm>
          <a:off x="2596085" y="4955490"/>
          <a:ext cx="344121" cy="477484"/>
        </a:xfrm>
        <a:custGeom>
          <a:avLst/>
          <a:gdLst/>
          <a:ahLst/>
          <a:cxnLst/>
          <a:rect l="0" t="0" r="0" b="0"/>
          <a:pathLst>
            <a:path>
              <a:moveTo>
                <a:pt x="0" y="0"/>
              </a:moveTo>
              <a:lnTo>
                <a:pt x="172060" y="0"/>
              </a:lnTo>
              <a:lnTo>
                <a:pt x="172060" y="477484"/>
              </a:lnTo>
              <a:lnTo>
                <a:pt x="344121" y="477484"/>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53432" y="5179518"/>
        <a:ext cx="29428" cy="29428"/>
      </dsp:txXfrm>
    </dsp:sp>
    <dsp:sp modelId="{D30DEE93-ECEA-42FF-BF74-F40A83C8A8DD}">
      <dsp:nvSpPr>
        <dsp:cNvPr id="0" name=""/>
        <dsp:cNvSpPr/>
      </dsp:nvSpPr>
      <dsp:spPr>
        <a:xfrm>
          <a:off x="2596085" y="4484634"/>
          <a:ext cx="344121" cy="470856"/>
        </a:xfrm>
        <a:custGeom>
          <a:avLst/>
          <a:gdLst/>
          <a:ahLst/>
          <a:cxnLst/>
          <a:rect l="0" t="0" r="0" b="0"/>
          <a:pathLst>
            <a:path>
              <a:moveTo>
                <a:pt x="0" y="470856"/>
              </a:moveTo>
              <a:lnTo>
                <a:pt x="172060" y="470856"/>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53566" y="4705482"/>
        <a:ext cx="29160" cy="29160"/>
      </dsp:txXfrm>
    </dsp:sp>
    <dsp:sp modelId="{D83C39C3-3123-466D-9C67-3D1E4B6E6FCB}">
      <dsp:nvSpPr>
        <dsp:cNvPr id="0" name=""/>
        <dsp:cNvSpPr/>
      </dsp:nvSpPr>
      <dsp:spPr>
        <a:xfrm>
          <a:off x="531356" y="3661670"/>
          <a:ext cx="344121" cy="1293819"/>
        </a:xfrm>
        <a:custGeom>
          <a:avLst/>
          <a:gdLst/>
          <a:ahLst/>
          <a:cxnLst/>
          <a:rect l="0" t="0" r="0" b="0"/>
          <a:pathLst>
            <a:path>
              <a:moveTo>
                <a:pt x="0" y="0"/>
              </a:moveTo>
              <a:lnTo>
                <a:pt x="172060" y="0"/>
              </a:lnTo>
              <a:lnTo>
                <a:pt x="172060" y="1293819"/>
              </a:lnTo>
              <a:lnTo>
                <a:pt x="344121" y="1293819"/>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9946" y="4275110"/>
        <a:ext cx="66940" cy="66940"/>
      </dsp:txXfrm>
    </dsp:sp>
    <dsp:sp modelId="{C619DF9C-9620-4035-BC28-F36D2E7093C4}">
      <dsp:nvSpPr>
        <dsp:cNvPr id="0" name=""/>
        <dsp:cNvSpPr/>
      </dsp:nvSpPr>
      <dsp:spPr>
        <a:xfrm>
          <a:off x="4660815" y="3679289"/>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98980" y="4301113"/>
        <a:ext cx="67791" cy="67791"/>
      </dsp:txXfrm>
    </dsp:sp>
    <dsp:sp modelId="{8562A585-1FBD-4007-A075-C0115ACC37DE}">
      <dsp:nvSpPr>
        <dsp:cNvPr id="0" name=""/>
        <dsp:cNvSpPr/>
      </dsp:nvSpPr>
      <dsp:spPr>
        <a:xfrm>
          <a:off x="4660815" y="3679289"/>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14363" y="3988636"/>
        <a:ext cx="37026" cy="37026"/>
      </dsp:txXfrm>
    </dsp:sp>
    <dsp:sp modelId="{3475ED35-035C-4633-96A3-1826E94A02C8}">
      <dsp:nvSpPr>
        <dsp:cNvPr id="0" name=""/>
        <dsp:cNvSpPr/>
      </dsp:nvSpPr>
      <dsp:spPr>
        <a:xfrm>
          <a:off x="4660815" y="3633569"/>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24273" y="3670686"/>
        <a:ext cx="17206" cy="17206"/>
      </dsp:txXfrm>
    </dsp:sp>
    <dsp:sp modelId="{CBC5D1B3-B3BF-46F6-AEA4-8AAB6C746C5A}">
      <dsp:nvSpPr>
        <dsp:cNvPr id="0" name=""/>
        <dsp:cNvSpPr/>
      </dsp:nvSpPr>
      <dsp:spPr>
        <a:xfrm>
          <a:off x="4660815" y="3023570"/>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14363" y="3332916"/>
        <a:ext cx="37026" cy="37026"/>
      </dsp:txXfrm>
    </dsp:sp>
    <dsp:sp modelId="{48B23274-8ECC-4DD9-9239-2B7C29E33D45}">
      <dsp:nvSpPr>
        <dsp:cNvPr id="0" name=""/>
        <dsp:cNvSpPr/>
      </dsp:nvSpPr>
      <dsp:spPr>
        <a:xfrm>
          <a:off x="4660815" y="2367850"/>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798980" y="2989674"/>
        <a:ext cx="67791" cy="67791"/>
      </dsp:txXfrm>
    </dsp:sp>
    <dsp:sp modelId="{2CCB2BF8-2F60-4541-B7A1-CBCD4F34BCB9}">
      <dsp:nvSpPr>
        <dsp:cNvPr id="0" name=""/>
        <dsp:cNvSpPr/>
      </dsp:nvSpPr>
      <dsp:spPr>
        <a:xfrm>
          <a:off x="2596085" y="2367850"/>
          <a:ext cx="344121" cy="1311439"/>
        </a:xfrm>
        <a:custGeom>
          <a:avLst/>
          <a:gdLst/>
          <a:ahLst/>
          <a:cxnLst/>
          <a:rect l="0" t="0" r="0" b="0"/>
          <a:pathLst>
            <a:path>
              <a:moveTo>
                <a:pt x="0" y="0"/>
              </a:moveTo>
              <a:lnTo>
                <a:pt x="172060" y="0"/>
              </a:lnTo>
              <a:lnTo>
                <a:pt x="172060" y="1311439"/>
              </a:lnTo>
              <a:lnTo>
                <a:pt x="344121" y="131143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34250" y="2989674"/>
        <a:ext cx="67791" cy="67791"/>
      </dsp:txXfrm>
    </dsp:sp>
    <dsp:sp modelId="{DEFE7457-9AA5-49BC-8A38-28423C3537E9}">
      <dsp:nvSpPr>
        <dsp:cNvPr id="0" name=""/>
        <dsp:cNvSpPr/>
      </dsp:nvSpPr>
      <dsp:spPr>
        <a:xfrm>
          <a:off x="4660815" y="1056411"/>
          <a:ext cx="344121" cy="655719"/>
        </a:xfrm>
        <a:custGeom>
          <a:avLst/>
          <a:gdLst/>
          <a:ahLst/>
          <a:cxnLst/>
          <a:rect l="0" t="0" r="0" b="0"/>
          <a:pathLst>
            <a:path>
              <a:moveTo>
                <a:pt x="0" y="0"/>
              </a:moveTo>
              <a:lnTo>
                <a:pt x="172060" y="0"/>
              </a:lnTo>
              <a:lnTo>
                <a:pt x="172060" y="655719"/>
              </a:lnTo>
              <a:lnTo>
                <a:pt x="344121" y="65571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14363" y="1365758"/>
        <a:ext cx="37026" cy="37026"/>
      </dsp:txXfrm>
    </dsp:sp>
    <dsp:sp modelId="{812DBEBB-4751-4771-86DF-1076C9E87232}">
      <dsp:nvSpPr>
        <dsp:cNvPr id="0" name=""/>
        <dsp:cNvSpPr/>
      </dsp:nvSpPr>
      <dsp:spPr>
        <a:xfrm>
          <a:off x="6725545" y="1056411"/>
          <a:ext cx="344121" cy="327859"/>
        </a:xfrm>
        <a:custGeom>
          <a:avLst/>
          <a:gdLst/>
          <a:ahLst/>
          <a:cxnLst/>
          <a:rect l="0" t="0" r="0" b="0"/>
          <a:pathLst>
            <a:path>
              <a:moveTo>
                <a:pt x="0" y="0"/>
              </a:moveTo>
              <a:lnTo>
                <a:pt x="172060" y="0"/>
              </a:lnTo>
              <a:lnTo>
                <a:pt x="172060" y="327859"/>
              </a:lnTo>
              <a:lnTo>
                <a:pt x="344121" y="327859"/>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85723" y="1208458"/>
        <a:ext cx="23765" cy="23765"/>
      </dsp:txXfrm>
    </dsp:sp>
    <dsp:sp modelId="{6CEBF47A-84B4-43E0-91CA-FD142339A813}">
      <dsp:nvSpPr>
        <dsp:cNvPr id="0" name=""/>
        <dsp:cNvSpPr/>
      </dsp:nvSpPr>
      <dsp:spPr>
        <a:xfrm>
          <a:off x="6725545" y="728551"/>
          <a:ext cx="344121" cy="327859"/>
        </a:xfrm>
        <a:custGeom>
          <a:avLst/>
          <a:gdLst/>
          <a:ahLst/>
          <a:cxnLst/>
          <a:rect l="0" t="0" r="0" b="0"/>
          <a:pathLst>
            <a:path>
              <a:moveTo>
                <a:pt x="0" y="327859"/>
              </a:moveTo>
              <a:lnTo>
                <a:pt x="172060" y="32785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6885723" y="880599"/>
        <a:ext cx="23765" cy="23765"/>
      </dsp:txXfrm>
    </dsp:sp>
    <dsp:sp modelId="{A0A28075-5545-4E9E-9D0D-56EA74532F69}">
      <dsp:nvSpPr>
        <dsp:cNvPr id="0" name=""/>
        <dsp:cNvSpPr/>
      </dsp:nvSpPr>
      <dsp:spPr>
        <a:xfrm>
          <a:off x="4660815" y="1010691"/>
          <a:ext cx="344121" cy="91440"/>
        </a:xfrm>
        <a:custGeom>
          <a:avLst/>
          <a:gdLst/>
          <a:ahLst/>
          <a:cxnLst/>
          <a:rect l="0" t="0" r="0" b="0"/>
          <a:pathLst>
            <a:path>
              <a:moveTo>
                <a:pt x="0" y="45720"/>
              </a:moveTo>
              <a:lnTo>
                <a:pt x="344121" y="4572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24273" y="1047808"/>
        <a:ext cx="17206" cy="17206"/>
      </dsp:txXfrm>
    </dsp:sp>
    <dsp:sp modelId="{756160F0-0314-4360-878D-3DB64643F608}">
      <dsp:nvSpPr>
        <dsp:cNvPr id="0" name=""/>
        <dsp:cNvSpPr/>
      </dsp:nvSpPr>
      <dsp:spPr>
        <a:xfrm>
          <a:off x="4660815" y="400692"/>
          <a:ext cx="344121" cy="655719"/>
        </a:xfrm>
        <a:custGeom>
          <a:avLst/>
          <a:gdLst/>
          <a:ahLst/>
          <a:cxnLst/>
          <a:rect l="0" t="0" r="0" b="0"/>
          <a:pathLst>
            <a:path>
              <a:moveTo>
                <a:pt x="0" y="655719"/>
              </a:moveTo>
              <a:lnTo>
                <a:pt x="172060" y="65571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14363" y="710038"/>
        <a:ext cx="37026" cy="37026"/>
      </dsp:txXfrm>
    </dsp:sp>
    <dsp:sp modelId="{32561244-F9FF-405D-A7FC-F44289E36246}">
      <dsp:nvSpPr>
        <dsp:cNvPr id="0" name=""/>
        <dsp:cNvSpPr/>
      </dsp:nvSpPr>
      <dsp:spPr>
        <a:xfrm>
          <a:off x="2596085" y="1056411"/>
          <a:ext cx="344121" cy="1311439"/>
        </a:xfrm>
        <a:custGeom>
          <a:avLst/>
          <a:gdLst/>
          <a:ahLst/>
          <a:cxnLst/>
          <a:rect l="0" t="0" r="0" b="0"/>
          <a:pathLst>
            <a:path>
              <a:moveTo>
                <a:pt x="0" y="1311439"/>
              </a:moveTo>
              <a:lnTo>
                <a:pt x="172060" y="1311439"/>
              </a:lnTo>
              <a:lnTo>
                <a:pt x="172060" y="0"/>
              </a:lnTo>
              <a:lnTo>
                <a:pt x="344121" y="0"/>
              </a:lnTo>
            </a:path>
          </a:pathLst>
        </a:custGeom>
        <a:noFill/>
        <a:ln w="55000" cap="flat" cmpd="thickThin"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734250" y="1678235"/>
        <a:ext cx="67791" cy="67791"/>
      </dsp:txXfrm>
    </dsp:sp>
    <dsp:sp modelId="{5C9746DC-C529-4A2A-9098-46EF69281819}">
      <dsp:nvSpPr>
        <dsp:cNvPr id="0" name=""/>
        <dsp:cNvSpPr/>
      </dsp:nvSpPr>
      <dsp:spPr>
        <a:xfrm>
          <a:off x="531356" y="2367850"/>
          <a:ext cx="344121" cy="1293819"/>
        </a:xfrm>
        <a:custGeom>
          <a:avLst/>
          <a:gdLst/>
          <a:ahLst/>
          <a:cxnLst/>
          <a:rect l="0" t="0" r="0" b="0"/>
          <a:pathLst>
            <a:path>
              <a:moveTo>
                <a:pt x="0" y="1293819"/>
              </a:moveTo>
              <a:lnTo>
                <a:pt x="172060" y="1293819"/>
              </a:lnTo>
              <a:lnTo>
                <a:pt x="172060" y="0"/>
              </a:lnTo>
              <a:lnTo>
                <a:pt x="344121" y="0"/>
              </a:lnTo>
            </a:path>
          </a:pathLst>
        </a:custGeom>
        <a:noFill/>
        <a:ln w="55000" cap="flat" cmpd="thickThin"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69946" y="2981290"/>
        <a:ext cx="66940" cy="66940"/>
      </dsp:txXfrm>
    </dsp:sp>
    <dsp:sp modelId="{43C749BA-7B61-4DE5-9E1A-E94DA6D3996E}">
      <dsp:nvSpPr>
        <dsp:cNvPr id="0" name=""/>
        <dsp:cNvSpPr/>
      </dsp:nvSpPr>
      <dsp:spPr>
        <a:xfrm rot="16200000">
          <a:off x="-1111393" y="3399382"/>
          <a:ext cx="2760924"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Physical Transmission</a:t>
          </a:r>
          <a:endParaRPr lang="en-US" sz="1100" kern="1200" dirty="0"/>
        </a:p>
      </dsp:txBody>
      <dsp:txXfrm>
        <a:off x="-1111393" y="3399382"/>
        <a:ext cx="2760924" cy="524575"/>
      </dsp:txXfrm>
    </dsp:sp>
    <dsp:sp modelId="{DF708F53-5525-49F8-8204-F67D75D87099}">
      <dsp:nvSpPr>
        <dsp:cNvPr id="0" name=""/>
        <dsp:cNvSpPr/>
      </dsp:nvSpPr>
      <dsp:spPr>
        <a:xfrm>
          <a:off x="87547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Transmission Media</a:t>
          </a:r>
        </a:p>
      </dsp:txBody>
      <dsp:txXfrm>
        <a:off x="875477" y="2105562"/>
        <a:ext cx="1720608" cy="524575"/>
      </dsp:txXfrm>
    </dsp:sp>
    <dsp:sp modelId="{1C062C46-6C58-4573-8FAE-084D826EAC3C}">
      <dsp:nvSpPr>
        <dsp:cNvPr id="0" name=""/>
        <dsp:cNvSpPr/>
      </dsp:nvSpPr>
      <dsp:spPr>
        <a:xfrm>
          <a:off x="294020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Wire (guided)</a:t>
          </a:r>
        </a:p>
      </dsp:txBody>
      <dsp:txXfrm>
        <a:off x="2940207" y="794123"/>
        <a:ext cx="1720608" cy="524575"/>
      </dsp:txXfrm>
    </dsp:sp>
    <dsp:sp modelId="{D8BEF055-F87A-41EB-92A5-A28AEAC8CE0C}">
      <dsp:nvSpPr>
        <dsp:cNvPr id="0" name=""/>
        <dsp:cNvSpPr/>
      </dsp:nvSpPr>
      <dsp:spPr>
        <a:xfrm>
          <a:off x="5004937" y="138404"/>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Coaxial cable</a:t>
          </a:r>
          <a:endParaRPr lang="en-US" sz="1100" kern="1200" dirty="0"/>
        </a:p>
      </dsp:txBody>
      <dsp:txXfrm>
        <a:off x="5004937" y="138404"/>
        <a:ext cx="1720608" cy="524575"/>
      </dsp:txXfrm>
    </dsp:sp>
    <dsp:sp modelId="{6471F9CE-F5C5-4495-8EB2-98B9B19FA251}">
      <dsp:nvSpPr>
        <dsp:cNvPr id="0" name=""/>
        <dsp:cNvSpPr/>
      </dsp:nvSpPr>
      <dsp:spPr>
        <a:xfrm>
          <a:off x="5004937" y="79412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Twisted Pair</a:t>
          </a:r>
          <a:endParaRPr lang="en-US" sz="1100" kern="1200" dirty="0"/>
        </a:p>
      </dsp:txBody>
      <dsp:txXfrm>
        <a:off x="5004937" y="794123"/>
        <a:ext cx="1720608" cy="524575"/>
      </dsp:txXfrm>
    </dsp:sp>
    <dsp:sp modelId="{8BE75A16-A84B-4B55-A648-2671A6C500AA}">
      <dsp:nvSpPr>
        <dsp:cNvPr id="0" name=""/>
        <dsp:cNvSpPr/>
      </dsp:nvSpPr>
      <dsp:spPr>
        <a:xfrm>
          <a:off x="7069667" y="46626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UTP</a:t>
          </a:r>
          <a:endParaRPr lang="en-US" sz="1100" kern="1200" dirty="0"/>
        </a:p>
      </dsp:txBody>
      <dsp:txXfrm>
        <a:off x="7069667" y="466263"/>
        <a:ext cx="1720608" cy="524575"/>
      </dsp:txXfrm>
    </dsp:sp>
    <dsp:sp modelId="{6A2A16A8-F3D5-4E78-82BB-6099EF8B303D}">
      <dsp:nvSpPr>
        <dsp:cNvPr id="0" name=""/>
        <dsp:cNvSpPr/>
      </dsp:nvSpPr>
      <dsp:spPr>
        <a:xfrm>
          <a:off x="7069667" y="112198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STP</a:t>
          </a:r>
        </a:p>
      </dsp:txBody>
      <dsp:txXfrm>
        <a:off x="7069667" y="1121983"/>
        <a:ext cx="1720608" cy="524575"/>
      </dsp:txXfrm>
    </dsp:sp>
    <dsp:sp modelId="{E1A8247E-8691-4059-B088-C7C0E8D3CBBA}">
      <dsp:nvSpPr>
        <dsp:cNvPr id="0" name=""/>
        <dsp:cNvSpPr/>
      </dsp:nvSpPr>
      <dsp:spPr>
        <a:xfrm>
          <a:off x="5004937" y="1449843"/>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Fiber Optic</a:t>
          </a:r>
          <a:endParaRPr lang="en-US" sz="1100" kern="1200" dirty="0"/>
        </a:p>
      </dsp:txBody>
      <dsp:txXfrm>
        <a:off x="5004937" y="1449843"/>
        <a:ext cx="1720608" cy="524575"/>
      </dsp:txXfrm>
    </dsp:sp>
    <dsp:sp modelId="{71B8FED8-CC2A-4997-B9C0-0D0279167BDD}">
      <dsp:nvSpPr>
        <dsp:cNvPr id="0" name=""/>
        <dsp:cNvSpPr/>
      </dsp:nvSpPr>
      <dsp:spPr>
        <a:xfrm>
          <a:off x="294020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Wireless (unguided)</a:t>
          </a:r>
        </a:p>
      </dsp:txBody>
      <dsp:txXfrm>
        <a:off x="2940207" y="3417002"/>
        <a:ext cx="1720608" cy="524575"/>
      </dsp:txXfrm>
    </dsp:sp>
    <dsp:sp modelId="{D7DD73DF-6CD6-4412-9B08-B1E15FB28EA6}">
      <dsp:nvSpPr>
        <dsp:cNvPr id="0" name=""/>
        <dsp:cNvSpPr/>
      </dsp:nvSpPr>
      <dsp:spPr>
        <a:xfrm>
          <a:off x="5004937" y="210556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Radio waves</a:t>
          </a:r>
          <a:endParaRPr lang="en-US" sz="1100" kern="1200" dirty="0"/>
        </a:p>
      </dsp:txBody>
      <dsp:txXfrm>
        <a:off x="5004937" y="2105562"/>
        <a:ext cx="1720608" cy="524575"/>
      </dsp:txXfrm>
    </dsp:sp>
    <dsp:sp modelId="{C60AEC85-86FF-4678-A421-244D56207E83}">
      <dsp:nvSpPr>
        <dsp:cNvPr id="0" name=""/>
        <dsp:cNvSpPr/>
      </dsp:nvSpPr>
      <dsp:spPr>
        <a:xfrm>
          <a:off x="5004937" y="276128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Microwave</a:t>
          </a:r>
          <a:endParaRPr lang="en-US" sz="1100" kern="1200" dirty="0"/>
        </a:p>
      </dsp:txBody>
      <dsp:txXfrm>
        <a:off x="5004937" y="2761282"/>
        <a:ext cx="1720608" cy="524575"/>
      </dsp:txXfrm>
    </dsp:sp>
    <dsp:sp modelId="{F37C075D-66A4-46AD-AC2C-CB5EFC94E63F}">
      <dsp:nvSpPr>
        <dsp:cNvPr id="0" name=""/>
        <dsp:cNvSpPr/>
      </dsp:nvSpPr>
      <dsp:spPr>
        <a:xfrm>
          <a:off x="5004937" y="34170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Infrared</a:t>
          </a:r>
          <a:endParaRPr lang="en-US" sz="1100" kern="1200" dirty="0"/>
        </a:p>
      </dsp:txBody>
      <dsp:txXfrm>
        <a:off x="5004937" y="3417002"/>
        <a:ext cx="1720608" cy="524575"/>
      </dsp:txXfrm>
    </dsp:sp>
    <dsp:sp modelId="{AF7EEF0B-7D1D-4403-874D-444546331BD7}">
      <dsp:nvSpPr>
        <dsp:cNvPr id="0" name=""/>
        <dsp:cNvSpPr/>
      </dsp:nvSpPr>
      <dsp:spPr>
        <a:xfrm>
          <a:off x="5004937" y="407272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Satellite</a:t>
          </a:r>
          <a:endParaRPr lang="en-US" sz="1100" kern="1200" dirty="0"/>
        </a:p>
      </dsp:txBody>
      <dsp:txXfrm>
        <a:off x="5004937" y="4072721"/>
        <a:ext cx="1720608" cy="524575"/>
      </dsp:txXfrm>
    </dsp:sp>
    <dsp:sp modelId="{45AE21FD-AD6A-48B8-9910-499DEE714C5E}">
      <dsp:nvSpPr>
        <dsp:cNvPr id="0" name=""/>
        <dsp:cNvSpPr/>
      </dsp:nvSpPr>
      <dsp:spPr>
        <a:xfrm>
          <a:off x="5004937" y="4728441"/>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Laser</a:t>
          </a:r>
          <a:endParaRPr lang="en-US" sz="1100" kern="1200" dirty="0"/>
        </a:p>
      </dsp:txBody>
      <dsp:txXfrm>
        <a:off x="5004937" y="4728441"/>
        <a:ext cx="1720608" cy="524575"/>
      </dsp:txXfrm>
    </dsp:sp>
    <dsp:sp modelId="{5AA54A40-B9B2-49B9-BA5A-46EB0B48C54A}">
      <dsp:nvSpPr>
        <dsp:cNvPr id="0" name=""/>
        <dsp:cNvSpPr/>
      </dsp:nvSpPr>
      <dsp:spPr>
        <a:xfrm>
          <a:off x="875477" y="4693202"/>
          <a:ext cx="1720608" cy="52457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Signaling Techniques</a:t>
          </a:r>
        </a:p>
      </dsp:txBody>
      <dsp:txXfrm>
        <a:off x="875477" y="4693202"/>
        <a:ext cx="1720608" cy="524575"/>
      </dsp:txXfrm>
    </dsp:sp>
    <dsp:sp modelId="{02287B57-0222-4B5C-937D-731359DFEAAE}">
      <dsp:nvSpPr>
        <dsp:cNvPr id="0" name=""/>
        <dsp:cNvSpPr/>
      </dsp:nvSpPr>
      <dsp:spPr>
        <a:xfrm>
          <a:off x="2940207" y="4072721"/>
          <a:ext cx="1720608" cy="823825"/>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dirty="0"/>
            <a:t>Baseband </a:t>
          </a:r>
        </a:p>
        <a:p>
          <a:pPr marL="0" lvl="0" indent="0" algn="ctr" defTabSz="488950" rtl="0" eaLnBrk="1" latinLnBrk="0">
            <a:lnSpc>
              <a:spcPct val="90000"/>
            </a:lnSpc>
            <a:spcBef>
              <a:spcPct val="0"/>
            </a:spcBef>
            <a:spcAft>
              <a:spcPct val="35000"/>
            </a:spcAft>
            <a:buNone/>
          </a:pPr>
          <a:r>
            <a:rPr lang="en-US" sz="1100" kern="1200" dirty="0"/>
            <a:t>Transmission</a:t>
          </a:r>
        </a:p>
        <a:p>
          <a:pPr marL="0" lvl="0" indent="0" algn="ctr" defTabSz="488950" rtl="0" eaLnBrk="1" latinLnBrk="0">
            <a:lnSpc>
              <a:spcPct val="90000"/>
            </a:lnSpc>
            <a:spcBef>
              <a:spcPct val="0"/>
            </a:spcBef>
            <a:spcAft>
              <a:spcPct val="35000"/>
            </a:spcAft>
            <a:buNone/>
          </a:pPr>
          <a:endParaRPr lang="en-US" sz="1100" kern="1200" dirty="0"/>
        </a:p>
      </dsp:txBody>
      <dsp:txXfrm>
        <a:off x="2940207" y="4072721"/>
        <a:ext cx="1720608" cy="823825"/>
      </dsp:txXfrm>
    </dsp:sp>
    <dsp:sp modelId="{0453F112-0F12-40CD-BAB0-A6B42134F56D}">
      <dsp:nvSpPr>
        <dsp:cNvPr id="0" name=""/>
        <dsp:cNvSpPr/>
      </dsp:nvSpPr>
      <dsp:spPr>
        <a:xfrm>
          <a:off x="2940207" y="5027690"/>
          <a:ext cx="1720608" cy="810569"/>
        </a:xfrm>
        <a:prstGeom prst="rect">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eaLnBrk="1" latinLnBrk="0">
            <a:lnSpc>
              <a:spcPct val="90000"/>
            </a:lnSpc>
            <a:spcBef>
              <a:spcPct val="0"/>
            </a:spcBef>
            <a:spcAft>
              <a:spcPct val="35000"/>
            </a:spcAft>
            <a:buNone/>
          </a:pPr>
          <a:r>
            <a:rPr lang="en-US" sz="1100" kern="1200"/>
            <a:t>Broadband </a:t>
          </a:r>
        </a:p>
        <a:p>
          <a:pPr marL="0" lvl="0" indent="0" algn="ctr" defTabSz="488950" rtl="0" eaLnBrk="1" latinLnBrk="0">
            <a:lnSpc>
              <a:spcPct val="90000"/>
            </a:lnSpc>
            <a:spcBef>
              <a:spcPct val="0"/>
            </a:spcBef>
            <a:spcAft>
              <a:spcPct val="35000"/>
            </a:spcAft>
            <a:buNone/>
          </a:pPr>
          <a:r>
            <a:rPr lang="en-US" sz="1100" kern="1200"/>
            <a:t>Transmission</a:t>
          </a:r>
        </a:p>
        <a:p>
          <a:pPr marL="0" lvl="0" indent="0" algn="ctr" defTabSz="488950" rtl="0" eaLnBrk="1" latinLnBrk="0">
            <a:lnSpc>
              <a:spcPct val="90000"/>
            </a:lnSpc>
            <a:spcBef>
              <a:spcPct val="0"/>
            </a:spcBef>
            <a:spcAft>
              <a:spcPct val="35000"/>
            </a:spcAft>
            <a:buNone/>
          </a:pPr>
          <a:endParaRPr lang="en-US" sz="1100" kern="1200" dirty="0"/>
        </a:p>
      </dsp:txBody>
      <dsp:txXfrm>
        <a:off x="2940207" y="5027690"/>
        <a:ext cx="1720608" cy="81056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5939B8-99A1-4579-A9E2-9AED68826A03}" type="datetimeFigureOut">
              <a:rPr lang="en-GB" smtClean="0"/>
              <a:pPr/>
              <a:t>27/09/2020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0AF9B-680B-4DFF-B3DE-8945CE4D46F3}" type="slidenum">
              <a:rPr lang="en-GB" smtClean="0"/>
              <a:pPr/>
              <a:t>‹#›</a:t>
            </a:fld>
            <a:endParaRPr lang="en-GB"/>
          </a:p>
        </p:txBody>
      </p:sp>
    </p:spTree>
    <p:extLst>
      <p:ext uri="{BB962C8B-B14F-4D97-AF65-F5344CB8AC3E}">
        <p14:creationId xmlns:p14="http://schemas.microsoft.com/office/powerpoint/2010/main" val="301097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EE60AF9B-680B-4DFF-B3DE-8945CE4D46F3}" type="slidenum">
              <a:rPr lang="en-GB" smtClean="0"/>
              <a:pPr/>
              <a:t>1</a:t>
            </a:fld>
            <a:endParaRPr lang="en-GB"/>
          </a:p>
        </p:txBody>
      </p:sp>
    </p:spTree>
    <p:extLst>
      <p:ext uri="{BB962C8B-B14F-4D97-AF65-F5344CB8AC3E}">
        <p14:creationId xmlns:p14="http://schemas.microsoft.com/office/powerpoint/2010/main" val="425510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A0EEA44-000C-4EE1-B382-56C8E2617D89}" type="slidenum">
              <a:rPr lang="en-US" altLang="en-US"/>
              <a:pPr/>
              <a:t>22</a:t>
            </a:fld>
            <a:endParaRPr lang="en-US" altLang="en-US"/>
          </a:p>
        </p:txBody>
      </p:sp>
      <p:sp>
        <p:nvSpPr>
          <p:cNvPr id="24578"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4579"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62761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58DB1319-F8CE-4E2C-A5A5-8CC95A4A4456}" type="slidenum">
              <a:rPr lang="en-US" altLang="en-US"/>
              <a:pPr/>
              <a:t>23</a:t>
            </a:fld>
            <a:endParaRPr lang="en-US" altLang="en-US"/>
          </a:p>
        </p:txBody>
      </p:sp>
      <p:sp>
        <p:nvSpPr>
          <p:cNvPr id="2765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765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81984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24</a:t>
            </a:fld>
            <a:endParaRPr lang="en-US"/>
          </a:p>
        </p:txBody>
      </p:sp>
    </p:spTree>
    <p:extLst>
      <p:ext uri="{BB962C8B-B14F-4D97-AF65-F5344CB8AC3E}">
        <p14:creationId xmlns:p14="http://schemas.microsoft.com/office/powerpoint/2010/main" val="1196714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DC6E8156-00B6-4F70-8014-C5741B423F40}" type="slidenum">
              <a:rPr lang="en-US" altLang="en-US"/>
              <a:pPr/>
              <a:t>25</a:t>
            </a:fld>
            <a:endParaRPr lang="en-US" altLang="en-US"/>
          </a:p>
        </p:txBody>
      </p:sp>
      <p:sp>
        <p:nvSpPr>
          <p:cNvPr id="31746"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1747"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054646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1108FED-5D0C-43E8-B5AC-900C2CF9FD51}" type="slidenum">
              <a:rPr lang="en-US" altLang="en-US"/>
              <a:pPr/>
              <a:t>26</a:t>
            </a:fld>
            <a:endParaRPr lang="en-US" altLang="en-US"/>
          </a:p>
        </p:txBody>
      </p:sp>
      <p:sp>
        <p:nvSpPr>
          <p:cNvPr id="3379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379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422603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F51CDB02-003F-441C-BEB9-6CD93F83EBEC}" type="slidenum">
              <a:rPr lang="en-US" altLang="en-US"/>
              <a:pPr/>
              <a:t>27</a:t>
            </a:fld>
            <a:endParaRPr lang="en-US" altLang="en-US"/>
          </a:p>
        </p:txBody>
      </p:sp>
      <p:sp>
        <p:nvSpPr>
          <p:cNvPr id="3584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3584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2700344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28</a:t>
            </a:fld>
            <a:endParaRPr lang="en-US"/>
          </a:p>
        </p:txBody>
      </p:sp>
    </p:spTree>
    <p:extLst>
      <p:ext uri="{BB962C8B-B14F-4D97-AF65-F5344CB8AC3E}">
        <p14:creationId xmlns:p14="http://schemas.microsoft.com/office/powerpoint/2010/main" val="403067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4</a:t>
            </a:fld>
            <a:endParaRPr lang="en-US"/>
          </a:p>
        </p:txBody>
      </p:sp>
    </p:spTree>
    <p:extLst>
      <p:ext uri="{BB962C8B-B14F-4D97-AF65-F5344CB8AC3E}">
        <p14:creationId xmlns:p14="http://schemas.microsoft.com/office/powerpoint/2010/main" val="256604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5</a:t>
            </a:fld>
            <a:endParaRPr lang="en-US"/>
          </a:p>
        </p:txBody>
      </p:sp>
    </p:spTree>
    <p:extLst>
      <p:ext uri="{BB962C8B-B14F-4D97-AF65-F5344CB8AC3E}">
        <p14:creationId xmlns:p14="http://schemas.microsoft.com/office/powerpoint/2010/main" val="346499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6</a:t>
            </a:fld>
            <a:endParaRPr lang="en-US"/>
          </a:p>
        </p:txBody>
      </p:sp>
    </p:spTree>
    <p:extLst>
      <p:ext uri="{BB962C8B-B14F-4D97-AF65-F5344CB8AC3E}">
        <p14:creationId xmlns:p14="http://schemas.microsoft.com/office/powerpoint/2010/main" val="209207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13</a:t>
            </a:fld>
            <a:endParaRPr lang="en-US"/>
          </a:p>
        </p:txBody>
      </p:sp>
    </p:spTree>
    <p:extLst>
      <p:ext uri="{BB962C8B-B14F-4D97-AF65-F5344CB8AC3E}">
        <p14:creationId xmlns:p14="http://schemas.microsoft.com/office/powerpoint/2010/main" val="187039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BEB040EE-6177-46F8-9B1A-A334103D091A}" type="slidenum">
              <a:rPr lang="en-US" altLang="en-US"/>
              <a:pPr/>
              <a:t>14</a:t>
            </a:fld>
            <a:endParaRPr lang="en-US" altLang="en-US"/>
          </a:p>
        </p:txBody>
      </p:sp>
      <p:sp>
        <p:nvSpPr>
          <p:cNvPr id="13314"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3315"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dirty="0"/>
          </a:p>
        </p:txBody>
      </p:sp>
    </p:spTree>
    <p:extLst>
      <p:ext uri="{BB962C8B-B14F-4D97-AF65-F5344CB8AC3E}">
        <p14:creationId xmlns:p14="http://schemas.microsoft.com/office/powerpoint/2010/main" val="84635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9B57DA3-8402-4DDF-ABF6-8F1936876A25}" type="slidenum">
              <a:rPr lang="ar-SA" smtClean="0"/>
              <a:pPr>
                <a:defRPr/>
              </a:pPr>
              <a:t>17</a:t>
            </a:fld>
            <a:endParaRPr lang="en-US"/>
          </a:p>
        </p:txBody>
      </p:sp>
    </p:spTree>
    <p:extLst>
      <p:ext uri="{BB962C8B-B14F-4D97-AF65-F5344CB8AC3E}">
        <p14:creationId xmlns:p14="http://schemas.microsoft.com/office/powerpoint/2010/main" val="276424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9266458A-8B5D-4E73-9E90-99CDB665A93D}" type="slidenum">
              <a:rPr lang="en-US" altLang="en-US"/>
              <a:pPr/>
              <a:t>18</a:t>
            </a:fld>
            <a:endParaRPr lang="en-US" altLang="en-US"/>
          </a:p>
        </p:txBody>
      </p:sp>
      <p:sp>
        <p:nvSpPr>
          <p:cNvPr id="17410"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17411"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3187295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055"/>
          <p:cNvSpPr>
            <a:spLocks noGrp="1" noChangeArrowheads="1"/>
          </p:cNvSpPr>
          <p:nvPr>
            <p:ph type="sldNum" sz="quarter" idx="5"/>
          </p:nvPr>
        </p:nvSpPr>
        <p:spPr>
          <a:ln/>
        </p:spPr>
        <p:txBody>
          <a:bodyPr/>
          <a:lstStyle/>
          <a:p>
            <a:fld id="{881442CE-578A-4848-8F69-6F9B023D0721}" type="slidenum">
              <a:rPr lang="en-US" altLang="en-US"/>
              <a:pPr/>
              <a:t>19</a:t>
            </a:fld>
            <a:endParaRPr lang="en-US" altLang="en-US"/>
          </a:p>
        </p:txBody>
      </p:sp>
      <p:sp>
        <p:nvSpPr>
          <p:cNvPr id="20482" name="Rectangle 2"/>
          <p:cNvSpPr>
            <a:spLocks noGrp="1" noRot="1" noChangeAspect="1" noChangeArrowheads="1" noTextEdit="1"/>
          </p:cNvSpPr>
          <p:nvPr>
            <p:ph type="sldImg"/>
          </p:nvPr>
        </p:nvSpPr>
        <p:spPr>
          <a:xfrm>
            <a:off x="1155700" y="682625"/>
            <a:ext cx="4548188" cy="3411538"/>
          </a:xfrm>
          <a:ln w="12700" cap="flat">
            <a:solidFill>
              <a:schemeClr val="tx1"/>
            </a:solidFill>
          </a:ln>
          <a:extLst>
            <a:ext uri="{909E8E84-426E-40DD-AFC4-6F175D3DCCD1}">
              <a14:hiddenFill xmlns:a14="http://schemas.microsoft.com/office/drawing/2010/main">
                <a:noFill/>
              </a14:hiddenFill>
            </a:ext>
          </a:extLst>
        </p:spPr>
      </p:sp>
      <p:sp>
        <p:nvSpPr>
          <p:cNvPr id="20483" name="Rectangle 3"/>
          <p:cNvSpPr>
            <a:spLocks noGrp="1" noChangeArrowheads="1"/>
          </p:cNvSpPr>
          <p:nvPr>
            <p:ph type="body" idx="1"/>
          </p:nvPr>
        </p:nvSpPr>
        <p:spPr>
          <a:xfrm>
            <a:off x="914400" y="4341813"/>
            <a:ext cx="5029200" cy="4114800"/>
          </a:xfrm>
          <a:ln/>
          <a:extLst>
            <a:ext uri="{91240B29-F687-4F45-9708-019B960494DF}">
              <a14:hiddenLine xmlns:a14="http://schemas.microsoft.com/office/drawing/2010/main" w="12700">
                <a:solidFill>
                  <a:schemeClr val="tx1"/>
                </a:solidFill>
                <a:miter lim="800000"/>
                <a:headEnd/>
                <a:tailEnd/>
              </a14:hiddenLine>
            </a:ext>
          </a:extLst>
        </p:spPr>
        <p:txBody>
          <a:bodyPr lIns="92075" tIns="46038" rIns="92075" bIns="46038"/>
          <a:lstStyle/>
          <a:p>
            <a:endParaRPr lang="en-US" altLang="en-US"/>
          </a:p>
        </p:txBody>
      </p:sp>
    </p:spTree>
    <p:extLst>
      <p:ext uri="{BB962C8B-B14F-4D97-AF65-F5344CB8AC3E}">
        <p14:creationId xmlns:p14="http://schemas.microsoft.com/office/powerpoint/2010/main" val="577909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178DDA-811B-4FF1-BF92-010D1317D71A}" type="datetime1">
              <a:rPr lang="en-GB" smtClean="0"/>
              <a:t>27/09/2020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GB"/>
              <a:t>Introduction to Network (c)  Nouf Aljaffan</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F8F1F6F-4AA5-495F-88EC-9B9650B48AD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989093-BFF9-485F-BF12-84E0AA99DFC1}" type="datetime1">
              <a:rPr lang="en-GB" smtClean="0"/>
              <a:t>27/09/2020</a:t>
            </a:fld>
            <a:endParaRPr lang="en-GB"/>
          </a:p>
        </p:txBody>
      </p:sp>
      <p:sp>
        <p:nvSpPr>
          <p:cNvPr id="5" name="Footer Placeholder 4"/>
          <p:cNvSpPr>
            <a:spLocks noGrp="1"/>
          </p:cNvSpPr>
          <p:nvPr>
            <p:ph type="ftr" sz="quarter" idx="11"/>
          </p:nvPr>
        </p:nvSpPr>
        <p:spPr/>
        <p:txBody>
          <a:bodyPr/>
          <a:lstStyle/>
          <a:p>
            <a:r>
              <a:rPr lang="en-GB"/>
              <a:t>Introduction to Network (c)  Nouf Aljaffan</a:t>
            </a:r>
          </a:p>
        </p:txBody>
      </p:sp>
      <p:sp>
        <p:nvSpPr>
          <p:cNvPr id="6" name="Slide Number Placeholder 5"/>
          <p:cNvSpPr>
            <a:spLocks noGrp="1"/>
          </p:cNvSpPr>
          <p:nvPr>
            <p:ph type="sldNum" sz="quarter" idx="12"/>
          </p:nvPr>
        </p:nvSpPr>
        <p:spPr/>
        <p:txBody>
          <a:bodyPr/>
          <a:lstStyle/>
          <a:p>
            <a:fld id="{2F8F1F6F-4AA5-495F-88EC-9B9650B48AD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19A6C9-D4BD-4C5B-9745-E0F7B106482D}" type="datetime1">
              <a:rPr lang="en-GB" smtClean="0"/>
              <a:t>27/09/2020</a:t>
            </a:fld>
            <a:endParaRPr lang="en-GB"/>
          </a:p>
        </p:txBody>
      </p:sp>
      <p:sp>
        <p:nvSpPr>
          <p:cNvPr id="5" name="Footer Placeholder 4"/>
          <p:cNvSpPr>
            <a:spLocks noGrp="1"/>
          </p:cNvSpPr>
          <p:nvPr>
            <p:ph type="ftr" sz="quarter" idx="11"/>
          </p:nvPr>
        </p:nvSpPr>
        <p:spPr/>
        <p:txBody>
          <a:bodyPr/>
          <a:lstStyle/>
          <a:p>
            <a:r>
              <a:rPr lang="en-GB"/>
              <a:t>Introduction to Network (c)  Nouf Aljaffan</a:t>
            </a:r>
          </a:p>
        </p:txBody>
      </p:sp>
      <p:sp>
        <p:nvSpPr>
          <p:cNvPr id="6" name="Slide Number Placeholder 5"/>
          <p:cNvSpPr>
            <a:spLocks noGrp="1"/>
          </p:cNvSpPr>
          <p:nvPr>
            <p:ph type="sldNum" sz="quarter" idx="12"/>
          </p:nvPr>
        </p:nvSpPr>
        <p:spPr/>
        <p:txBody>
          <a:bodyPr/>
          <a:lstStyle/>
          <a:p>
            <a:fld id="{2F8F1F6F-4AA5-495F-88EC-9B9650B48AD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562A4BF-7497-4173-A2D6-57D36F0606AE}" type="datetime1">
              <a:rPr lang="en-GB" smtClean="0"/>
              <a:t>27/09/2020</a:t>
            </a:fld>
            <a:endParaRPr lang="en-GB"/>
          </a:p>
        </p:txBody>
      </p:sp>
      <p:sp>
        <p:nvSpPr>
          <p:cNvPr id="5" name="Footer Placeholder 4"/>
          <p:cNvSpPr>
            <a:spLocks noGrp="1"/>
          </p:cNvSpPr>
          <p:nvPr>
            <p:ph type="ftr" sz="quarter" idx="11"/>
          </p:nvPr>
        </p:nvSpPr>
        <p:spPr/>
        <p:txBody>
          <a:bodyPr/>
          <a:lstStyle/>
          <a:p>
            <a:r>
              <a:rPr lang="en-GB"/>
              <a:t>Introduction to Network (c)  Nouf Aljaffan</a:t>
            </a:r>
          </a:p>
        </p:txBody>
      </p:sp>
      <p:sp>
        <p:nvSpPr>
          <p:cNvPr id="6" name="Slide Number Placeholder 5"/>
          <p:cNvSpPr>
            <a:spLocks noGrp="1"/>
          </p:cNvSpPr>
          <p:nvPr>
            <p:ph type="sldNum" sz="quarter" idx="12"/>
          </p:nvPr>
        </p:nvSpPr>
        <p:spPr/>
        <p:txBody>
          <a:bodyPr/>
          <a:lstStyle/>
          <a:p>
            <a:fld id="{2F8F1F6F-4AA5-495F-88EC-9B9650B48AD4}"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5B6E22E-8216-4C71-A688-7D449360A5F1}" type="datetime1">
              <a:rPr lang="en-GB" smtClean="0"/>
              <a:t>27/09/2020</a:t>
            </a:fld>
            <a:endParaRPr lang="en-GB"/>
          </a:p>
        </p:txBody>
      </p:sp>
      <p:sp>
        <p:nvSpPr>
          <p:cNvPr id="5" name="Footer Placeholder 4"/>
          <p:cNvSpPr>
            <a:spLocks noGrp="1"/>
          </p:cNvSpPr>
          <p:nvPr>
            <p:ph type="ftr" sz="quarter" idx="11"/>
          </p:nvPr>
        </p:nvSpPr>
        <p:spPr/>
        <p:txBody>
          <a:bodyPr/>
          <a:lstStyle/>
          <a:p>
            <a:r>
              <a:rPr lang="en-GB"/>
              <a:t>Introduction to Network (c)  Nouf Aljaffan</a:t>
            </a:r>
          </a:p>
        </p:txBody>
      </p:sp>
      <p:sp>
        <p:nvSpPr>
          <p:cNvPr id="6" name="Slide Number Placeholder 5"/>
          <p:cNvSpPr>
            <a:spLocks noGrp="1"/>
          </p:cNvSpPr>
          <p:nvPr>
            <p:ph type="sldNum" sz="quarter" idx="12"/>
          </p:nvPr>
        </p:nvSpPr>
        <p:spPr/>
        <p:txBody>
          <a:bodyPr/>
          <a:lstStyle/>
          <a:p>
            <a:fld id="{2F8F1F6F-4AA5-495F-88EC-9B9650B48AD4}"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7B3F8D6-BDB9-4112-AD69-BEF91EC1CCD3}" type="datetime1">
              <a:rPr lang="en-GB" smtClean="0"/>
              <a:t>27/09/2020</a:t>
            </a:fld>
            <a:endParaRPr lang="en-GB"/>
          </a:p>
        </p:txBody>
      </p:sp>
      <p:sp>
        <p:nvSpPr>
          <p:cNvPr id="6" name="Footer Placeholder 5"/>
          <p:cNvSpPr>
            <a:spLocks noGrp="1"/>
          </p:cNvSpPr>
          <p:nvPr>
            <p:ph type="ftr" sz="quarter" idx="11"/>
          </p:nvPr>
        </p:nvSpPr>
        <p:spPr/>
        <p:txBody>
          <a:bodyPr/>
          <a:lstStyle/>
          <a:p>
            <a:r>
              <a:rPr lang="en-GB"/>
              <a:t>Introduction to Network (c)  Nouf Aljaffan</a:t>
            </a:r>
          </a:p>
        </p:txBody>
      </p:sp>
      <p:sp>
        <p:nvSpPr>
          <p:cNvPr id="7" name="Slide Number Placeholder 6"/>
          <p:cNvSpPr>
            <a:spLocks noGrp="1"/>
          </p:cNvSpPr>
          <p:nvPr>
            <p:ph type="sldNum" sz="quarter" idx="12"/>
          </p:nvPr>
        </p:nvSpPr>
        <p:spPr/>
        <p:txBody>
          <a:bodyPr/>
          <a:lstStyle/>
          <a:p>
            <a:fld id="{2F8F1F6F-4AA5-495F-88EC-9B9650B48AD4}"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5802A5-3B3B-4A90-AF98-3B1215DD7652}" type="datetime1">
              <a:rPr lang="en-GB" smtClean="0"/>
              <a:t>27/09/2020</a:t>
            </a:fld>
            <a:endParaRPr lang="en-GB"/>
          </a:p>
        </p:txBody>
      </p:sp>
      <p:sp>
        <p:nvSpPr>
          <p:cNvPr id="8" name="Footer Placeholder 7"/>
          <p:cNvSpPr>
            <a:spLocks noGrp="1"/>
          </p:cNvSpPr>
          <p:nvPr>
            <p:ph type="ftr" sz="quarter" idx="11"/>
          </p:nvPr>
        </p:nvSpPr>
        <p:spPr/>
        <p:txBody>
          <a:bodyPr/>
          <a:lstStyle/>
          <a:p>
            <a:r>
              <a:rPr lang="en-GB"/>
              <a:t>Introduction to Network (c)  Nouf Aljaffan</a:t>
            </a:r>
          </a:p>
        </p:txBody>
      </p:sp>
      <p:sp>
        <p:nvSpPr>
          <p:cNvPr id="9" name="Slide Number Placeholder 8"/>
          <p:cNvSpPr>
            <a:spLocks noGrp="1"/>
          </p:cNvSpPr>
          <p:nvPr>
            <p:ph type="sldNum" sz="quarter" idx="12"/>
          </p:nvPr>
        </p:nvSpPr>
        <p:spPr/>
        <p:txBody>
          <a:bodyPr/>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8B4937-268C-4446-B6CA-E114A15969E6}" type="datetime1">
              <a:rPr lang="en-GB" smtClean="0"/>
              <a:t>27/09/2020</a:t>
            </a:fld>
            <a:endParaRPr lang="en-GB"/>
          </a:p>
        </p:txBody>
      </p:sp>
      <p:sp>
        <p:nvSpPr>
          <p:cNvPr id="4" name="Footer Placeholder 3"/>
          <p:cNvSpPr>
            <a:spLocks noGrp="1"/>
          </p:cNvSpPr>
          <p:nvPr>
            <p:ph type="ftr" sz="quarter" idx="11"/>
          </p:nvPr>
        </p:nvSpPr>
        <p:spPr/>
        <p:txBody>
          <a:bodyPr/>
          <a:lstStyle/>
          <a:p>
            <a:r>
              <a:rPr lang="en-GB"/>
              <a:t>Introduction to Network (c)  Nouf Aljaffan</a:t>
            </a:r>
          </a:p>
        </p:txBody>
      </p:sp>
      <p:sp>
        <p:nvSpPr>
          <p:cNvPr id="5" name="Slide Number Placeholder 4"/>
          <p:cNvSpPr>
            <a:spLocks noGrp="1"/>
          </p:cNvSpPr>
          <p:nvPr>
            <p:ph type="sldNum" sz="quarter" idx="12"/>
          </p:nvPr>
        </p:nvSpPr>
        <p:spPr/>
        <p:txBody>
          <a:bodyPr/>
          <a:lstStyle/>
          <a:p>
            <a:fld id="{2F8F1F6F-4AA5-495F-88EC-9B9650B48AD4}"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A72563-DC93-4CB3-B907-33DDFD1310F0}" type="datetime1">
              <a:rPr lang="en-GB" smtClean="0"/>
              <a:t>27/09/2020</a:t>
            </a:fld>
            <a:endParaRPr lang="en-GB"/>
          </a:p>
        </p:txBody>
      </p:sp>
      <p:sp>
        <p:nvSpPr>
          <p:cNvPr id="3" name="Footer Placeholder 2"/>
          <p:cNvSpPr>
            <a:spLocks noGrp="1"/>
          </p:cNvSpPr>
          <p:nvPr>
            <p:ph type="ftr" sz="quarter" idx="11"/>
          </p:nvPr>
        </p:nvSpPr>
        <p:spPr/>
        <p:txBody>
          <a:bodyPr/>
          <a:lstStyle/>
          <a:p>
            <a:r>
              <a:rPr lang="en-GB"/>
              <a:t>Introduction to Network (c)  Nouf Aljaffan</a:t>
            </a:r>
          </a:p>
        </p:txBody>
      </p:sp>
      <p:sp>
        <p:nvSpPr>
          <p:cNvPr id="4" name="Slide Number Placeholder 3"/>
          <p:cNvSpPr>
            <a:spLocks noGrp="1"/>
          </p:cNvSpPr>
          <p:nvPr>
            <p:ph type="sldNum" sz="quarter" idx="12"/>
          </p:nvPr>
        </p:nvSpPr>
        <p:spPr/>
        <p:txBody>
          <a:bodyPr/>
          <a:lstStyle/>
          <a:p>
            <a:fld id="{2F8F1F6F-4AA5-495F-88EC-9B9650B48AD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2054007-F9CD-4ECC-A9F3-CBB886771266}" type="datetime1">
              <a:rPr lang="en-GB" smtClean="0"/>
              <a:t>27/09/2020</a:t>
            </a:fld>
            <a:endParaRPr lang="en-GB"/>
          </a:p>
        </p:txBody>
      </p:sp>
      <p:sp>
        <p:nvSpPr>
          <p:cNvPr id="6" name="Footer Placeholder 5"/>
          <p:cNvSpPr>
            <a:spLocks noGrp="1"/>
          </p:cNvSpPr>
          <p:nvPr>
            <p:ph type="ftr" sz="quarter" idx="11"/>
          </p:nvPr>
        </p:nvSpPr>
        <p:spPr/>
        <p:txBody>
          <a:bodyPr/>
          <a:lstStyle/>
          <a:p>
            <a:r>
              <a:rPr lang="en-GB"/>
              <a:t>Introduction to Network (c)  Nouf Aljaffan</a:t>
            </a:r>
          </a:p>
        </p:txBody>
      </p:sp>
      <p:sp>
        <p:nvSpPr>
          <p:cNvPr id="7" name="Slide Number Placeholder 6"/>
          <p:cNvSpPr>
            <a:spLocks noGrp="1"/>
          </p:cNvSpPr>
          <p:nvPr>
            <p:ph type="sldNum" sz="quarter" idx="12"/>
          </p:nvPr>
        </p:nvSpPr>
        <p:spPr/>
        <p:txBody>
          <a:bodyPr/>
          <a:lstStyle/>
          <a:p>
            <a:fld id="{2F8F1F6F-4AA5-495F-88EC-9B9650B48AD4}"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769F6F1-51F7-4B37-B887-BBC9BB2FEC90}" type="datetime1">
              <a:rPr lang="en-GB" smtClean="0"/>
              <a:t>27/09/2020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GB"/>
              <a:t>Introduction to Network (c)  Nouf Aljaffan</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F8F1F6F-4AA5-495F-88EC-9B9650B48AD4}"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15FA8CF-FCFF-45E9-9C6D-C13E5C9F1958}" type="datetime1">
              <a:rPr lang="en-GB" smtClean="0"/>
              <a:t>27/09/2020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GB"/>
              <a:t>Introduction to Network (c)  Nouf Aljaffan</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F8F1F6F-4AA5-495F-88EC-9B9650B48AD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stretch>
            <a:fillRect l="-6000" r="-6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Transmission</a:t>
            </a:r>
            <a:endParaRPr lang="en-GB" sz="6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Subtitle 6"/>
          <p:cNvSpPr>
            <a:spLocks noGrp="1"/>
          </p:cNvSpPr>
          <p:nvPr>
            <p:ph type="subTitle" idx="1"/>
          </p:nvPr>
        </p:nvSpPr>
        <p:spPr/>
        <p:txBody>
          <a:bodyPr/>
          <a:lstStyle/>
          <a:p>
            <a:endParaRPr lang="en-GB"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a:t>
            </a:fld>
            <a:endParaRPr lang="en-GB"/>
          </a:p>
        </p:txBody>
      </p:sp>
    </p:spTree>
    <p:extLst>
      <p:ext uri="{BB962C8B-B14F-4D97-AF65-F5344CB8AC3E}">
        <p14:creationId xmlns:p14="http://schemas.microsoft.com/office/powerpoint/2010/main" val="31569742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Guided Medium</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medium is more important</a:t>
            </a:r>
          </a:p>
          <a:p>
            <a:pPr marL="342900" lvl="0" indent="-342900" eaLnBrk="0" fontAlgn="base" hangingPunct="0">
              <a:lnSpc>
                <a:spcPct val="80000"/>
              </a:lnSpc>
              <a:spcBef>
                <a:spcPct val="20000"/>
              </a:spcBef>
              <a:spcAft>
                <a:spcPct val="0"/>
              </a:spcAft>
              <a:buClr>
                <a:srgbClr val="0000FF"/>
              </a:buClr>
              <a:buSzTx/>
              <a:buFontTx/>
              <a:buChar char="•"/>
            </a:pPr>
            <a:endParaRPr kumimoji="1" lang="en-US" altLang="en-US" sz="2400" dirty="0">
              <a:latin typeface="Tahoma"/>
            </a:endParaRPr>
          </a:p>
          <a:p>
            <a:pPr marL="342900" lvl="0" indent="-342900" eaLnBrk="0" fontAlgn="base" hangingPunct="0">
              <a:lnSpc>
                <a:spcPct val="80000"/>
              </a:lnSpc>
              <a:spcBef>
                <a:spcPct val="20000"/>
              </a:spcBef>
              <a:spcAft>
                <a:spcPct val="0"/>
              </a:spcAft>
              <a:buClr>
                <a:srgbClr val="0000FF"/>
              </a:buClr>
              <a:buSzTx/>
              <a:buFontTx/>
              <a:buChar char="•"/>
            </a:pPr>
            <a:r>
              <a:rPr kumimoji="1" lang="en-US" altLang="en-US" sz="2400" b="1" dirty="0">
                <a:latin typeface="Tahoma"/>
              </a:rPr>
              <a:t>For Unguided</a:t>
            </a:r>
          </a:p>
          <a:p>
            <a:pPr marL="742950" lvl="1" indent="-285750" eaLnBrk="0" fontAlgn="base" hangingPunct="0">
              <a:lnSpc>
                <a:spcPct val="80000"/>
              </a:lnSpc>
              <a:spcBef>
                <a:spcPct val="20000"/>
              </a:spcBef>
              <a:spcAft>
                <a:spcPct val="0"/>
              </a:spcAft>
              <a:buClr>
                <a:srgbClr val="0000FF"/>
              </a:buClr>
              <a:buFontTx/>
              <a:buChar char="—"/>
            </a:pPr>
            <a:r>
              <a:rPr kumimoji="1" lang="en-US" altLang="en-US" sz="2000" dirty="0">
                <a:latin typeface="Tahoma"/>
              </a:rPr>
              <a:t>The bandwidth produced by the antenna is more important</a:t>
            </a:r>
          </a:p>
          <a:p>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10</a:t>
            </a:fld>
            <a:endParaRPr lang="en-GB"/>
          </a:p>
        </p:txBody>
      </p:sp>
      <p:sp>
        <p:nvSpPr>
          <p:cNvPr id="4" name="Title 3"/>
          <p:cNvSpPr>
            <a:spLocks noGrp="1"/>
          </p:cNvSpPr>
          <p:nvPr>
            <p:ph type="title"/>
          </p:nvPr>
        </p:nvSpPr>
        <p:spPr/>
        <p:txBody>
          <a:bodyPr/>
          <a:lstStyle/>
          <a:p>
            <a:r>
              <a:rPr lang="en-US" dirty="0"/>
              <a:t>Overview</a:t>
            </a:r>
          </a:p>
        </p:txBody>
      </p:sp>
    </p:spTree>
    <p:extLst>
      <p:ext uri="{BB962C8B-B14F-4D97-AF65-F5344CB8AC3E}">
        <p14:creationId xmlns:p14="http://schemas.microsoft.com/office/powerpoint/2010/main" val="180616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descr="Rectangle: Click to edit Master text styles&#10;Second level&#10;Third level&#10;Fourth level&#10;Fifth level"/>
          <p:cNvSpPr>
            <a:spLocks noGrp="1" noChangeArrowheads="1"/>
          </p:cNvSpPr>
          <p:nvPr>
            <p:ph idx="1"/>
          </p:nvPr>
        </p:nvSpPr>
        <p:spPr>
          <a:xfrm>
            <a:off x="130968" y="1417638"/>
            <a:ext cx="8555832" cy="4755984"/>
          </a:xfrm>
        </p:spPr>
        <p:txBody>
          <a:bodyPr>
            <a:normAutofit fontScale="92500"/>
          </a:bodyPr>
          <a:lstStyle/>
          <a:p>
            <a:r>
              <a:rPr lang="en-US" altLang="en-US" sz="2400" b="1" dirty="0">
                <a:cs typeface="+mj-cs"/>
              </a:rPr>
              <a:t>Bandwidth</a:t>
            </a:r>
            <a:r>
              <a:rPr lang="en-US" altLang="en-US" sz="2400" dirty="0">
                <a:cs typeface="+mj-cs"/>
              </a:rPr>
              <a:t>: </a:t>
            </a:r>
            <a:r>
              <a:rPr lang="en-US" sz="2000" dirty="0">
                <a:cs typeface="+mj-cs"/>
              </a:rPr>
              <a:t>Communication capacity of a transmission media</a:t>
            </a:r>
            <a:endParaRPr lang="en-US" altLang="en-US" sz="2000" dirty="0">
              <a:cs typeface="+mj-cs"/>
            </a:endParaRPr>
          </a:p>
          <a:p>
            <a:pPr lvl="1"/>
            <a:r>
              <a:rPr lang="en-US" altLang="en-US" sz="2000" dirty="0">
                <a:cs typeface="+mj-cs"/>
              </a:rPr>
              <a:t>All other factors remaining constant, the greater the bandwidth of a signal, the higher the data rate that can be achieved.</a:t>
            </a:r>
          </a:p>
          <a:p>
            <a:endParaRPr lang="en-US" altLang="en-US" sz="2400" b="1" dirty="0">
              <a:cs typeface="+mj-cs"/>
            </a:endParaRPr>
          </a:p>
          <a:p>
            <a:r>
              <a:rPr lang="en-US" altLang="en-US" sz="2400" b="1" dirty="0">
                <a:cs typeface="+mj-cs"/>
              </a:rPr>
              <a:t>Transmission impairments</a:t>
            </a:r>
            <a:r>
              <a:rPr lang="en-US" altLang="en-US" sz="2400" dirty="0">
                <a:cs typeface="+mj-cs"/>
              </a:rPr>
              <a:t>: Limit the distance a signal can travel.</a:t>
            </a:r>
          </a:p>
          <a:p>
            <a:endParaRPr lang="en-US" altLang="en-US" sz="2400" dirty="0">
              <a:cs typeface="+mj-cs"/>
            </a:endParaRPr>
          </a:p>
          <a:p>
            <a:r>
              <a:rPr lang="en-US" altLang="en-US" sz="2400" b="1" dirty="0">
                <a:cs typeface="+mj-cs"/>
              </a:rPr>
              <a:t>Interference</a:t>
            </a:r>
            <a:r>
              <a:rPr lang="en-US" altLang="en-US" sz="2400" dirty="0">
                <a:cs typeface="+mj-cs"/>
              </a:rPr>
              <a:t>: Competing signals in overlapping frequency bands can distort or wipe out a signal.</a:t>
            </a:r>
          </a:p>
          <a:p>
            <a:endParaRPr lang="en-US" altLang="en-US" sz="2400" b="1" dirty="0">
              <a:cs typeface="+mj-cs"/>
            </a:endParaRPr>
          </a:p>
          <a:p>
            <a:r>
              <a:rPr lang="en-US" altLang="en-US" sz="2400" b="1" dirty="0">
                <a:cs typeface="+mj-cs"/>
              </a:rPr>
              <a:t>Number of receivers</a:t>
            </a:r>
            <a:r>
              <a:rPr lang="en-US" altLang="en-US" sz="2400" dirty="0">
                <a:cs typeface="+mj-cs"/>
              </a:rPr>
              <a:t>: Each attachment introduces some attenuation and distortion, limiting distance and/or data rate.</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11</a:t>
            </a:fld>
            <a:endParaRPr lang="en-GB"/>
          </a:p>
        </p:txBody>
      </p:sp>
      <p:sp>
        <p:nvSpPr>
          <p:cNvPr id="9218" name="Rectangle 2"/>
          <p:cNvSpPr>
            <a:spLocks noGrp="1" noChangeArrowheads="1"/>
          </p:cNvSpPr>
          <p:nvPr>
            <p:ph type="title"/>
          </p:nvPr>
        </p:nvSpPr>
        <p:spPr>
          <a:xfrm>
            <a:off x="130968" y="274638"/>
            <a:ext cx="9013032" cy="1143000"/>
          </a:xfrm>
        </p:spPr>
        <p:txBody>
          <a:bodyPr>
            <a:noAutofit/>
          </a:bodyPr>
          <a:lstStyle/>
          <a:p>
            <a:r>
              <a:rPr lang="en-US" altLang="en-US" sz="3600" dirty="0"/>
              <a:t>Design Factors for Transmission Media</a:t>
            </a:r>
          </a:p>
        </p:txBody>
      </p:sp>
    </p:spTree>
    <p:extLst>
      <p:ext uri="{BB962C8B-B14F-4D97-AF65-F5344CB8AC3E}">
        <p14:creationId xmlns:p14="http://schemas.microsoft.com/office/powerpoint/2010/main" val="27269528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1. Wired (Guided) media</a:t>
            </a:r>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2F8F1F6F-4AA5-495F-88EC-9B9650B48AD4}" type="slidenum">
              <a:rPr lang="en-GB" smtClean="0"/>
              <a:pPr/>
              <a:t>12</a:t>
            </a:fld>
            <a:endParaRPr lang="en-GB"/>
          </a:p>
        </p:txBody>
      </p:sp>
    </p:spTree>
    <p:extLst>
      <p:ext uri="{BB962C8B-B14F-4D97-AF65-F5344CB8AC3E}">
        <p14:creationId xmlns:p14="http://schemas.microsoft.com/office/powerpoint/2010/main" val="240813751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eaLnBrk="1" hangingPunct="1">
              <a:buNone/>
              <a:defRPr/>
            </a:pPr>
            <a:r>
              <a:rPr lang="en-US" sz="2800" dirty="0"/>
              <a:t>There are three categories of  guided  media:</a:t>
            </a:r>
            <a:endParaRPr lang="en-US" sz="2800" b="1" u="sng" dirty="0">
              <a:solidFill>
                <a:srgbClr val="993366"/>
              </a:solidFill>
              <a:effectLst>
                <a:outerShdw blurRad="38100" dist="38100" dir="2700000" algn="tl">
                  <a:srgbClr val="C0C0C0"/>
                </a:outerShdw>
              </a:effectLst>
            </a:endParaRPr>
          </a:p>
          <a:p>
            <a:pPr marL="609600" indent="-609600">
              <a:buFontTx/>
              <a:buAutoNum type="arabicPeriod"/>
              <a:defRPr/>
            </a:pPr>
            <a:r>
              <a:rPr lang="en-US" sz="2800" dirty="0"/>
              <a:t>Twisted Pair :</a:t>
            </a:r>
          </a:p>
          <a:p>
            <a:pPr marL="1752600" lvl="3" indent="-381000">
              <a:buFontTx/>
              <a:buAutoNum type="arabicPeriod"/>
              <a:defRPr/>
            </a:pPr>
            <a:r>
              <a:rPr lang="en-US" sz="1800" dirty="0"/>
              <a:t>Unshielded twisted pair (UTP)</a:t>
            </a:r>
          </a:p>
          <a:p>
            <a:pPr marL="1752600" lvl="3" indent="-381000">
              <a:buFontTx/>
              <a:buAutoNum type="arabicPeriod"/>
              <a:defRPr/>
            </a:pPr>
            <a:r>
              <a:rPr lang="en-US" sz="1800" dirty="0"/>
              <a:t>Shielded twisted pair (STP)</a:t>
            </a:r>
          </a:p>
          <a:p>
            <a:pPr marL="609600" indent="-609600" eaLnBrk="1" hangingPunct="1">
              <a:buFontTx/>
              <a:buAutoNum type="arabicPeriod"/>
              <a:defRPr/>
            </a:pPr>
            <a:r>
              <a:rPr lang="en-US" sz="2800" dirty="0"/>
              <a:t>Coaxial Cable </a:t>
            </a:r>
          </a:p>
          <a:p>
            <a:pPr marL="609600" indent="-609600" eaLnBrk="1" hangingPunct="1">
              <a:buFontTx/>
              <a:buAutoNum type="arabicPeriod"/>
              <a:defRPr/>
            </a:pPr>
            <a:r>
              <a:rPr lang="en-US" sz="2800" dirty="0"/>
              <a:t>Fiber Optic Cable</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13</a:t>
            </a:fld>
            <a:endParaRPr lang="en-US">
              <a:latin typeface="Arial" charset="0"/>
              <a:cs typeface="Arial" charset="0"/>
            </a:endParaRPr>
          </a:p>
        </p:txBody>
      </p:sp>
      <p:sp>
        <p:nvSpPr>
          <p:cNvPr id="5125" name="Rectangle 2"/>
          <p:cNvSpPr>
            <a:spLocks noGrp="1" noChangeArrowheads="1"/>
          </p:cNvSpPr>
          <p:nvPr>
            <p:ph type="title"/>
          </p:nvPr>
        </p:nvSpPr>
        <p:spPr/>
        <p:txBody>
          <a:bodyPr/>
          <a:lstStyle/>
          <a:p>
            <a:pPr eaLnBrk="1" hangingPunct="1"/>
            <a:r>
              <a:rPr lang="en-US" dirty="0"/>
              <a:t>I. Wired (Guided) media:</a:t>
            </a:r>
          </a:p>
        </p:txBody>
      </p:sp>
    </p:spTree>
    <p:extLst>
      <p:ext uri="{BB962C8B-B14F-4D97-AF65-F5344CB8AC3E}">
        <p14:creationId xmlns:p14="http://schemas.microsoft.com/office/powerpoint/2010/main" val="26237370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descr="Rectangle: Click to edit Master text styles&#10;Second level&#10;Third level&#10;Fourth level&#10;Fifth level"/>
          <p:cNvSpPr>
            <a:spLocks noGrp="1" noChangeArrowheads="1"/>
          </p:cNvSpPr>
          <p:nvPr>
            <p:ph idx="1"/>
          </p:nvPr>
        </p:nvSpPr>
        <p:spPr>
          <a:xfrm>
            <a:off x="457200" y="1567333"/>
            <a:ext cx="8555832" cy="4525963"/>
          </a:xfrm>
        </p:spPr>
        <p:txBody>
          <a:bodyPr>
            <a:normAutofit/>
          </a:bodyPr>
          <a:lstStyle/>
          <a:p>
            <a:pPr>
              <a:lnSpc>
                <a:spcPct val="90000"/>
              </a:lnSpc>
            </a:pPr>
            <a:r>
              <a:rPr lang="en-US" altLang="en-US" dirty="0"/>
              <a:t>Consists of two insulated copper wires, </a:t>
            </a:r>
            <a:r>
              <a:rPr lang="en-US" dirty="0"/>
              <a:t>each with its own plastic insulation, twisted together</a:t>
            </a:r>
            <a:r>
              <a:rPr lang="en-US" altLang="en-US" dirty="0"/>
              <a:t> arranged in a regular spiral pattern to minimize the electromagnetic interference between adjacent pairs</a:t>
            </a:r>
          </a:p>
          <a:p>
            <a:pPr>
              <a:lnSpc>
                <a:spcPct val="90000"/>
              </a:lnSpc>
            </a:pPr>
            <a:endParaRPr lang="en-US" altLang="en-US" dirty="0"/>
          </a:p>
          <a:p>
            <a:pPr>
              <a:lnSpc>
                <a:spcPct val="90000"/>
              </a:lnSpc>
            </a:pPr>
            <a:r>
              <a:rPr lang="en-US" altLang="en-US" dirty="0"/>
              <a:t>Often used at over distances to carry voice as well as data communications</a:t>
            </a:r>
          </a:p>
          <a:p>
            <a:pPr>
              <a:lnSpc>
                <a:spcPct val="90000"/>
              </a:lnSpc>
            </a:pPr>
            <a:endParaRPr lang="en-US" altLang="en-US" dirty="0"/>
          </a:p>
          <a:p>
            <a:pPr>
              <a:lnSpc>
                <a:spcPct val="90000"/>
              </a:lnSpc>
            </a:pPr>
            <a:r>
              <a:rPr lang="en-US" altLang="en-US" dirty="0"/>
              <a:t>Low frequency transmission medium</a:t>
            </a:r>
          </a:p>
        </p:txBody>
      </p:sp>
      <p:sp>
        <p:nvSpPr>
          <p:cNvPr id="4" name="Slide Number Placeholder 3"/>
          <p:cNvSpPr>
            <a:spLocks noGrp="1"/>
          </p:cNvSpPr>
          <p:nvPr>
            <p:ph type="sldNum" sz="quarter" idx="12"/>
          </p:nvPr>
        </p:nvSpPr>
        <p:spPr/>
        <p:txBody>
          <a:bodyPr/>
          <a:lstStyle/>
          <a:p>
            <a:fld id="{2F8F1F6F-4AA5-495F-88EC-9B9650B48AD4}" type="slidenum">
              <a:rPr lang="en-GB" smtClean="0"/>
              <a:pPr/>
              <a:t>14</a:t>
            </a:fld>
            <a:endParaRPr lang="en-GB"/>
          </a:p>
        </p:txBody>
      </p:sp>
      <p:sp>
        <p:nvSpPr>
          <p:cNvPr id="12290" name="Rectangle 2"/>
          <p:cNvSpPr>
            <a:spLocks noGrp="1" noChangeArrowheads="1"/>
          </p:cNvSpPr>
          <p:nvPr>
            <p:ph type="title"/>
          </p:nvPr>
        </p:nvSpPr>
        <p:spPr/>
        <p:txBody>
          <a:bodyPr/>
          <a:lstStyle/>
          <a:p>
            <a:r>
              <a:rPr lang="en-US" altLang="en-US"/>
              <a:t>Twisted Pair Wires</a:t>
            </a:r>
          </a:p>
        </p:txBody>
      </p:sp>
      <p:pic>
        <p:nvPicPr>
          <p:cNvPr id="7" name="Picture 5"/>
          <p:cNvPicPr>
            <a:picLocks noChangeAspect="1" noChangeArrowheads="1"/>
          </p:cNvPicPr>
          <p:nvPr/>
        </p:nvPicPr>
        <p:blipFill>
          <a:blip r:embed="rId3" cstate="print"/>
          <a:srcRect/>
          <a:stretch>
            <a:fillRect/>
          </a:stretch>
        </p:blipFill>
        <p:spPr>
          <a:xfrm>
            <a:off x="611560" y="5661248"/>
            <a:ext cx="7772400" cy="1196752"/>
          </a:xfrm>
          <a:prstGeom prst="rect">
            <a:avLst/>
          </a:prstGeom>
          <a:noFill/>
          <a:ln/>
        </p:spPr>
      </p:pic>
    </p:spTree>
    <p:extLst>
      <p:ext uri="{BB962C8B-B14F-4D97-AF65-F5344CB8AC3E}">
        <p14:creationId xmlns:p14="http://schemas.microsoft.com/office/powerpoint/2010/main" val="303156861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descr="Rectangle: Click to edit Master text styles&#10;Second level&#10;Third level&#10;Fourth level&#10;Fifth level"/>
          <p:cNvSpPr>
            <a:spLocks noGrp="1" noChangeArrowheads="1"/>
          </p:cNvSpPr>
          <p:nvPr>
            <p:ph idx="1"/>
          </p:nvPr>
        </p:nvSpPr>
        <p:spPr/>
        <p:txBody>
          <a:bodyPr>
            <a:normAutofit/>
          </a:bodyPr>
          <a:lstStyle/>
          <a:p>
            <a:r>
              <a:rPr lang="en-US" altLang="en-US" dirty="0"/>
              <a:t>STP (shielded twisted pair)</a:t>
            </a:r>
          </a:p>
          <a:p>
            <a:pPr lvl="1"/>
            <a:r>
              <a:rPr lang="en-US" altLang="en-US" dirty="0"/>
              <a:t>the pair is wrapped with metallic foil or braid to insulate the pair from electromagnetic interference</a:t>
            </a:r>
          </a:p>
          <a:p>
            <a:r>
              <a:rPr lang="en-US" altLang="en-US" dirty="0"/>
              <a:t>UTP (unshielded twisted pair)</a:t>
            </a:r>
          </a:p>
          <a:p>
            <a:pPr lvl="1"/>
            <a:r>
              <a:rPr lang="en-US" altLang="en-US" dirty="0"/>
              <a:t>each wire is insulated with plastic wrap, but the pair is encased in an outer covering</a:t>
            </a:r>
          </a:p>
        </p:txBody>
      </p:sp>
      <p:sp>
        <p:nvSpPr>
          <p:cNvPr id="3" name="Slide Number Placeholder 2"/>
          <p:cNvSpPr>
            <a:spLocks noGrp="1"/>
          </p:cNvSpPr>
          <p:nvPr>
            <p:ph type="sldNum" sz="quarter" idx="12"/>
          </p:nvPr>
        </p:nvSpPr>
        <p:spPr/>
        <p:txBody>
          <a:bodyPr/>
          <a:lstStyle/>
          <a:p>
            <a:fld id="{2F8F1F6F-4AA5-495F-88EC-9B9650B48AD4}" type="slidenum">
              <a:rPr lang="en-GB" smtClean="0"/>
              <a:pPr/>
              <a:t>15</a:t>
            </a:fld>
            <a:endParaRPr lang="en-GB"/>
          </a:p>
        </p:txBody>
      </p:sp>
      <p:sp>
        <p:nvSpPr>
          <p:cNvPr id="14338" name="Rectangle 2"/>
          <p:cNvSpPr>
            <a:spLocks noGrp="1" noChangeArrowheads="1"/>
          </p:cNvSpPr>
          <p:nvPr>
            <p:ph type="title"/>
          </p:nvPr>
        </p:nvSpPr>
        <p:spPr/>
        <p:txBody>
          <a:bodyPr/>
          <a:lstStyle/>
          <a:p>
            <a:r>
              <a:rPr lang="en-US" altLang="en-US" dirty="0"/>
              <a:t>Types of Twisted Pair</a:t>
            </a:r>
          </a:p>
        </p:txBody>
      </p:sp>
      <p:pic>
        <p:nvPicPr>
          <p:cNvPr id="6"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51520" y="4077072"/>
            <a:ext cx="547260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012160" y="4653136"/>
            <a:ext cx="2926249" cy="1656184"/>
          </a:xfrm>
          <a:prstGeom prst="rect">
            <a:avLst/>
          </a:prstGeom>
          <a:solidFill>
            <a:srgbClr val="FFFFFF">
              <a:shade val="85000"/>
            </a:srgbClr>
          </a:solidFill>
          <a:ln w="101600" cap="sq">
            <a:solidFill>
              <a:srgbClr val="FDFDFD"/>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1023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F1F6F-4AA5-495F-88EC-9B9650B48AD4}" type="slidenum">
              <a:rPr lang="en-GB" smtClean="0"/>
              <a:pPr/>
              <a:t>16</a:t>
            </a:fld>
            <a:endParaRPr lang="en-GB"/>
          </a:p>
        </p:txBody>
      </p:sp>
      <p:sp>
        <p:nvSpPr>
          <p:cNvPr id="5" name="Title 4"/>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l="30321" t="31901" r="28532" b="14005"/>
          <a:stretch>
            <a:fillRect/>
          </a:stretch>
        </p:blipFill>
        <p:spPr bwMode="auto">
          <a:xfrm>
            <a:off x="4283968" y="1628800"/>
            <a:ext cx="4536504" cy="335306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422" r="72609" b="63953"/>
          <a:stretch>
            <a:fillRect/>
          </a:stretch>
        </p:blipFill>
        <p:spPr bwMode="auto">
          <a:xfrm>
            <a:off x="323528" y="2060848"/>
            <a:ext cx="3563888" cy="1728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4"/>
          <p:cNvSpPr>
            <a:spLocks noGrp="1" noChangeArrowheads="1"/>
          </p:cNvSpPr>
          <p:nvPr>
            <p:ph idx="1"/>
          </p:nvPr>
        </p:nvSpPr>
        <p:spPr/>
        <p:txBody>
          <a:bodyPr>
            <a:normAutofit/>
          </a:bodyPr>
          <a:lstStyle/>
          <a:p>
            <a:r>
              <a:rPr lang="en-US" sz="2800" dirty="0"/>
              <a:t>The characteristics of UTP are:</a:t>
            </a:r>
          </a:p>
          <a:p>
            <a:pPr lvl="1"/>
            <a:r>
              <a:rPr lang="en-US" sz="2400" dirty="0"/>
              <a:t>Cheap</a:t>
            </a:r>
          </a:p>
          <a:p>
            <a:pPr lvl="1"/>
            <a:r>
              <a:rPr lang="en-US" sz="2400" dirty="0"/>
              <a:t>Ease of use</a:t>
            </a:r>
          </a:p>
          <a:p>
            <a:pPr lvl="1"/>
            <a:r>
              <a:rPr lang="en-US" sz="2400" dirty="0"/>
              <a:t>flexible </a:t>
            </a:r>
          </a:p>
          <a:p>
            <a:pPr lvl="1"/>
            <a:r>
              <a:rPr lang="en-US" sz="2400" dirty="0"/>
              <a:t>easy to install.</a:t>
            </a:r>
          </a:p>
          <a:p>
            <a:r>
              <a:rPr lang="en-US" sz="2800" dirty="0"/>
              <a:t>The characteristics of STP:</a:t>
            </a:r>
          </a:p>
          <a:p>
            <a:pPr lvl="1"/>
            <a:r>
              <a:rPr lang="en-US" sz="2400" dirty="0"/>
              <a:t>less susceptible to noise </a:t>
            </a:r>
          </a:p>
          <a:p>
            <a:pPr lvl="1"/>
            <a:r>
              <a:rPr lang="en-US" sz="2400" dirty="0"/>
              <a:t>materials and manufacturing requirements make STP more expensive than UTP</a:t>
            </a:r>
          </a:p>
          <a:p>
            <a:pPr>
              <a:buNone/>
            </a:pPr>
            <a:endParaRPr lang="en-US" sz="2800" dirty="0"/>
          </a:p>
          <a:p>
            <a:pPr eaLnBrk="1" hangingPunct="1">
              <a:buFontTx/>
              <a:buNone/>
            </a:pPr>
            <a:endParaRPr lang="en-US" sz="2800" dirty="0"/>
          </a:p>
        </p:txBody>
      </p:sp>
      <p:sp>
        <p:nvSpPr>
          <p:cNvPr id="9220" name="Slide Number Placeholder 7"/>
          <p:cNvSpPr>
            <a:spLocks noGrp="1"/>
          </p:cNvSpPr>
          <p:nvPr>
            <p:ph type="sldNum" sz="quarter" idx="12"/>
          </p:nvPr>
        </p:nvSpPr>
        <p:spPr>
          <a:noFill/>
        </p:spPr>
        <p:txBody>
          <a:bodyPr/>
          <a:lstStyle/>
          <a:p>
            <a:fld id="{6DBD119F-C072-4AF9-800F-6E6DC7B1A86B}" type="slidenum">
              <a:rPr lang="ar-SA" smtClean="0">
                <a:latin typeface="Arial" charset="0"/>
                <a:cs typeface="Arial" charset="0"/>
              </a:rPr>
              <a:pPr/>
              <a:t>17</a:t>
            </a:fld>
            <a:endParaRPr lang="en-US">
              <a:latin typeface="Arial" charset="0"/>
              <a:cs typeface="Arial" charset="0"/>
            </a:endParaRPr>
          </a:p>
        </p:txBody>
      </p:sp>
      <p:sp>
        <p:nvSpPr>
          <p:cNvPr id="9221" name="Rectangle 2"/>
          <p:cNvSpPr>
            <a:spLocks noGrp="1" noChangeArrowheads="1"/>
          </p:cNvSpPr>
          <p:nvPr>
            <p:ph type="title"/>
          </p:nvPr>
        </p:nvSpPr>
        <p:spPr/>
        <p:txBody>
          <a:bodyPr>
            <a:normAutofit/>
          </a:bodyPr>
          <a:lstStyle/>
          <a:p>
            <a:r>
              <a:rPr lang="en-US" sz="4000" dirty="0"/>
              <a:t>Advantages of UTP &amp; STP </a:t>
            </a:r>
          </a:p>
        </p:txBody>
      </p:sp>
    </p:spTree>
    <p:extLst>
      <p:ext uri="{BB962C8B-B14F-4D97-AF65-F5344CB8AC3E}">
        <p14:creationId xmlns:p14="http://schemas.microsoft.com/office/powerpoint/2010/main" val="362009378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512" y="197768"/>
            <a:ext cx="9145016" cy="1143000"/>
          </a:xfrm>
        </p:spPr>
        <p:txBody>
          <a:bodyPr>
            <a:noAutofit/>
          </a:bodyPr>
          <a:lstStyle/>
          <a:p>
            <a:r>
              <a:rPr lang="en-US" altLang="en-US" sz="3200" dirty="0">
                <a:effectLst/>
              </a:rPr>
              <a:t>Twisted Pair Advantages &amp; Disadvantages</a:t>
            </a:r>
          </a:p>
        </p:txBody>
      </p:sp>
      <p:sp>
        <p:nvSpPr>
          <p:cNvPr id="6" name="Text Placeholder 5"/>
          <p:cNvSpPr>
            <a:spLocks noGrp="1"/>
          </p:cNvSpPr>
          <p:nvPr>
            <p:ph type="body" idx="1"/>
          </p:nvPr>
        </p:nvSpPr>
        <p:spPr>
          <a:xfrm>
            <a:off x="197366" y="1391816"/>
            <a:ext cx="4040188" cy="762000"/>
          </a:xfrm>
        </p:spPr>
        <p:txBody>
          <a:bodyPr/>
          <a:lstStyle/>
          <a:p>
            <a:r>
              <a:rPr lang="en-US" altLang="en-US" dirty="0"/>
              <a:t>Advantages</a:t>
            </a:r>
            <a:endParaRPr lang="en-US" dirty="0"/>
          </a:p>
        </p:txBody>
      </p:sp>
      <p:sp>
        <p:nvSpPr>
          <p:cNvPr id="7" name="Text Placeholder 6"/>
          <p:cNvSpPr>
            <a:spLocks noGrp="1"/>
          </p:cNvSpPr>
          <p:nvPr>
            <p:ph type="body" sz="half" idx="3"/>
          </p:nvPr>
        </p:nvSpPr>
        <p:spPr>
          <a:xfrm>
            <a:off x="4572000" y="1340768"/>
            <a:ext cx="4041775" cy="762000"/>
          </a:xfrm>
        </p:spPr>
        <p:txBody>
          <a:bodyPr/>
          <a:lstStyle/>
          <a:p>
            <a:r>
              <a:rPr lang="en-US" altLang="en-US" dirty="0"/>
              <a:t>Disadvantages</a:t>
            </a:r>
            <a:endParaRPr lang="en-US" dirty="0"/>
          </a:p>
        </p:txBody>
      </p:sp>
      <p:sp>
        <p:nvSpPr>
          <p:cNvPr id="16387" name="Rectangle 3" descr="Rectangle: Click to edit Master text styles&#10;Second level&#10;Third level&#10;Fourth level&#10;Fifth level"/>
          <p:cNvSpPr>
            <a:spLocks noGrp="1" noChangeArrowheads="1"/>
          </p:cNvSpPr>
          <p:nvPr>
            <p:ph sz="quarter" idx="2"/>
          </p:nvPr>
        </p:nvSpPr>
        <p:spPr>
          <a:xfrm>
            <a:off x="179512" y="2292598"/>
            <a:ext cx="4176464" cy="3368650"/>
          </a:xfrm>
        </p:spPr>
        <p:txBody>
          <a:bodyPr/>
          <a:lstStyle/>
          <a:p>
            <a:r>
              <a:rPr lang="en-US" altLang="en-US" dirty="0"/>
              <a:t>Inexpensive and available</a:t>
            </a:r>
          </a:p>
          <a:p>
            <a:r>
              <a:rPr lang="en-US" altLang="en-US" dirty="0"/>
              <a:t>Flexible and light weight </a:t>
            </a:r>
          </a:p>
          <a:p>
            <a:r>
              <a:rPr lang="en-US" altLang="en-US" dirty="0"/>
              <a:t>Easy to work with and install</a:t>
            </a:r>
          </a:p>
        </p:txBody>
      </p:sp>
      <p:sp>
        <p:nvSpPr>
          <p:cNvPr id="8" name="Content Placeholder 7"/>
          <p:cNvSpPr>
            <a:spLocks noGrp="1"/>
          </p:cNvSpPr>
          <p:nvPr>
            <p:ph sz="quarter" idx="4"/>
          </p:nvPr>
        </p:nvSpPr>
        <p:spPr>
          <a:xfrm>
            <a:off x="4540542" y="2211751"/>
            <a:ext cx="4041775" cy="3325209"/>
          </a:xfrm>
        </p:spPr>
        <p:txBody>
          <a:bodyPr/>
          <a:lstStyle/>
          <a:p>
            <a:r>
              <a:rPr lang="en-US" altLang="en-US" dirty="0"/>
              <a:t>Sensitivity to interference and noise</a:t>
            </a:r>
          </a:p>
          <a:p>
            <a:r>
              <a:rPr lang="en-US" altLang="en-US" dirty="0"/>
              <a:t>Relatively low bandwidth (3000Hz)</a:t>
            </a:r>
          </a:p>
          <a:p>
            <a:pPr>
              <a:buNone/>
            </a:pPr>
            <a:endParaRPr 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18</a:t>
            </a:fld>
            <a:endParaRPr lang="en-GB"/>
          </a:p>
        </p:txBody>
      </p:sp>
    </p:spTree>
    <p:extLst>
      <p:ext uri="{BB962C8B-B14F-4D97-AF65-F5344CB8AC3E}">
        <p14:creationId xmlns:p14="http://schemas.microsoft.com/office/powerpoint/2010/main" val="10943313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descr="Rectangle: Click to edit Master text styles&#10;Second level&#10;Third level&#10;Fourth level&#10;Fifth level"/>
          <p:cNvSpPr>
            <a:spLocks noGrp="1" noChangeArrowheads="1"/>
          </p:cNvSpPr>
          <p:nvPr>
            <p:ph idx="1"/>
          </p:nvPr>
        </p:nvSpPr>
        <p:spPr>
          <a:xfrm>
            <a:off x="179512" y="1417638"/>
            <a:ext cx="8640960" cy="4525963"/>
          </a:xfrm>
        </p:spPr>
        <p:txBody>
          <a:bodyPr>
            <a:normAutofit lnSpcReduction="10000"/>
          </a:bodyPr>
          <a:lstStyle/>
          <a:p>
            <a:r>
              <a:rPr lang="en-US" altLang="en-US" dirty="0"/>
              <a:t>Carries signals of higher frequency ranges than twisted pair cable.</a:t>
            </a:r>
          </a:p>
          <a:p>
            <a:pPr marL="109728" indent="0">
              <a:buNone/>
            </a:pPr>
            <a:endParaRPr lang="en-US" altLang="en-US" dirty="0"/>
          </a:p>
          <a:p>
            <a:r>
              <a:rPr lang="en-US" altLang="en-US" dirty="0"/>
              <a:t>Has an inner conductor enclosed in an insulator, which is in turn encased in an outer conductor of metal braided mesh.</a:t>
            </a:r>
          </a:p>
          <a:p>
            <a:endParaRPr lang="en-US" altLang="en-US" dirty="0"/>
          </a:p>
          <a:p>
            <a:r>
              <a:rPr lang="en-US" altLang="en-US" dirty="0"/>
              <a:t>Both conductors share a common center axial, hence the term “co-axial” </a:t>
            </a:r>
          </a:p>
          <a:p>
            <a:pPr marL="109728" indent="0">
              <a:buNone/>
            </a:pPr>
            <a:endParaRPr lang="en-US" altLang="en-US" dirty="0"/>
          </a:p>
          <a:p>
            <a:r>
              <a:rPr lang="en-US" altLang="en-US" dirty="0"/>
              <a:t>Used for cable television, LANs, telephony</a:t>
            </a:r>
          </a:p>
          <a:p>
            <a:pPr>
              <a:buNone/>
            </a:pPr>
            <a:endParaRPr lang="en-US" altLang="en-US" dirty="0"/>
          </a:p>
        </p:txBody>
      </p:sp>
      <p:sp>
        <p:nvSpPr>
          <p:cNvPr id="3" name="Slide Number Placeholder 2"/>
          <p:cNvSpPr>
            <a:spLocks noGrp="1"/>
          </p:cNvSpPr>
          <p:nvPr>
            <p:ph type="sldNum" sz="quarter" idx="12"/>
          </p:nvPr>
        </p:nvSpPr>
        <p:spPr/>
        <p:txBody>
          <a:bodyPr/>
          <a:lstStyle/>
          <a:p>
            <a:fld id="{2F8F1F6F-4AA5-495F-88EC-9B9650B48AD4}" type="slidenum">
              <a:rPr lang="en-GB" smtClean="0"/>
              <a:pPr/>
              <a:t>19</a:t>
            </a:fld>
            <a:endParaRPr lang="en-GB"/>
          </a:p>
        </p:txBody>
      </p:sp>
      <p:sp>
        <p:nvSpPr>
          <p:cNvPr id="19458" name="Rectangle 2"/>
          <p:cNvSpPr>
            <a:spLocks noGrp="1" noChangeArrowheads="1"/>
          </p:cNvSpPr>
          <p:nvPr>
            <p:ph type="title"/>
          </p:nvPr>
        </p:nvSpPr>
        <p:spPr/>
        <p:txBody>
          <a:bodyPr/>
          <a:lstStyle/>
          <a:p>
            <a:r>
              <a:rPr lang="en-US" altLang="en-US" dirty="0"/>
              <a:t>Coaxial Cable (or Coax)</a:t>
            </a:r>
          </a:p>
        </p:txBody>
      </p:sp>
    </p:spTree>
    <p:extLst>
      <p:ext uri="{BB962C8B-B14F-4D97-AF65-F5344CB8AC3E}">
        <p14:creationId xmlns:p14="http://schemas.microsoft.com/office/powerpoint/2010/main" val="3179047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130968" y="1579841"/>
            <a:ext cx="8555832" cy="4525963"/>
          </a:xfrm>
        </p:spPr>
        <p:txBody>
          <a:bodyPr>
            <a:normAutofit/>
          </a:bodyPr>
          <a:lstStyle/>
          <a:p>
            <a:pPr>
              <a:buFontTx/>
              <a:buNone/>
            </a:pPr>
            <a:r>
              <a:rPr lang="en-US" sz="3600" dirty="0"/>
              <a:t>Components of a computer network:</a:t>
            </a:r>
          </a:p>
          <a:p>
            <a:pPr lvl="2"/>
            <a:r>
              <a:rPr lang="en-US" dirty="0"/>
              <a:t>Computer with NIC (PCs, laptops, handhelds)</a:t>
            </a:r>
          </a:p>
          <a:p>
            <a:pPr lvl="2"/>
            <a:r>
              <a:rPr lang="en-US" dirty="0"/>
              <a:t>routers &amp; switches (IP router, Ethernet switch)</a:t>
            </a:r>
          </a:p>
          <a:p>
            <a:pPr lvl="2"/>
            <a:r>
              <a:rPr lang="en-US" dirty="0">
                <a:solidFill>
                  <a:srgbClr val="FF0000"/>
                </a:solidFill>
              </a:rPr>
              <a:t>Links” Transmission media” (wired, wireless)</a:t>
            </a:r>
          </a:p>
          <a:p>
            <a:pPr lvl="2"/>
            <a:r>
              <a:rPr lang="en-US" dirty="0"/>
              <a:t>protocols (IP,TCP,CSMA/CD,CSMA/CA)</a:t>
            </a:r>
          </a:p>
          <a:p>
            <a:pPr lvl="2"/>
            <a:r>
              <a:rPr lang="en-US" dirty="0"/>
              <a:t>applications (network services)</a:t>
            </a:r>
            <a:br>
              <a:rPr lang="en-US" dirty="0"/>
            </a:br>
            <a:r>
              <a:rPr lang="en-US" dirty="0"/>
              <a:t>i.e. Network Operating System (NOS)</a:t>
            </a:r>
          </a:p>
          <a:p>
            <a:pPr lvl="2"/>
            <a:r>
              <a:rPr lang="en-US" dirty="0"/>
              <a:t>humans and service agents</a:t>
            </a:r>
          </a:p>
        </p:txBody>
      </p:sp>
      <p:sp>
        <p:nvSpPr>
          <p:cNvPr id="6" name="Slide Number Placeholder 5"/>
          <p:cNvSpPr>
            <a:spLocks noGrp="1"/>
          </p:cNvSpPr>
          <p:nvPr>
            <p:ph type="sldNum" sz="quarter" idx="12"/>
          </p:nvPr>
        </p:nvSpPr>
        <p:spPr/>
        <p:txBody>
          <a:bodyPr/>
          <a:lstStyle/>
          <a:p>
            <a:fld id="{4E579E98-5FC4-4F53-8A70-EB6D461F3520}" type="slidenum">
              <a:rPr lang="ar-SA"/>
              <a:pPr/>
              <a:t>2</a:t>
            </a:fld>
            <a:endParaRPr lang="en-US"/>
          </a:p>
        </p:txBody>
      </p:sp>
      <p:sp>
        <p:nvSpPr>
          <p:cNvPr id="34818" name="Rectangle 2"/>
          <p:cNvSpPr>
            <a:spLocks noGrp="1" noChangeArrowheads="1"/>
          </p:cNvSpPr>
          <p:nvPr>
            <p:ph type="title"/>
          </p:nvPr>
        </p:nvSpPr>
        <p:spPr/>
        <p:txBody>
          <a:bodyPr>
            <a:normAutofit/>
          </a:bodyPr>
          <a:lstStyle/>
          <a:p>
            <a:r>
              <a:rPr lang="en-US" sz="4000" dirty="0"/>
              <a:t>Computer Network Components</a:t>
            </a:r>
          </a:p>
        </p:txBody>
      </p:sp>
    </p:spTree>
    <p:extLst>
      <p:ext uri="{BB962C8B-B14F-4D97-AF65-F5344CB8AC3E}">
        <p14:creationId xmlns:p14="http://schemas.microsoft.com/office/powerpoint/2010/main" val="1956587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1000"/>
                                        <p:tgtEl>
                                          <p:spTgt spid="34819">
                                            <p:txEl>
                                              <p:pRg st="1" end="1"/>
                                            </p:txEl>
                                          </p:spTgt>
                                        </p:tgtEl>
                                      </p:cBhvr>
                                    </p:animEffect>
                                    <p:anim calcmode="lin" valueType="num">
                                      <p:cBhvr>
                                        <p:cTn id="8"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4819">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1000"/>
                                        <p:tgtEl>
                                          <p:spTgt spid="34819">
                                            <p:txEl>
                                              <p:pRg st="2" end="2"/>
                                            </p:txEl>
                                          </p:spTgt>
                                        </p:tgtEl>
                                      </p:cBhvr>
                                    </p:animEffect>
                                    <p:anim calcmode="lin" valueType="num">
                                      <p:cBhvr>
                                        <p:cTn id="13"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1000"/>
                                        <p:tgtEl>
                                          <p:spTgt spid="34819">
                                            <p:txEl>
                                              <p:pRg st="3" end="3"/>
                                            </p:txEl>
                                          </p:spTgt>
                                        </p:tgtEl>
                                      </p:cBhvr>
                                    </p:animEffect>
                                    <p:anim calcmode="lin" valueType="num">
                                      <p:cBhvr>
                                        <p:cTn id="18" dur="10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819">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1000"/>
                                        <p:tgtEl>
                                          <p:spTgt spid="34819">
                                            <p:txEl>
                                              <p:pRg st="4" end="4"/>
                                            </p:txEl>
                                          </p:spTgt>
                                        </p:tgtEl>
                                      </p:cBhvr>
                                    </p:animEffect>
                                    <p:anim calcmode="lin" valueType="num">
                                      <p:cBhvr>
                                        <p:cTn id="23"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4819">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1000"/>
                                        <p:tgtEl>
                                          <p:spTgt spid="34819">
                                            <p:txEl>
                                              <p:pRg st="5" end="5"/>
                                            </p:txEl>
                                          </p:spTgt>
                                        </p:tgtEl>
                                      </p:cBhvr>
                                    </p:animEffect>
                                    <p:anim calcmode="lin" valueType="num">
                                      <p:cBhvr>
                                        <p:cTn id="28" dur="10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4819">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4819">
                                            <p:txEl>
                                              <p:pRg st="6" end="6"/>
                                            </p:txEl>
                                          </p:spTgt>
                                        </p:tgtEl>
                                        <p:attrNameLst>
                                          <p:attrName>style.visibility</p:attrName>
                                        </p:attrNameLst>
                                      </p:cBhvr>
                                      <p:to>
                                        <p:strVal val="visible"/>
                                      </p:to>
                                    </p:set>
                                    <p:animEffect transition="in" filter="fade">
                                      <p:cBhvr>
                                        <p:cTn id="32" dur="1000"/>
                                        <p:tgtEl>
                                          <p:spTgt spid="34819">
                                            <p:txEl>
                                              <p:pRg st="6" end="6"/>
                                            </p:txEl>
                                          </p:spTgt>
                                        </p:tgtEl>
                                      </p:cBhvr>
                                    </p:animEffect>
                                    <p:anim calcmode="lin" valueType="num">
                                      <p:cBhvr>
                                        <p:cTn id="33"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48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8F1F6F-4AA5-495F-88EC-9B9650B48AD4}" type="slidenum">
              <a:rPr lang="en-GB" smtClean="0"/>
              <a:pPr/>
              <a:t>20</a:t>
            </a:fld>
            <a:endParaRPr lang="en-GB"/>
          </a:p>
        </p:txBody>
      </p:sp>
      <p:pic>
        <p:nvPicPr>
          <p:cNvPr id="2050" name="Picture 2"/>
          <p:cNvPicPr>
            <a:picLocks noChangeAspect="1" noChangeArrowheads="1"/>
          </p:cNvPicPr>
          <p:nvPr/>
        </p:nvPicPr>
        <p:blipFill>
          <a:blip r:embed="rId2" cstate="print"/>
          <a:srcRect/>
          <a:stretch>
            <a:fillRect/>
          </a:stretch>
        </p:blipFill>
        <p:spPr bwMode="auto">
          <a:xfrm>
            <a:off x="3707904" y="2204864"/>
            <a:ext cx="5185420" cy="3024336"/>
          </a:xfrm>
          <a:prstGeom prst="rect">
            <a:avLst/>
          </a:prstGeom>
          <a:noFill/>
          <a:ln w="9525">
            <a:noFill/>
            <a:miter lim="800000"/>
            <a:headEnd/>
            <a:tailEnd/>
          </a:ln>
        </p:spPr>
      </p:pic>
      <p:pic>
        <p:nvPicPr>
          <p:cNvPr id="5" name="Picture 7" descr="Fig02-11"/>
          <p:cNvPicPr>
            <a:picLocks noChangeAspect="1" noChangeArrowheads="1"/>
          </p:cNvPicPr>
          <p:nvPr/>
        </p:nvPicPr>
        <p:blipFill>
          <a:blip r:embed="rId3" cstate="print"/>
          <a:stretch>
            <a:fillRect/>
          </a:stretch>
        </p:blipFill>
        <p:spPr>
          <a:xfrm>
            <a:off x="3347864" y="188640"/>
            <a:ext cx="5184576" cy="1944216"/>
          </a:xfrm>
          <a:prstGeom prst="rect">
            <a:avLst/>
          </a:prstGeom>
          <a:ln>
            <a:noFill/>
          </a:ln>
          <a:effectLst>
            <a:softEdge rad="112500"/>
          </a:effec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6089" y="5589240"/>
            <a:ext cx="5827911"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srcRect/>
          <a:stretch>
            <a:fillRect/>
          </a:stretch>
        </p:blipFill>
        <p:spPr bwMode="auto">
          <a:xfrm>
            <a:off x="539552" y="1124744"/>
            <a:ext cx="2520280" cy="1944216"/>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67544" y="3717032"/>
            <a:ext cx="2664296" cy="21541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80000"/>
              </a:lnSpc>
            </a:pPr>
            <a:r>
              <a:rPr lang="en-US" dirty="0"/>
              <a:t>Coaxial types: </a:t>
            </a:r>
          </a:p>
          <a:p>
            <a:pPr>
              <a:lnSpc>
                <a:spcPct val="80000"/>
              </a:lnSpc>
            </a:pPr>
            <a:endParaRPr lang="en-US" dirty="0"/>
          </a:p>
          <a:p>
            <a:pPr lvl="1">
              <a:lnSpc>
                <a:spcPct val="80000"/>
              </a:lnSpc>
            </a:pPr>
            <a:r>
              <a:rPr lang="en-US" dirty="0"/>
              <a:t> </a:t>
            </a:r>
            <a:r>
              <a:rPr lang="en-US" dirty="0">
                <a:cs typeface="+mj-cs"/>
              </a:rPr>
              <a:t>Thicker used with large networks.</a:t>
            </a:r>
          </a:p>
          <a:p>
            <a:pPr lvl="1">
              <a:lnSpc>
                <a:spcPct val="80000"/>
              </a:lnSpc>
            </a:pPr>
            <a:r>
              <a:rPr lang="en-US" dirty="0">
                <a:cs typeface="+mj-cs"/>
              </a:rPr>
              <a:t> Thinner used with small networks</a:t>
            </a:r>
            <a:r>
              <a:rPr lang="en-US" dirty="0"/>
              <a:t>.</a:t>
            </a:r>
          </a:p>
          <a:p>
            <a:pPr>
              <a:lnSpc>
                <a:spcPct val="80000"/>
              </a:lnSpc>
            </a:pPr>
            <a:endParaRPr lang="en-US" dirty="0"/>
          </a:p>
          <a:p>
            <a:endParaRPr lang="en-GB" dirty="0"/>
          </a:p>
        </p:txBody>
      </p:sp>
      <p:sp>
        <p:nvSpPr>
          <p:cNvPr id="5" name="Slide Number Placeholder 4"/>
          <p:cNvSpPr>
            <a:spLocks noGrp="1"/>
          </p:cNvSpPr>
          <p:nvPr>
            <p:ph type="sldNum" sz="quarter" idx="12"/>
          </p:nvPr>
        </p:nvSpPr>
        <p:spPr/>
        <p:txBody>
          <a:bodyPr/>
          <a:lstStyle/>
          <a:p>
            <a:fld id="{2F8F1F6F-4AA5-495F-88EC-9B9650B48AD4}" type="slidenum">
              <a:rPr lang="en-GB" smtClean="0"/>
              <a:pPr/>
              <a:t>21</a:t>
            </a:fld>
            <a:endParaRPr lang="en-GB"/>
          </a:p>
        </p:txBody>
      </p:sp>
      <p:sp>
        <p:nvSpPr>
          <p:cNvPr id="2" name="Title 1"/>
          <p:cNvSpPr>
            <a:spLocks noGrp="1"/>
          </p:cNvSpPr>
          <p:nvPr>
            <p:ph type="title"/>
          </p:nvPr>
        </p:nvSpPr>
        <p:spPr/>
        <p:txBody>
          <a:bodyPr/>
          <a:lstStyle/>
          <a:p>
            <a:r>
              <a:rPr lang="en-US" altLang="en-US" dirty="0"/>
              <a:t>Coaxial Cable (or Coax)</a:t>
            </a:r>
            <a:endParaRPr lang="en-GB" dirty="0"/>
          </a:p>
        </p:txBody>
      </p:sp>
    </p:spTree>
    <p:extLst>
      <p:ext uri="{BB962C8B-B14F-4D97-AF65-F5344CB8AC3E}">
        <p14:creationId xmlns:p14="http://schemas.microsoft.com/office/powerpoint/2010/main" val="20233001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17672" y="14988"/>
            <a:ext cx="8229600" cy="1143000"/>
          </a:xfrm>
        </p:spPr>
        <p:txBody>
          <a:bodyPr>
            <a:normAutofit/>
          </a:bodyPr>
          <a:lstStyle/>
          <a:p>
            <a:r>
              <a:rPr lang="en-US" altLang="en-US" dirty="0">
                <a:latin typeface="Times New Roman" panose="02020603050405020304" pitchFamily="18" charset="0"/>
                <a:cs typeface="Times New Roman" panose="02020603050405020304" pitchFamily="18" charset="0"/>
              </a:rPr>
              <a:t>Coax Advantages &amp; Disadvantages</a:t>
            </a:r>
          </a:p>
        </p:txBody>
      </p:sp>
      <p:sp>
        <p:nvSpPr>
          <p:cNvPr id="6" name="Text Placeholder 5"/>
          <p:cNvSpPr>
            <a:spLocks noGrp="1"/>
          </p:cNvSpPr>
          <p:nvPr>
            <p:ph type="body" idx="1"/>
          </p:nvPr>
        </p:nvSpPr>
        <p:spPr>
          <a:xfrm>
            <a:off x="107504" y="1038936"/>
            <a:ext cx="4040188" cy="762000"/>
          </a:xfrm>
        </p:spPr>
        <p:txBody>
          <a:bodyPr/>
          <a:lstStyle/>
          <a:p>
            <a:pPr algn="ctr"/>
            <a:r>
              <a:rPr lang="en-US" altLang="en-US"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971257" y="1035050"/>
            <a:ext cx="4041775" cy="762000"/>
          </a:xfrm>
        </p:spPr>
        <p:txBody>
          <a:bodyPr/>
          <a:lstStyle/>
          <a:p>
            <a:pPr algn="ctr"/>
            <a:r>
              <a:rPr lang="en-US" altLang="en-US" dirty="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23555" name="Rectangle 3" descr="Rectangle: Click to edit Master text styles&#10;Second level&#10;Third level&#10;Fourth level&#10;Fifth level"/>
          <p:cNvSpPr>
            <a:spLocks noGrp="1" noChangeArrowheads="1"/>
          </p:cNvSpPr>
          <p:nvPr>
            <p:ph sz="quarter" idx="2"/>
          </p:nvPr>
        </p:nvSpPr>
        <p:spPr>
          <a:xfrm>
            <a:off x="114399" y="1805889"/>
            <a:ext cx="4204393" cy="3941763"/>
          </a:xfrm>
        </p:spPr>
        <p:txBody>
          <a:bodyPr>
            <a:normAutofit/>
          </a:bodyPr>
          <a:lstStyle/>
          <a:p>
            <a:r>
              <a:rPr lang="en-US" altLang="en-US" dirty="0">
                <a:latin typeface="Times New Roman" panose="02020603050405020304" pitchFamily="18" charset="0"/>
                <a:cs typeface="Times New Roman" panose="02020603050405020304" pitchFamily="18" charset="0"/>
              </a:rPr>
              <a:t>Higher bandwidth</a:t>
            </a:r>
          </a:p>
          <a:p>
            <a:pPr lvl="1"/>
            <a:r>
              <a:rPr lang="en-US" altLang="en-US" dirty="0">
                <a:latin typeface="Times New Roman" panose="02020603050405020304" pitchFamily="18" charset="0"/>
                <a:cs typeface="Times New Roman" panose="02020603050405020304" pitchFamily="18" charset="0"/>
              </a:rPr>
              <a:t>400 to 600Mhz</a:t>
            </a:r>
          </a:p>
          <a:p>
            <a:pPr marL="36576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Much less susceptible to interference than twisted pair</a:t>
            </a:r>
          </a:p>
          <a:p>
            <a:endParaRPr lang="en-US" alt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will not cause a toxic gas when its burned. That’s why they use it in some buildings.</a:t>
            </a:r>
          </a:p>
          <a:p>
            <a:endParaRPr lang="en-US" altLang="en-US" dirty="0">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sz="quarter" idx="4"/>
          </p:nvPr>
        </p:nvSpPr>
        <p:spPr>
          <a:xfrm>
            <a:off x="4971256" y="1797050"/>
            <a:ext cx="4041775" cy="3941763"/>
          </a:xfrm>
        </p:spPr>
        <p:txBody>
          <a:bodyPr/>
          <a:lstStyle/>
          <a:p>
            <a:r>
              <a:rPr lang="en-US" altLang="en-US" dirty="0">
                <a:latin typeface="Times New Roman" panose="02020603050405020304" pitchFamily="18" charset="0"/>
                <a:cs typeface="Times New Roman" panose="02020603050405020304" pitchFamily="18" charset="0"/>
              </a:rPr>
              <a:t>High attenuation rate makes it </a:t>
            </a:r>
            <a:r>
              <a:rPr lang="en-US" altLang="en-US" b="1" dirty="0">
                <a:latin typeface="Times New Roman" panose="02020603050405020304" pitchFamily="18" charset="0"/>
                <a:cs typeface="Times New Roman" panose="02020603050405020304" pitchFamily="18" charset="0"/>
              </a:rPr>
              <a:t>expensive over long distance</a:t>
            </a:r>
          </a:p>
          <a:p>
            <a:pPr marL="109728" indent="0">
              <a:buNone/>
            </a:pPr>
            <a:endParaRPr lang="en-US" alt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not used anymore due to high cost and other technical factors.</a:t>
            </a:r>
          </a:p>
          <a:p>
            <a:pPr>
              <a:buNone/>
            </a:pPr>
            <a:endParaRPr lang="en-US"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22</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16627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descr="Rectangle: Click to edit Master text styles&#10;Second level&#10;Third level&#10;Fourth level&#10;Fifth level"/>
          <p:cNvSpPr>
            <a:spLocks noGrp="1" noChangeArrowheads="1"/>
          </p:cNvSpPr>
          <p:nvPr>
            <p:ph idx="1"/>
          </p:nvPr>
        </p:nvSpPr>
        <p:spPr>
          <a:xfrm>
            <a:off x="0" y="1169564"/>
            <a:ext cx="8893274" cy="4995740"/>
          </a:xfrm>
        </p:spPr>
        <p:txBody>
          <a:bodyPr>
            <a:normAutofit fontScale="77500" lnSpcReduction="20000"/>
          </a:bodyPr>
          <a:lstStyle/>
          <a:p>
            <a:r>
              <a:rPr lang="en-US" altLang="en-US" sz="2800" dirty="0">
                <a:latin typeface="Times New Roman" panose="02020603050405020304" pitchFamily="18" charset="0"/>
                <a:cs typeface="Times New Roman" panose="02020603050405020304" pitchFamily="18" charset="0"/>
              </a:rPr>
              <a:t>Relatively new transmission medium used by telephone companies in place of long-distance trunk lines</a:t>
            </a:r>
          </a:p>
          <a:p>
            <a:pPr marL="109728" indent="0">
              <a:buNone/>
            </a:pPr>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Fiber Optic works on the properties of light. When light ray hits at critical angle it tends to refracts at 90 degree. This property has been used in fiber optic. The core of fiber optic cable is made of high quality glass or plastic. From one end of it light is emitted, it travels through it and at the other end light detector detects light stream and converts it to electric data form.</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Fiber Optic provides the highest mode of speed. </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Also used by private companies in implementing local data communications networks</a:t>
            </a:r>
          </a:p>
          <a:p>
            <a:endParaRPr lang="en-US" altLang="en-US" sz="28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Require a light source with injection laser diode (ILD) or light-emitting diodes (LED)</a:t>
            </a: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23</a:t>
            </a:fld>
            <a:endParaRPr lang="en-GB">
              <a:latin typeface="Times New Roman" panose="02020603050405020304" pitchFamily="18" charset="0"/>
              <a:cs typeface="Times New Roman" panose="02020603050405020304" pitchFamily="18" charset="0"/>
            </a:endParaRPr>
          </a:p>
        </p:txBody>
      </p:sp>
      <p:sp>
        <p:nvSpPr>
          <p:cNvPr id="26626" name="Rectangle 2"/>
          <p:cNvSpPr>
            <a:spLocks noGrp="1" noChangeArrowheads="1"/>
          </p:cNvSpPr>
          <p:nvPr>
            <p:ph type="title"/>
          </p:nvPr>
        </p:nvSpPr>
        <p:spPr>
          <a:xfrm>
            <a:off x="179512" y="14988"/>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Cable</a:t>
            </a:r>
          </a:p>
        </p:txBody>
      </p:sp>
      <p:pic>
        <p:nvPicPr>
          <p:cNvPr id="5" name="Picture 4" descr="cable1"/>
          <p:cNvPicPr>
            <a:picLocks noChangeAspect="1" noChangeArrowheads="1"/>
          </p:cNvPicPr>
          <p:nvPr/>
        </p:nvPicPr>
        <p:blipFill>
          <a:blip r:embed="rId3" cstate="print"/>
          <a:stretch>
            <a:fillRect/>
          </a:stretch>
        </p:blipFill>
        <p:spPr>
          <a:xfrm>
            <a:off x="6228184" y="5517232"/>
            <a:ext cx="875060" cy="1556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4" cstate="print"/>
          <a:srcRect/>
          <a:stretch>
            <a:fillRect/>
          </a:stretch>
        </p:blipFill>
        <p:spPr bwMode="auto">
          <a:xfrm>
            <a:off x="7313090" y="5445224"/>
            <a:ext cx="1580184" cy="1412776"/>
          </a:xfrm>
          <a:prstGeom prst="rect">
            <a:avLst/>
          </a:prstGeom>
          <a:noFill/>
          <a:ln w="9525">
            <a:noFill/>
            <a:miter lim="800000"/>
            <a:headEnd/>
            <a:tailEnd/>
          </a:ln>
        </p:spPr>
      </p:pic>
    </p:spTree>
    <p:extLst>
      <p:ext uri="{BB962C8B-B14F-4D97-AF65-F5344CB8AC3E}">
        <p14:creationId xmlns:p14="http://schemas.microsoft.com/office/powerpoint/2010/main" val="292332673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3"/>
          <p:cNvSpPr>
            <a:spLocks noGrp="1" noChangeArrowheads="1"/>
          </p:cNvSpPr>
          <p:nvPr>
            <p:ph idx="1"/>
          </p:nvPr>
        </p:nvSpPr>
        <p:spPr>
          <a:xfrm>
            <a:off x="107504" y="1388613"/>
            <a:ext cx="8229600" cy="4525963"/>
          </a:xfrm>
        </p:spPr>
        <p:txBody>
          <a:bodyPr>
            <a:normAutofit/>
          </a:bodyPr>
          <a:lstStyle/>
          <a:p>
            <a:r>
              <a:rPr lang="en-US" sz="2000" dirty="0">
                <a:latin typeface="Times New Roman" panose="02020603050405020304" pitchFamily="18" charset="0"/>
                <a:cs typeface="Times New Roman" panose="02020603050405020304" pitchFamily="18" charset="0"/>
              </a:rPr>
              <a:t>Optical fiber is made of glass or plastic and transmits signals in the form of </a:t>
            </a:r>
            <a:r>
              <a:rPr lang="en-US" sz="2000" b="1" dirty="0">
                <a:latin typeface="Times New Roman" panose="02020603050405020304" pitchFamily="18" charset="0"/>
                <a:cs typeface="Times New Roman" panose="02020603050405020304" pitchFamily="18" charset="0"/>
              </a:rPr>
              <a:t>light</a:t>
            </a:r>
            <a:r>
              <a:rPr lang="en-US" sz="2000" dirty="0">
                <a:latin typeface="Times New Roman" panose="02020603050405020304" pitchFamily="18" charset="0"/>
                <a:cs typeface="Times New Roman" panose="02020603050405020304" pitchFamily="18" charset="0"/>
              </a:rPr>
              <a:t>.</a:t>
            </a:r>
          </a:p>
          <a:p>
            <a:pPr eaLnBrk="1" hangingPunct="1">
              <a:lnSpc>
                <a:spcPct val="80000"/>
              </a:lnSpc>
            </a:pPr>
            <a:r>
              <a:rPr lang="en-US" sz="2000" dirty="0">
                <a:latin typeface="Times New Roman" panose="02020603050405020304" pitchFamily="18" charset="0"/>
                <a:cs typeface="Times New Roman" panose="02020603050405020304" pitchFamily="18" charset="0"/>
              </a:rPr>
              <a:t>The cable consists of a strand of glass (</a:t>
            </a:r>
            <a:r>
              <a:rPr lang="en-US" sz="2000" b="1" i="1" dirty="0">
                <a:latin typeface="Times New Roman" panose="02020603050405020304" pitchFamily="18" charset="0"/>
                <a:cs typeface="Times New Roman" panose="02020603050405020304" pitchFamily="18" charset="0"/>
              </a:rPr>
              <a:t>core) </a:t>
            </a:r>
            <a:r>
              <a:rPr lang="en-US" sz="2000" dirty="0">
                <a:latin typeface="Times New Roman" panose="02020603050405020304" pitchFamily="18" charset="0"/>
                <a:cs typeface="Times New Roman" panose="02020603050405020304" pitchFamily="18" charset="0"/>
              </a:rPr>
              <a:t>surrounded by a glass tube (</a:t>
            </a:r>
            <a:r>
              <a:rPr lang="en-US" sz="2000" b="1" i="1" dirty="0">
                <a:latin typeface="Times New Roman" panose="02020603050405020304" pitchFamily="18" charset="0"/>
                <a:cs typeface="Times New Roman" panose="02020603050405020304" pitchFamily="18" charset="0"/>
              </a:rPr>
              <a:t>cladding</a:t>
            </a:r>
            <a:r>
              <a:rPr lang="en-US" sz="2000" dirty="0">
                <a:latin typeface="Times New Roman" panose="02020603050405020304" pitchFamily="18" charset="0"/>
                <a:cs typeface="Times New Roman" panose="02020603050405020304" pitchFamily="18" charset="0"/>
              </a:rPr>
              <a:t>).</a:t>
            </a:r>
          </a:p>
          <a:p>
            <a:pPr eaLnBrk="1" hangingPunct="1">
              <a:lnSpc>
                <a:spcPct val="80000"/>
              </a:lnSpc>
            </a:pPr>
            <a:r>
              <a:rPr lang="en-US" sz="2000" dirty="0">
                <a:latin typeface="Times New Roman" panose="02020603050405020304" pitchFamily="18" charset="0"/>
                <a:cs typeface="Times New Roman" panose="02020603050405020304" pitchFamily="18" charset="0"/>
              </a:rPr>
              <a:t>Its surrounded by a plastic isolation layer for protection .</a:t>
            </a:r>
          </a:p>
          <a:p>
            <a:pPr eaLnBrk="1" hangingPunct="1">
              <a:lnSpc>
                <a:spcPct val="80000"/>
              </a:lnSpc>
              <a:buFontTx/>
              <a:buNone/>
            </a:pPr>
            <a:r>
              <a:rPr lang="en-US" sz="2000" dirty="0">
                <a:latin typeface="Times New Roman" panose="02020603050405020304" pitchFamily="18" charset="0"/>
                <a:cs typeface="Times New Roman" panose="02020603050405020304" pitchFamily="18" charset="0"/>
              </a:rPr>
              <a:t> </a:t>
            </a:r>
          </a:p>
        </p:txBody>
      </p:sp>
      <p:sp>
        <p:nvSpPr>
          <p:cNvPr id="11268" name="Slide Number Placeholder 6"/>
          <p:cNvSpPr>
            <a:spLocks noGrp="1"/>
          </p:cNvSpPr>
          <p:nvPr>
            <p:ph type="sldNum" sz="quarter" idx="12"/>
          </p:nvPr>
        </p:nvSpPr>
        <p:spPr>
          <a:noFill/>
        </p:spPr>
        <p:txBody>
          <a:bodyPr/>
          <a:lstStyle/>
          <a:p>
            <a:fld id="{C112DBC9-5879-4B30-8A11-318D25E7206A}" type="slidenum">
              <a:rPr lang="ar-SA" smtClean="0">
                <a:latin typeface="Times New Roman" panose="02020603050405020304" pitchFamily="18" charset="0"/>
                <a:cs typeface="Times New Roman" panose="02020603050405020304" pitchFamily="18" charset="0"/>
              </a:rPr>
              <a:pPr/>
              <a:t>24</a:t>
            </a:fld>
            <a:endParaRPr lang="en-US">
              <a:latin typeface="Times New Roman" panose="02020603050405020304" pitchFamily="18" charset="0"/>
              <a:cs typeface="Times New Roman" panose="02020603050405020304" pitchFamily="18" charset="0"/>
            </a:endParaRPr>
          </a:p>
        </p:txBody>
      </p:sp>
      <p:sp>
        <p:nvSpPr>
          <p:cNvPr id="11269" name="Rectangle 2"/>
          <p:cNvSpPr>
            <a:spLocks noGrp="1" noChangeArrowheads="1"/>
          </p:cNvSpPr>
          <p:nvPr>
            <p:ph type="title"/>
          </p:nvPr>
        </p:nvSpPr>
        <p:spPr/>
        <p:txBody>
          <a:bodyPr/>
          <a:lstStyle/>
          <a:p>
            <a:pPr eaLnBrk="1" hangingPunct="1"/>
            <a:r>
              <a:rPr lang="en-US" dirty="0">
                <a:latin typeface="Times New Roman" panose="02020603050405020304" pitchFamily="18" charset="0"/>
                <a:cs typeface="Times New Roman" panose="02020603050405020304" pitchFamily="18" charset="0"/>
              </a:rPr>
              <a:t>Fiber Optic Cable</a:t>
            </a:r>
          </a:p>
        </p:txBody>
      </p:sp>
      <p:pic>
        <p:nvPicPr>
          <p:cNvPr id="7" name="Content Placeholder 5" descr="Fig02-17"/>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Lst>
          </a:blip>
          <a:srcRect/>
          <a:stretch>
            <a:fillRect/>
          </a:stretch>
        </p:blipFill>
        <p:spPr>
          <a:xfrm>
            <a:off x="683568" y="2852936"/>
            <a:ext cx="5040560" cy="2701160"/>
          </a:xfrm>
          <a:prstGeom prst="rect">
            <a:avLst/>
          </a:prstGeom>
          <a:ln>
            <a:noFill/>
          </a:ln>
          <a:effectLst>
            <a:softEdge rad="112500"/>
          </a:effec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5157192"/>
            <a:ext cx="4968552" cy="15567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srcRect/>
          <a:stretch>
            <a:fillRect/>
          </a:stretch>
        </p:blipFill>
        <p:spPr>
          <a:xfrm>
            <a:off x="6119664" y="4365105"/>
            <a:ext cx="3024336" cy="1584176"/>
          </a:xfrm>
          <a:prstGeom prst="rect">
            <a:avLst/>
          </a:prstGeom>
          <a:noFill/>
          <a:ln/>
        </p:spPr>
      </p:pic>
    </p:spTree>
    <p:extLst>
      <p:ext uri="{BB962C8B-B14F-4D97-AF65-F5344CB8AC3E}">
        <p14:creationId xmlns:p14="http://schemas.microsoft.com/office/powerpoint/2010/main" val="102157993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descr="Rectangle: Click to edit Master text styles&#10;Second level&#10;Third level&#10;Fourth level&#10;Fifth level"/>
          <p:cNvSpPr>
            <a:spLocks noGrp="1" noChangeArrowheads="1"/>
          </p:cNvSpPr>
          <p:nvPr>
            <p:ph idx="1"/>
          </p:nvPr>
        </p:nvSpPr>
        <p:spPr>
          <a:xfrm>
            <a:off x="216904" y="846138"/>
            <a:ext cx="8710192" cy="4525963"/>
          </a:xfrm>
        </p:spPr>
        <p:txBody>
          <a:bodyPr>
            <a:normAutofit/>
          </a:bodyPr>
          <a:lstStyle/>
          <a:p>
            <a:pPr>
              <a:lnSpc>
                <a:spcPct val="80000"/>
              </a:lnSpc>
              <a:buNone/>
            </a:pPr>
            <a:endParaRPr lang="en-US" dirty="0">
              <a:latin typeface="Times New Roman" panose="02020603050405020304" pitchFamily="18" charset="0"/>
              <a:cs typeface="Times New Roman" panose="02020603050405020304" pitchFamily="18" charset="0"/>
            </a:endParaRPr>
          </a:p>
          <a:p>
            <a:pPr>
              <a:lnSpc>
                <a:spcPct val="80000"/>
              </a:lnSpc>
              <a:buNone/>
            </a:pPr>
            <a:r>
              <a:rPr lang="en-US" dirty="0">
                <a:latin typeface="Times New Roman" panose="02020603050405020304" pitchFamily="18" charset="0"/>
                <a:cs typeface="Times New Roman" panose="02020603050405020304" pitchFamily="18" charset="0"/>
              </a:rPr>
              <a:t>Digital data is converted to light</a:t>
            </a:r>
          </a:p>
          <a:p>
            <a:pPr>
              <a:lnSpc>
                <a:spcPct val="80000"/>
              </a:lnSpc>
            </a:pPr>
            <a:r>
              <a:rPr lang="en-US" b="1" dirty="0">
                <a:latin typeface="Times New Roman" panose="02020603050405020304" pitchFamily="18" charset="0"/>
                <a:cs typeface="Times New Roman" panose="02020603050405020304" pitchFamily="18" charset="0"/>
              </a:rPr>
              <a:t>Single mode</a:t>
            </a:r>
            <a:r>
              <a:rPr lang="en-US" dirty="0">
                <a:latin typeface="Times New Roman" panose="02020603050405020304" pitchFamily="18" charset="0"/>
                <a:cs typeface="Times New Roman" panose="02020603050405020304" pitchFamily="18" charset="0"/>
              </a:rPr>
              <a:t> - one light source flashes a light down the cable.</a:t>
            </a:r>
          </a:p>
          <a:p>
            <a:pPr lvl="1">
              <a:lnSpc>
                <a:spcPct val="80000"/>
              </a:lnSpc>
            </a:pPr>
            <a:r>
              <a:rPr lang="en-US" dirty="0">
                <a:latin typeface="Times New Roman" panose="02020603050405020304" pitchFamily="18" charset="0"/>
                <a:cs typeface="Times New Roman" panose="02020603050405020304" pitchFamily="18" charset="0"/>
              </a:rPr>
              <a:t>can carries single ray of light</a:t>
            </a:r>
          </a:p>
          <a:p>
            <a:pPr lvl="1">
              <a:lnSpc>
                <a:spcPct val="80000"/>
              </a:lnSpc>
            </a:pPr>
            <a:endParaRPr lang="en-US" dirty="0">
              <a:latin typeface="Times New Roman" panose="02020603050405020304" pitchFamily="18" charset="0"/>
              <a:cs typeface="Times New Roman" panose="02020603050405020304" pitchFamily="18" charset="0"/>
            </a:endParaRPr>
          </a:p>
          <a:p>
            <a:pPr>
              <a:lnSpc>
                <a:spcPct val="80000"/>
              </a:lnSpc>
            </a:pPr>
            <a:r>
              <a:rPr lang="en-US" b="1" dirty="0">
                <a:latin typeface="Times New Roman" panose="02020603050405020304" pitchFamily="18" charset="0"/>
                <a:cs typeface="Times New Roman" panose="02020603050405020304" pitchFamily="18" charset="0"/>
              </a:rPr>
              <a:t>Multimode</a:t>
            </a:r>
            <a:r>
              <a:rPr lang="en-US" dirty="0">
                <a:latin typeface="Times New Roman" panose="02020603050405020304" pitchFamily="18" charset="0"/>
                <a:cs typeface="Times New Roman" panose="02020603050405020304" pitchFamily="18" charset="0"/>
              </a:rPr>
              <a:t> - supports many simultaneous light transmissions.</a:t>
            </a:r>
          </a:p>
          <a:p>
            <a:pPr lvl="1">
              <a:lnSpc>
                <a:spcPct val="80000"/>
              </a:lnSpc>
            </a:pPr>
            <a:r>
              <a:rPr lang="en-US" dirty="0">
                <a:latin typeface="Times New Roman" panose="02020603050405020304" pitchFamily="18" charset="0"/>
                <a:cs typeface="Times New Roman" panose="02020603050405020304" pitchFamily="18" charset="0"/>
              </a:rPr>
              <a:t>capable of carrying multiple beams of light.</a:t>
            </a: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25</a:t>
            </a:fld>
            <a:endParaRPr lang="en-GB">
              <a:latin typeface="Times New Roman" panose="02020603050405020304" pitchFamily="18" charset="0"/>
              <a:cs typeface="Times New Roman" panose="02020603050405020304" pitchFamily="18" charset="0"/>
            </a:endParaRPr>
          </a:p>
        </p:txBody>
      </p:sp>
      <p:sp>
        <p:nvSpPr>
          <p:cNvPr id="30722" name="Rectangle 2"/>
          <p:cNvSpPr>
            <a:spLocks noGrp="1" noChangeArrowheads="1"/>
          </p:cNvSpPr>
          <p:nvPr>
            <p:ph type="title"/>
          </p:nvPr>
        </p:nvSpPr>
        <p:spPr>
          <a:xfrm>
            <a:off x="273080" y="0"/>
            <a:ext cx="8229600" cy="1143000"/>
          </a:xfrm>
        </p:spPr>
        <p:txBody>
          <a:bodyPr/>
          <a:lstStyle/>
          <a:p>
            <a:r>
              <a:rPr lang="en-US" altLang="en-US" dirty="0">
                <a:latin typeface="Times New Roman" panose="02020603050405020304" pitchFamily="18" charset="0"/>
                <a:cs typeface="Times New Roman" panose="02020603050405020304" pitchFamily="18" charset="0"/>
              </a:rPr>
              <a:t>Fiber Optic Types</a:t>
            </a:r>
          </a:p>
        </p:txBody>
      </p:sp>
      <p:pic>
        <p:nvPicPr>
          <p:cNvPr id="6" name="Picture 5" descr="Fig08-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440" y="4201823"/>
            <a:ext cx="7920880" cy="2564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794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609600" y="2209800"/>
            <a:ext cx="4419600" cy="533400"/>
            <a:chOff x="384" y="1008"/>
            <a:chExt cx="2784" cy="336"/>
          </a:xfrm>
        </p:grpSpPr>
        <p:sp>
          <p:nvSpPr>
            <p:cNvPr id="32771" name="Line 3"/>
            <p:cNvSpPr>
              <a:spLocks noChangeShapeType="1"/>
            </p:cNvSpPr>
            <p:nvPr/>
          </p:nvSpPr>
          <p:spPr bwMode="auto">
            <a:xfrm>
              <a:off x="384" y="100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2" name="Line 4"/>
            <p:cNvSpPr>
              <a:spLocks noChangeShapeType="1"/>
            </p:cNvSpPr>
            <p:nvPr/>
          </p:nvSpPr>
          <p:spPr bwMode="auto">
            <a:xfrm>
              <a:off x="384" y="1344"/>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3" name="Group 5"/>
          <p:cNvGrpSpPr>
            <a:grpSpLocks/>
          </p:cNvGrpSpPr>
          <p:nvPr/>
        </p:nvGrpSpPr>
        <p:grpSpPr bwMode="auto">
          <a:xfrm>
            <a:off x="609600" y="3657600"/>
            <a:ext cx="4419600" cy="533400"/>
            <a:chOff x="384" y="1920"/>
            <a:chExt cx="2784" cy="336"/>
          </a:xfrm>
        </p:grpSpPr>
        <p:sp>
          <p:nvSpPr>
            <p:cNvPr id="32774" name="Line 6"/>
            <p:cNvSpPr>
              <a:spLocks noChangeShapeType="1"/>
            </p:cNvSpPr>
            <p:nvPr/>
          </p:nvSpPr>
          <p:spPr bwMode="auto">
            <a:xfrm>
              <a:off x="384" y="1920"/>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5" name="Line 7"/>
            <p:cNvSpPr>
              <a:spLocks noChangeShapeType="1"/>
            </p:cNvSpPr>
            <p:nvPr/>
          </p:nvSpPr>
          <p:spPr bwMode="auto">
            <a:xfrm>
              <a:off x="384" y="2256"/>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6" name="Group 8"/>
          <p:cNvGrpSpPr>
            <a:grpSpLocks/>
          </p:cNvGrpSpPr>
          <p:nvPr/>
        </p:nvGrpSpPr>
        <p:grpSpPr bwMode="auto">
          <a:xfrm>
            <a:off x="609600" y="5105400"/>
            <a:ext cx="4419600" cy="533400"/>
            <a:chOff x="384" y="2832"/>
            <a:chExt cx="2784" cy="336"/>
          </a:xfrm>
        </p:grpSpPr>
        <p:sp>
          <p:nvSpPr>
            <p:cNvPr id="32777" name="Line 9"/>
            <p:cNvSpPr>
              <a:spLocks noChangeShapeType="1"/>
            </p:cNvSpPr>
            <p:nvPr/>
          </p:nvSpPr>
          <p:spPr bwMode="auto">
            <a:xfrm>
              <a:off x="384" y="2832"/>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78" name="Line 10"/>
            <p:cNvSpPr>
              <a:spLocks noChangeShapeType="1"/>
            </p:cNvSpPr>
            <p:nvPr/>
          </p:nvSpPr>
          <p:spPr bwMode="auto">
            <a:xfrm>
              <a:off x="384" y="3168"/>
              <a:ext cx="278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79" name="Group 11"/>
          <p:cNvGrpSpPr>
            <a:grpSpLocks/>
          </p:cNvGrpSpPr>
          <p:nvPr/>
        </p:nvGrpSpPr>
        <p:grpSpPr bwMode="auto">
          <a:xfrm>
            <a:off x="762000" y="2209800"/>
            <a:ext cx="838200" cy="533400"/>
            <a:chOff x="480" y="1008"/>
            <a:chExt cx="528" cy="336"/>
          </a:xfrm>
        </p:grpSpPr>
        <p:sp>
          <p:nvSpPr>
            <p:cNvPr id="32780" name="Line 12"/>
            <p:cNvSpPr>
              <a:spLocks noChangeShapeType="1"/>
            </p:cNvSpPr>
            <p:nvPr/>
          </p:nvSpPr>
          <p:spPr bwMode="auto">
            <a:xfrm flipV="1">
              <a:off x="48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1" name="Line 13"/>
            <p:cNvSpPr>
              <a:spLocks noChangeShapeType="1"/>
            </p:cNvSpPr>
            <p:nvPr/>
          </p:nvSpPr>
          <p:spPr bwMode="auto">
            <a:xfrm flipH="1" flipV="1">
              <a:off x="72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2" name="Group 14"/>
          <p:cNvGrpSpPr>
            <a:grpSpLocks/>
          </p:cNvGrpSpPr>
          <p:nvPr/>
        </p:nvGrpSpPr>
        <p:grpSpPr bwMode="auto">
          <a:xfrm>
            <a:off x="1524000" y="2209800"/>
            <a:ext cx="838200" cy="533400"/>
            <a:chOff x="960" y="1008"/>
            <a:chExt cx="528" cy="336"/>
          </a:xfrm>
        </p:grpSpPr>
        <p:sp>
          <p:nvSpPr>
            <p:cNvPr id="32783" name="Line 15"/>
            <p:cNvSpPr>
              <a:spLocks noChangeShapeType="1"/>
            </p:cNvSpPr>
            <p:nvPr/>
          </p:nvSpPr>
          <p:spPr bwMode="auto">
            <a:xfrm flipV="1">
              <a:off x="96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4" name="Line 16"/>
            <p:cNvSpPr>
              <a:spLocks noChangeShapeType="1"/>
            </p:cNvSpPr>
            <p:nvPr/>
          </p:nvSpPr>
          <p:spPr bwMode="auto">
            <a:xfrm flipH="1" flipV="1">
              <a:off x="1200"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5" name="Group 17"/>
          <p:cNvGrpSpPr>
            <a:grpSpLocks/>
          </p:cNvGrpSpPr>
          <p:nvPr/>
        </p:nvGrpSpPr>
        <p:grpSpPr bwMode="auto">
          <a:xfrm>
            <a:off x="2362200" y="2209800"/>
            <a:ext cx="838200" cy="533400"/>
            <a:chOff x="1488" y="1008"/>
            <a:chExt cx="528" cy="336"/>
          </a:xfrm>
        </p:grpSpPr>
        <p:sp>
          <p:nvSpPr>
            <p:cNvPr id="32786" name="Line 18"/>
            <p:cNvSpPr>
              <a:spLocks noChangeShapeType="1"/>
            </p:cNvSpPr>
            <p:nvPr/>
          </p:nvSpPr>
          <p:spPr bwMode="auto">
            <a:xfrm flipV="1">
              <a:off x="148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87" name="Line 19"/>
            <p:cNvSpPr>
              <a:spLocks noChangeShapeType="1"/>
            </p:cNvSpPr>
            <p:nvPr/>
          </p:nvSpPr>
          <p:spPr bwMode="auto">
            <a:xfrm flipH="1" flipV="1">
              <a:off x="1728"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88" name="Group 20"/>
          <p:cNvGrpSpPr>
            <a:grpSpLocks/>
          </p:cNvGrpSpPr>
          <p:nvPr/>
        </p:nvGrpSpPr>
        <p:grpSpPr bwMode="auto">
          <a:xfrm>
            <a:off x="3200400" y="2209800"/>
            <a:ext cx="838200" cy="533400"/>
            <a:chOff x="2016" y="1008"/>
            <a:chExt cx="528" cy="336"/>
          </a:xfrm>
        </p:grpSpPr>
        <p:sp>
          <p:nvSpPr>
            <p:cNvPr id="32789" name="Line 21"/>
            <p:cNvSpPr>
              <a:spLocks noChangeShapeType="1"/>
            </p:cNvSpPr>
            <p:nvPr/>
          </p:nvSpPr>
          <p:spPr bwMode="auto">
            <a:xfrm flipV="1">
              <a:off x="201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0" name="Line 22"/>
            <p:cNvSpPr>
              <a:spLocks noChangeShapeType="1"/>
            </p:cNvSpPr>
            <p:nvPr/>
          </p:nvSpPr>
          <p:spPr bwMode="auto">
            <a:xfrm flipH="1" flipV="1">
              <a:off x="2256"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2791" name="Group 23"/>
          <p:cNvGrpSpPr>
            <a:grpSpLocks/>
          </p:cNvGrpSpPr>
          <p:nvPr/>
        </p:nvGrpSpPr>
        <p:grpSpPr bwMode="auto">
          <a:xfrm>
            <a:off x="4038600" y="2209800"/>
            <a:ext cx="838200" cy="533400"/>
            <a:chOff x="2544" y="1008"/>
            <a:chExt cx="528" cy="336"/>
          </a:xfrm>
        </p:grpSpPr>
        <p:sp>
          <p:nvSpPr>
            <p:cNvPr id="32792" name="Line 24"/>
            <p:cNvSpPr>
              <a:spLocks noChangeShapeType="1"/>
            </p:cNvSpPr>
            <p:nvPr/>
          </p:nvSpPr>
          <p:spPr bwMode="auto">
            <a:xfrm flipV="1">
              <a:off x="254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3" name="Line 25"/>
            <p:cNvSpPr>
              <a:spLocks noChangeShapeType="1"/>
            </p:cNvSpPr>
            <p:nvPr/>
          </p:nvSpPr>
          <p:spPr bwMode="auto">
            <a:xfrm flipH="1" flipV="1">
              <a:off x="2784" y="1008"/>
              <a:ext cx="288" cy="336"/>
            </a:xfrm>
            <a:prstGeom prst="line">
              <a:avLst/>
            </a:prstGeom>
            <a:noFill/>
            <a:ln w="508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2794" name="Line 26"/>
          <p:cNvSpPr>
            <a:spLocks noChangeShapeType="1"/>
          </p:cNvSpPr>
          <p:nvPr/>
        </p:nvSpPr>
        <p:spPr bwMode="auto">
          <a:xfrm flipV="1">
            <a:off x="4876800" y="2438400"/>
            <a:ext cx="304800" cy="22860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5" name="Freeform 27"/>
          <p:cNvSpPr>
            <a:spLocks/>
          </p:cNvSpPr>
          <p:nvPr/>
        </p:nvSpPr>
        <p:spPr bwMode="auto">
          <a:xfrm>
            <a:off x="762000" y="3810000"/>
            <a:ext cx="4364038" cy="306388"/>
          </a:xfrm>
          <a:custGeom>
            <a:avLst/>
            <a:gdLst>
              <a:gd name="T0" fmla="*/ 48 w 2749"/>
              <a:gd name="T1" fmla="*/ 192 h 193"/>
              <a:gd name="T2" fmla="*/ 96 w 2749"/>
              <a:gd name="T3" fmla="*/ 144 h 193"/>
              <a:gd name="T4" fmla="*/ 168 w 2749"/>
              <a:gd name="T5" fmla="*/ 108 h 193"/>
              <a:gd name="T6" fmla="*/ 264 w 2749"/>
              <a:gd name="T7" fmla="*/ 48 h 193"/>
              <a:gd name="T8" fmla="*/ 336 w 2749"/>
              <a:gd name="T9" fmla="*/ 12 h 193"/>
              <a:gd name="T10" fmla="*/ 408 w 2749"/>
              <a:gd name="T11" fmla="*/ 0 h 193"/>
              <a:gd name="T12" fmla="*/ 504 w 2749"/>
              <a:gd name="T13" fmla="*/ 12 h 193"/>
              <a:gd name="T14" fmla="*/ 624 w 2749"/>
              <a:gd name="T15" fmla="*/ 120 h 193"/>
              <a:gd name="T16" fmla="*/ 696 w 2749"/>
              <a:gd name="T17" fmla="*/ 156 h 193"/>
              <a:gd name="T18" fmla="*/ 768 w 2749"/>
              <a:gd name="T19" fmla="*/ 156 h 193"/>
              <a:gd name="T20" fmla="*/ 840 w 2749"/>
              <a:gd name="T21" fmla="*/ 156 h 193"/>
              <a:gd name="T22" fmla="*/ 924 w 2749"/>
              <a:gd name="T23" fmla="*/ 132 h 193"/>
              <a:gd name="T24" fmla="*/ 1008 w 2749"/>
              <a:gd name="T25" fmla="*/ 96 h 193"/>
              <a:gd name="T26" fmla="*/ 1080 w 2749"/>
              <a:gd name="T27" fmla="*/ 48 h 193"/>
              <a:gd name="T28" fmla="*/ 1164 w 2749"/>
              <a:gd name="T29" fmla="*/ 36 h 193"/>
              <a:gd name="T30" fmla="*/ 1236 w 2749"/>
              <a:gd name="T31" fmla="*/ 36 h 193"/>
              <a:gd name="T32" fmla="*/ 1320 w 2749"/>
              <a:gd name="T33" fmla="*/ 60 h 193"/>
              <a:gd name="T34" fmla="*/ 1404 w 2749"/>
              <a:gd name="T35" fmla="*/ 108 h 193"/>
              <a:gd name="T36" fmla="*/ 1500 w 2749"/>
              <a:gd name="T37" fmla="*/ 144 h 193"/>
              <a:gd name="T38" fmla="*/ 1596 w 2749"/>
              <a:gd name="T39" fmla="*/ 156 h 193"/>
              <a:gd name="T40" fmla="*/ 1680 w 2749"/>
              <a:gd name="T41" fmla="*/ 156 h 193"/>
              <a:gd name="T42" fmla="*/ 1752 w 2749"/>
              <a:gd name="T43" fmla="*/ 132 h 193"/>
              <a:gd name="T44" fmla="*/ 1824 w 2749"/>
              <a:gd name="T45" fmla="*/ 96 h 193"/>
              <a:gd name="T46" fmla="*/ 1920 w 2749"/>
              <a:gd name="T47" fmla="*/ 36 h 193"/>
              <a:gd name="T48" fmla="*/ 2004 w 2749"/>
              <a:gd name="T49" fmla="*/ 0 h 193"/>
              <a:gd name="T50" fmla="*/ 2088 w 2749"/>
              <a:gd name="T51" fmla="*/ 0 h 193"/>
              <a:gd name="T52" fmla="*/ 2172 w 2749"/>
              <a:gd name="T53" fmla="*/ 36 h 193"/>
              <a:gd name="T54" fmla="*/ 2256 w 2749"/>
              <a:gd name="T55" fmla="*/ 120 h 193"/>
              <a:gd name="T56" fmla="*/ 2328 w 2749"/>
              <a:gd name="T57" fmla="*/ 156 h 193"/>
              <a:gd name="T58" fmla="*/ 2424 w 2749"/>
              <a:gd name="T59" fmla="*/ 192 h 193"/>
              <a:gd name="T60" fmla="*/ 2520 w 2749"/>
              <a:gd name="T61" fmla="*/ 192 h 193"/>
              <a:gd name="T62" fmla="*/ 2604 w 2749"/>
              <a:gd name="T63" fmla="*/ 168 h 193"/>
              <a:gd name="T64" fmla="*/ 2676 w 2749"/>
              <a:gd name="T65" fmla="*/ 132 h 193"/>
              <a:gd name="T66" fmla="*/ 2748 w 2749"/>
              <a:gd name="T67" fmla="*/ 7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9" h="193">
                <a:moveTo>
                  <a:pt x="0" y="192"/>
                </a:moveTo>
                <a:lnTo>
                  <a:pt x="48" y="192"/>
                </a:lnTo>
                <a:lnTo>
                  <a:pt x="60" y="156"/>
                </a:lnTo>
                <a:lnTo>
                  <a:pt x="96" y="144"/>
                </a:lnTo>
                <a:lnTo>
                  <a:pt x="132" y="132"/>
                </a:lnTo>
                <a:lnTo>
                  <a:pt x="168" y="108"/>
                </a:lnTo>
                <a:lnTo>
                  <a:pt x="228" y="60"/>
                </a:lnTo>
                <a:lnTo>
                  <a:pt x="264" y="48"/>
                </a:lnTo>
                <a:lnTo>
                  <a:pt x="300" y="36"/>
                </a:lnTo>
                <a:lnTo>
                  <a:pt x="336" y="12"/>
                </a:lnTo>
                <a:lnTo>
                  <a:pt x="372" y="12"/>
                </a:lnTo>
                <a:lnTo>
                  <a:pt x="408" y="0"/>
                </a:lnTo>
                <a:lnTo>
                  <a:pt x="444" y="0"/>
                </a:lnTo>
                <a:lnTo>
                  <a:pt x="504" y="12"/>
                </a:lnTo>
                <a:lnTo>
                  <a:pt x="552" y="60"/>
                </a:lnTo>
                <a:lnTo>
                  <a:pt x="624" y="120"/>
                </a:lnTo>
                <a:lnTo>
                  <a:pt x="660" y="144"/>
                </a:lnTo>
                <a:lnTo>
                  <a:pt x="696" y="156"/>
                </a:lnTo>
                <a:lnTo>
                  <a:pt x="732" y="156"/>
                </a:lnTo>
                <a:lnTo>
                  <a:pt x="768" y="156"/>
                </a:lnTo>
                <a:lnTo>
                  <a:pt x="804" y="156"/>
                </a:lnTo>
                <a:lnTo>
                  <a:pt x="840" y="156"/>
                </a:lnTo>
                <a:lnTo>
                  <a:pt x="888" y="144"/>
                </a:lnTo>
                <a:lnTo>
                  <a:pt x="924" y="132"/>
                </a:lnTo>
                <a:lnTo>
                  <a:pt x="972" y="120"/>
                </a:lnTo>
                <a:lnTo>
                  <a:pt x="1008" y="96"/>
                </a:lnTo>
                <a:lnTo>
                  <a:pt x="1044" y="72"/>
                </a:lnTo>
                <a:lnTo>
                  <a:pt x="1080" y="48"/>
                </a:lnTo>
                <a:lnTo>
                  <a:pt x="1116" y="36"/>
                </a:lnTo>
                <a:lnTo>
                  <a:pt x="1164" y="36"/>
                </a:lnTo>
                <a:lnTo>
                  <a:pt x="1200" y="36"/>
                </a:lnTo>
                <a:lnTo>
                  <a:pt x="1236" y="36"/>
                </a:lnTo>
                <a:lnTo>
                  <a:pt x="1284" y="48"/>
                </a:lnTo>
                <a:lnTo>
                  <a:pt x="1320" y="60"/>
                </a:lnTo>
                <a:lnTo>
                  <a:pt x="1356" y="84"/>
                </a:lnTo>
                <a:lnTo>
                  <a:pt x="1404" y="108"/>
                </a:lnTo>
                <a:lnTo>
                  <a:pt x="1464" y="144"/>
                </a:lnTo>
                <a:lnTo>
                  <a:pt x="1500" y="144"/>
                </a:lnTo>
                <a:lnTo>
                  <a:pt x="1536" y="156"/>
                </a:lnTo>
                <a:lnTo>
                  <a:pt x="1596" y="156"/>
                </a:lnTo>
                <a:lnTo>
                  <a:pt x="1632" y="156"/>
                </a:lnTo>
                <a:lnTo>
                  <a:pt x="1680" y="156"/>
                </a:lnTo>
                <a:lnTo>
                  <a:pt x="1716" y="156"/>
                </a:lnTo>
                <a:lnTo>
                  <a:pt x="1752" y="132"/>
                </a:lnTo>
                <a:lnTo>
                  <a:pt x="1788" y="120"/>
                </a:lnTo>
                <a:lnTo>
                  <a:pt x="1824" y="96"/>
                </a:lnTo>
                <a:lnTo>
                  <a:pt x="1884" y="60"/>
                </a:lnTo>
                <a:lnTo>
                  <a:pt x="1920" y="36"/>
                </a:lnTo>
                <a:lnTo>
                  <a:pt x="1968" y="0"/>
                </a:lnTo>
                <a:lnTo>
                  <a:pt x="2004" y="0"/>
                </a:lnTo>
                <a:lnTo>
                  <a:pt x="2052" y="0"/>
                </a:lnTo>
                <a:lnTo>
                  <a:pt x="2088" y="0"/>
                </a:lnTo>
                <a:lnTo>
                  <a:pt x="2136" y="24"/>
                </a:lnTo>
                <a:lnTo>
                  <a:pt x="2172" y="36"/>
                </a:lnTo>
                <a:lnTo>
                  <a:pt x="2220" y="72"/>
                </a:lnTo>
                <a:lnTo>
                  <a:pt x="2256" y="120"/>
                </a:lnTo>
                <a:lnTo>
                  <a:pt x="2292" y="144"/>
                </a:lnTo>
                <a:lnTo>
                  <a:pt x="2328" y="156"/>
                </a:lnTo>
                <a:lnTo>
                  <a:pt x="2388" y="180"/>
                </a:lnTo>
                <a:lnTo>
                  <a:pt x="2424" y="192"/>
                </a:lnTo>
                <a:lnTo>
                  <a:pt x="2484" y="192"/>
                </a:lnTo>
                <a:lnTo>
                  <a:pt x="2520" y="192"/>
                </a:lnTo>
                <a:lnTo>
                  <a:pt x="2568" y="180"/>
                </a:lnTo>
                <a:lnTo>
                  <a:pt x="2604" y="168"/>
                </a:lnTo>
                <a:lnTo>
                  <a:pt x="2640" y="144"/>
                </a:lnTo>
                <a:lnTo>
                  <a:pt x="2676" y="132"/>
                </a:lnTo>
                <a:lnTo>
                  <a:pt x="2712" y="96"/>
                </a:lnTo>
                <a:lnTo>
                  <a:pt x="2748" y="72"/>
                </a:lnTo>
              </a:path>
            </a:pathLst>
          </a:custGeom>
          <a:noFill/>
          <a:ln w="50800" cap="rnd" cmpd="sng">
            <a:solidFill>
              <a:schemeClr val="tx2"/>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796" name="Line 28"/>
          <p:cNvSpPr>
            <a:spLocks noChangeShapeType="1"/>
          </p:cNvSpPr>
          <p:nvPr/>
        </p:nvSpPr>
        <p:spPr bwMode="auto">
          <a:xfrm>
            <a:off x="685800" y="5410200"/>
            <a:ext cx="4267200" cy="0"/>
          </a:xfrm>
          <a:prstGeom prst="line">
            <a:avLst/>
          </a:prstGeom>
          <a:noFill/>
          <a:ln w="50800">
            <a:solidFill>
              <a:schemeClr val="tx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2797" name="Rectangle 29"/>
          <p:cNvSpPr>
            <a:spLocks noChangeArrowheads="1"/>
          </p:cNvSpPr>
          <p:nvPr/>
        </p:nvSpPr>
        <p:spPr bwMode="auto">
          <a:xfrm>
            <a:off x="5241925" y="21177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step-index</a:t>
            </a:r>
          </a:p>
        </p:txBody>
      </p:sp>
      <p:sp>
        <p:nvSpPr>
          <p:cNvPr id="32798" name="Rectangle 30"/>
          <p:cNvSpPr>
            <a:spLocks noChangeArrowheads="1"/>
          </p:cNvSpPr>
          <p:nvPr/>
        </p:nvSpPr>
        <p:spPr bwMode="auto">
          <a:xfrm>
            <a:off x="5318125" y="3565525"/>
            <a:ext cx="32797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multimode</a:t>
            </a:r>
          </a:p>
          <a:p>
            <a:pPr eaLnBrk="0" hangingPunct="0"/>
            <a:r>
              <a:rPr lang="en-US" altLang="en-US" b="1">
                <a:latin typeface="Arial" charset="0"/>
              </a:rPr>
              <a:t>graded-index</a:t>
            </a:r>
          </a:p>
        </p:txBody>
      </p:sp>
      <p:sp>
        <p:nvSpPr>
          <p:cNvPr id="32799" name="Rectangle 31"/>
          <p:cNvSpPr>
            <a:spLocks noChangeArrowheads="1"/>
          </p:cNvSpPr>
          <p:nvPr/>
        </p:nvSpPr>
        <p:spPr bwMode="auto">
          <a:xfrm>
            <a:off x="5318125" y="5013325"/>
            <a:ext cx="3516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altLang="en-US" b="1">
                <a:latin typeface="Arial" charset="0"/>
              </a:rPr>
              <a:t>fiber optic single mode</a:t>
            </a:r>
          </a:p>
        </p:txBody>
      </p:sp>
      <p:sp>
        <p:nvSpPr>
          <p:cNvPr id="5" name="Slide Number Placeholder 4"/>
          <p:cNvSpPr>
            <a:spLocks noGrp="1"/>
          </p:cNvSpPr>
          <p:nvPr>
            <p:ph type="sldNum" sz="quarter" idx="12"/>
          </p:nvPr>
        </p:nvSpPr>
        <p:spPr/>
        <p:txBody>
          <a:bodyPr/>
          <a:lstStyle/>
          <a:p>
            <a:fld id="{2F8F1F6F-4AA5-495F-88EC-9B9650B48AD4}" type="slidenum">
              <a:rPr lang="en-GB" smtClean="0"/>
              <a:pPr/>
              <a:t>26</a:t>
            </a:fld>
            <a:endParaRPr lang="en-GB"/>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16902687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512" y="39595"/>
            <a:ext cx="8229600" cy="1143000"/>
          </a:xfrm>
          <a:noFill/>
          <a:ln/>
        </p:spPr>
        <p:txBody>
          <a:bodyPr lIns="92075" tIns="46038" rIns="92075" bIns="46038" anchor="ctr">
            <a:normAutofit/>
          </a:bodyPr>
          <a:lstStyle/>
          <a:p>
            <a:r>
              <a:rPr lang="en-US" altLang="en-US" sz="3200" dirty="0">
                <a:latin typeface="Times New Roman" panose="02020603050405020304" pitchFamily="18" charset="0"/>
                <a:cs typeface="Times New Roman" panose="02020603050405020304" pitchFamily="18" charset="0"/>
              </a:rPr>
              <a:t>Fiber Optic Advantages &amp; Disadvantages </a:t>
            </a:r>
          </a:p>
        </p:txBody>
      </p:sp>
      <p:sp>
        <p:nvSpPr>
          <p:cNvPr id="6" name="Text Placeholder 5"/>
          <p:cNvSpPr>
            <a:spLocks noGrp="1"/>
          </p:cNvSpPr>
          <p:nvPr>
            <p:ph type="body" idx="1"/>
          </p:nvPr>
        </p:nvSpPr>
        <p:spPr>
          <a:xfrm>
            <a:off x="179512" y="908561"/>
            <a:ext cx="4040188" cy="762000"/>
          </a:xfrm>
        </p:spPr>
        <p:txBody>
          <a:bodyPr/>
          <a:lstStyle/>
          <a:p>
            <a:r>
              <a:rPr lang="en-US" altLang="en-US" dirty="0">
                <a:latin typeface="Times New Roman" panose="02020603050405020304" pitchFamily="18" charset="0"/>
                <a:cs typeface="Times New Roman" panose="02020603050405020304" pitchFamily="18" charset="0"/>
              </a:rPr>
              <a:t>Advantages</a:t>
            </a:r>
            <a:endParaRPr lang="en-US"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3"/>
          </p:nvPr>
        </p:nvSpPr>
        <p:spPr>
          <a:xfrm>
            <a:off x="4584953" y="908561"/>
            <a:ext cx="4041775" cy="762000"/>
          </a:xfrm>
        </p:spPr>
        <p:txBody>
          <a:bodyPr/>
          <a:lstStyle/>
          <a:p>
            <a:r>
              <a:rPr lang="en-US" altLang="en-US" dirty="0">
                <a:latin typeface="Times New Roman" panose="02020603050405020304" pitchFamily="18" charset="0"/>
                <a:cs typeface="Times New Roman" panose="02020603050405020304" pitchFamily="18" charset="0"/>
              </a:rPr>
              <a:t>Disadvantages</a:t>
            </a:r>
            <a:endParaRPr lang="en-US" dirty="0">
              <a:latin typeface="Times New Roman" panose="02020603050405020304" pitchFamily="18" charset="0"/>
              <a:cs typeface="Times New Roman" panose="02020603050405020304" pitchFamily="18" charset="0"/>
            </a:endParaRPr>
          </a:p>
        </p:txBody>
      </p:sp>
      <p:sp>
        <p:nvSpPr>
          <p:cNvPr id="34819" name="Rectangle 3" descr="Rectangle: Click to edit Master text styles&#10;Second level&#10;Third level&#10;Fourth level&#10;Fifth level"/>
          <p:cNvSpPr>
            <a:spLocks noGrp="1" noChangeArrowheads="1"/>
          </p:cNvSpPr>
          <p:nvPr>
            <p:ph sz="quarter" idx="2"/>
          </p:nvPr>
        </p:nvSpPr>
        <p:spPr>
          <a:xfrm>
            <a:off x="254124" y="1849437"/>
            <a:ext cx="4040188" cy="3941763"/>
          </a:xfrm>
          <a:noFill/>
          <a:ln/>
        </p:spPr>
        <p:txBody>
          <a:bodyPr lIns="92075" tIns="46038" rIns="92075" bIns="46038">
            <a:normAutofit fontScale="92500" lnSpcReduction="20000"/>
          </a:bodyPr>
          <a:lstStyle/>
          <a:p>
            <a:pPr>
              <a:lnSpc>
                <a:spcPct val="90000"/>
              </a:lnSpc>
              <a:buClr>
                <a:schemeClr val="tx1"/>
              </a:buClr>
            </a:pPr>
            <a:r>
              <a:rPr lang="en-US" altLang="en-US" dirty="0">
                <a:latin typeface="Times New Roman" panose="02020603050405020304" pitchFamily="18" charset="0"/>
                <a:cs typeface="Times New Roman" panose="02020603050405020304" pitchFamily="18" charset="0"/>
              </a:rPr>
              <a:t>greater capacity (bandwidth of up to 2 </a:t>
            </a:r>
            <a:r>
              <a:rPr lang="en-US" altLang="en-US" dirty="0" err="1">
                <a:latin typeface="Times New Roman" panose="02020603050405020304" pitchFamily="18" charset="0"/>
                <a:cs typeface="Times New Roman" panose="02020603050405020304" pitchFamily="18" charset="0"/>
              </a:rPr>
              <a:t>Gbps</a:t>
            </a:r>
            <a:r>
              <a:rPr lang="en-US" altLang="en-US" dirty="0">
                <a:latin typeface="Times New Roman" panose="02020603050405020304" pitchFamily="18" charset="0"/>
                <a:cs typeface="Times New Roman" panose="02020603050405020304" pitchFamily="18" charset="0"/>
              </a:rPr>
              <a:t>)</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dirty="0">
                <a:latin typeface="Times New Roman" panose="02020603050405020304" pitchFamily="18" charset="0"/>
                <a:cs typeface="Times New Roman" panose="02020603050405020304" pitchFamily="18" charset="0"/>
              </a:rPr>
              <a:t>Speed (100 - 500 mbps)</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smaller size and lighter weight</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lower attenuation</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immunity to environmental interference</a:t>
            </a:r>
          </a:p>
          <a:p>
            <a:pPr>
              <a:lnSpc>
                <a:spcPct val="90000"/>
              </a:lnSpc>
              <a:buClr>
                <a:schemeClr val="tx1"/>
              </a:buClr>
            </a:pPr>
            <a:endParaRPr lang="en-US" altLang="en-US"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dirty="0">
                <a:latin typeface="Times New Roman" panose="02020603050405020304" pitchFamily="18" charset="0"/>
                <a:cs typeface="Times New Roman" panose="02020603050405020304" pitchFamily="18" charset="0"/>
              </a:rPr>
              <a:t>highly secure</a:t>
            </a:r>
          </a:p>
        </p:txBody>
      </p:sp>
      <p:sp>
        <p:nvSpPr>
          <p:cNvPr id="8" name="Content Placeholder 7"/>
          <p:cNvSpPr>
            <a:spLocks noGrp="1"/>
          </p:cNvSpPr>
          <p:nvPr>
            <p:ph sz="quarter" idx="4"/>
          </p:nvPr>
        </p:nvSpPr>
        <p:spPr>
          <a:xfrm>
            <a:off x="4605497" y="1845435"/>
            <a:ext cx="4286983" cy="3941763"/>
          </a:xfrm>
        </p:spPr>
        <p:txBody>
          <a:bodyPr>
            <a:normAutofit/>
          </a:bodyPr>
          <a:lstStyle/>
          <a:p>
            <a:pPr>
              <a:lnSpc>
                <a:spcPct val="90000"/>
              </a:lnSpc>
              <a:buClr>
                <a:schemeClr val="tx1"/>
              </a:buClr>
            </a:pPr>
            <a:r>
              <a:rPr lang="en-US" altLang="en-US" sz="2200" dirty="0">
                <a:latin typeface="Times New Roman" panose="02020603050405020304" pitchFamily="18" charset="0"/>
                <a:cs typeface="Times New Roman" panose="02020603050405020304" pitchFamily="18" charset="0"/>
              </a:rPr>
              <a:t>expensive over short distance</a:t>
            </a:r>
          </a:p>
          <a:p>
            <a:pPr marL="109728" indent="0">
              <a:lnSpc>
                <a:spcPct val="90000"/>
              </a:lnSpc>
              <a:buClr>
                <a:schemeClr val="tx1"/>
              </a:buClr>
              <a:buNone/>
            </a:pPr>
            <a:endParaRPr lang="en-US" altLang="en-US" sz="2200"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a:latin typeface="Times New Roman" panose="02020603050405020304" pitchFamily="18" charset="0"/>
                <a:cs typeface="Times New Roman" panose="02020603050405020304" pitchFamily="18" charset="0"/>
              </a:rPr>
              <a:t>requires highly skilled installers</a:t>
            </a:r>
          </a:p>
          <a:p>
            <a:pPr marL="109728" indent="0">
              <a:lnSpc>
                <a:spcPct val="90000"/>
              </a:lnSpc>
              <a:buClr>
                <a:schemeClr val="tx1"/>
              </a:buClr>
              <a:buNone/>
            </a:pPr>
            <a:endParaRPr lang="en-US" altLang="en-US" sz="2200" dirty="0">
              <a:latin typeface="Times New Roman" panose="02020603050405020304" pitchFamily="18" charset="0"/>
              <a:cs typeface="Times New Roman" panose="02020603050405020304" pitchFamily="18" charset="0"/>
            </a:endParaRPr>
          </a:p>
          <a:p>
            <a:pPr>
              <a:lnSpc>
                <a:spcPct val="90000"/>
              </a:lnSpc>
              <a:buClr>
                <a:schemeClr val="tx1"/>
              </a:buClr>
            </a:pPr>
            <a:r>
              <a:rPr lang="en-US" altLang="en-US" sz="2200" dirty="0">
                <a:latin typeface="Times New Roman" panose="02020603050405020304" pitchFamily="18" charset="0"/>
                <a:cs typeface="Times New Roman" panose="02020603050405020304" pitchFamily="18" charset="0"/>
              </a:rPr>
              <a:t>adding additional nodes is difficult</a:t>
            </a:r>
          </a:p>
          <a:p>
            <a:endParaRPr lang="en-US" sz="22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F8F1F6F-4AA5-495F-88EC-9B9650B48AD4}" type="slidenum">
              <a:rPr lang="en-GB" smtClean="0">
                <a:latin typeface="Times New Roman" panose="02020603050405020304" pitchFamily="18" charset="0"/>
                <a:cs typeface="Times New Roman" panose="02020603050405020304" pitchFamily="18" charset="0"/>
              </a:rPr>
              <a:pPr/>
              <a:t>27</a:t>
            </a:fld>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6968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3"/>
          <p:cNvSpPr>
            <a:spLocks noGrp="1" noChangeArrowheads="1"/>
          </p:cNvSpPr>
          <p:nvPr>
            <p:ph idx="1"/>
          </p:nvPr>
        </p:nvSpPr>
        <p:spPr/>
        <p:txBody>
          <a:bodyPr/>
          <a:lstStyle/>
          <a:p>
            <a:pPr marL="609600" indent="-609600" eaLnBrk="1" hangingPunct="1">
              <a:buFontTx/>
              <a:buAutoNum type="arabicPeriod"/>
            </a:pPr>
            <a:r>
              <a:rPr lang="en-US" dirty="0">
                <a:latin typeface="Times New Roman" panose="02020603050405020304" pitchFamily="18" charset="0"/>
                <a:cs typeface="Times New Roman" panose="02020603050405020304" pitchFamily="18" charset="0"/>
              </a:rPr>
              <a:t>Transmission speed.</a:t>
            </a:r>
          </a:p>
          <a:p>
            <a:pPr marL="609600" indent="-609600" eaLnBrk="1" hangingPunct="1">
              <a:buFontTx/>
              <a:buAutoNum type="arabicPeriod"/>
            </a:pPr>
            <a:r>
              <a:rPr lang="en-US" dirty="0">
                <a:latin typeface="Times New Roman" panose="02020603050405020304" pitchFamily="18" charset="0"/>
                <a:cs typeface="Times New Roman" panose="02020603050405020304" pitchFamily="18" charset="0"/>
              </a:rPr>
              <a:t>Maximum cable length.</a:t>
            </a:r>
          </a:p>
          <a:p>
            <a:pPr marL="609600" indent="-609600" eaLnBrk="1" hangingPunct="1">
              <a:buFontTx/>
              <a:buAutoNum type="arabicPeriod"/>
            </a:pPr>
            <a:r>
              <a:rPr lang="en-US" dirty="0">
                <a:latin typeface="Times New Roman" panose="02020603050405020304" pitchFamily="18" charset="0"/>
                <a:cs typeface="Times New Roman" panose="02020603050405020304" pitchFamily="18" charset="0"/>
              </a:rPr>
              <a:t>Shielded requirements.</a:t>
            </a:r>
          </a:p>
          <a:p>
            <a:pPr marL="609600" indent="-609600" eaLnBrk="1" hangingPunct="1">
              <a:buFontTx/>
              <a:buAutoNum type="arabicPeriod"/>
            </a:pPr>
            <a:r>
              <a:rPr lang="en-US" dirty="0">
                <a:latin typeface="Times New Roman" panose="02020603050405020304" pitchFamily="18" charset="0"/>
                <a:cs typeface="Times New Roman" panose="02020603050405020304" pitchFamily="18" charset="0"/>
              </a:rPr>
              <a:t>Price.</a:t>
            </a:r>
          </a:p>
        </p:txBody>
      </p:sp>
      <p:sp>
        <p:nvSpPr>
          <p:cNvPr id="13316" name="Slide Number Placeholder 5"/>
          <p:cNvSpPr>
            <a:spLocks noGrp="1"/>
          </p:cNvSpPr>
          <p:nvPr>
            <p:ph type="sldNum" sz="quarter" idx="12"/>
          </p:nvPr>
        </p:nvSpPr>
        <p:spPr>
          <a:noFill/>
        </p:spPr>
        <p:txBody>
          <a:bodyPr/>
          <a:lstStyle/>
          <a:p>
            <a:fld id="{3D8D236B-5CD4-4DA1-B031-6CF2DB40C0A1}" type="slidenum">
              <a:rPr lang="ar-SA" smtClean="0">
                <a:latin typeface="Times New Roman" panose="02020603050405020304" pitchFamily="18" charset="0"/>
                <a:cs typeface="Times New Roman" panose="02020603050405020304" pitchFamily="18" charset="0"/>
              </a:rPr>
              <a:pPr/>
              <a:t>28</a:t>
            </a:fld>
            <a:endParaRPr lang="en-US">
              <a:latin typeface="Times New Roman" panose="02020603050405020304" pitchFamily="18" charset="0"/>
              <a:cs typeface="Times New Roman" panose="02020603050405020304" pitchFamily="18" charset="0"/>
            </a:endParaRPr>
          </a:p>
        </p:txBody>
      </p:sp>
      <p:sp>
        <p:nvSpPr>
          <p:cNvPr id="13317" name="Rectangle 2"/>
          <p:cNvSpPr>
            <a:spLocks noGrp="1" noChangeArrowheads="1"/>
          </p:cNvSpPr>
          <p:nvPr>
            <p:ph type="title"/>
          </p:nvPr>
        </p:nvSpPr>
        <p:spPr/>
        <p:txBody>
          <a:bodyPr/>
          <a:lstStyle/>
          <a:p>
            <a:pPr eaLnBrk="1" hangingPunct="1"/>
            <a:r>
              <a:rPr lang="en-US" dirty="0">
                <a:effectLst/>
                <a:latin typeface="Times New Roman" panose="02020603050405020304" pitchFamily="18" charset="0"/>
                <a:cs typeface="Times New Roman" panose="02020603050405020304" pitchFamily="18" charset="0"/>
              </a:rPr>
              <a:t>Type of Cable depends on:</a:t>
            </a:r>
          </a:p>
        </p:txBody>
      </p:sp>
    </p:spTree>
    <p:extLst>
      <p:ext uri="{BB962C8B-B14F-4D97-AF65-F5344CB8AC3E}">
        <p14:creationId xmlns:p14="http://schemas.microsoft.com/office/powerpoint/2010/main" val="184393420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190CC-6321-41E2-925B-87F2E98624F9}" type="slidenum">
              <a:rPr lang="en-US" smtClean="0"/>
              <a:pPr/>
              <a:t>29</a:t>
            </a:fld>
            <a:endParaRPr lang="en-US"/>
          </a:p>
        </p:txBody>
      </p:sp>
      <p:sp>
        <p:nvSpPr>
          <p:cNvPr id="21506" name="Rectangle 2"/>
          <p:cNvSpPr>
            <a:spLocks noGrp="1" noChangeArrowheads="1"/>
          </p:cNvSpPr>
          <p:nvPr>
            <p:ph type="title"/>
          </p:nvPr>
        </p:nvSpPr>
        <p:spPr>
          <a:xfrm>
            <a:off x="192876" y="53752"/>
            <a:ext cx="8229600" cy="1143000"/>
          </a:xfrm>
        </p:spPr>
        <p:txBody>
          <a:bodyPr/>
          <a:lstStyle/>
          <a:p>
            <a:pPr eaLnBrk="1" hangingPunct="1"/>
            <a:r>
              <a:rPr lang="en-US" sz="3200" b="1" dirty="0"/>
              <a:t>Comparison of Physical Media</a:t>
            </a:r>
            <a:endParaRPr lang="en-US" dirty="0"/>
          </a:p>
        </p:txBody>
      </p:sp>
      <p:pic>
        <p:nvPicPr>
          <p:cNvPr id="21507" name="Picture 3" descr="Tbl08-01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876" y="1328739"/>
            <a:ext cx="8410063" cy="5110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0486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2F8F1F6F-4AA5-495F-88EC-9B9650B48AD4}" type="slidenum">
              <a:rPr lang="en-GB" smtClean="0"/>
              <a:pPr/>
              <a:t>3</a:t>
            </a:fld>
            <a:endParaRPr lang="en-GB"/>
          </a:p>
        </p:txBody>
      </p:sp>
      <p:pic>
        <p:nvPicPr>
          <p:cNvPr id="4" name="Content Placeholder 3"/>
          <p:cNvPicPr>
            <a:picLocks noGrp="1" noChangeAspect="1"/>
          </p:cNvPicPr>
          <p:nvPr>
            <p:ph type="pic" idx="4294967295"/>
          </p:nvPr>
        </p:nvPicPr>
        <p:blipFill>
          <a:blip r:embed="rId2" cstate="print">
            <a:extLst>
              <a:ext uri="{28A0092B-C50C-407E-A947-70E740481C1C}">
                <a14:useLocalDpi xmlns:a14="http://schemas.microsoft.com/office/drawing/2010/main" val="0"/>
              </a:ext>
            </a:extLst>
          </a:blip>
          <a:srcRect t="1456" b="1456"/>
          <a:stretch>
            <a:fillRect/>
          </a:stretch>
        </p:blipFill>
        <p:spPr>
          <a:xfrm>
            <a:off x="0" y="231775"/>
            <a:ext cx="8496300" cy="626586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64325667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ar-SA"/>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24710F-855A-49F2-A954-7EA6DFF43617}" type="slidenum">
              <a:rPr lang="en-US" smtClean="0"/>
              <a:pPr/>
              <a:t>30</a:t>
            </a:fld>
            <a:endParaRPr lang="en-US"/>
          </a:p>
        </p:txBody>
      </p:sp>
      <p:sp>
        <p:nvSpPr>
          <p:cNvPr id="22530" name="Rectangle 2"/>
          <p:cNvSpPr>
            <a:spLocks noGrp="1" noChangeArrowheads="1"/>
          </p:cNvSpPr>
          <p:nvPr>
            <p:ph type="title"/>
          </p:nvPr>
        </p:nvSpPr>
        <p:spPr/>
        <p:txBody>
          <a:bodyPr/>
          <a:lstStyle/>
          <a:p>
            <a:pPr eaLnBrk="1" hangingPunct="1"/>
            <a:r>
              <a:rPr lang="en-US" sz="3200" b="1"/>
              <a:t>Comparison of Physical Media</a:t>
            </a:r>
          </a:p>
        </p:txBody>
      </p:sp>
      <p:pic>
        <p:nvPicPr>
          <p:cNvPr id="22534" name="Picture 8" descr="C:\Users\BRIERL~1\AppData\Local\Temp\sc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50" y="1196752"/>
            <a:ext cx="854019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73663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045663723"/>
              </p:ext>
            </p:extLst>
          </p:nvPr>
        </p:nvGraphicFramePr>
        <p:xfrm>
          <a:off x="179512" y="332656"/>
          <a:ext cx="8797056"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61" name="Slide Number Placeholder 6"/>
          <p:cNvSpPr>
            <a:spLocks noGrp="1"/>
          </p:cNvSpPr>
          <p:nvPr>
            <p:ph type="sldNum" sz="quarter" idx="12"/>
          </p:nvPr>
        </p:nvSpPr>
        <p:spPr>
          <a:noFill/>
        </p:spPr>
        <p:txBody>
          <a:bodyPr/>
          <a:lstStyle/>
          <a:p>
            <a:fld id="{8CAABFA5-7F1B-4360-8AAE-25F6EFF5E76D}" type="slidenum">
              <a:rPr lang="ar-SA" smtClean="0">
                <a:latin typeface="Arial" charset="0"/>
                <a:cs typeface="Arial" charset="0"/>
              </a:rPr>
              <a:pPr/>
              <a:t>4</a:t>
            </a:fld>
            <a:endParaRPr lang="en-US">
              <a:latin typeface="Arial" charset="0"/>
              <a:cs typeface="Arial" charset="0"/>
            </a:endParaRPr>
          </a:p>
        </p:txBody>
      </p:sp>
      <p:sp>
        <p:nvSpPr>
          <p:cNvPr id="4" name="Title 3"/>
          <p:cNvSpPr>
            <a:spLocks noGrp="1"/>
          </p:cNvSpPr>
          <p:nvPr>
            <p:ph type="title"/>
          </p:nvPr>
        </p:nvSpPr>
        <p:spPr/>
        <p:txBody>
          <a:bodyPr>
            <a:normAutofit fontScale="90000"/>
          </a:bodyPr>
          <a:lstStyle/>
          <a:p>
            <a:r>
              <a:rPr lang="en-GB" dirty="0"/>
              <a:t>Physical Transmission</a:t>
            </a:r>
            <a:br>
              <a:rPr lang="en-GB" dirty="0"/>
            </a:br>
            <a:endParaRPr lang="en-GB" dirty="0"/>
          </a:p>
        </p:txBody>
      </p:sp>
    </p:spTree>
    <p:extLst>
      <p:ext uri="{BB962C8B-B14F-4D97-AF65-F5344CB8AC3E}">
        <p14:creationId xmlns:p14="http://schemas.microsoft.com/office/powerpoint/2010/main" val="36676826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marL="609600" indent="-609600" algn="l">
              <a:defRPr/>
            </a:pPr>
            <a:r>
              <a:rPr lang="en-US" dirty="0"/>
              <a:t>Anything that can carry information from a source to a destination.</a:t>
            </a:r>
          </a:p>
          <a:p>
            <a:pPr marL="609600" indent="-609600" algn="l" eaLnBrk="1" hangingPunct="1">
              <a:buNone/>
              <a:defRPr/>
            </a:pPr>
            <a:endParaRPr lang="en-US" dirty="0"/>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5</a:t>
            </a:fld>
            <a:endParaRPr lang="en-US">
              <a:latin typeface="Arial" charset="0"/>
              <a:cs typeface="Arial" charset="0"/>
            </a:endParaRPr>
          </a:p>
        </p:txBody>
      </p:sp>
      <p:sp>
        <p:nvSpPr>
          <p:cNvPr id="5125" name="Rectangle 2"/>
          <p:cNvSpPr>
            <a:spLocks noGrp="1" noChangeArrowheads="1"/>
          </p:cNvSpPr>
          <p:nvPr>
            <p:ph type="title"/>
          </p:nvPr>
        </p:nvSpPr>
        <p:spPr/>
        <p:txBody>
          <a:bodyPr/>
          <a:lstStyle/>
          <a:p>
            <a:pPr algn="ctr" eaLnBrk="1" hangingPunct="1"/>
            <a:r>
              <a:rPr lang="en-US" dirty="0"/>
              <a:t>Transmission Media</a:t>
            </a:r>
          </a:p>
        </p:txBody>
      </p:sp>
    </p:spTree>
    <p:extLst>
      <p:ext uri="{BB962C8B-B14F-4D97-AF65-F5344CB8AC3E}">
        <p14:creationId xmlns:p14="http://schemas.microsoft.com/office/powerpoint/2010/main" val="4929425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normAutofit/>
          </a:bodyPr>
          <a:lstStyle/>
          <a:p>
            <a:pPr algn="l">
              <a:lnSpc>
                <a:spcPct val="90000"/>
              </a:lnSpc>
            </a:pPr>
            <a:r>
              <a:rPr lang="en-US" sz="2800" dirty="0"/>
              <a:t>LANs can be connected together using a variety of transmission media types.</a:t>
            </a:r>
          </a:p>
          <a:p>
            <a:pPr algn="l">
              <a:lnSpc>
                <a:spcPct val="90000"/>
              </a:lnSpc>
            </a:pPr>
            <a:endParaRPr lang="en-US" sz="2800" dirty="0"/>
          </a:p>
          <a:p>
            <a:pPr algn="l">
              <a:lnSpc>
                <a:spcPct val="90000"/>
              </a:lnSpc>
            </a:pPr>
            <a:r>
              <a:rPr lang="en-US" dirty="0"/>
              <a:t>Each type has its own advantages and disadvantages which will be examined in this section</a:t>
            </a:r>
          </a:p>
        </p:txBody>
      </p:sp>
      <p:sp>
        <p:nvSpPr>
          <p:cNvPr id="5124" name="Slide Number Placeholder 5"/>
          <p:cNvSpPr>
            <a:spLocks noGrp="1"/>
          </p:cNvSpPr>
          <p:nvPr>
            <p:ph type="sldNum" sz="quarter" idx="12"/>
          </p:nvPr>
        </p:nvSpPr>
        <p:spPr>
          <a:noFill/>
        </p:spPr>
        <p:txBody>
          <a:bodyPr/>
          <a:lstStyle/>
          <a:p>
            <a:fld id="{45C337EC-83D3-4F64-9154-2924E988ACEF}" type="slidenum">
              <a:rPr lang="ar-SA" smtClean="0">
                <a:latin typeface="Arial" charset="0"/>
                <a:cs typeface="Arial" charset="0"/>
              </a:rPr>
              <a:pPr/>
              <a:t>6</a:t>
            </a:fld>
            <a:endParaRPr lang="en-US">
              <a:latin typeface="Arial" charset="0"/>
              <a:cs typeface="Arial" charset="0"/>
            </a:endParaRPr>
          </a:p>
        </p:txBody>
      </p:sp>
      <p:sp>
        <p:nvSpPr>
          <p:cNvPr id="5125" name="Rectangle 2"/>
          <p:cNvSpPr>
            <a:spLocks noGrp="1" noChangeArrowheads="1"/>
          </p:cNvSpPr>
          <p:nvPr>
            <p:ph type="title"/>
          </p:nvPr>
        </p:nvSpPr>
        <p:spPr/>
        <p:txBody>
          <a:bodyPr>
            <a:normAutofit/>
          </a:bodyPr>
          <a:lstStyle/>
          <a:p>
            <a:r>
              <a:rPr lang="en-US" dirty="0"/>
              <a:t>Transmission Media</a:t>
            </a:r>
          </a:p>
        </p:txBody>
      </p:sp>
    </p:spTree>
    <p:extLst>
      <p:ext uri="{BB962C8B-B14F-4D97-AF65-F5344CB8AC3E}">
        <p14:creationId xmlns:p14="http://schemas.microsoft.com/office/powerpoint/2010/main" val="10852427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7638"/>
            <a:ext cx="9144000" cy="4525963"/>
          </a:xfrm>
        </p:spPr>
        <p:txBody>
          <a:bodyPr>
            <a:normAutofit lnSpcReduction="10000"/>
          </a:bodyPr>
          <a:lstStyle/>
          <a:p>
            <a:pPr>
              <a:lnSpc>
                <a:spcPct val="90000"/>
              </a:lnSpc>
            </a:pPr>
            <a:r>
              <a:rPr lang="en-US" dirty="0">
                <a:cs typeface="+mj-cs"/>
              </a:rPr>
              <a:t>Computers and telecommunication devices </a:t>
            </a:r>
            <a:r>
              <a:rPr lang="en-US" b="1" u="sng" dirty="0">
                <a:cs typeface="+mj-cs"/>
              </a:rPr>
              <a:t>use signals to represent data.</a:t>
            </a:r>
          </a:p>
          <a:p>
            <a:pPr>
              <a:lnSpc>
                <a:spcPct val="90000"/>
              </a:lnSpc>
            </a:pPr>
            <a:endParaRPr lang="en-US" dirty="0">
              <a:cs typeface="+mj-cs"/>
            </a:endParaRPr>
          </a:p>
          <a:p>
            <a:pPr>
              <a:lnSpc>
                <a:spcPct val="90000"/>
              </a:lnSpc>
            </a:pPr>
            <a:r>
              <a:rPr lang="en-US" dirty="0">
                <a:cs typeface="+mj-cs"/>
              </a:rPr>
              <a:t>These signals are transmitted from a device to another in the  form of </a:t>
            </a:r>
            <a:r>
              <a:rPr lang="en-US" b="1" dirty="0">
                <a:cs typeface="+mj-cs"/>
              </a:rPr>
              <a:t>electromagnetic energy</a:t>
            </a:r>
            <a:r>
              <a:rPr lang="en-US" dirty="0">
                <a:cs typeface="+mj-cs"/>
              </a:rPr>
              <a:t>.</a:t>
            </a:r>
          </a:p>
          <a:p>
            <a:pPr>
              <a:lnSpc>
                <a:spcPct val="90000"/>
              </a:lnSpc>
            </a:pPr>
            <a:endParaRPr lang="en-US" dirty="0">
              <a:cs typeface="+mj-cs"/>
            </a:endParaRPr>
          </a:p>
          <a:p>
            <a:pPr>
              <a:lnSpc>
                <a:spcPct val="90000"/>
              </a:lnSpc>
            </a:pPr>
            <a:r>
              <a:rPr lang="en-US" b="1" dirty="0">
                <a:cs typeface="+mj-cs"/>
              </a:rPr>
              <a:t>Electromagnetic energy</a:t>
            </a:r>
            <a:r>
              <a:rPr lang="en-US" dirty="0">
                <a:cs typeface="+mj-cs"/>
              </a:rPr>
              <a:t> is </a:t>
            </a:r>
            <a:r>
              <a:rPr lang="en-US" sz="2200" dirty="0">
                <a:cs typeface="+mj-cs"/>
              </a:rPr>
              <a:t>a form of energy that is reflected from objects in the form of electrical and magnetic waves that can travel through space</a:t>
            </a:r>
          </a:p>
          <a:p>
            <a:pPr>
              <a:lnSpc>
                <a:spcPct val="90000"/>
              </a:lnSpc>
            </a:pPr>
            <a:endParaRPr lang="en-US" dirty="0">
              <a:cs typeface="+mj-cs"/>
            </a:endParaRPr>
          </a:p>
          <a:p>
            <a:pPr lvl="1">
              <a:lnSpc>
                <a:spcPct val="90000"/>
              </a:lnSpc>
            </a:pPr>
            <a:r>
              <a:rPr lang="en-US" b="1" dirty="0">
                <a:cs typeface="+mj-cs"/>
              </a:rPr>
              <a:t>Examples of Electromagnetic energy</a:t>
            </a:r>
            <a:r>
              <a:rPr lang="en-US" dirty="0">
                <a:cs typeface="+mj-cs"/>
              </a:rPr>
              <a:t>:</a:t>
            </a:r>
          </a:p>
          <a:p>
            <a:pPr lvl="2">
              <a:lnSpc>
                <a:spcPct val="90000"/>
              </a:lnSpc>
            </a:pPr>
            <a:r>
              <a:rPr lang="en-US" dirty="0">
                <a:cs typeface="+mj-cs"/>
              </a:rPr>
              <a:t> power, radio waves, infrared light, visible light, ultraviolet light, and X and gamma rays. </a:t>
            </a:r>
          </a:p>
          <a:p>
            <a:pPr marL="609600" indent="-609600">
              <a:buNone/>
              <a:defRPr/>
            </a:pPr>
            <a:endParaRPr lang="en-US"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7</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4134240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731" y="1417638"/>
            <a:ext cx="8229600" cy="4525963"/>
          </a:xfrm>
        </p:spPr>
        <p:txBody>
          <a:bodyPr>
            <a:normAutofit/>
          </a:bodyPr>
          <a:lstStyle/>
          <a:p>
            <a:pPr>
              <a:buFontTx/>
              <a:buChar char="•"/>
            </a:pPr>
            <a:r>
              <a:rPr lang="en-US" dirty="0"/>
              <a:t>Each of the previous examples constitutes a portion of the electromagnetic spectrum.</a:t>
            </a:r>
          </a:p>
          <a:p>
            <a:pPr>
              <a:buFontTx/>
              <a:buChar char="•"/>
            </a:pPr>
            <a:r>
              <a:rPr lang="en-US" dirty="0"/>
              <a:t>Not all portion of the spectrum are currently usable for  telecommunications.</a:t>
            </a:r>
          </a:p>
          <a:p>
            <a:pPr>
              <a:buFontTx/>
              <a:buChar char="•"/>
            </a:pPr>
            <a:r>
              <a:rPr lang="en-US" dirty="0"/>
              <a:t>Each portion of the spectrum requires  a particular transmission medium.</a:t>
            </a:r>
          </a:p>
        </p:txBody>
      </p:sp>
      <p:sp>
        <p:nvSpPr>
          <p:cNvPr id="5" name="Slide Number Placeholder 4"/>
          <p:cNvSpPr>
            <a:spLocks noGrp="1"/>
          </p:cNvSpPr>
          <p:nvPr>
            <p:ph type="sldNum" sz="quarter" idx="12"/>
          </p:nvPr>
        </p:nvSpPr>
        <p:spPr/>
        <p:txBody>
          <a:bodyPr/>
          <a:lstStyle/>
          <a:p>
            <a:fld id="{2F8F1F6F-4AA5-495F-88EC-9B9650B48AD4}" type="slidenum">
              <a:rPr lang="en-GB" smtClean="0"/>
              <a:pPr/>
              <a:t>8</a:t>
            </a:fld>
            <a:endParaRPr lang="en-GB"/>
          </a:p>
        </p:txBody>
      </p:sp>
      <p:sp>
        <p:nvSpPr>
          <p:cNvPr id="2" name="Title 1"/>
          <p:cNvSpPr>
            <a:spLocks noGrp="1"/>
          </p:cNvSpPr>
          <p:nvPr>
            <p:ph type="title"/>
          </p:nvPr>
        </p:nvSpPr>
        <p:spPr/>
        <p:txBody>
          <a:bodyPr/>
          <a:lstStyle/>
          <a:p>
            <a:r>
              <a:rPr lang="en-US" dirty="0"/>
              <a:t>Transmission Media</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627784" y="4365104"/>
            <a:ext cx="5972547" cy="2232248"/>
          </a:xfrm>
          <a:prstGeom prst="rect">
            <a:avLst/>
          </a:prstGeom>
          <a:noFill/>
          <a:ln w="9525">
            <a:noFill/>
            <a:miter lim="800000"/>
            <a:headEnd/>
            <a:tailEnd/>
          </a:ln>
        </p:spPr>
      </p:pic>
    </p:spTree>
    <p:extLst>
      <p:ext uri="{BB962C8B-B14F-4D97-AF65-F5344CB8AC3E}">
        <p14:creationId xmlns:p14="http://schemas.microsoft.com/office/powerpoint/2010/main" val="33781923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435280" cy="4525963"/>
          </a:xfrm>
        </p:spPr>
        <p:txBody>
          <a:bodyPr>
            <a:normAutofit/>
          </a:bodyPr>
          <a:lstStyle/>
          <a:p>
            <a:r>
              <a:rPr lang="en-US" dirty="0">
                <a:cs typeface="+mj-cs"/>
              </a:rPr>
              <a:t>There are two categories of  Transmission media:</a:t>
            </a:r>
          </a:p>
          <a:p>
            <a:pPr marL="880110" lvl="1" indent="-514350">
              <a:buFont typeface="+mj-lt"/>
              <a:buAutoNum type="arabicPeriod"/>
            </a:pPr>
            <a:r>
              <a:rPr lang="en-US" b="1" u="sng" dirty="0">
                <a:solidFill>
                  <a:srgbClr val="993366"/>
                </a:solidFill>
                <a:effectLst>
                  <a:outerShdw blurRad="38100" dist="38100" dir="2700000" algn="tl">
                    <a:srgbClr val="C0C0C0"/>
                  </a:outerShdw>
                </a:effectLst>
                <a:cs typeface="+mj-cs"/>
              </a:rPr>
              <a:t>Wired (Guided) media</a:t>
            </a:r>
          </a:p>
          <a:p>
            <a:pPr marL="1074420" lvl="2" indent="-342900"/>
            <a:r>
              <a:rPr lang="en-GB" b="1" dirty="0">
                <a:effectLst/>
                <a:cs typeface="+mj-cs"/>
              </a:rPr>
              <a:t>A signal</a:t>
            </a:r>
            <a:r>
              <a:rPr lang="en-GB" dirty="0">
                <a:effectLst/>
                <a:cs typeface="+mj-cs"/>
              </a:rPr>
              <a:t> traveling along </a:t>
            </a:r>
            <a:r>
              <a:rPr lang="en-GB" b="1" dirty="0">
                <a:effectLst/>
                <a:cs typeface="+mj-cs"/>
              </a:rPr>
              <a:t>guided media</a:t>
            </a:r>
            <a:r>
              <a:rPr lang="en-GB" dirty="0">
                <a:effectLst/>
                <a:cs typeface="+mj-cs"/>
              </a:rPr>
              <a:t> is directed and </a:t>
            </a:r>
            <a:r>
              <a:rPr lang="en-GB" b="1" dirty="0">
                <a:effectLst/>
                <a:cs typeface="+mj-cs"/>
              </a:rPr>
              <a:t>contained by the physical limits</a:t>
            </a:r>
            <a:r>
              <a:rPr lang="en-GB" dirty="0">
                <a:effectLst/>
                <a:cs typeface="+mj-cs"/>
              </a:rPr>
              <a:t> of the medium</a:t>
            </a:r>
            <a:endParaRPr lang="en-US" b="1" u="sng" dirty="0">
              <a:solidFill>
                <a:srgbClr val="993366"/>
              </a:solidFill>
              <a:effectLst>
                <a:outerShdw blurRad="38100" dist="38100" dir="2700000" algn="tl">
                  <a:srgbClr val="C0C0C0"/>
                </a:outerShdw>
              </a:effectLst>
              <a:cs typeface="+mj-cs"/>
            </a:endParaRPr>
          </a:p>
          <a:p>
            <a:pPr marL="880110" lvl="1" indent="-514350">
              <a:buFont typeface="+mj-lt"/>
              <a:buAutoNum type="arabicPeriod"/>
            </a:pPr>
            <a:r>
              <a:rPr lang="en-US" b="1" u="sng" dirty="0">
                <a:solidFill>
                  <a:srgbClr val="993366"/>
                </a:solidFill>
                <a:effectLst>
                  <a:outerShdw blurRad="38100" dist="38100" dir="2700000" algn="tl">
                    <a:srgbClr val="C0C0C0"/>
                  </a:outerShdw>
                </a:effectLst>
                <a:cs typeface="+mj-cs"/>
              </a:rPr>
              <a:t>Wireless (Unguided) media</a:t>
            </a:r>
          </a:p>
          <a:p>
            <a:pPr marL="1074420" lvl="2" indent="-342900"/>
            <a:r>
              <a:rPr lang="en-GB" sz="2100" dirty="0">
                <a:effectLst/>
                <a:cs typeface="+mj-cs"/>
              </a:rPr>
              <a:t>Unguided media transport signals </a:t>
            </a:r>
            <a:r>
              <a:rPr lang="en-GB" sz="2100" b="1" dirty="0">
                <a:effectLst/>
                <a:cs typeface="+mj-cs"/>
              </a:rPr>
              <a:t>without</a:t>
            </a:r>
            <a:r>
              <a:rPr lang="en-GB" sz="2100" dirty="0">
                <a:effectLst/>
                <a:cs typeface="+mj-cs"/>
              </a:rPr>
              <a:t> using a </a:t>
            </a:r>
            <a:r>
              <a:rPr lang="en-GB" sz="2100" b="1" dirty="0">
                <a:effectLst/>
                <a:cs typeface="+mj-cs"/>
              </a:rPr>
              <a:t>physical conductor</a:t>
            </a:r>
            <a:r>
              <a:rPr lang="en-GB" sz="2100" dirty="0">
                <a:effectLst/>
                <a:cs typeface="+mj-cs"/>
              </a:rPr>
              <a:t>. </a:t>
            </a:r>
            <a:endParaRPr lang="en-US" sz="2100" dirty="0">
              <a:effectLst/>
              <a:cs typeface="+mj-cs"/>
            </a:endParaRPr>
          </a:p>
          <a:p>
            <a:endParaRPr lang="en-GB" dirty="0">
              <a:cs typeface="+mj-cs"/>
            </a:endParaRPr>
          </a:p>
        </p:txBody>
      </p:sp>
      <p:sp>
        <p:nvSpPr>
          <p:cNvPr id="5" name="Slide Number Placeholder 4"/>
          <p:cNvSpPr>
            <a:spLocks noGrp="1"/>
          </p:cNvSpPr>
          <p:nvPr>
            <p:ph type="sldNum" sz="quarter" idx="12"/>
          </p:nvPr>
        </p:nvSpPr>
        <p:spPr/>
        <p:txBody>
          <a:bodyPr/>
          <a:lstStyle/>
          <a:p>
            <a:fld id="{2F8F1F6F-4AA5-495F-88EC-9B9650B48AD4}" type="slidenum">
              <a:rPr lang="en-GB" smtClean="0"/>
              <a:pPr/>
              <a:t>9</a:t>
            </a:fld>
            <a:endParaRPr lang="en-GB"/>
          </a:p>
        </p:txBody>
      </p:sp>
      <p:sp>
        <p:nvSpPr>
          <p:cNvPr id="2" name="Title 1"/>
          <p:cNvSpPr>
            <a:spLocks noGrp="1"/>
          </p:cNvSpPr>
          <p:nvPr>
            <p:ph type="title"/>
          </p:nvPr>
        </p:nvSpPr>
        <p:spPr/>
        <p:txBody>
          <a:bodyPr/>
          <a:lstStyle/>
          <a:p>
            <a:r>
              <a:rPr lang="en-US" dirty="0"/>
              <a:t>Transmission Media</a:t>
            </a:r>
            <a:endParaRPr lang="en-GB" dirty="0"/>
          </a:p>
        </p:txBody>
      </p:sp>
    </p:spTree>
    <p:extLst>
      <p:ext uri="{BB962C8B-B14F-4D97-AF65-F5344CB8AC3E}">
        <p14:creationId xmlns:p14="http://schemas.microsoft.com/office/powerpoint/2010/main" val="1275134373"/>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F80E32A91A04FBCBF0F33924102D3" ma:contentTypeVersion="0" ma:contentTypeDescription="Create a new document." ma:contentTypeScope="" ma:versionID="6ec1925c488fad75b0968a31af98815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4B13C2-80B2-4999-9841-4BD6457ECC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4884F00-0455-4C4E-A0B3-7C73152DA380}">
  <ds:schemaRefs>
    <ds:schemaRef ds:uri="http://schemas.microsoft.com/sharepoint/v3/contenttype/forms"/>
  </ds:schemaRefs>
</ds:datastoreItem>
</file>

<file path=customXml/itemProps3.xml><?xml version="1.0" encoding="utf-8"?>
<ds:datastoreItem xmlns:ds="http://schemas.openxmlformats.org/officeDocument/2006/customXml" ds:itemID="{FAD01DDA-0BD1-4B09-8C04-3B3B25371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757</TotalTime>
  <Words>1141</Words>
  <Application>Microsoft Office PowerPoint</Application>
  <PresentationFormat>On-screen Show (4:3)</PresentationFormat>
  <Paragraphs>230</Paragraphs>
  <Slides>30</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Lucida Sans Unicode</vt:lpstr>
      <vt:lpstr>Tahoma</vt:lpstr>
      <vt:lpstr>Times New Roman</vt:lpstr>
      <vt:lpstr>Verdana</vt:lpstr>
      <vt:lpstr>Wingdings 2</vt:lpstr>
      <vt:lpstr>Wingdings 3</vt:lpstr>
      <vt:lpstr>Concourse</vt:lpstr>
      <vt:lpstr>Physical Transmission</vt:lpstr>
      <vt:lpstr>Computer Network Components</vt:lpstr>
      <vt:lpstr>PowerPoint Presentation</vt:lpstr>
      <vt:lpstr>Physical Transmission </vt:lpstr>
      <vt:lpstr>Transmission Media</vt:lpstr>
      <vt:lpstr>Transmission Media</vt:lpstr>
      <vt:lpstr>Transmission Media</vt:lpstr>
      <vt:lpstr>Transmission Media</vt:lpstr>
      <vt:lpstr>Transmission Media</vt:lpstr>
      <vt:lpstr>Overview</vt:lpstr>
      <vt:lpstr>Design Factors for Transmission Media</vt:lpstr>
      <vt:lpstr>1. Wired (Guided) media</vt:lpstr>
      <vt:lpstr>I. Wired (Guided) media:</vt:lpstr>
      <vt:lpstr>Twisted Pair Wires</vt:lpstr>
      <vt:lpstr>Types of Twisted Pair</vt:lpstr>
      <vt:lpstr>PowerPoint Presentation</vt:lpstr>
      <vt:lpstr>Advantages of UTP &amp; STP </vt:lpstr>
      <vt:lpstr>Twisted Pair Advantages &amp; Disadvantages</vt:lpstr>
      <vt:lpstr>Coaxial Cable (or Coax)</vt:lpstr>
      <vt:lpstr>PowerPoint Presentation</vt:lpstr>
      <vt:lpstr>Coaxial Cable (or Coax)</vt:lpstr>
      <vt:lpstr>Coax Advantages &amp; Disadvantages</vt:lpstr>
      <vt:lpstr>Fiber Optic Cable</vt:lpstr>
      <vt:lpstr>Fiber Optic Cable</vt:lpstr>
      <vt:lpstr>Fiber Optic Types</vt:lpstr>
      <vt:lpstr>PowerPoint Presentation</vt:lpstr>
      <vt:lpstr>Fiber Optic Advantages &amp; Disadvantages </vt:lpstr>
      <vt:lpstr>Type of Cable depends on:</vt:lpstr>
      <vt:lpstr>Comparison of Physical Media</vt:lpstr>
      <vt:lpstr>Comparison of Physical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ALjaffan</dc:creator>
  <cp:lastModifiedBy>Huda</cp:lastModifiedBy>
  <cp:revision>75</cp:revision>
  <dcterms:created xsi:type="dcterms:W3CDTF">2013-02-22T10:17:03Z</dcterms:created>
  <dcterms:modified xsi:type="dcterms:W3CDTF">2020-09-27T19:44:59Z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0x010100AF0F80E32A91A04FBCBF0F33924102D3</vt:lpwstr>
  </property>
</Properties>
</file>