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4"/>
  </p:sldMasterIdLst>
  <p:notesMasterIdLst>
    <p:notesMasterId r:id="rId54"/>
  </p:notesMasterIdLst>
  <p:handoutMasterIdLst>
    <p:handoutMasterId r:id="rId55"/>
  </p:handoutMasterIdLst>
  <p:sldIdLst>
    <p:sldId id="256" r:id="rId5"/>
    <p:sldId id="257" r:id="rId6"/>
    <p:sldId id="259" r:id="rId7"/>
    <p:sldId id="261" r:id="rId8"/>
    <p:sldId id="260" r:id="rId9"/>
    <p:sldId id="262" r:id="rId10"/>
    <p:sldId id="268" r:id="rId11"/>
    <p:sldId id="264" r:id="rId12"/>
    <p:sldId id="265" r:id="rId13"/>
    <p:sldId id="266" r:id="rId14"/>
    <p:sldId id="267" r:id="rId15"/>
    <p:sldId id="269" r:id="rId16"/>
    <p:sldId id="270" r:id="rId17"/>
    <p:sldId id="271" r:id="rId18"/>
    <p:sldId id="272" r:id="rId19"/>
    <p:sldId id="273" r:id="rId20"/>
    <p:sldId id="274" r:id="rId21"/>
    <p:sldId id="275" r:id="rId22"/>
    <p:sldId id="276" r:id="rId23"/>
    <p:sldId id="277" r:id="rId24"/>
    <p:sldId id="362" r:id="rId25"/>
    <p:sldId id="363" r:id="rId26"/>
    <p:sldId id="364" r:id="rId27"/>
    <p:sldId id="278" r:id="rId28"/>
    <p:sldId id="365" r:id="rId29"/>
    <p:sldId id="279" r:id="rId30"/>
    <p:sldId id="280" r:id="rId31"/>
    <p:sldId id="281" r:id="rId32"/>
    <p:sldId id="283" r:id="rId33"/>
    <p:sldId id="284" r:id="rId34"/>
    <p:sldId id="285" r:id="rId35"/>
    <p:sldId id="286" r:id="rId36"/>
    <p:sldId id="366" r:id="rId37"/>
    <p:sldId id="367" r:id="rId38"/>
    <p:sldId id="368" r:id="rId39"/>
    <p:sldId id="369" r:id="rId40"/>
    <p:sldId id="370" r:id="rId41"/>
    <p:sldId id="371" r:id="rId42"/>
    <p:sldId id="372" r:id="rId43"/>
    <p:sldId id="373" r:id="rId44"/>
    <p:sldId id="374" r:id="rId45"/>
    <p:sldId id="375" r:id="rId46"/>
    <p:sldId id="376" r:id="rId47"/>
    <p:sldId id="377" r:id="rId48"/>
    <p:sldId id="378" r:id="rId49"/>
    <p:sldId id="379" r:id="rId50"/>
    <p:sldId id="380" r:id="rId51"/>
    <p:sldId id="381" r:id="rId52"/>
    <p:sldId id="382" r:id="rId53"/>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FDD7DD"/>
    <a:srgbClr val="F73543"/>
    <a:srgbClr val="FCB2BE"/>
    <a:srgbClr val="B4F7F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60" d="100"/>
          <a:sy n="60" d="100"/>
        </p:scale>
        <p:origin x="-792"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fontAlgn="auto">
              <a:spcBef>
                <a:spcPts val="0"/>
              </a:spcBef>
              <a:spcAft>
                <a:spcPts val="0"/>
              </a:spcAft>
              <a:defRPr sz="1200">
                <a:latin typeface="+mn-lt"/>
                <a:cs typeface="+mn-cs"/>
              </a:defRPr>
            </a:lvl1pPr>
          </a:lstStyle>
          <a:p>
            <a:pPr>
              <a:defRPr/>
            </a:pPr>
            <a:endParaRPr lang="ar-SA"/>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fontAlgn="auto">
              <a:spcBef>
                <a:spcPts val="0"/>
              </a:spcBef>
              <a:spcAft>
                <a:spcPts val="0"/>
              </a:spcAft>
              <a:defRPr sz="1200" smtClean="0">
                <a:latin typeface="+mn-lt"/>
                <a:cs typeface="+mn-cs"/>
              </a:defRPr>
            </a:lvl1pPr>
          </a:lstStyle>
          <a:p>
            <a:pPr>
              <a:defRPr/>
            </a:pPr>
            <a:fld id="{B49B0695-E18C-45F5-AC6B-D80AAE4258D7}" type="datetimeFigureOut">
              <a:rPr lang="ar-SA"/>
              <a:pPr>
                <a:defRPr/>
              </a:pPr>
              <a:t>05/01/33</a:t>
            </a:fld>
            <a:endParaRPr lang="ar-SA"/>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fontAlgn="auto">
              <a:spcBef>
                <a:spcPts val="0"/>
              </a:spcBef>
              <a:spcAft>
                <a:spcPts val="0"/>
              </a:spcAft>
              <a:defRPr sz="1200">
                <a:latin typeface="+mn-lt"/>
                <a:cs typeface="+mn-cs"/>
              </a:defRPr>
            </a:lvl1pPr>
          </a:lstStyle>
          <a:p>
            <a:pPr>
              <a:defRPr/>
            </a:pPr>
            <a:endParaRPr lang="ar-SA"/>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fontAlgn="auto">
              <a:spcBef>
                <a:spcPts val="0"/>
              </a:spcBef>
              <a:spcAft>
                <a:spcPts val="0"/>
              </a:spcAft>
              <a:defRPr sz="1200" smtClean="0">
                <a:latin typeface="+mn-lt"/>
                <a:cs typeface="+mn-cs"/>
              </a:defRPr>
            </a:lvl1pPr>
          </a:lstStyle>
          <a:p>
            <a:pPr>
              <a:defRPr/>
            </a:pPr>
            <a:fld id="{D9915F6D-AD46-4BE2-9191-5CAEB6B92CA3}" type="slidenum">
              <a:rPr lang="ar-SA"/>
              <a:pPr>
                <a:defRPr/>
              </a:pPr>
              <a:t>‹#›</a:t>
            </a:fld>
            <a:endParaRPr lang="ar-SA"/>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fontAlgn="auto">
              <a:spcBef>
                <a:spcPts val="0"/>
              </a:spcBef>
              <a:spcAft>
                <a:spcPts val="0"/>
              </a:spcAft>
              <a:defRPr sz="1200">
                <a:latin typeface="+mn-lt"/>
                <a:cs typeface="+mn-cs"/>
              </a:defRPr>
            </a:lvl1pPr>
          </a:lstStyle>
          <a:p>
            <a:pPr>
              <a:defRPr/>
            </a:pPr>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fontAlgn="auto">
              <a:spcBef>
                <a:spcPts val="0"/>
              </a:spcBef>
              <a:spcAft>
                <a:spcPts val="0"/>
              </a:spcAft>
              <a:defRPr sz="1200" smtClean="0">
                <a:latin typeface="+mn-lt"/>
                <a:cs typeface="+mn-cs"/>
              </a:defRPr>
            </a:lvl1pPr>
          </a:lstStyle>
          <a:p>
            <a:pPr>
              <a:defRPr/>
            </a:pPr>
            <a:fld id="{01A8C776-8DE9-4F49-BDA5-3BEEC01272E5}" type="datetimeFigureOut">
              <a:rPr lang="ar-SA"/>
              <a:pPr>
                <a:defRPr/>
              </a:pPr>
              <a:t>05/01/33</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pPr lvl="0"/>
            <a:endParaRPr lang="ar-SA"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fontAlgn="auto">
              <a:spcBef>
                <a:spcPts val="0"/>
              </a:spcBef>
              <a:spcAft>
                <a:spcPts val="0"/>
              </a:spcAft>
              <a:defRPr sz="1200">
                <a:latin typeface="+mn-lt"/>
                <a:cs typeface="+mn-cs"/>
              </a:defRPr>
            </a:lvl1pPr>
          </a:lstStyle>
          <a:p>
            <a:pPr>
              <a:defRPr/>
            </a:pPr>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fontAlgn="auto">
              <a:spcBef>
                <a:spcPts val="0"/>
              </a:spcBef>
              <a:spcAft>
                <a:spcPts val="0"/>
              </a:spcAft>
              <a:defRPr sz="1200" smtClean="0">
                <a:latin typeface="+mn-lt"/>
                <a:cs typeface="+mn-cs"/>
              </a:defRPr>
            </a:lvl1pPr>
          </a:lstStyle>
          <a:p>
            <a:pPr>
              <a:defRPr/>
            </a:pPr>
            <a:fld id="{847941E5-E56E-48C2-B87B-6BA96842DFB9}" type="slidenum">
              <a:rPr lang="ar-SA"/>
              <a:pPr>
                <a:defRPr/>
              </a:pPr>
              <a:t>‹#›</a:t>
            </a:fld>
            <a:endParaRPr lang="ar-SA"/>
          </a:p>
        </p:txBody>
      </p:sp>
    </p:spTree>
  </p:cSld>
  <p:clrMap bg1="lt1" tx1="dk1" bg2="lt2" tx2="dk2" accent1="accent1" accent2="accent2" accent3="accent3" accent4="accent4" accent5="accent5" accent6="accent6" hlink="hlink" folHlink="folHlink"/>
  <p:hf sldNum="0" hdr="0" ftr="0" dt="0"/>
  <p:notesStyle>
    <a:lvl1pPr algn="r" rtl="1" fontAlgn="base">
      <a:spcBef>
        <a:spcPct val="30000"/>
      </a:spcBef>
      <a:spcAft>
        <a:spcPct val="0"/>
      </a:spcAft>
      <a:defRPr sz="1200" kern="1200">
        <a:solidFill>
          <a:schemeClr val="tx1"/>
        </a:solidFill>
        <a:latin typeface="+mn-lt"/>
        <a:ea typeface="+mn-ea"/>
        <a:cs typeface="+mn-cs"/>
      </a:defRPr>
    </a:lvl1pPr>
    <a:lvl2pPr marL="457200" algn="r" rtl="1" fontAlgn="base">
      <a:spcBef>
        <a:spcPct val="30000"/>
      </a:spcBef>
      <a:spcAft>
        <a:spcPct val="0"/>
      </a:spcAft>
      <a:defRPr sz="1200" kern="1200">
        <a:solidFill>
          <a:schemeClr val="tx1"/>
        </a:solidFill>
        <a:latin typeface="+mn-lt"/>
        <a:ea typeface="+mn-ea"/>
        <a:cs typeface="+mn-cs"/>
      </a:defRPr>
    </a:lvl2pPr>
    <a:lvl3pPr marL="914400" algn="r" rtl="1" fontAlgn="base">
      <a:spcBef>
        <a:spcPct val="30000"/>
      </a:spcBef>
      <a:spcAft>
        <a:spcPct val="0"/>
      </a:spcAft>
      <a:defRPr sz="1200" kern="1200">
        <a:solidFill>
          <a:schemeClr val="tx1"/>
        </a:solidFill>
        <a:latin typeface="+mn-lt"/>
        <a:ea typeface="+mn-ea"/>
        <a:cs typeface="+mn-cs"/>
      </a:defRPr>
    </a:lvl3pPr>
    <a:lvl4pPr marL="1371600" algn="r" rtl="1" fontAlgn="base">
      <a:spcBef>
        <a:spcPct val="30000"/>
      </a:spcBef>
      <a:spcAft>
        <a:spcPct val="0"/>
      </a:spcAft>
      <a:defRPr sz="1200" kern="1200">
        <a:solidFill>
          <a:schemeClr val="tx1"/>
        </a:solidFill>
        <a:latin typeface="+mn-lt"/>
        <a:ea typeface="+mn-ea"/>
        <a:cs typeface="+mn-cs"/>
      </a:defRPr>
    </a:lvl4pPr>
    <a:lvl5pPr marL="1828800" algn="r" rtl="1" fontAlgn="base">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p:spPr>
      </p:sp>
      <p:sp>
        <p:nvSpPr>
          <p:cNvPr id="111619" name="Notes Placeholder 2"/>
          <p:cNvSpPr>
            <a:spLocks noGrp="1"/>
          </p:cNvSpPr>
          <p:nvPr>
            <p:ph type="body" idx="1"/>
          </p:nvPr>
        </p:nvSpPr>
        <p:spPr bwMode="auto">
          <a:noFill/>
        </p:spPr>
        <p:txBody>
          <a:bodyPr/>
          <a:lstStyle/>
          <a:p>
            <a:pPr>
              <a:spcBef>
                <a:spcPct val="0"/>
              </a:spcBef>
            </a:pPr>
            <a:endParaRPr lang="ar-SA"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38"/>
          <p:cNvGrpSpPr>
            <a:grpSpLocks/>
          </p:cNvGrpSpPr>
          <p:nvPr/>
        </p:nvGrpSpPr>
        <p:grpSpPr bwMode="auto">
          <a:xfrm>
            <a:off x="685800" y="0"/>
            <a:ext cx="8001000" cy="7950200"/>
            <a:chOff x="685798" y="0"/>
            <a:chExt cx="8001004" cy="7950200"/>
          </a:xfrm>
        </p:grpSpPr>
        <p:sp>
          <p:nvSpPr>
            <p:cNvPr id="5" name="Pie 4"/>
            <p:cNvSpPr/>
            <p:nvPr/>
          </p:nvSpPr>
          <p:spPr>
            <a:xfrm flipH="1" flipV="1">
              <a:off x="1257298" y="5778500"/>
              <a:ext cx="2171701" cy="2171700"/>
            </a:xfrm>
            <a:prstGeom prst="pie">
              <a:avLst>
                <a:gd name="adj1" fmla="val 0"/>
                <a:gd name="adj2" fmla="val 10800000"/>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grpSp>
          <p:nvGrpSpPr>
            <p:cNvPr id="6" name="Group 52"/>
            <p:cNvGrpSpPr>
              <a:grpSpLocks/>
            </p:cNvGrpSpPr>
            <p:nvPr/>
          </p:nvGrpSpPr>
          <p:grpSpPr bwMode="auto">
            <a:xfrm>
              <a:off x="685798" y="0"/>
              <a:ext cx="8001004" cy="6856413"/>
              <a:chOff x="685798" y="0"/>
              <a:chExt cx="8001004" cy="6856413"/>
            </a:xfrm>
          </p:grpSpPr>
          <p:sp>
            <p:nvSpPr>
              <p:cNvPr id="7" name="Freeform 6"/>
              <p:cNvSpPr/>
              <p:nvPr/>
            </p:nvSpPr>
            <p:spPr>
              <a:xfrm>
                <a:off x="685798" y="5880100"/>
                <a:ext cx="1143001" cy="976313"/>
              </a:xfrm>
              <a:custGeom>
                <a:avLst/>
                <a:gdLst>
                  <a:gd name="connsiteX0" fmla="*/ 0 w 1143000"/>
                  <a:gd name="connsiteY0" fmla="*/ 571500 h 1143000"/>
                  <a:gd name="connsiteX1" fmla="*/ 167389 w 1143000"/>
                  <a:gd name="connsiteY1" fmla="*/ 167389 h 1143000"/>
                  <a:gd name="connsiteX2" fmla="*/ 571501 w 1143000"/>
                  <a:gd name="connsiteY2" fmla="*/ 1 h 1143000"/>
                  <a:gd name="connsiteX3" fmla="*/ 975612 w 1143000"/>
                  <a:gd name="connsiteY3" fmla="*/ 167390 h 1143000"/>
                  <a:gd name="connsiteX4" fmla="*/ 1143000 w 1143000"/>
                  <a:gd name="connsiteY4" fmla="*/ 571502 h 1143000"/>
                  <a:gd name="connsiteX5" fmla="*/ 975611 w 1143000"/>
                  <a:gd name="connsiteY5" fmla="*/ 975614 h 1143000"/>
                  <a:gd name="connsiteX6" fmla="*/ 571499 w 1143000"/>
                  <a:gd name="connsiteY6" fmla="*/ 1143002 h 1143000"/>
                  <a:gd name="connsiteX7" fmla="*/ 167387 w 1143000"/>
                  <a:gd name="connsiteY7" fmla="*/ 975613 h 1143000"/>
                  <a:gd name="connsiteX8" fmla="*/ -1 w 1143000"/>
                  <a:gd name="connsiteY8" fmla="*/ 571501 h 1143000"/>
                  <a:gd name="connsiteX9" fmla="*/ 0 w 1143000"/>
                  <a:gd name="connsiteY9" fmla="*/ 571500 h 1143000"/>
                  <a:gd name="connsiteX0" fmla="*/ 1 w 1143001"/>
                  <a:gd name="connsiteY0" fmla="*/ 571499 h 1042965"/>
                  <a:gd name="connsiteX1" fmla="*/ 167390 w 1143001"/>
                  <a:gd name="connsiteY1" fmla="*/ 167388 h 1042965"/>
                  <a:gd name="connsiteX2" fmla="*/ 571502 w 1143001"/>
                  <a:gd name="connsiteY2" fmla="*/ 0 h 1042965"/>
                  <a:gd name="connsiteX3" fmla="*/ 975613 w 1143001"/>
                  <a:gd name="connsiteY3" fmla="*/ 167389 h 1042965"/>
                  <a:gd name="connsiteX4" fmla="*/ 1143001 w 1143001"/>
                  <a:gd name="connsiteY4" fmla="*/ 571501 h 1042965"/>
                  <a:gd name="connsiteX5" fmla="*/ 975612 w 1143001"/>
                  <a:gd name="connsiteY5" fmla="*/ 975613 h 1042965"/>
                  <a:gd name="connsiteX6" fmla="*/ 167388 w 1143001"/>
                  <a:gd name="connsiteY6" fmla="*/ 975612 h 1042965"/>
                  <a:gd name="connsiteX7" fmla="*/ 0 w 1143001"/>
                  <a:gd name="connsiteY7" fmla="*/ 571500 h 1042965"/>
                  <a:gd name="connsiteX8" fmla="*/ 1 w 1143001"/>
                  <a:gd name="connsiteY8" fmla="*/ 571499 h 1042965"/>
                  <a:gd name="connsiteX0" fmla="*/ 1 w 1143001"/>
                  <a:gd name="connsiteY0" fmla="*/ 571499 h 975613"/>
                  <a:gd name="connsiteX1" fmla="*/ 167390 w 1143001"/>
                  <a:gd name="connsiteY1" fmla="*/ 167388 h 975613"/>
                  <a:gd name="connsiteX2" fmla="*/ 571502 w 1143001"/>
                  <a:gd name="connsiteY2" fmla="*/ 0 h 975613"/>
                  <a:gd name="connsiteX3" fmla="*/ 975613 w 1143001"/>
                  <a:gd name="connsiteY3" fmla="*/ 167389 h 975613"/>
                  <a:gd name="connsiteX4" fmla="*/ 1143001 w 1143001"/>
                  <a:gd name="connsiteY4" fmla="*/ 571501 h 975613"/>
                  <a:gd name="connsiteX5" fmla="*/ 975612 w 1143001"/>
                  <a:gd name="connsiteY5" fmla="*/ 975613 h 975613"/>
                  <a:gd name="connsiteX6" fmla="*/ 167388 w 1143001"/>
                  <a:gd name="connsiteY6" fmla="*/ 975612 h 975613"/>
                  <a:gd name="connsiteX7" fmla="*/ 0 w 1143001"/>
                  <a:gd name="connsiteY7" fmla="*/ 571500 h 975613"/>
                  <a:gd name="connsiteX8" fmla="*/ 1 w 1143001"/>
                  <a:gd name="connsiteY8" fmla="*/ 571499 h 97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1" h="975613">
                    <a:moveTo>
                      <a:pt x="1" y="571499"/>
                    </a:moveTo>
                    <a:cubicBezTo>
                      <a:pt x="1" y="419928"/>
                      <a:pt x="60213" y="274564"/>
                      <a:pt x="167390" y="167388"/>
                    </a:cubicBezTo>
                    <a:cubicBezTo>
                      <a:pt x="274567" y="60211"/>
                      <a:pt x="419931" y="0"/>
                      <a:pt x="571502" y="0"/>
                    </a:cubicBezTo>
                    <a:cubicBezTo>
                      <a:pt x="723073" y="0"/>
                      <a:pt x="868437" y="60212"/>
                      <a:pt x="975613" y="167389"/>
                    </a:cubicBezTo>
                    <a:cubicBezTo>
                      <a:pt x="1082790" y="274566"/>
                      <a:pt x="1143001" y="419930"/>
                      <a:pt x="1143001" y="571501"/>
                    </a:cubicBezTo>
                    <a:cubicBezTo>
                      <a:pt x="1143001" y="723072"/>
                      <a:pt x="1138214" y="908261"/>
                      <a:pt x="975612" y="975613"/>
                    </a:cubicBezTo>
                    <a:lnTo>
                      <a:pt x="167388" y="975612"/>
                    </a:lnTo>
                    <a:cubicBezTo>
                      <a:pt x="60211" y="868435"/>
                      <a:pt x="0" y="723071"/>
                      <a:pt x="0" y="571500"/>
                    </a:cubicBezTo>
                    <a:lnTo>
                      <a:pt x="1" y="571499"/>
                    </a:lnTo>
                    <a:close/>
                  </a:path>
                </a:pathLst>
              </a:cu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8" name="Oval 7"/>
              <p:cNvSpPr/>
              <p:nvPr/>
            </p:nvSpPr>
            <p:spPr>
              <a:xfrm>
                <a:off x="2590799" y="5181600"/>
                <a:ext cx="914400" cy="9144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 name="Oval 8"/>
              <p:cNvSpPr/>
              <p:nvPr/>
            </p:nvSpPr>
            <p:spPr>
              <a:xfrm>
                <a:off x="838198" y="5791200"/>
                <a:ext cx="457200" cy="457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0" name="Oval 9"/>
              <p:cNvSpPr/>
              <p:nvPr/>
            </p:nvSpPr>
            <p:spPr>
              <a:xfrm>
                <a:off x="2362199" y="5943600"/>
                <a:ext cx="762000" cy="762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1" name="Oval 10"/>
              <p:cNvSpPr/>
              <p:nvPr/>
            </p:nvSpPr>
            <p:spPr>
              <a:xfrm>
                <a:off x="1676398" y="5626100"/>
                <a:ext cx="457200" cy="457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2" name="Oval 11"/>
              <p:cNvSpPr/>
              <p:nvPr/>
            </p:nvSpPr>
            <p:spPr>
              <a:xfrm>
                <a:off x="1981199" y="5334000"/>
                <a:ext cx="355600" cy="3556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3" name="Oval 12"/>
              <p:cNvSpPr/>
              <p:nvPr/>
            </p:nvSpPr>
            <p:spPr>
              <a:xfrm>
                <a:off x="1943099" y="5562600"/>
                <a:ext cx="431800" cy="4318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4" name="Oval 13"/>
              <p:cNvSpPr/>
              <p:nvPr/>
            </p:nvSpPr>
            <p:spPr>
              <a:xfrm>
                <a:off x="2362199" y="5029200"/>
                <a:ext cx="762000" cy="762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5" name="Oval 14"/>
              <p:cNvSpPr/>
              <p:nvPr/>
            </p:nvSpPr>
            <p:spPr>
              <a:xfrm>
                <a:off x="3009899" y="4419600"/>
                <a:ext cx="355600" cy="3556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6" name="Oval 15"/>
              <p:cNvSpPr/>
              <p:nvPr/>
            </p:nvSpPr>
            <p:spPr>
              <a:xfrm>
                <a:off x="2971799" y="4648200"/>
                <a:ext cx="431800" cy="4318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7" name="Oval 16"/>
              <p:cNvSpPr/>
              <p:nvPr/>
            </p:nvSpPr>
            <p:spPr>
              <a:xfrm>
                <a:off x="3314699" y="4724400"/>
                <a:ext cx="203200" cy="203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8" name="Oval 17"/>
              <p:cNvSpPr/>
              <p:nvPr/>
            </p:nvSpPr>
            <p:spPr>
              <a:xfrm>
                <a:off x="3619499" y="5029200"/>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9" name="Oval 18"/>
              <p:cNvSpPr/>
              <p:nvPr/>
            </p:nvSpPr>
            <p:spPr>
              <a:xfrm>
                <a:off x="1384298" y="54864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0" name="Oval 19"/>
              <p:cNvSpPr/>
              <p:nvPr/>
            </p:nvSpPr>
            <p:spPr>
              <a:xfrm>
                <a:off x="3505199" y="5257800"/>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1" name="Oval 20"/>
              <p:cNvSpPr/>
              <p:nvPr/>
            </p:nvSpPr>
            <p:spPr>
              <a:xfrm>
                <a:off x="1295398" y="56642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2" name="Oval 21"/>
              <p:cNvSpPr/>
              <p:nvPr/>
            </p:nvSpPr>
            <p:spPr>
              <a:xfrm>
                <a:off x="1447798" y="5511800"/>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23" name="Oval 22"/>
              <p:cNvSpPr/>
              <p:nvPr/>
            </p:nvSpPr>
            <p:spPr>
              <a:xfrm>
                <a:off x="1600198" y="54864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4" name="Oval 23"/>
              <p:cNvSpPr/>
              <p:nvPr/>
            </p:nvSpPr>
            <p:spPr>
              <a:xfrm>
                <a:off x="3352799" y="5943600"/>
                <a:ext cx="533400" cy="5334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25" name="Freeform 24"/>
              <p:cNvSpPr/>
              <p:nvPr/>
            </p:nvSpPr>
            <p:spPr>
              <a:xfrm flipV="1">
                <a:off x="5486400" y="0"/>
                <a:ext cx="1143001" cy="976313"/>
              </a:xfrm>
              <a:custGeom>
                <a:avLst/>
                <a:gdLst>
                  <a:gd name="connsiteX0" fmla="*/ 0 w 1143000"/>
                  <a:gd name="connsiteY0" fmla="*/ 571500 h 1143000"/>
                  <a:gd name="connsiteX1" fmla="*/ 167389 w 1143000"/>
                  <a:gd name="connsiteY1" fmla="*/ 167389 h 1143000"/>
                  <a:gd name="connsiteX2" fmla="*/ 571501 w 1143000"/>
                  <a:gd name="connsiteY2" fmla="*/ 1 h 1143000"/>
                  <a:gd name="connsiteX3" fmla="*/ 975612 w 1143000"/>
                  <a:gd name="connsiteY3" fmla="*/ 167390 h 1143000"/>
                  <a:gd name="connsiteX4" fmla="*/ 1143000 w 1143000"/>
                  <a:gd name="connsiteY4" fmla="*/ 571502 h 1143000"/>
                  <a:gd name="connsiteX5" fmla="*/ 975611 w 1143000"/>
                  <a:gd name="connsiteY5" fmla="*/ 975614 h 1143000"/>
                  <a:gd name="connsiteX6" fmla="*/ 571499 w 1143000"/>
                  <a:gd name="connsiteY6" fmla="*/ 1143002 h 1143000"/>
                  <a:gd name="connsiteX7" fmla="*/ 167387 w 1143000"/>
                  <a:gd name="connsiteY7" fmla="*/ 975613 h 1143000"/>
                  <a:gd name="connsiteX8" fmla="*/ -1 w 1143000"/>
                  <a:gd name="connsiteY8" fmla="*/ 571501 h 1143000"/>
                  <a:gd name="connsiteX9" fmla="*/ 0 w 1143000"/>
                  <a:gd name="connsiteY9" fmla="*/ 571500 h 1143000"/>
                  <a:gd name="connsiteX0" fmla="*/ 1 w 1143001"/>
                  <a:gd name="connsiteY0" fmla="*/ 571499 h 1042965"/>
                  <a:gd name="connsiteX1" fmla="*/ 167390 w 1143001"/>
                  <a:gd name="connsiteY1" fmla="*/ 167388 h 1042965"/>
                  <a:gd name="connsiteX2" fmla="*/ 571502 w 1143001"/>
                  <a:gd name="connsiteY2" fmla="*/ 0 h 1042965"/>
                  <a:gd name="connsiteX3" fmla="*/ 975613 w 1143001"/>
                  <a:gd name="connsiteY3" fmla="*/ 167389 h 1042965"/>
                  <a:gd name="connsiteX4" fmla="*/ 1143001 w 1143001"/>
                  <a:gd name="connsiteY4" fmla="*/ 571501 h 1042965"/>
                  <a:gd name="connsiteX5" fmla="*/ 975612 w 1143001"/>
                  <a:gd name="connsiteY5" fmla="*/ 975613 h 1042965"/>
                  <a:gd name="connsiteX6" fmla="*/ 167388 w 1143001"/>
                  <a:gd name="connsiteY6" fmla="*/ 975612 h 1042965"/>
                  <a:gd name="connsiteX7" fmla="*/ 0 w 1143001"/>
                  <a:gd name="connsiteY7" fmla="*/ 571500 h 1042965"/>
                  <a:gd name="connsiteX8" fmla="*/ 1 w 1143001"/>
                  <a:gd name="connsiteY8" fmla="*/ 571499 h 1042965"/>
                  <a:gd name="connsiteX0" fmla="*/ 1 w 1143001"/>
                  <a:gd name="connsiteY0" fmla="*/ 571499 h 975613"/>
                  <a:gd name="connsiteX1" fmla="*/ 167390 w 1143001"/>
                  <a:gd name="connsiteY1" fmla="*/ 167388 h 975613"/>
                  <a:gd name="connsiteX2" fmla="*/ 571502 w 1143001"/>
                  <a:gd name="connsiteY2" fmla="*/ 0 h 975613"/>
                  <a:gd name="connsiteX3" fmla="*/ 975613 w 1143001"/>
                  <a:gd name="connsiteY3" fmla="*/ 167389 h 975613"/>
                  <a:gd name="connsiteX4" fmla="*/ 1143001 w 1143001"/>
                  <a:gd name="connsiteY4" fmla="*/ 571501 h 975613"/>
                  <a:gd name="connsiteX5" fmla="*/ 975612 w 1143001"/>
                  <a:gd name="connsiteY5" fmla="*/ 975613 h 975613"/>
                  <a:gd name="connsiteX6" fmla="*/ 167388 w 1143001"/>
                  <a:gd name="connsiteY6" fmla="*/ 975612 h 975613"/>
                  <a:gd name="connsiteX7" fmla="*/ 0 w 1143001"/>
                  <a:gd name="connsiteY7" fmla="*/ 571500 h 975613"/>
                  <a:gd name="connsiteX8" fmla="*/ 1 w 1143001"/>
                  <a:gd name="connsiteY8" fmla="*/ 571499 h 97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1" h="975613">
                    <a:moveTo>
                      <a:pt x="1" y="571499"/>
                    </a:moveTo>
                    <a:cubicBezTo>
                      <a:pt x="1" y="419928"/>
                      <a:pt x="60213" y="274564"/>
                      <a:pt x="167390" y="167388"/>
                    </a:cubicBezTo>
                    <a:cubicBezTo>
                      <a:pt x="274567" y="60211"/>
                      <a:pt x="419931" y="0"/>
                      <a:pt x="571502" y="0"/>
                    </a:cubicBezTo>
                    <a:cubicBezTo>
                      <a:pt x="723073" y="0"/>
                      <a:pt x="868437" y="60212"/>
                      <a:pt x="975613" y="167389"/>
                    </a:cubicBezTo>
                    <a:cubicBezTo>
                      <a:pt x="1082790" y="274566"/>
                      <a:pt x="1143001" y="419930"/>
                      <a:pt x="1143001" y="571501"/>
                    </a:cubicBezTo>
                    <a:cubicBezTo>
                      <a:pt x="1143001" y="723072"/>
                      <a:pt x="1138214" y="908261"/>
                      <a:pt x="975612" y="975613"/>
                    </a:cubicBezTo>
                    <a:lnTo>
                      <a:pt x="167388" y="975612"/>
                    </a:lnTo>
                    <a:cubicBezTo>
                      <a:pt x="60211" y="868435"/>
                      <a:pt x="0" y="723071"/>
                      <a:pt x="0" y="571500"/>
                    </a:cubicBezTo>
                    <a:lnTo>
                      <a:pt x="1" y="571499"/>
                    </a:lnTo>
                    <a:close/>
                  </a:path>
                </a:pathLst>
              </a:cu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6" name="Oval 25"/>
              <p:cNvSpPr/>
              <p:nvPr/>
            </p:nvSpPr>
            <p:spPr>
              <a:xfrm flipV="1">
                <a:off x="7391401" y="760413"/>
                <a:ext cx="914400" cy="9144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7" name="Oval 26"/>
              <p:cNvSpPr/>
              <p:nvPr/>
            </p:nvSpPr>
            <p:spPr>
              <a:xfrm flipV="1">
                <a:off x="5638800" y="608013"/>
                <a:ext cx="457200" cy="457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28" name="Oval 27"/>
              <p:cNvSpPr/>
              <p:nvPr/>
            </p:nvSpPr>
            <p:spPr>
              <a:xfrm flipV="1">
                <a:off x="7162801" y="150813"/>
                <a:ext cx="762000" cy="762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29" name="Oval 28"/>
              <p:cNvSpPr/>
              <p:nvPr/>
            </p:nvSpPr>
            <p:spPr>
              <a:xfrm flipV="1">
                <a:off x="6477001" y="773113"/>
                <a:ext cx="457200" cy="457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30" name="Oval 29"/>
              <p:cNvSpPr/>
              <p:nvPr/>
            </p:nvSpPr>
            <p:spPr>
              <a:xfrm flipV="1">
                <a:off x="6781801" y="1166813"/>
                <a:ext cx="355600" cy="3556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1" name="Oval 30"/>
              <p:cNvSpPr/>
              <p:nvPr/>
            </p:nvSpPr>
            <p:spPr>
              <a:xfrm flipV="1">
                <a:off x="6743701" y="862013"/>
                <a:ext cx="431800" cy="4318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2" name="Oval 31"/>
              <p:cNvSpPr/>
              <p:nvPr/>
            </p:nvSpPr>
            <p:spPr>
              <a:xfrm flipV="1">
                <a:off x="7162801" y="1065213"/>
                <a:ext cx="762000" cy="762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33" name="Oval 32"/>
              <p:cNvSpPr/>
              <p:nvPr/>
            </p:nvSpPr>
            <p:spPr>
              <a:xfrm flipV="1">
                <a:off x="7810502" y="2081213"/>
                <a:ext cx="355600" cy="3556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4" name="Oval 33"/>
              <p:cNvSpPr/>
              <p:nvPr/>
            </p:nvSpPr>
            <p:spPr>
              <a:xfrm flipV="1">
                <a:off x="7772402" y="1776413"/>
                <a:ext cx="431800" cy="4318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5" name="Oval 34"/>
              <p:cNvSpPr/>
              <p:nvPr/>
            </p:nvSpPr>
            <p:spPr>
              <a:xfrm flipV="1">
                <a:off x="8115302" y="1928813"/>
                <a:ext cx="203200" cy="203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36" name="Oval 35"/>
              <p:cNvSpPr/>
              <p:nvPr/>
            </p:nvSpPr>
            <p:spPr>
              <a:xfrm flipV="1">
                <a:off x="8420102" y="1624013"/>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7" name="Oval 36"/>
              <p:cNvSpPr/>
              <p:nvPr/>
            </p:nvSpPr>
            <p:spPr>
              <a:xfrm flipV="1">
                <a:off x="6184901" y="1243013"/>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8" name="Oval 37"/>
              <p:cNvSpPr/>
              <p:nvPr/>
            </p:nvSpPr>
            <p:spPr>
              <a:xfrm flipV="1">
                <a:off x="8305802" y="1395413"/>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9" name="Oval 38"/>
              <p:cNvSpPr/>
              <p:nvPr/>
            </p:nvSpPr>
            <p:spPr>
              <a:xfrm flipV="1">
                <a:off x="6096001" y="1065213"/>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40" name="Oval 39"/>
              <p:cNvSpPr/>
              <p:nvPr/>
            </p:nvSpPr>
            <p:spPr>
              <a:xfrm flipV="1">
                <a:off x="6248401" y="1217613"/>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41" name="Oval 40"/>
              <p:cNvSpPr/>
              <p:nvPr/>
            </p:nvSpPr>
            <p:spPr>
              <a:xfrm flipV="1">
                <a:off x="6400801" y="1243013"/>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42" name="Oval 41"/>
              <p:cNvSpPr/>
              <p:nvPr/>
            </p:nvSpPr>
            <p:spPr>
              <a:xfrm flipV="1">
                <a:off x="8153402" y="379413"/>
                <a:ext cx="533400" cy="5334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grpSp>
      </p:grpSp>
      <p:sp>
        <p:nvSpPr>
          <p:cNvPr id="43" name="Oval 42"/>
          <p:cNvSpPr/>
          <p:nvPr/>
        </p:nvSpPr>
        <p:spPr>
          <a:xfrm>
            <a:off x="8636000" y="6589713"/>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44" name="Oval 43"/>
          <p:cNvSpPr/>
          <p:nvPr/>
        </p:nvSpPr>
        <p:spPr>
          <a:xfrm>
            <a:off x="8788400" y="6589713"/>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45" name="Oval 44"/>
          <p:cNvSpPr/>
          <p:nvPr/>
        </p:nvSpPr>
        <p:spPr>
          <a:xfrm>
            <a:off x="8940800" y="6589713"/>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2" name="Title 1"/>
          <p:cNvSpPr>
            <a:spLocks noGrp="1"/>
          </p:cNvSpPr>
          <p:nvPr>
            <p:ph type="ctrTitle"/>
          </p:nvPr>
        </p:nvSpPr>
        <p:spPr>
          <a:xfrm>
            <a:off x="685800" y="1447800"/>
            <a:ext cx="7086600" cy="1470025"/>
          </a:xfrm>
        </p:spPr>
        <p:txBody>
          <a:bodyPr/>
          <a:lstStyle>
            <a:lvl1pPr algn="r">
              <a:defRPr>
                <a:solidFill>
                  <a:schemeClr val="tx1"/>
                </a:solidFill>
              </a:defRPr>
            </a:lvl1pPr>
          </a:lstStyle>
          <a:p>
            <a:r>
              <a:rPr lang="en-US" smtClean="0"/>
              <a:t>Click to edit Master title style</a:t>
            </a:r>
            <a:endParaRPr/>
          </a:p>
        </p:txBody>
      </p:sp>
      <p:sp>
        <p:nvSpPr>
          <p:cNvPr id="3" name="Subtitle 2"/>
          <p:cNvSpPr>
            <a:spLocks noGrp="1"/>
          </p:cNvSpPr>
          <p:nvPr>
            <p:ph type="subTitle" idx="1"/>
          </p:nvPr>
        </p:nvSpPr>
        <p:spPr>
          <a:xfrm>
            <a:off x="3352800" y="2946400"/>
            <a:ext cx="4432300" cy="1752600"/>
          </a:xfrm>
        </p:spPr>
        <p:txBody>
          <a:bodyPr anchor="ctr"/>
          <a:lstStyle>
            <a:lvl1pPr marL="0" indent="0" algn="ctr">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6" name="Date Placeholder 3"/>
          <p:cNvSpPr>
            <a:spLocks noGrp="1"/>
          </p:cNvSpPr>
          <p:nvPr>
            <p:ph type="dt" sz="half" idx="10"/>
          </p:nvPr>
        </p:nvSpPr>
        <p:spPr>
          <a:xfrm>
            <a:off x="6477000" y="6521450"/>
            <a:ext cx="2133600" cy="260350"/>
          </a:xfrm>
        </p:spPr>
        <p:txBody>
          <a:bodyPr/>
          <a:lstStyle>
            <a:lvl1pPr algn="r">
              <a:defRPr smtClean="0"/>
            </a:lvl1pPr>
          </a:lstStyle>
          <a:p>
            <a:pPr>
              <a:defRPr/>
            </a:pPr>
            <a:fld id="{3A1D2061-660D-4A78-87C7-45D164BD97A1}" type="datetime1">
              <a:rPr lang="ar-SA"/>
              <a:pPr>
                <a:defRPr/>
              </a:pPr>
              <a:t>05/01/33</a:t>
            </a:fld>
            <a:endParaRPr lang="ar-SA"/>
          </a:p>
        </p:txBody>
      </p:sp>
      <p:sp>
        <p:nvSpPr>
          <p:cNvPr id="47" name="Footer Placeholder 4"/>
          <p:cNvSpPr>
            <a:spLocks noGrp="1"/>
          </p:cNvSpPr>
          <p:nvPr>
            <p:ph type="ftr" sz="quarter" idx="11"/>
          </p:nvPr>
        </p:nvSpPr>
        <p:spPr/>
        <p:txBody>
          <a:bodyPr/>
          <a:lstStyle>
            <a:lvl1pPr>
              <a:defRPr/>
            </a:lvl1pPr>
          </a:lstStyle>
          <a:p>
            <a:pPr>
              <a:defRPr/>
            </a:pPr>
            <a:endParaRPr lang="ar-SA"/>
          </a:p>
        </p:txBody>
      </p:sp>
      <p:sp>
        <p:nvSpPr>
          <p:cNvPr id="48" name="Slide Number Placeholder 5"/>
          <p:cNvSpPr>
            <a:spLocks noGrp="1"/>
          </p:cNvSpPr>
          <p:nvPr>
            <p:ph type="sldNum" sz="quarter" idx="12"/>
          </p:nvPr>
        </p:nvSpPr>
        <p:spPr>
          <a:xfrm>
            <a:off x="8534400" y="6292850"/>
            <a:ext cx="609600" cy="260350"/>
          </a:xfrm>
        </p:spPr>
        <p:txBody>
          <a:bodyPr/>
          <a:lstStyle>
            <a:lvl1pPr algn="ctr">
              <a:defRPr smtClean="0"/>
            </a:lvl1pPr>
          </a:lstStyle>
          <a:p>
            <a:pPr>
              <a:defRPr/>
            </a:pPr>
            <a:fld id="{7646AD8A-C4AE-4C32-A929-3B6AFB52DFEA}" type="slidenum">
              <a:rPr lang="ar-SA"/>
              <a:pPr>
                <a:defRPr/>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2 Pictures with Caption">
    <p:spTree>
      <p:nvGrpSpPr>
        <p:cNvPr id="1" name=""/>
        <p:cNvGrpSpPr/>
        <p:nvPr/>
      </p:nvGrpSpPr>
      <p:grpSpPr>
        <a:xfrm>
          <a:off x="0" y="0"/>
          <a:ext cx="0" cy="0"/>
          <a:chOff x="0" y="0"/>
          <a:chExt cx="0" cy="0"/>
        </a:xfrm>
      </p:grpSpPr>
      <p:grpSp>
        <p:nvGrpSpPr>
          <p:cNvPr id="6" name="Group 21"/>
          <p:cNvGrpSpPr>
            <a:grpSpLocks/>
          </p:cNvGrpSpPr>
          <p:nvPr/>
        </p:nvGrpSpPr>
        <p:grpSpPr bwMode="auto">
          <a:xfrm>
            <a:off x="3775075" y="2133600"/>
            <a:ext cx="5368925" cy="4724400"/>
            <a:chOff x="0" y="0"/>
            <a:chExt cx="2222500" cy="1955800"/>
          </a:xfrm>
        </p:grpSpPr>
        <p:sp>
          <p:nvSpPr>
            <p:cNvPr id="7" name="Oval 6"/>
            <p:cNvSpPr/>
            <p:nvPr/>
          </p:nvSpPr>
          <p:spPr>
            <a:xfrm>
              <a:off x="686070" y="152468"/>
              <a:ext cx="914104" cy="914153"/>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8" name="Oval 7"/>
            <p:cNvSpPr/>
            <p:nvPr/>
          </p:nvSpPr>
          <p:spPr>
            <a:xfrm>
              <a:off x="381150" y="1206602"/>
              <a:ext cx="456723" cy="45740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 name="Oval 8"/>
            <p:cNvSpPr/>
            <p:nvPr/>
          </p:nvSpPr>
          <p:spPr>
            <a:xfrm>
              <a:off x="686070" y="914153"/>
              <a:ext cx="355521" cy="35554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0" name="Oval 9"/>
            <p:cNvSpPr/>
            <p:nvPr/>
          </p:nvSpPr>
          <p:spPr>
            <a:xfrm>
              <a:off x="647955" y="1142855"/>
              <a:ext cx="431751" cy="431774"/>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1" name="Oval 10"/>
            <p:cNvSpPr/>
            <p:nvPr/>
          </p:nvSpPr>
          <p:spPr>
            <a:xfrm>
              <a:off x="457380" y="0"/>
              <a:ext cx="761643" cy="761684"/>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2" name="Oval 11"/>
            <p:cNvSpPr/>
            <p:nvPr/>
          </p:nvSpPr>
          <p:spPr>
            <a:xfrm>
              <a:off x="1714519" y="0"/>
              <a:ext cx="355521" cy="35554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3" name="Oval 12"/>
            <p:cNvSpPr/>
            <p:nvPr/>
          </p:nvSpPr>
          <p:spPr>
            <a:xfrm>
              <a:off x="1676404" y="228702"/>
              <a:ext cx="431751" cy="43177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4" name="Oval 13"/>
            <p:cNvSpPr/>
            <p:nvPr/>
          </p:nvSpPr>
          <p:spPr>
            <a:xfrm>
              <a:off x="2019439" y="304937"/>
              <a:ext cx="203061" cy="203072"/>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5" name="Oval 14"/>
            <p:cNvSpPr/>
            <p:nvPr/>
          </p:nvSpPr>
          <p:spPr>
            <a:xfrm>
              <a:off x="1028449" y="1524026"/>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6" name="Oval 15"/>
            <p:cNvSpPr/>
            <p:nvPr/>
          </p:nvSpPr>
          <p:spPr>
            <a:xfrm>
              <a:off x="88716" y="1066621"/>
              <a:ext cx="127488"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7" name="Oval 16"/>
            <p:cNvSpPr/>
            <p:nvPr/>
          </p:nvSpPr>
          <p:spPr>
            <a:xfrm>
              <a:off x="914104" y="1752728"/>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8" name="Oval 17"/>
            <p:cNvSpPr/>
            <p:nvPr/>
          </p:nvSpPr>
          <p:spPr>
            <a:xfrm>
              <a:off x="0" y="1244719"/>
              <a:ext cx="126831" cy="126838"/>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9" name="Oval 18"/>
            <p:cNvSpPr/>
            <p:nvPr/>
          </p:nvSpPr>
          <p:spPr>
            <a:xfrm>
              <a:off x="152460" y="1092251"/>
              <a:ext cx="126831" cy="126838"/>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20" name="Oval 19"/>
            <p:cNvSpPr/>
            <p:nvPr/>
          </p:nvSpPr>
          <p:spPr>
            <a:xfrm>
              <a:off x="304920" y="1066621"/>
              <a:ext cx="126831"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2" name="Title 1"/>
          <p:cNvSpPr>
            <a:spLocks noGrp="1"/>
          </p:cNvSpPr>
          <p:nvPr>
            <p:ph type="title"/>
          </p:nvPr>
        </p:nvSpPr>
        <p:spPr>
          <a:xfrm>
            <a:off x="457200" y="381000"/>
            <a:ext cx="2133600" cy="3048000"/>
          </a:xfrm>
          <a:noFill/>
          <a:ln>
            <a:noFill/>
          </a:ln>
          <a:scene3d>
            <a:camera prst="orthographicFront"/>
            <a:lightRig rig="threePt" dir="t"/>
          </a:scene3d>
          <a:sp3d>
            <a:bevelT w="12700" h="12700"/>
          </a:sp3d>
        </p:spPr>
        <p:txBody>
          <a:bodyPr anchor="b">
            <a:noAutofit/>
          </a:bodyPr>
          <a:lstStyle>
            <a:lvl1pPr algn="l">
              <a:defRPr sz="4000" kern="1200" spc="200" baseline="0">
                <a:solidFill>
                  <a:schemeClr val="tx1"/>
                </a:solidFill>
                <a:effectLst/>
                <a:latin typeface="+mj-lt"/>
                <a:ea typeface="+mj-ea"/>
                <a:cs typeface="+mj-cs"/>
              </a:defRPr>
            </a:lvl1pPr>
          </a:lstStyle>
          <a:p>
            <a:r>
              <a:rPr lang="en-US" smtClean="0"/>
              <a:t>Click to edit Master title style</a:t>
            </a:r>
            <a:endParaRPr/>
          </a:p>
        </p:txBody>
      </p:sp>
      <p:sp>
        <p:nvSpPr>
          <p:cNvPr id="4" name="Text Placeholder 3"/>
          <p:cNvSpPr>
            <a:spLocks noGrp="1"/>
          </p:cNvSpPr>
          <p:nvPr>
            <p:ph type="body" sz="half" idx="2"/>
          </p:nvPr>
        </p:nvSpPr>
        <p:spPr>
          <a:xfrm>
            <a:off x="457200" y="4648200"/>
            <a:ext cx="3200400" cy="1524000"/>
          </a:xfrm>
        </p:spPr>
        <p:txBody>
          <a:bodyPr lIns="0" rIns="0"/>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4" name="Picture Placeholder 2"/>
          <p:cNvSpPr>
            <a:spLocks noGrp="1"/>
          </p:cNvSpPr>
          <p:nvPr>
            <p:ph type="pic" idx="1"/>
          </p:nvPr>
        </p:nvSpPr>
        <p:spPr>
          <a:xfrm>
            <a:off x="5638800" y="838200"/>
            <a:ext cx="2514600" cy="25146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25" name="Picture Placeholder 2"/>
          <p:cNvSpPr>
            <a:spLocks noGrp="1"/>
          </p:cNvSpPr>
          <p:nvPr>
            <p:ph type="pic" idx="13"/>
          </p:nvPr>
        </p:nvSpPr>
        <p:spPr>
          <a:xfrm>
            <a:off x="3810000" y="2362200"/>
            <a:ext cx="2514600" cy="25146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21" name="Date Placeholder 4"/>
          <p:cNvSpPr>
            <a:spLocks noGrp="1"/>
          </p:cNvSpPr>
          <p:nvPr>
            <p:ph type="dt" sz="half" idx="14"/>
          </p:nvPr>
        </p:nvSpPr>
        <p:spPr/>
        <p:txBody>
          <a:bodyPr/>
          <a:lstStyle>
            <a:lvl1pPr>
              <a:defRPr/>
            </a:lvl1pPr>
          </a:lstStyle>
          <a:p>
            <a:pPr>
              <a:defRPr/>
            </a:pPr>
            <a:fld id="{4875B92F-DF46-4C90-8E82-8EBD2E2744CB}" type="datetime1">
              <a:rPr lang="ar-SA"/>
              <a:pPr>
                <a:defRPr/>
              </a:pPr>
              <a:t>05/01/33</a:t>
            </a:fld>
            <a:endParaRPr lang="ar-SA"/>
          </a:p>
        </p:txBody>
      </p:sp>
      <p:sp>
        <p:nvSpPr>
          <p:cNvPr id="22" name="Footer Placeholder 5"/>
          <p:cNvSpPr>
            <a:spLocks noGrp="1"/>
          </p:cNvSpPr>
          <p:nvPr>
            <p:ph type="ftr" sz="quarter" idx="15"/>
          </p:nvPr>
        </p:nvSpPr>
        <p:spPr/>
        <p:txBody>
          <a:bodyPr/>
          <a:lstStyle>
            <a:lvl1pPr>
              <a:defRPr/>
            </a:lvl1pPr>
          </a:lstStyle>
          <a:p>
            <a:pPr>
              <a:defRPr/>
            </a:pPr>
            <a:endParaRPr lang="ar-SA"/>
          </a:p>
        </p:txBody>
      </p:sp>
      <p:sp>
        <p:nvSpPr>
          <p:cNvPr id="23" name="Slide Number Placeholder 6"/>
          <p:cNvSpPr>
            <a:spLocks noGrp="1"/>
          </p:cNvSpPr>
          <p:nvPr>
            <p:ph type="sldNum" sz="quarter" idx="16"/>
          </p:nvPr>
        </p:nvSpPr>
        <p:spPr/>
        <p:txBody>
          <a:bodyPr/>
          <a:lstStyle>
            <a:lvl1pPr>
              <a:defRPr/>
            </a:lvl1pPr>
          </a:lstStyle>
          <a:p>
            <a:pPr>
              <a:defRPr/>
            </a:pPr>
            <a:fld id="{C92EAE81-0428-4B26-B1AF-1E0B0E5E0524}" type="slidenum">
              <a:rPr lang="ar-SA"/>
              <a:pPr>
                <a:defRPr/>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3 Pictures with Caption">
    <p:spTree>
      <p:nvGrpSpPr>
        <p:cNvPr id="1" name=""/>
        <p:cNvGrpSpPr/>
        <p:nvPr/>
      </p:nvGrpSpPr>
      <p:grpSpPr>
        <a:xfrm>
          <a:off x="0" y="0"/>
          <a:ext cx="0" cy="0"/>
          <a:chOff x="0" y="0"/>
          <a:chExt cx="0" cy="0"/>
        </a:xfrm>
      </p:grpSpPr>
      <p:grpSp>
        <p:nvGrpSpPr>
          <p:cNvPr id="7" name="Group 21"/>
          <p:cNvGrpSpPr>
            <a:grpSpLocks/>
          </p:cNvGrpSpPr>
          <p:nvPr/>
        </p:nvGrpSpPr>
        <p:grpSpPr bwMode="auto">
          <a:xfrm>
            <a:off x="3775075" y="2133600"/>
            <a:ext cx="5368925" cy="4724400"/>
            <a:chOff x="0" y="0"/>
            <a:chExt cx="2222500" cy="1955800"/>
          </a:xfrm>
        </p:grpSpPr>
        <p:sp>
          <p:nvSpPr>
            <p:cNvPr id="8" name="Oval 7"/>
            <p:cNvSpPr/>
            <p:nvPr/>
          </p:nvSpPr>
          <p:spPr>
            <a:xfrm>
              <a:off x="686070" y="152468"/>
              <a:ext cx="914104" cy="914153"/>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 name="Oval 8"/>
            <p:cNvSpPr/>
            <p:nvPr/>
          </p:nvSpPr>
          <p:spPr>
            <a:xfrm>
              <a:off x="381150" y="1206602"/>
              <a:ext cx="456723" cy="45740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0" name="Oval 9"/>
            <p:cNvSpPr/>
            <p:nvPr/>
          </p:nvSpPr>
          <p:spPr>
            <a:xfrm>
              <a:off x="686070" y="914153"/>
              <a:ext cx="355521" cy="35554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1" name="Oval 10"/>
            <p:cNvSpPr/>
            <p:nvPr/>
          </p:nvSpPr>
          <p:spPr>
            <a:xfrm>
              <a:off x="647955" y="1142855"/>
              <a:ext cx="431751" cy="431774"/>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2" name="Oval 11"/>
            <p:cNvSpPr/>
            <p:nvPr/>
          </p:nvSpPr>
          <p:spPr>
            <a:xfrm>
              <a:off x="457380" y="0"/>
              <a:ext cx="761643" cy="761684"/>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3" name="Oval 12"/>
            <p:cNvSpPr/>
            <p:nvPr/>
          </p:nvSpPr>
          <p:spPr>
            <a:xfrm>
              <a:off x="1714519" y="0"/>
              <a:ext cx="355521" cy="35554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4" name="Oval 13"/>
            <p:cNvSpPr/>
            <p:nvPr/>
          </p:nvSpPr>
          <p:spPr>
            <a:xfrm>
              <a:off x="1676404" y="228702"/>
              <a:ext cx="431751" cy="43177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5" name="Oval 14"/>
            <p:cNvSpPr/>
            <p:nvPr/>
          </p:nvSpPr>
          <p:spPr>
            <a:xfrm>
              <a:off x="2019439" y="304937"/>
              <a:ext cx="203061" cy="203072"/>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6" name="Oval 15"/>
            <p:cNvSpPr/>
            <p:nvPr/>
          </p:nvSpPr>
          <p:spPr>
            <a:xfrm>
              <a:off x="1028449" y="1524026"/>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7" name="Oval 16"/>
            <p:cNvSpPr/>
            <p:nvPr/>
          </p:nvSpPr>
          <p:spPr>
            <a:xfrm>
              <a:off x="88716" y="1066621"/>
              <a:ext cx="127488"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8" name="Oval 17"/>
            <p:cNvSpPr/>
            <p:nvPr/>
          </p:nvSpPr>
          <p:spPr>
            <a:xfrm>
              <a:off x="914104" y="1752728"/>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9" name="Oval 18"/>
            <p:cNvSpPr/>
            <p:nvPr/>
          </p:nvSpPr>
          <p:spPr>
            <a:xfrm>
              <a:off x="0" y="1244719"/>
              <a:ext cx="126831" cy="126838"/>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0" name="Oval 19"/>
            <p:cNvSpPr/>
            <p:nvPr/>
          </p:nvSpPr>
          <p:spPr>
            <a:xfrm>
              <a:off x="152460" y="1092251"/>
              <a:ext cx="126831" cy="126838"/>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21" name="Oval 20"/>
            <p:cNvSpPr/>
            <p:nvPr/>
          </p:nvSpPr>
          <p:spPr>
            <a:xfrm>
              <a:off x="304920" y="1066621"/>
              <a:ext cx="126831"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2" name="Title 1"/>
          <p:cNvSpPr>
            <a:spLocks noGrp="1"/>
          </p:cNvSpPr>
          <p:nvPr>
            <p:ph type="title"/>
          </p:nvPr>
        </p:nvSpPr>
        <p:spPr>
          <a:xfrm>
            <a:off x="457200" y="381000"/>
            <a:ext cx="2133600" cy="3048000"/>
          </a:xfrm>
          <a:noFill/>
          <a:ln>
            <a:noFill/>
          </a:ln>
          <a:scene3d>
            <a:camera prst="orthographicFront"/>
            <a:lightRig rig="threePt" dir="t"/>
          </a:scene3d>
          <a:sp3d>
            <a:bevelT w="12700" h="12700"/>
          </a:sp3d>
        </p:spPr>
        <p:txBody>
          <a:bodyPr anchor="b">
            <a:noAutofit/>
          </a:bodyPr>
          <a:lstStyle>
            <a:lvl1pPr algn="l">
              <a:defRPr sz="4000" kern="1200" spc="200" baseline="0">
                <a:solidFill>
                  <a:schemeClr val="tx1"/>
                </a:solidFill>
                <a:effectLst/>
                <a:latin typeface="+mj-lt"/>
                <a:ea typeface="+mj-ea"/>
                <a:cs typeface="+mj-cs"/>
              </a:defRPr>
            </a:lvl1pPr>
          </a:lstStyle>
          <a:p>
            <a:r>
              <a:rPr lang="en-US" smtClean="0"/>
              <a:t>Click to edit Master title style</a:t>
            </a:r>
            <a:endParaRPr/>
          </a:p>
        </p:txBody>
      </p:sp>
      <p:sp>
        <p:nvSpPr>
          <p:cNvPr id="4" name="Text Placeholder 3"/>
          <p:cNvSpPr>
            <a:spLocks noGrp="1"/>
          </p:cNvSpPr>
          <p:nvPr>
            <p:ph type="body" sz="half" idx="2"/>
          </p:nvPr>
        </p:nvSpPr>
        <p:spPr>
          <a:xfrm>
            <a:off x="457200" y="4648200"/>
            <a:ext cx="3200400" cy="1524000"/>
          </a:xfrm>
        </p:spPr>
        <p:txBody>
          <a:bodyPr lIns="0" rIns="0"/>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Picture Placeholder 2"/>
          <p:cNvSpPr>
            <a:spLocks noGrp="1"/>
          </p:cNvSpPr>
          <p:nvPr>
            <p:ph type="pic" idx="1"/>
          </p:nvPr>
        </p:nvSpPr>
        <p:spPr>
          <a:xfrm>
            <a:off x="5715000" y="76200"/>
            <a:ext cx="2514600" cy="25146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23" name="Picture Placeholder 2"/>
          <p:cNvSpPr>
            <a:spLocks noGrp="1"/>
          </p:cNvSpPr>
          <p:nvPr>
            <p:ph type="pic" idx="13"/>
          </p:nvPr>
        </p:nvSpPr>
        <p:spPr>
          <a:xfrm>
            <a:off x="3810000" y="2362200"/>
            <a:ext cx="2514600" cy="25146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24" name="Picture Placeholder 2"/>
          <p:cNvSpPr>
            <a:spLocks noGrp="1"/>
          </p:cNvSpPr>
          <p:nvPr>
            <p:ph type="pic" idx="14"/>
          </p:nvPr>
        </p:nvSpPr>
        <p:spPr>
          <a:xfrm>
            <a:off x="2667000" y="381000"/>
            <a:ext cx="2514600" cy="25146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25" name="Date Placeholder 4"/>
          <p:cNvSpPr>
            <a:spLocks noGrp="1"/>
          </p:cNvSpPr>
          <p:nvPr>
            <p:ph type="dt" sz="half" idx="15"/>
          </p:nvPr>
        </p:nvSpPr>
        <p:spPr/>
        <p:txBody>
          <a:bodyPr/>
          <a:lstStyle>
            <a:lvl1pPr>
              <a:defRPr/>
            </a:lvl1pPr>
          </a:lstStyle>
          <a:p>
            <a:pPr>
              <a:defRPr/>
            </a:pPr>
            <a:fld id="{7926043C-5E89-4EF9-88B8-8EB910AC9E86}" type="datetime1">
              <a:rPr lang="ar-SA"/>
              <a:pPr>
                <a:defRPr/>
              </a:pPr>
              <a:t>05/01/33</a:t>
            </a:fld>
            <a:endParaRPr lang="ar-SA"/>
          </a:p>
        </p:txBody>
      </p:sp>
      <p:sp>
        <p:nvSpPr>
          <p:cNvPr id="26" name="Footer Placeholder 5"/>
          <p:cNvSpPr>
            <a:spLocks noGrp="1"/>
          </p:cNvSpPr>
          <p:nvPr>
            <p:ph type="ftr" sz="quarter" idx="16"/>
          </p:nvPr>
        </p:nvSpPr>
        <p:spPr/>
        <p:txBody>
          <a:bodyPr/>
          <a:lstStyle>
            <a:lvl1pPr>
              <a:defRPr/>
            </a:lvl1pPr>
          </a:lstStyle>
          <a:p>
            <a:pPr>
              <a:defRPr/>
            </a:pPr>
            <a:endParaRPr lang="ar-SA"/>
          </a:p>
        </p:txBody>
      </p:sp>
      <p:sp>
        <p:nvSpPr>
          <p:cNvPr id="27" name="Slide Number Placeholder 6"/>
          <p:cNvSpPr>
            <a:spLocks noGrp="1"/>
          </p:cNvSpPr>
          <p:nvPr>
            <p:ph type="sldNum" sz="quarter" idx="17"/>
          </p:nvPr>
        </p:nvSpPr>
        <p:spPr/>
        <p:txBody>
          <a:bodyPr/>
          <a:lstStyle>
            <a:lvl1pPr>
              <a:defRPr/>
            </a:lvl1pPr>
          </a:lstStyle>
          <a:p>
            <a:pPr>
              <a:defRPr/>
            </a:pPr>
            <a:fld id="{82E61120-CD96-4138-A784-A75B250D10FE}" type="slidenum">
              <a:rPr lang="ar-SA"/>
              <a:pPr>
                <a:defRPr/>
              </a:pPr>
              <a:t>‹#›</a:t>
            </a:fld>
            <a:endParaRPr lang="ar-S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defRPr/>
            </a:pPr>
            <a:fld id="{46E2D968-4DCF-46E9-9719-019DBEABF85E}" type="datetime1">
              <a:rPr lang="ar-SA"/>
              <a:pPr>
                <a:defRPr/>
              </a:pPr>
              <a:t>05/01/33</a:t>
            </a:fld>
            <a:endParaRPr lang="ar-SA"/>
          </a:p>
        </p:txBody>
      </p:sp>
      <p:sp>
        <p:nvSpPr>
          <p:cNvPr id="5" name="Footer Placeholder 4"/>
          <p:cNvSpPr>
            <a:spLocks noGrp="1"/>
          </p:cNvSpPr>
          <p:nvPr>
            <p:ph type="ftr" sz="quarter" idx="11"/>
          </p:nvPr>
        </p:nvSpPr>
        <p:spPr/>
        <p:txBody>
          <a:bodyPr/>
          <a:lstStyle>
            <a:lvl1pPr>
              <a:defRPr/>
            </a:lvl1pPr>
          </a:lstStyle>
          <a:p>
            <a:pPr>
              <a:defRPr/>
            </a:pPr>
            <a:endParaRPr lang="ar-SA"/>
          </a:p>
        </p:txBody>
      </p:sp>
      <p:sp>
        <p:nvSpPr>
          <p:cNvPr id="6" name="Slide Number Placeholder 5"/>
          <p:cNvSpPr>
            <a:spLocks noGrp="1"/>
          </p:cNvSpPr>
          <p:nvPr>
            <p:ph type="sldNum" sz="quarter" idx="12"/>
          </p:nvPr>
        </p:nvSpPr>
        <p:spPr/>
        <p:txBody>
          <a:bodyPr/>
          <a:lstStyle>
            <a:lvl1pPr>
              <a:defRPr/>
            </a:lvl1pPr>
          </a:lstStyle>
          <a:p>
            <a:pPr>
              <a:defRPr/>
            </a:pPr>
            <a:fld id="{28A9973D-9DF0-45A9-97BE-8A6BCAD93782}" type="slidenum">
              <a:rPr lang="ar-SA"/>
              <a:pPr>
                <a:defRPr/>
              </a:pPr>
              <a:t>‹#›</a:t>
            </a:fld>
            <a:endParaRPr lang="ar-SA"/>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096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defRPr/>
            </a:pPr>
            <a:fld id="{8F223F9F-7D84-46BD-8734-0CF57C9E6F56}" type="datetime1">
              <a:rPr lang="ar-SA"/>
              <a:pPr>
                <a:defRPr/>
              </a:pPr>
              <a:t>05/01/33</a:t>
            </a:fld>
            <a:endParaRPr lang="ar-SA"/>
          </a:p>
        </p:txBody>
      </p:sp>
      <p:sp>
        <p:nvSpPr>
          <p:cNvPr id="5" name="Footer Placeholder 4"/>
          <p:cNvSpPr>
            <a:spLocks noGrp="1"/>
          </p:cNvSpPr>
          <p:nvPr>
            <p:ph type="ftr" sz="quarter" idx="11"/>
          </p:nvPr>
        </p:nvSpPr>
        <p:spPr/>
        <p:txBody>
          <a:bodyPr/>
          <a:lstStyle>
            <a:lvl1pPr>
              <a:defRPr/>
            </a:lvl1pPr>
          </a:lstStyle>
          <a:p>
            <a:pPr>
              <a:defRPr/>
            </a:pPr>
            <a:endParaRPr lang="ar-SA"/>
          </a:p>
        </p:txBody>
      </p:sp>
      <p:sp>
        <p:nvSpPr>
          <p:cNvPr id="6" name="Slide Number Placeholder 5"/>
          <p:cNvSpPr>
            <a:spLocks noGrp="1"/>
          </p:cNvSpPr>
          <p:nvPr>
            <p:ph type="sldNum" sz="quarter" idx="12"/>
          </p:nvPr>
        </p:nvSpPr>
        <p:spPr/>
        <p:txBody>
          <a:bodyPr/>
          <a:lstStyle>
            <a:lvl1pPr>
              <a:defRPr/>
            </a:lvl1pPr>
          </a:lstStyle>
          <a:p>
            <a:pPr>
              <a:defRPr/>
            </a:pPr>
            <a:fld id="{DDDA1A01-2BD4-42F2-AD48-A906B18232F1}" type="slidenum">
              <a:rPr lang="ar-SA"/>
              <a:pPr>
                <a:defRPr/>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lvl1pPr>
              <a:defRPr/>
            </a:lvl1pPr>
          </a:lstStyle>
          <a:p>
            <a:pPr>
              <a:defRPr/>
            </a:pPr>
            <a:fld id="{014C115B-F31A-4120-8D1E-4728248ED6F3}" type="datetime1">
              <a:rPr lang="ar-SA"/>
              <a:pPr>
                <a:defRPr/>
              </a:pPr>
              <a:t>05/01/33</a:t>
            </a:fld>
            <a:endParaRPr lang="ar-SA"/>
          </a:p>
        </p:txBody>
      </p:sp>
      <p:sp>
        <p:nvSpPr>
          <p:cNvPr id="5" name="Footer Placeholder 4"/>
          <p:cNvSpPr>
            <a:spLocks noGrp="1"/>
          </p:cNvSpPr>
          <p:nvPr>
            <p:ph type="ftr" sz="quarter" idx="11"/>
          </p:nvPr>
        </p:nvSpPr>
        <p:spPr/>
        <p:txBody>
          <a:bodyPr/>
          <a:lstStyle>
            <a:lvl1pPr>
              <a:defRPr/>
            </a:lvl1pPr>
          </a:lstStyle>
          <a:p>
            <a:pPr>
              <a:defRPr/>
            </a:pPr>
            <a:endParaRPr lang="ar-SA"/>
          </a:p>
        </p:txBody>
      </p:sp>
      <p:sp>
        <p:nvSpPr>
          <p:cNvPr id="6" name="Slide Number Placeholder 5"/>
          <p:cNvSpPr>
            <a:spLocks noGrp="1"/>
          </p:cNvSpPr>
          <p:nvPr>
            <p:ph type="sldNum" sz="quarter" idx="12"/>
          </p:nvPr>
        </p:nvSpPr>
        <p:spPr/>
        <p:txBody>
          <a:bodyPr/>
          <a:lstStyle>
            <a:lvl1pPr>
              <a:defRPr/>
            </a:lvl1pPr>
          </a:lstStyle>
          <a:p>
            <a:pPr>
              <a:defRPr/>
            </a:pPr>
            <a:fld id="{0F9C4384-8FD0-4EBB-A097-4DE9E5D1230A}" type="slidenum">
              <a:rPr lang="ar-SA"/>
              <a:pPr>
                <a:defRPr/>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4" name="Group 38"/>
          <p:cNvGrpSpPr>
            <a:grpSpLocks/>
          </p:cNvGrpSpPr>
          <p:nvPr/>
        </p:nvGrpSpPr>
        <p:grpSpPr bwMode="auto">
          <a:xfrm>
            <a:off x="4592638" y="2133600"/>
            <a:ext cx="3865562" cy="4171950"/>
            <a:chOff x="0" y="0"/>
            <a:chExt cx="1600200" cy="1727200"/>
          </a:xfrm>
        </p:grpSpPr>
        <p:sp>
          <p:nvSpPr>
            <p:cNvPr id="5" name="Oval 4"/>
            <p:cNvSpPr/>
            <p:nvPr/>
          </p:nvSpPr>
          <p:spPr>
            <a:xfrm>
              <a:off x="686082" y="152477"/>
              <a:ext cx="914118" cy="914207"/>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6" name="Oval 5"/>
            <p:cNvSpPr/>
            <p:nvPr/>
          </p:nvSpPr>
          <p:spPr>
            <a:xfrm>
              <a:off x="381157" y="1206674"/>
              <a:ext cx="456730" cy="45677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 name="Oval 6"/>
            <p:cNvSpPr/>
            <p:nvPr/>
          </p:nvSpPr>
          <p:spPr>
            <a:xfrm>
              <a:off x="686082" y="914207"/>
              <a:ext cx="355527" cy="355561"/>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8" name="Oval 7"/>
            <p:cNvSpPr/>
            <p:nvPr/>
          </p:nvSpPr>
          <p:spPr>
            <a:xfrm>
              <a:off x="647966" y="1142923"/>
              <a:ext cx="431758" cy="4318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 name="Oval 8"/>
            <p:cNvSpPr/>
            <p:nvPr/>
          </p:nvSpPr>
          <p:spPr>
            <a:xfrm>
              <a:off x="457388" y="0"/>
              <a:ext cx="761656" cy="76173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0" name="Oval 9"/>
            <p:cNvSpPr/>
            <p:nvPr/>
          </p:nvSpPr>
          <p:spPr>
            <a:xfrm>
              <a:off x="1028465" y="1524116"/>
              <a:ext cx="203722" cy="203084"/>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1" name="Oval 10"/>
            <p:cNvSpPr/>
            <p:nvPr/>
          </p:nvSpPr>
          <p:spPr>
            <a:xfrm>
              <a:off x="88717" y="1066684"/>
              <a:ext cx="127490" cy="12684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2" name="Oval 11"/>
            <p:cNvSpPr/>
            <p:nvPr/>
          </p:nvSpPr>
          <p:spPr>
            <a:xfrm>
              <a:off x="0" y="1244793"/>
              <a:ext cx="126833" cy="126846"/>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3" name="Oval 12"/>
            <p:cNvSpPr/>
            <p:nvPr/>
          </p:nvSpPr>
          <p:spPr>
            <a:xfrm>
              <a:off x="152463" y="1092316"/>
              <a:ext cx="126833" cy="126846"/>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4" name="Oval 13"/>
            <p:cNvSpPr/>
            <p:nvPr/>
          </p:nvSpPr>
          <p:spPr>
            <a:xfrm>
              <a:off x="304925" y="1066684"/>
              <a:ext cx="126833" cy="12684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grpSp>
        <p:nvGrpSpPr>
          <p:cNvPr id="15" name="Group 32"/>
          <p:cNvGrpSpPr>
            <a:grpSpLocks/>
          </p:cNvGrpSpPr>
          <p:nvPr/>
        </p:nvGrpSpPr>
        <p:grpSpPr bwMode="auto">
          <a:xfrm>
            <a:off x="609600" y="990600"/>
            <a:ext cx="1179513" cy="1357313"/>
            <a:chOff x="266700" y="914400"/>
            <a:chExt cx="1179761" cy="1356814"/>
          </a:xfrm>
        </p:grpSpPr>
        <p:sp>
          <p:nvSpPr>
            <p:cNvPr id="16" name="Oval 15"/>
            <p:cNvSpPr/>
            <p:nvPr/>
          </p:nvSpPr>
          <p:spPr>
            <a:xfrm>
              <a:off x="555686" y="1380953"/>
              <a:ext cx="890775" cy="890261"/>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7" name="Oval 16"/>
            <p:cNvSpPr/>
            <p:nvPr/>
          </p:nvSpPr>
          <p:spPr>
            <a:xfrm flipV="1">
              <a:off x="304808" y="1219088"/>
              <a:ext cx="355675" cy="355469"/>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8" name="Oval 17"/>
            <p:cNvSpPr/>
            <p:nvPr/>
          </p:nvSpPr>
          <p:spPr>
            <a:xfrm flipV="1">
              <a:off x="266700" y="914400"/>
              <a:ext cx="431891" cy="431641"/>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9" name="Oval 18"/>
            <p:cNvSpPr/>
            <p:nvPr/>
          </p:nvSpPr>
          <p:spPr>
            <a:xfrm flipV="1">
              <a:off x="609672" y="1066744"/>
              <a:ext cx="203243" cy="20312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grpSp>
      <p:sp>
        <p:nvSpPr>
          <p:cNvPr id="3" name="Text Placeholder 2"/>
          <p:cNvSpPr>
            <a:spLocks noGrp="1"/>
          </p:cNvSpPr>
          <p:nvPr>
            <p:ph type="body" idx="1"/>
          </p:nvPr>
        </p:nvSpPr>
        <p:spPr>
          <a:xfrm>
            <a:off x="4724400" y="2590800"/>
            <a:ext cx="1905000" cy="1905000"/>
          </a:xfrm>
          <a:prstGeom prst="ellipse">
            <a:avLst/>
          </a:prstGeom>
          <a:solidFill>
            <a:schemeClr val="tx2"/>
          </a:solidFill>
        </p:spPr>
        <p:txBody>
          <a:bodyPr anchor="ctr"/>
          <a:lstStyle>
            <a:lvl1pPr marL="0" indent="0" algn="ctr">
              <a:buNone/>
              <a:defRPr sz="1400" kern="1200">
                <a:solidFill>
                  <a:schemeClr val="bg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2" name="Title 1"/>
          <p:cNvSpPr>
            <a:spLocks noGrp="1"/>
          </p:cNvSpPr>
          <p:nvPr>
            <p:ph type="title"/>
          </p:nvPr>
        </p:nvSpPr>
        <p:spPr>
          <a:xfrm>
            <a:off x="1295400" y="1143000"/>
            <a:ext cx="7086600" cy="1472184"/>
          </a:xfrm>
        </p:spPr>
        <p:txBody>
          <a:bodyPr anchorCtr="0"/>
          <a:lstStyle>
            <a:lvl1pPr algn="l">
              <a:defRPr sz="3600" b="0" cap="none" baseline="0"/>
            </a:lvl1pPr>
          </a:lstStyle>
          <a:p>
            <a:r>
              <a:rPr lang="en-US" smtClean="0"/>
              <a:t>Click to edit Master title style</a:t>
            </a:r>
            <a:endParaRPr/>
          </a:p>
        </p:txBody>
      </p:sp>
      <p:sp>
        <p:nvSpPr>
          <p:cNvPr id="20" name="Date Placeholder 3"/>
          <p:cNvSpPr>
            <a:spLocks noGrp="1"/>
          </p:cNvSpPr>
          <p:nvPr>
            <p:ph type="dt" sz="half" idx="10"/>
          </p:nvPr>
        </p:nvSpPr>
        <p:spPr/>
        <p:txBody>
          <a:bodyPr/>
          <a:lstStyle>
            <a:lvl1pPr>
              <a:defRPr/>
            </a:lvl1pPr>
          </a:lstStyle>
          <a:p>
            <a:pPr>
              <a:defRPr/>
            </a:pPr>
            <a:fld id="{3D9EE272-660A-40AE-B51F-84A4FE6A1F69}" type="datetime1">
              <a:rPr lang="ar-SA"/>
              <a:pPr>
                <a:defRPr/>
              </a:pPr>
              <a:t>05/01/33</a:t>
            </a:fld>
            <a:endParaRPr lang="ar-SA"/>
          </a:p>
        </p:txBody>
      </p:sp>
      <p:sp>
        <p:nvSpPr>
          <p:cNvPr id="21" name="Footer Placeholder 4"/>
          <p:cNvSpPr>
            <a:spLocks noGrp="1"/>
          </p:cNvSpPr>
          <p:nvPr>
            <p:ph type="ftr" sz="quarter" idx="11"/>
          </p:nvPr>
        </p:nvSpPr>
        <p:spPr/>
        <p:txBody>
          <a:bodyPr/>
          <a:lstStyle>
            <a:lvl1pPr>
              <a:defRPr/>
            </a:lvl1pPr>
          </a:lstStyle>
          <a:p>
            <a:pPr>
              <a:defRPr/>
            </a:pPr>
            <a:endParaRPr lang="ar-SA"/>
          </a:p>
        </p:txBody>
      </p:sp>
      <p:sp>
        <p:nvSpPr>
          <p:cNvPr id="22" name="Slide Number Placeholder 5"/>
          <p:cNvSpPr>
            <a:spLocks noGrp="1"/>
          </p:cNvSpPr>
          <p:nvPr>
            <p:ph type="sldNum" sz="quarter" idx="12"/>
          </p:nvPr>
        </p:nvSpPr>
        <p:spPr/>
        <p:txBody>
          <a:bodyPr/>
          <a:lstStyle>
            <a:lvl1pPr>
              <a:defRPr/>
            </a:lvl1pPr>
          </a:lstStyle>
          <a:p>
            <a:pPr>
              <a:defRPr/>
            </a:pPr>
            <a:fld id="{539E5D36-4D8B-4EB1-B4BE-5C092AA21B3C}" type="slidenum">
              <a:rPr lang="ar-SA"/>
              <a:pPr>
                <a:defRPr/>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00953" y="1752600"/>
            <a:ext cx="3429000" cy="3886200"/>
          </a:xfrm>
          <a:prstGeom prst="ellipse">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p:style>
        <p:txBody>
          <a:bodyPr/>
          <a:lstStyle>
            <a:lvl1pPr indent="-228600" algn="l" defTabSz="914400" rtl="0" eaLnBrk="1" latinLnBrk="0" hangingPunct="1">
              <a:defRPr sz="1600" kern="1200">
                <a:solidFill>
                  <a:schemeClr val="tx1"/>
                </a:solidFill>
                <a:latin typeface="+mn-lt"/>
                <a:ea typeface="+mn-ea"/>
                <a:cs typeface="+mn-cs"/>
              </a:defRPr>
            </a:lvl1pPr>
            <a:lvl2pPr indent="-228600" algn="l" defTabSz="914400" rtl="0" eaLnBrk="1" latinLnBrk="0" hangingPunct="1">
              <a:defRPr sz="1400" kern="1200">
                <a:solidFill>
                  <a:schemeClr val="tx1"/>
                </a:solidFill>
                <a:latin typeface="+mn-lt"/>
                <a:ea typeface="+mn-ea"/>
                <a:cs typeface="+mn-cs"/>
              </a:defRPr>
            </a:lvl2pPr>
            <a:lvl3pPr indent="-228600" algn="l" defTabSz="914400" rtl="0" eaLnBrk="1" latinLnBrk="0" hangingPunct="1">
              <a:defRPr sz="1400" kern="1200">
                <a:solidFill>
                  <a:schemeClr val="tx1"/>
                </a:solidFill>
                <a:latin typeface="+mn-lt"/>
                <a:ea typeface="+mn-ea"/>
                <a:cs typeface="+mn-cs"/>
              </a:defRPr>
            </a:lvl3pPr>
            <a:lvl4pPr indent="-228600" algn="l" defTabSz="914400" rtl="0" eaLnBrk="1" latinLnBrk="0" hangingPunct="1">
              <a:defRPr sz="1400" kern="1200">
                <a:solidFill>
                  <a:schemeClr val="tx1"/>
                </a:solidFill>
                <a:latin typeface="+mn-lt"/>
                <a:ea typeface="+mn-ea"/>
                <a:cs typeface="+mn-cs"/>
              </a:defRPr>
            </a:lvl4pPr>
            <a:lvl5pPr indent="-228600" algn="l" defTabSz="914400" rtl="0" eaLnBrk="1" latinLnBrk="0" hangingPunct="1">
              <a:defRPr sz="1400" kern="1200">
                <a:solidFill>
                  <a:schemeClr val="tx1"/>
                </a:solidFill>
                <a:latin typeface="+mn-lt"/>
                <a:ea typeface="+mn-ea"/>
                <a:cs typeface="+mn-cs"/>
              </a:defRPr>
            </a:lvl5pPr>
            <a:lvl6pPr>
              <a:defRPr sz="1400"/>
            </a:lvl6pPr>
            <a:lvl7pPr>
              <a:defRPr sz="1400"/>
            </a:lvl7pPr>
            <a:lvl8pPr>
              <a:defRPr sz="1400"/>
            </a:lvl8pPr>
            <a:lvl9pPr>
              <a:defRPr sz="14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800600" y="2362200"/>
            <a:ext cx="3429000" cy="3886200"/>
          </a:xfrm>
          <a:prstGeom prst="ellipse">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p:style>
        <p:txBody>
          <a:bodyPr/>
          <a:lstStyle>
            <a:lvl1pPr indent="-228600" algn="l" defTabSz="914400" rtl="0" eaLnBrk="1" latinLnBrk="0" hangingPunct="1">
              <a:buFont typeface="Wingdings" pitchFamily="2" charset="2"/>
              <a:buChar char="l"/>
              <a:defRPr sz="1600" kern="1200">
                <a:solidFill>
                  <a:schemeClr val="tx1"/>
                </a:solidFill>
                <a:latin typeface="+mn-lt"/>
                <a:ea typeface="+mn-ea"/>
                <a:cs typeface="+mn-cs"/>
              </a:defRPr>
            </a:lvl1pPr>
            <a:lvl2pPr indent="-228600" algn="l" defTabSz="914400" rtl="0" eaLnBrk="1" latinLnBrk="0" hangingPunct="1">
              <a:buFont typeface="Arial" pitchFamily="34" charset="0"/>
              <a:defRPr sz="1400" kern="1200">
                <a:solidFill>
                  <a:schemeClr val="tx1"/>
                </a:solidFill>
                <a:latin typeface="+mn-lt"/>
                <a:ea typeface="+mn-ea"/>
                <a:cs typeface="+mn-cs"/>
              </a:defRPr>
            </a:lvl2pPr>
            <a:lvl3pPr indent="-228600" algn="l" defTabSz="914400" rtl="0" eaLnBrk="1" latinLnBrk="0" hangingPunct="1">
              <a:buFont typeface="Wingdings" pitchFamily="2" charset="2"/>
              <a:buChar char="l"/>
              <a:defRPr sz="1400" kern="1200">
                <a:solidFill>
                  <a:schemeClr val="tx1"/>
                </a:solidFill>
                <a:latin typeface="+mn-lt"/>
                <a:ea typeface="+mn-ea"/>
                <a:cs typeface="+mn-cs"/>
              </a:defRPr>
            </a:lvl3pPr>
            <a:lvl4pPr indent="-228600" algn="l" defTabSz="914400" rtl="0" eaLnBrk="1" latinLnBrk="0" hangingPunct="1">
              <a:buFont typeface="Arial" pitchFamily="34" charset="0"/>
              <a:defRPr sz="1400" kern="1200">
                <a:solidFill>
                  <a:schemeClr val="tx1"/>
                </a:solidFill>
                <a:latin typeface="+mn-lt"/>
                <a:ea typeface="+mn-ea"/>
                <a:cs typeface="+mn-cs"/>
              </a:defRPr>
            </a:lvl4pPr>
            <a:lvl5pPr indent="-228600" algn="l" defTabSz="914400" rtl="0" eaLnBrk="1" latinLnBrk="0" hangingPunct="1">
              <a:buFont typeface="Wingdings" pitchFamily="2" charset="2"/>
              <a:buChar char="l"/>
              <a:defRPr sz="1400" kern="1200">
                <a:solidFill>
                  <a:schemeClr val="tx1"/>
                </a:solidFill>
                <a:latin typeface="+mn-lt"/>
                <a:ea typeface="+mn-ea"/>
                <a:cs typeface="+mn-cs"/>
              </a:defRPr>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2" name="Title 1"/>
          <p:cNvSpPr>
            <a:spLocks noGrp="1"/>
          </p:cNvSpPr>
          <p:nvPr>
            <p:ph type="title"/>
          </p:nvPr>
        </p:nvSpPr>
        <p:spPr>
          <a:xfrm>
            <a:off x="1447800" y="609600"/>
            <a:ext cx="6629400" cy="1143000"/>
          </a:xfrm>
        </p:spPr>
        <p:txBody>
          <a:bodyPr/>
          <a:lstStyle/>
          <a:p>
            <a:r>
              <a:rPr lang="en-US" smtClean="0"/>
              <a:t>Click to edit Master title style</a:t>
            </a:r>
            <a:endParaRPr/>
          </a:p>
        </p:txBody>
      </p:sp>
      <p:sp>
        <p:nvSpPr>
          <p:cNvPr id="5" name="Date Placeholder 3"/>
          <p:cNvSpPr>
            <a:spLocks noGrp="1"/>
          </p:cNvSpPr>
          <p:nvPr>
            <p:ph type="dt" sz="half" idx="10"/>
          </p:nvPr>
        </p:nvSpPr>
        <p:spPr/>
        <p:txBody>
          <a:bodyPr/>
          <a:lstStyle>
            <a:lvl1pPr>
              <a:defRPr/>
            </a:lvl1pPr>
          </a:lstStyle>
          <a:p>
            <a:pPr>
              <a:defRPr/>
            </a:pPr>
            <a:fld id="{3DD993D4-B749-449E-98D6-8AAB61FB3307}" type="datetime1">
              <a:rPr lang="ar-SA"/>
              <a:pPr>
                <a:defRPr/>
              </a:pPr>
              <a:t>05/01/33</a:t>
            </a:fld>
            <a:endParaRPr lang="ar-SA"/>
          </a:p>
        </p:txBody>
      </p:sp>
      <p:sp>
        <p:nvSpPr>
          <p:cNvPr id="6" name="Footer Placeholder 4"/>
          <p:cNvSpPr>
            <a:spLocks noGrp="1"/>
          </p:cNvSpPr>
          <p:nvPr>
            <p:ph type="ftr" sz="quarter" idx="11"/>
          </p:nvPr>
        </p:nvSpPr>
        <p:spPr/>
        <p:txBody>
          <a:bodyPr/>
          <a:lstStyle>
            <a:lvl1pPr>
              <a:defRPr/>
            </a:lvl1pPr>
          </a:lstStyle>
          <a:p>
            <a:pPr>
              <a:defRPr/>
            </a:pPr>
            <a:endParaRPr lang="ar-SA"/>
          </a:p>
        </p:txBody>
      </p:sp>
      <p:sp>
        <p:nvSpPr>
          <p:cNvPr id="7" name="Slide Number Placeholder 5"/>
          <p:cNvSpPr>
            <a:spLocks noGrp="1"/>
          </p:cNvSpPr>
          <p:nvPr>
            <p:ph type="sldNum" sz="quarter" idx="12"/>
          </p:nvPr>
        </p:nvSpPr>
        <p:spPr/>
        <p:txBody>
          <a:bodyPr/>
          <a:lstStyle>
            <a:lvl1pPr>
              <a:defRPr/>
            </a:lvl1pPr>
          </a:lstStyle>
          <a:p>
            <a:pPr>
              <a:defRPr/>
            </a:pPr>
            <a:fld id="{EF8B4BC9-E5F0-4DA8-9745-4DE78C9410E9}" type="slidenum">
              <a:rPr lang="ar-SA"/>
              <a:pPr>
                <a:defRPr/>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rot="16200000">
            <a:off x="-870003" y="3147219"/>
            <a:ext cx="3429000" cy="639762"/>
          </a:xfrm>
          <a:prstGeom prst="rect">
            <a:avLst/>
          </a:prstGeom>
          <a:noFill/>
        </p:spPr>
        <p:txBody>
          <a:bodyPr anchor="ctr">
            <a:sp3d extrusionH="25400">
              <a:bevelT w="12700" h="12700"/>
              <a:extrusionClr>
                <a:schemeClr val="bg1">
                  <a:lumMod val="10000"/>
                  <a:lumOff val="90000"/>
                </a:schemeClr>
              </a:extrusionClr>
            </a:sp3d>
          </a:bodyPr>
          <a:lstStyle>
            <a:lvl1pPr marL="0" indent="0" algn="ctr">
              <a:buNone/>
              <a:defRPr sz="1800" b="0">
                <a:effectLst/>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6800" y="1755648"/>
            <a:ext cx="3200400" cy="3429000"/>
          </a:xfrm>
        </p:spPr>
        <p:txBody>
          <a:bodyPr>
            <a:noAutofit/>
          </a:bodyPr>
          <a:lstStyle>
            <a:lvl1pPr>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rot="16200000">
            <a:off x="3259278" y="3756819"/>
            <a:ext cx="3429000" cy="639762"/>
          </a:xfrm>
          <a:prstGeom prst="rect">
            <a:avLst/>
          </a:prstGeom>
          <a:noFill/>
        </p:spPr>
        <p:txBody>
          <a:bodyPr anchor="ctr">
            <a:sp3d extrusionH="25400">
              <a:bevelT w="12700" h="12700"/>
              <a:extrusionClr>
                <a:schemeClr val="bg1">
                  <a:lumMod val="10000"/>
                  <a:lumOff val="90000"/>
                </a:schemeClr>
              </a:extrusionClr>
            </a:sp3d>
          </a:bodyPr>
          <a:lstStyle>
            <a:lvl1pPr marL="0" indent="0" algn="ctr">
              <a:buNone/>
              <a:defRPr sz="1800" b="0">
                <a:effectLst/>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81600" y="2359152"/>
            <a:ext cx="3200400" cy="3429000"/>
          </a:xfrm>
        </p:spPr>
        <p:txBody>
          <a:bodyPr>
            <a:noAutofit/>
          </a:bodyPr>
          <a:lstStyle>
            <a:lvl1pPr>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3"/>
          <p:cNvSpPr>
            <a:spLocks noGrp="1"/>
          </p:cNvSpPr>
          <p:nvPr>
            <p:ph type="dt" sz="half" idx="10"/>
          </p:nvPr>
        </p:nvSpPr>
        <p:spPr/>
        <p:txBody>
          <a:bodyPr/>
          <a:lstStyle>
            <a:lvl1pPr>
              <a:defRPr/>
            </a:lvl1pPr>
          </a:lstStyle>
          <a:p>
            <a:pPr>
              <a:defRPr/>
            </a:pPr>
            <a:fld id="{6DDB1527-886C-42B4-9A16-D54B30CD9F9E}" type="datetime1">
              <a:rPr lang="ar-SA"/>
              <a:pPr>
                <a:defRPr/>
              </a:pPr>
              <a:t>05/01/33</a:t>
            </a:fld>
            <a:endParaRPr lang="ar-SA"/>
          </a:p>
        </p:txBody>
      </p:sp>
      <p:sp>
        <p:nvSpPr>
          <p:cNvPr id="8" name="Footer Placeholder 4"/>
          <p:cNvSpPr>
            <a:spLocks noGrp="1"/>
          </p:cNvSpPr>
          <p:nvPr>
            <p:ph type="ftr" sz="quarter" idx="11"/>
          </p:nvPr>
        </p:nvSpPr>
        <p:spPr/>
        <p:txBody>
          <a:bodyPr/>
          <a:lstStyle>
            <a:lvl1pPr>
              <a:defRPr/>
            </a:lvl1pPr>
          </a:lstStyle>
          <a:p>
            <a:pPr>
              <a:defRPr/>
            </a:pPr>
            <a:endParaRPr lang="ar-SA"/>
          </a:p>
        </p:txBody>
      </p:sp>
      <p:sp>
        <p:nvSpPr>
          <p:cNvPr id="9" name="Slide Number Placeholder 5"/>
          <p:cNvSpPr>
            <a:spLocks noGrp="1"/>
          </p:cNvSpPr>
          <p:nvPr>
            <p:ph type="sldNum" sz="quarter" idx="12"/>
          </p:nvPr>
        </p:nvSpPr>
        <p:spPr/>
        <p:txBody>
          <a:bodyPr/>
          <a:lstStyle>
            <a:lvl1pPr>
              <a:defRPr/>
            </a:lvl1pPr>
          </a:lstStyle>
          <a:p>
            <a:pPr>
              <a:defRPr/>
            </a:pPr>
            <a:fld id="{CD49C35F-7340-4864-B8BA-F1E2CA44403A}" type="slidenum">
              <a:rPr lang="ar-SA"/>
              <a:pPr>
                <a:defRPr/>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3"/>
          <p:cNvSpPr>
            <a:spLocks noGrp="1"/>
          </p:cNvSpPr>
          <p:nvPr>
            <p:ph type="dt" sz="half" idx="10"/>
          </p:nvPr>
        </p:nvSpPr>
        <p:spPr/>
        <p:txBody>
          <a:bodyPr/>
          <a:lstStyle>
            <a:lvl1pPr>
              <a:defRPr/>
            </a:lvl1pPr>
          </a:lstStyle>
          <a:p>
            <a:pPr>
              <a:defRPr/>
            </a:pPr>
            <a:fld id="{B3C25EE1-BC57-4F21-A5AC-9C6462632A29}" type="datetime1">
              <a:rPr lang="ar-SA"/>
              <a:pPr>
                <a:defRPr/>
              </a:pPr>
              <a:t>05/01/33</a:t>
            </a:fld>
            <a:endParaRPr lang="ar-SA"/>
          </a:p>
        </p:txBody>
      </p:sp>
      <p:sp>
        <p:nvSpPr>
          <p:cNvPr id="4" name="Footer Placeholder 4"/>
          <p:cNvSpPr>
            <a:spLocks noGrp="1"/>
          </p:cNvSpPr>
          <p:nvPr>
            <p:ph type="ftr" sz="quarter" idx="11"/>
          </p:nvPr>
        </p:nvSpPr>
        <p:spPr/>
        <p:txBody>
          <a:bodyPr/>
          <a:lstStyle>
            <a:lvl1pPr>
              <a:defRPr/>
            </a:lvl1pPr>
          </a:lstStyle>
          <a:p>
            <a:pPr>
              <a:defRPr/>
            </a:pPr>
            <a:endParaRPr lang="ar-SA"/>
          </a:p>
        </p:txBody>
      </p:sp>
      <p:sp>
        <p:nvSpPr>
          <p:cNvPr id="5" name="Slide Number Placeholder 5"/>
          <p:cNvSpPr>
            <a:spLocks noGrp="1"/>
          </p:cNvSpPr>
          <p:nvPr>
            <p:ph type="sldNum" sz="quarter" idx="12"/>
          </p:nvPr>
        </p:nvSpPr>
        <p:spPr/>
        <p:txBody>
          <a:bodyPr/>
          <a:lstStyle>
            <a:lvl1pPr>
              <a:defRPr/>
            </a:lvl1pPr>
          </a:lstStyle>
          <a:p>
            <a:pPr>
              <a:defRPr/>
            </a:pPr>
            <a:fld id="{AF64ABE6-DCE7-416F-AC06-97B9AC2D19C0}" type="slidenum">
              <a:rPr lang="ar-SA"/>
              <a:pPr>
                <a:defRPr/>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3AD1176-64B8-4AC5-8A7B-F2C5A2A6C375}" type="datetime1">
              <a:rPr lang="ar-SA"/>
              <a:pPr>
                <a:defRPr/>
              </a:pPr>
              <a:t>05/01/33</a:t>
            </a:fld>
            <a:endParaRPr lang="ar-SA"/>
          </a:p>
        </p:txBody>
      </p:sp>
      <p:sp>
        <p:nvSpPr>
          <p:cNvPr id="3" name="Footer Placeholder 4"/>
          <p:cNvSpPr>
            <a:spLocks noGrp="1"/>
          </p:cNvSpPr>
          <p:nvPr>
            <p:ph type="ftr" sz="quarter" idx="11"/>
          </p:nvPr>
        </p:nvSpPr>
        <p:spPr/>
        <p:txBody>
          <a:bodyPr/>
          <a:lstStyle>
            <a:lvl1pPr>
              <a:defRPr/>
            </a:lvl1pPr>
          </a:lstStyle>
          <a:p>
            <a:pPr>
              <a:defRPr/>
            </a:pPr>
            <a:endParaRPr lang="ar-SA"/>
          </a:p>
        </p:txBody>
      </p:sp>
      <p:sp>
        <p:nvSpPr>
          <p:cNvPr id="4" name="Slide Number Placeholder 5"/>
          <p:cNvSpPr>
            <a:spLocks noGrp="1"/>
          </p:cNvSpPr>
          <p:nvPr>
            <p:ph type="sldNum" sz="quarter" idx="12"/>
          </p:nvPr>
        </p:nvSpPr>
        <p:spPr/>
        <p:txBody>
          <a:bodyPr/>
          <a:lstStyle>
            <a:lvl1pPr>
              <a:defRPr/>
            </a:lvl1pPr>
          </a:lstStyle>
          <a:p>
            <a:pPr>
              <a:defRPr/>
            </a:pPr>
            <a:fld id="{71F20998-5CE1-44E4-8695-88FD24AD9889}" type="slidenum">
              <a:rPr lang="ar-SA"/>
              <a:pPr>
                <a:defRPr/>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5" name="Group 22"/>
          <p:cNvGrpSpPr>
            <a:grpSpLocks/>
          </p:cNvGrpSpPr>
          <p:nvPr/>
        </p:nvGrpSpPr>
        <p:grpSpPr bwMode="auto">
          <a:xfrm>
            <a:off x="4695825" y="2133600"/>
            <a:ext cx="4448175" cy="4019550"/>
            <a:chOff x="4695702" y="2133600"/>
            <a:chExt cx="4448298" cy="4018808"/>
          </a:xfrm>
        </p:grpSpPr>
        <p:sp>
          <p:nvSpPr>
            <p:cNvPr id="6" name="Oval 5"/>
            <p:cNvSpPr/>
            <p:nvPr/>
          </p:nvSpPr>
          <p:spPr>
            <a:xfrm>
              <a:off x="4695702" y="5047712"/>
              <a:ext cx="1104931" cy="1104696"/>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 name="Oval 6"/>
            <p:cNvSpPr/>
            <p:nvPr/>
          </p:nvSpPr>
          <p:spPr>
            <a:xfrm>
              <a:off x="7065906" y="4571550"/>
              <a:ext cx="858861" cy="858679"/>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8" name="Oval 7"/>
            <p:cNvSpPr/>
            <p:nvPr/>
          </p:nvSpPr>
          <p:spPr>
            <a:xfrm>
              <a:off x="5340245" y="4895340"/>
              <a:ext cx="1043017" cy="104279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 name="Oval 8"/>
            <p:cNvSpPr/>
            <p:nvPr/>
          </p:nvSpPr>
          <p:spPr>
            <a:xfrm>
              <a:off x="6694420" y="3047831"/>
              <a:ext cx="1839963" cy="184116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0" name="Oval 9"/>
            <p:cNvSpPr/>
            <p:nvPr/>
          </p:nvSpPr>
          <p:spPr>
            <a:xfrm>
              <a:off x="7916829" y="2133600"/>
              <a:ext cx="858861" cy="858679"/>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1" name="Oval 10"/>
            <p:cNvSpPr/>
            <p:nvPr/>
          </p:nvSpPr>
          <p:spPr>
            <a:xfrm>
              <a:off x="7824752" y="2685948"/>
              <a:ext cx="1043016" cy="104279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2" name="Oval 11"/>
            <p:cNvSpPr/>
            <p:nvPr/>
          </p:nvSpPr>
          <p:spPr>
            <a:xfrm>
              <a:off x="8653449" y="2870064"/>
              <a:ext cx="490551" cy="490447"/>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3" name="Oval 12"/>
            <p:cNvSpPr/>
            <p:nvPr/>
          </p:nvSpPr>
          <p:spPr>
            <a:xfrm>
              <a:off x="6551541" y="5120723"/>
              <a:ext cx="307984" cy="306331"/>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4" name="Oval 13"/>
            <p:cNvSpPr/>
            <p:nvPr/>
          </p:nvSpPr>
          <p:spPr>
            <a:xfrm>
              <a:off x="6781735" y="5561967"/>
              <a:ext cx="306396" cy="307918"/>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5" name="Oval 14"/>
            <p:cNvSpPr/>
            <p:nvPr/>
          </p:nvSpPr>
          <p:spPr>
            <a:xfrm>
              <a:off x="6705533" y="5181037"/>
              <a:ext cx="306396" cy="307918"/>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6" name="Oval 15"/>
            <p:cNvSpPr/>
            <p:nvPr/>
          </p:nvSpPr>
          <p:spPr>
            <a:xfrm>
              <a:off x="7073843" y="5120723"/>
              <a:ext cx="306396" cy="306331"/>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17" name="Oval 16"/>
          <p:cNvSpPr/>
          <p:nvPr/>
        </p:nvSpPr>
        <p:spPr>
          <a:xfrm>
            <a:off x="3886200" y="5638800"/>
            <a:ext cx="304800" cy="3048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8" name="Oval 17"/>
          <p:cNvSpPr/>
          <p:nvPr/>
        </p:nvSpPr>
        <p:spPr>
          <a:xfrm>
            <a:off x="3319463" y="5148263"/>
            <a:ext cx="185737" cy="185737"/>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9" name="Oval 18"/>
          <p:cNvSpPr/>
          <p:nvPr/>
        </p:nvSpPr>
        <p:spPr>
          <a:xfrm>
            <a:off x="3225800" y="5103813"/>
            <a:ext cx="185738" cy="185737"/>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2" name="Title 1"/>
          <p:cNvSpPr>
            <a:spLocks noGrp="1"/>
          </p:cNvSpPr>
          <p:nvPr>
            <p:ph type="title"/>
          </p:nvPr>
        </p:nvSpPr>
        <p:spPr>
          <a:xfrm>
            <a:off x="457200" y="384048"/>
            <a:ext cx="2130552" cy="3044952"/>
          </a:xfrm>
          <a:noFill/>
          <a:ln>
            <a:noFill/>
          </a:ln>
          <a:scene3d>
            <a:camera prst="orthographicFront"/>
            <a:lightRig rig="threePt" dir="t"/>
          </a:scene3d>
          <a:sp3d>
            <a:bevelT w="12700" h="12700"/>
          </a:sp3d>
        </p:spPr>
        <p:txBody>
          <a:bodyPr anchor="b">
            <a:noAutofit/>
          </a:bodyPr>
          <a:lstStyle>
            <a:lvl1pPr algn="l" defTabSz="914400" rtl="0" eaLnBrk="1" latinLnBrk="0" hangingPunct="1">
              <a:spcBef>
                <a:spcPct val="0"/>
              </a:spcBef>
              <a:buNone/>
              <a:defRPr sz="4000" kern="1200" spc="200" baseline="0">
                <a:solidFill>
                  <a:schemeClr val="tx1"/>
                </a:solidFill>
                <a:effectLst/>
                <a:latin typeface="+mj-lt"/>
                <a:ea typeface="+mj-ea"/>
                <a:cs typeface="+mj-cs"/>
              </a:defRPr>
            </a:lvl1pPr>
          </a:lstStyle>
          <a:p>
            <a:r>
              <a:rPr lang="en-US" smtClean="0"/>
              <a:t>Click to edit Master title style</a:t>
            </a:r>
            <a:endParaRPr/>
          </a:p>
        </p:txBody>
      </p:sp>
      <p:sp>
        <p:nvSpPr>
          <p:cNvPr id="3" name="Content Placeholder 2"/>
          <p:cNvSpPr>
            <a:spLocks noGrp="1"/>
          </p:cNvSpPr>
          <p:nvPr>
            <p:ph idx="1"/>
          </p:nvPr>
        </p:nvSpPr>
        <p:spPr>
          <a:xfrm>
            <a:off x="2895600" y="927847"/>
            <a:ext cx="4114800" cy="4114800"/>
          </a:xfr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tIns="91440"/>
          <a:lstStyle>
            <a:lvl1pPr marL="228600" indent="-228600" algn="l" defTabSz="914400" rtl="0" eaLnBrk="1" latinLnBrk="0" hangingPunct="1">
              <a:spcBef>
                <a:spcPts val="1800"/>
              </a:spcBef>
              <a:buFont typeface="Wingdings" pitchFamily="2" charset="2"/>
              <a:buChar char="l"/>
              <a:defRPr sz="1800" kern="1200">
                <a:solidFill>
                  <a:schemeClr val="lt1"/>
                </a:solidFill>
                <a:latin typeface="+mn-lt"/>
                <a:ea typeface="+mn-ea"/>
                <a:cs typeface="+mn-cs"/>
              </a:defRPr>
            </a:lvl1pPr>
            <a:lvl2pPr marL="511175" indent="-228600" algn="l" defTabSz="914400" rtl="0" eaLnBrk="1" latinLnBrk="0" hangingPunct="1">
              <a:spcBef>
                <a:spcPts val="1800"/>
              </a:spcBef>
              <a:buFont typeface="Arial" pitchFamily="34" charset="0"/>
              <a:buChar char="•"/>
              <a:defRPr sz="1600" kern="1200">
                <a:solidFill>
                  <a:schemeClr val="lt1"/>
                </a:solidFill>
                <a:latin typeface="+mn-lt"/>
                <a:ea typeface="+mn-ea"/>
                <a:cs typeface="+mn-cs"/>
              </a:defRPr>
            </a:lvl2pPr>
            <a:lvl3pPr marL="806450" indent="-228600" algn="l" defTabSz="914400" rtl="0" eaLnBrk="1" latinLnBrk="0" hangingPunct="1">
              <a:spcBef>
                <a:spcPts val="1800"/>
              </a:spcBef>
              <a:buFont typeface="Wingdings" pitchFamily="2" charset="2"/>
              <a:buChar char="l"/>
              <a:defRPr sz="1600" kern="1200">
                <a:solidFill>
                  <a:schemeClr val="lt1"/>
                </a:solidFill>
                <a:latin typeface="+mn-lt"/>
                <a:ea typeface="+mn-ea"/>
                <a:cs typeface="+mn-cs"/>
              </a:defRPr>
            </a:lvl3pPr>
            <a:lvl4pPr marL="1089025" indent="-228600" algn="l" defTabSz="914400" rtl="0" eaLnBrk="1" latinLnBrk="0" hangingPunct="1">
              <a:spcBef>
                <a:spcPts val="1800"/>
              </a:spcBef>
              <a:buFont typeface="Arial" pitchFamily="34" charset="0"/>
              <a:buChar char="•"/>
              <a:defRPr sz="1600" kern="1200">
                <a:solidFill>
                  <a:schemeClr val="lt1"/>
                </a:solidFill>
                <a:latin typeface="+mn-lt"/>
                <a:ea typeface="+mn-ea"/>
                <a:cs typeface="+mn-cs"/>
              </a:defRPr>
            </a:lvl4pPr>
            <a:lvl5pPr marL="1371600" indent="-228600" algn="l" defTabSz="914400" rtl="0" eaLnBrk="1" latinLnBrk="0" hangingPunct="1">
              <a:spcBef>
                <a:spcPts val="1800"/>
              </a:spcBef>
              <a:buFont typeface="Wingdings" pitchFamily="2" charset="2"/>
              <a:buChar char="l"/>
              <a:defRPr sz="1600" kern="1200">
                <a:solidFill>
                  <a:schemeClr val="lt1"/>
                </a:solidFill>
                <a:latin typeface="+mn-lt"/>
                <a:ea typeface="+mn-ea"/>
                <a:cs typeface="+mn-cs"/>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457199" y="4645152"/>
            <a:ext cx="2514600" cy="1600200"/>
          </a:xfrm>
          <a:solidFill>
            <a:schemeClr val="tx2">
              <a:alpha val="20000"/>
            </a:schemeClr>
          </a:solidFill>
          <a:ln>
            <a:noFill/>
          </a:ln>
        </p:spPr>
        <p:txBody>
          <a:bodyPr lIns="0" rIns="0"/>
          <a:lstStyle>
            <a:lvl1pPr marL="0" indent="0" algn="ctr">
              <a:buNone/>
              <a:defRPr sz="1400" kern="1200">
                <a:solidFill>
                  <a:schemeClr val="tx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0" name="Date Placeholder 4"/>
          <p:cNvSpPr>
            <a:spLocks noGrp="1"/>
          </p:cNvSpPr>
          <p:nvPr>
            <p:ph type="dt" sz="half" idx="10"/>
          </p:nvPr>
        </p:nvSpPr>
        <p:spPr/>
        <p:txBody>
          <a:bodyPr/>
          <a:lstStyle>
            <a:lvl1pPr>
              <a:defRPr/>
            </a:lvl1pPr>
          </a:lstStyle>
          <a:p>
            <a:pPr>
              <a:defRPr/>
            </a:pPr>
            <a:fld id="{A628A75B-D6C1-420D-A10D-06F9F421C532}" type="datetime1">
              <a:rPr lang="ar-SA"/>
              <a:pPr>
                <a:defRPr/>
              </a:pPr>
              <a:t>05/01/33</a:t>
            </a:fld>
            <a:endParaRPr lang="ar-SA"/>
          </a:p>
        </p:txBody>
      </p:sp>
      <p:sp>
        <p:nvSpPr>
          <p:cNvPr id="21" name="Footer Placeholder 5"/>
          <p:cNvSpPr>
            <a:spLocks noGrp="1"/>
          </p:cNvSpPr>
          <p:nvPr>
            <p:ph type="ftr" sz="quarter" idx="11"/>
          </p:nvPr>
        </p:nvSpPr>
        <p:spPr/>
        <p:txBody>
          <a:bodyPr/>
          <a:lstStyle>
            <a:lvl1pPr>
              <a:defRPr/>
            </a:lvl1pPr>
          </a:lstStyle>
          <a:p>
            <a:pPr>
              <a:defRPr/>
            </a:pPr>
            <a:endParaRPr lang="ar-SA"/>
          </a:p>
        </p:txBody>
      </p:sp>
      <p:sp>
        <p:nvSpPr>
          <p:cNvPr id="22" name="Slide Number Placeholder 6"/>
          <p:cNvSpPr>
            <a:spLocks noGrp="1"/>
          </p:cNvSpPr>
          <p:nvPr>
            <p:ph type="sldNum" sz="quarter" idx="12"/>
          </p:nvPr>
        </p:nvSpPr>
        <p:spPr/>
        <p:txBody>
          <a:bodyPr/>
          <a:lstStyle>
            <a:lvl1pPr>
              <a:defRPr/>
            </a:lvl1pPr>
          </a:lstStyle>
          <a:p>
            <a:pPr>
              <a:defRPr/>
            </a:pPr>
            <a:fld id="{42759AE6-4A16-4C79-93C0-5FCAFC29132B}" type="slidenum">
              <a:rPr lang="ar-SA"/>
              <a:pPr>
                <a:defRPr/>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5" name="Group 38"/>
          <p:cNvGrpSpPr>
            <a:grpSpLocks/>
          </p:cNvGrpSpPr>
          <p:nvPr/>
        </p:nvGrpSpPr>
        <p:grpSpPr bwMode="auto">
          <a:xfrm>
            <a:off x="3775075" y="2133600"/>
            <a:ext cx="5368925" cy="4724400"/>
            <a:chOff x="0" y="0"/>
            <a:chExt cx="2222500" cy="1955800"/>
          </a:xfrm>
        </p:grpSpPr>
        <p:sp>
          <p:nvSpPr>
            <p:cNvPr id="6" name="Oval 5"/>
            <p:cNvSpPr/>
            <p:nvPr/>
          </p:nvSpPr>
          <p:spPr>
            <a:xfrm>
              <a:off x="686070" y="152468"/>
              <a:ext cx="914104" cy="914153"/>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7" name="Oval 6"/>
            <p:cNvSpPr/>
            <p:nvPr/>
          </p:nvSpPr>
          <p:spPr>
            <a:xfrm>
              <a:off x="381150" y="1206602"/>
              <a:ext cx="456723" cy="45740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 name="Oval 7"/>
            <p:cNvSpPr/>
            <p:nvPr/>
          </p:nvSpPr>
          <p:spPr>
            <a:xfrm>
              <a:off x="686070" y="914153"/>
              <a:ext cx="355521" cy="35554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 name="Oval 8"/>
            <p:cNvSpPr/>
            <p:nvPr/>
          </p:nvSpPr>
          <p:spPr>
            <a:xfrm>
              <a:off x="647955" y="1142855"/>
              <a:ext cx="431751" cy="431774"/>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0" name="Oval 9"/>
            <p:cNvSpPr/>
            <p:nvPr/>
          </p:nvSpPr>
          <p:spPr>
            <a:xfrm>
              <a:off x="457380" y="0"/>
              <a:ext cx="761643" cy="761684"/>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1" name="Oval 10"/>
            <p:cNvSpPr/>
            <p:nvPr/>
          </p:nvSpPr>
          <p:spPr>
            <a:xfrm>
              <a:off x="1714519" y="0"/>
              <a:ext cx="355521" cy="35554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2" name="Oval 11"/>
            <p:cNvSpPr/>
            <p:nvPr/>
          </p:nvSpPr>
          <p:spPr>
            <a:xfrm>
              <a:off x="1676404" y="228702"/>
              <a:ext cx="431751" cy="43177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3" name="Oval 12"/>
            <p:cNvSpPr/>
            <p:nvPr/>
          </p:nvSpPr>
          <p:spPr>
            <a:xfrm>
              <a:off x="2019439" y="304937"/>
              <a:ext cx="203061" cy="203072"/>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4" name="Oval 13"/>
            <p:cNvSpPr/>
            <p:nvPr/>
          </p:nvSpPr>
          <p:spPr>
            <a:xfrm>
              <a:off x="1028449" y="1524026"/>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5" name="Oval 14"/>
            <p:cNvSpPr/>
            <p:nvPr/>
          </p:nvSpPr>
          <p:spPr>
            <a:xfrm>
              <a:off x="88716" y="1066621"/>
              <a:ext cx="127488"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6" name="Oval 15"/>
            <p:cNvSpPr/>
            <p:nvPr/>
          </p:nvSpPr>
          <p:spPr>
            <a:xfrm>
              <a:off x="914104" y="1752728"/>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7" name="Oval 16"/>
            <p:cNvSpPr/>
            <p:nvPr/>
          </p:nvSpPr>
          <p:spPr>
            <a:xfrm>
              <a:off x="0" y="1244719"/>
              <a:ext cx="126831" cy="126838"/>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8" name="Oval 17"/>
            <p:cNvSpPr/>
            <p:nvPr/>
          </p:nvSpPr>
          <p:spPr>
            <a:xfrm>
              <a:off x="152460" y="1092251"/>
              <a:ext cx="126831" cy="126838"/>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19" name="Oval 18"/>
            <p:cNvSpPr/>
            <p:nvPr/>
          </p:nvSpPr>
          <p:spPr>
            <a:xfrm>
              <a:off x="304920" y="1066621"/>
              <a:ext cx="126831"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2" name="Title 1"/>
          <p:cNvSpPr>
            <a:spLocks noGrp="1"/>
          </p:cNvSpPr>
          <p:nvPr>
            <p:ph type="title"/>
          </p:nvPr>
        </p:nvSpPr>
        <p:spPr>
          <a:xfrm>
            <a:off x="457200" y="381000"/>
            <a:ext cx="2133600" cy="3048000"/>
          </a:xfrm>
          <a:noFill/>
          <a:ln>
            <a:noFill/>
          </a:ln>
          <a:scene3d>
            <a:camera prst="orthographicFront"/>
            <a:lightRig rig="threePt" dir="t"/>
          </a:scene3d>
          <a:sp3d>
            <a:bevelT w="12700" h="12700"/>
          </a:sp3d>
        </p:spPr>
        <p:txBody>
          <a:bodyPr anchor="b">
            <a:noAutofit/>
          </a:bodyPr>
          <a:lstStyle>
            <a:lvl1pPr algn="l">
              <a:defRPr sz="4000" kern="1200" spc="200" baseline="0">
                <a:solidFill>
                  <a:schemeClr val="tx1"/>
                </a:solidFill>
                <a:effectLst/>
                <a:latin typeface="+mj-lt"/>
                <a:ea typeface="+mj-ea"/>
                <a:cs typeface="+mj-cs"/>
              </a:defRPr>
            </a:lvl1pPr>
          </a:lstStyle>
          <a:p>
            <a:r>
              <a:rPr lang="en-US" smtClean="0"/>
              <a:t>Click to edit Master title style</a:t>
            </a:r>
            <a:endParaRPr/>
          </a:p>
        </p:txBody>
      </p:sp>
      <p:sp>
        <p:nvSpPr>
          <p:cNvPr id="4" name="Text Placeholder 3"/>
          <p:cNvSpPr>
            <a:spLocks noGrp="1"/>
          </p:cNvSpPr>
          <p:nvPr>
            <p:ph type="body" sz="half" idx="2"/>
          </p:nvPr>
        </p:nvSpPr>
        <p:spPr>
          <a:xfrm>
            <a:off x="457200" y="4648200"/>
            <a:ext cx="3200400" cy="1524000"/>
          </a:xfrm>
        </p:spPr>
        <p:txBody>
          <a:bodyPr lIns="0" rIns="0"/>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p:cNvSpPr>
            <a:spLocks noGrp="1"/>
          </p:cNvSpPr>
          <p:nvPr>
            <p:ph type="pic" idx="1"/>
          </p:nvPr>
        </p:nvSpPr>
        <p:spPr>
          <a:xfrm>
            <a:off x="2514600" y="685800"/>
            <a:ext cx="4572000" cy="45720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20" name="Date Placeholder 4"/>
          <p:cNvSpPr>
            <a:spLocks noGrp="1"/>
          </p:cNvSpPr>
          <p:nvPr>
            <p:ph type="dt" sz="half" idx="10"/>
          </p:nvPr>
        </p:nvSpPr>
        <p:spPr/>
        <p:txBody>
          <a:bodyPr/>
          <a:lstStyle>
            <a:lvl1pPr>
              <a:defRPr/>
            </a:lvl1pPr>
          </a:lstStyle>
          <a:p>
            <a:pPr>
              <a:defRPr/>
            </a:pPr>
            <a:fld id="{E334217E-FB36-452D-B63E-3A9770A63ADE}" type="datetime1">
              <a:rPr lang="ar-SA"/>
              <a:pPr>
                <a:defRPr/>
              </a:pPr>
              <a:t>05/01/33</a:t>
            </a:fld>
            <a:endParaRPr lang="ar-SA"/>
          </a:p>
        </p:txBody>
      </p:sp>
      <p:sp>
        <p:nvSpPr>
          <p:cNvPr id="21" name="Footer Placeholder 5"/>
          <p:cNvSpPr>
            <a:spLocks noGrp="1"/>
          </p:cNvSpPr>
          <p:nvPr>
            <p:ph type="ftr" sz="quarter" idx="11"/>
          </p:nvPr>
        </p:nvSpPr>
        <p:spPr/>
        <p:txBody>
          <a:bodyPr/>
          <a:lstStyle>
            <a:lvl1pPr>
              <a:defRPr/>
            </a:lvl1pPr>
          </a:lstStyle>
          <a:p>
            <a:pPr>
              <a:defRPr/>
            </a:pPr>
            <a:endParaRPr lang="ar-SA"/>
          </a:p>
        </p:txBody>
      </p:sp>
      <p:sp>
        <p:nvSpPr>
          <p:cNvPr id="22" name="Slide Number Placeholder 6"/>
          <p:cNvSpPr>
            <a:spLocks noGrp="1"/>
          </p:cNvSpPr>
          <p:nvPr>
            <p:ph type="sldNum" sz="quarter" idx="12"/>
          </p:nvPr>
        </p:nvSpPr>
        <p:spPr/>
        <p:txBody>
          <a:bodyPr/>
          <a:lstStyle>
            <a:lvl1pPr>
              <a:defRPr/>
            </a:lvl1pPr>
          </a:lstStyle>
          <a:p>
            <a:pPr>
              <a:defRPr/>
            </a:pPr>
            <a:fld id="{7A41DA8A-489B-412F-B0BF-B0B969774668}" type="slidenum">
              <a:rPr lang="ar-SA"/>
              <a:pPr>
                <a:defRPr/>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447800" y="609600"/>
            <a:ext cx="6629400" cy="1143000"/>
          </a:xfrm>
          <a:prstGeom prst="rect">
            <a:avLst/>
          </a:prstGeom>
        </p:spPr>
        <p:txBody>
          <a:bodyPr vert="horz" lIns="91440" tIns="45720" rIns="91440" bIns="45720" rtlCol="0" anchor="ctr">
            <a:normAutofit/>
            <a:scene3d>
              <a:camera prst="orthographicFront"/>
              <a:lightRig rig="threePt" dir="t"/>
            </a:scene3d>
            <a:sp3d extrusionH="25400">
              <a:bevelT w="12700" h="12700"/>
              <a:extrusionClr>
                <a:schemeClr val="bg1">
                  <a:lumMod val="10000"/>
                  <a:lumOff val="90000"/>
                </a:schemeClr>
              </a:extrusionClr>
            </a:sp3d>
          </a:bodyPr>
          <a:lstStyle/>
          <a:p>
            <a:r>
              <a:rPr lang="en-US" smtClean="0"/>
              <a:t>Click to edit Master title style</a:t>
            </a:r>
            <a:endParaRPr/>
          </a:p>
        </p:txBody>
      </p:sp>
      <p:sp>
        <p:nvSpPr>
          <p:cNvPr id="3" name="Text Placeholder 2"/>
          <p:cNvSpPr>
            <a:spLocks noGrp="1"/>
          </p:cNvSpPr>
          <p:nvPr>
            <p:ph type="body" idx="1"/>
          </p:nvPr>
        </p:nvSpPr>
        <p:spPr>
          <a:xfrm>
            <a:off x="1447800" y="1901825"/>
            <a:ext cx="6629400" cy="4224338"/>
          </a:xfrm>
          <a:prstGeom prst="ellipse">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p:style>
        <p:txBody>
          <a:bodyPr vert="horz" lIns="45720" tIns="45720" rIns="45720" bIns="45720" rtlCol="0" anchor="t" anchorCtr="0">
            <a:normAutofit/>
            <a:scene3d>
              <a:camera prst="orthographicFront"/>
              <a:lightRig rig="threePt" dir="t"/>
            </a:scene3d>
            <a:sp3d extrusionH="25400"/>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457200" y="6521450"/>
            <a:ext cx="2133600" cy="260350"/>
          </a:xfrm>
          <a:prstGeom prst="rect">
            <a:avLst/>
          </a:prstGeom>
        </p:spPr>
        <p:txBody>
          <a:bodyPr vert="horz" lIns="91440" tIns="45720" rIns="91440" bIns="45720" rtlCol="0" anchor="ctr"/>
          <a:lstStyle>
            <a:lvl1pPr algn="l" fontAlgn="auto">
              <a:spcBef>
                <a:spcPts val="0"/>
              </a:spcBef>
              <a:spcAft>
                <a:spcPts val="0"/>
              </a:spcAft>
              <a:defRPr sz="1100" smtClean="0">
                <a:solidFill>
                  <a:schemeClr val="tx1">
                    <a:tint val="75000"/>
                  </a:schemeClr>
                </a:solidFill>
                <a:latin typeface="+mn-lt"/>
                <a:cs typeface="+mn-cs"/>
              </a:defRPr>
            </a:lvl1pPr>
          </a:lstStyle>
          <a:p>
            <a:pPr>
              <a:defRPr/>
            </a:pPr>
            <a:fld id="{2E9D8C1F-9BFD-4207-A319-93B548C535CF}" type="datetime1">
              <a:rPr lang="ar-SA"/>
              <a:pPr>
                <a:defRPr/>
              </a:pPr>
              <a:t>05/01/33</a:t>
            </a:fld>
            <a:endParaRPr lang="ar-SA"/>
          </a:p>
        </p:txBody>
      </p:sp>
      <p:sp>
        <p:nvSpPr>
          <p:cNvPr id="5" name="Footer Placeholder 4"/>
          <p:cNvSpPr>
            <a:spLocks noGrp="1"/>
          </p:cNvSpPr>
          <p:nvPr>
            <p:ph type="ftr" sz="quarter" idx="3"/>
          </p:nvPr>
        </p:nvSpPr>
        <p:spPr>
          <a:xfrm>
            <a:off x="3124200" y="6521450"/>
            <a:ext cx="2895600" cy="260350"/>
          </a:xfrm>
          <a:prstGeom prst="rect">
            <a:avLst/>
          </a:prstGeom>
        </p:spPr>
        <p:txBody>
          <a:bodyPr vert="horz" lIns="91440" tIns="45720" rIns="91440" bIns="45720" rtlCol="0" anchor="ctr"/>
          <a:lstStyle>
            <a:lvl1pPr algn="ctr" fontAlgn="auto">
              <a:spcBef>
                <a:spcPts val="0"/>
              </a:spcBef>
              <a:spcAft>
                <a:spcPts val="0"/>
              </a:spcAft>
              <a:defRPr sz="1100">
                <a:solidFill>
                  <a:schemeClr val="tx1">
                    <a:tint val="75000"/>
                  </a:schemeClr>
                </a:solidFill>
                <a:latin typeface="+mn-lt"/>
                <a:cs typeface="+mn-cs"/>
              </a:defRPr>
            </a:lvl1pPr>
          </a:lstStyle>
          <a:p>
            <a:pPr>
              <a:defRPr/>
            </a:pPr>
            <a:endParaRPr lang="ar-SA"/>
          </a:p>
        </p:txBody>
      </p:sp>
      <p:sp>
        <p:nvSpPr>
          <p:cNvPr id="6" name="Slide Number Placeholder 5"/>
          <p:cNvSpPr>
            <a:spLocks noGrp="1"/>
          </p:cNvSpPr>
          <p:nvPr>
            <p:ph type="sldNum" sz="quarter" idx="4"/>
          </p:nvPr>
        </p:nvSpPr>
        <p:spPr>
          <a:xfrm>
            <a:off x="6553200" y="6521450"/>
            <a:ext cx="2133600" cy="260350"/>
          </a:xfrm>
          <a:prstGeom prst="rect">
            <a:avLst/>
          </a:prstGeom>
        </p:spPr>
        <p:txBody>
          <a:bodyPr vert="horz" lIns="91440" tIns="45720" rIns="91440" bIns="45720" rtlCol="0" anchor="ctr"/>
          <a:lstStyle>
            <a:lvl1pPr algn="r" fontAlgn="auto">
              <a:spcBef>
                <a:spcPts val="0"/>
              </a:spcBef>
              <a:spcAft>
                <a:spcPts val="0"/>
              </a:spcAft>
              <a:defRPr sz="1100" smtClean="0">
                <a:solidFill>
                  <a:schemeClr val="tx1">
                    <a:tint val="75000"/>
                  </a:schemeClr>
                </a:solidFill>
                <a:latin typeface="+mn-lt"/>
                <a:cs typeface="+mn-cs"/>
              </a:defRPr>
            </a:lvl1pPr>
          </a:lstStyle>
          <a:p>
            <a:pPr>
              <a:defRPr/>
            </a:pPr>
            <a:fld id="{E7895EBA-0E65-43F6-A96C-E4A4EFF6332B}" type="slidenum">
              <a:rPr lang="ar-SA"/>
              <a:pPr>
                <a:defRPr/>
              </a:pPr>
              <a:t>‹#›</a:t>
            </a:fld>
            <a:endParaRPr lang="ar-SA"/>
          </a:p>
        </p:txBody>
      </p:sp>
      <p:sp>
        <p:nvSpPr>
          <p:cNvPr id="59" name="Oval 58"/>
          <p:cNvSpPr/>
          <p:nvPr/>
        </p:nvSpPr>
        <p:spPr>
          <a:xfrm>
            <a:off x="685800" y="152400"/>
            <a:ext cx="914400" cy="9144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62" name="Oval 61"/>
          <p:cNvSpPr/>
          <p:nvPr/>
        </p:nvSpPr>
        <p:spPr>
          <a:xfrm>
            <a:off x="381000" y="1206500"/>
            <a:ext cx="457200" cy="457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3" name="Oval 62"/>
          <p:cNvSpPr/>
          <p:nvPr/>
        </p:nvSpPr>
        <p:spPr>
          <a:xfrm>
            <a:off x="685800" y="914400"/>
            <a:ext cx="355600" cy="3556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64" name="Oval 63"/>
          <p:cNvSpPr/>
          <p:nvPr/>
        </p:nvSpPr>
        <p:spPr>
          <a:xfrm>
            <a:off x="647700" y="1143000"/>
            <a:ext cx="431800" cy="4318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65" name="Oval 64"/>
          <p:cNvSpPr/>
          <p:nvPr/>
        </p:nvSpPr>
        <p:spPr>
          <a:xfrm>
            <a:off x="457200" y="0"/>
            <a:ext cx="762000" cy="762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6" name="Oval 65"/>
          <p:cNvSpPr/>
          <p:nvPr/>
        </p:nvSpPr>
        <p:spPr>
          <a:xfrm>
            <a:off x="1714500" y="0"/>
            <a:ext cx="355600" cy="3556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7" name="Oval 66"/>
          <p:cNvSpPr/>
          <p:nvPr/>
        </p:nvSpPr>
        <p:spPr>
          <a:xfrm>
            <a:off x="1676400" y="228600"/>
            <a:ext cx="431800" cy="4318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68" name="Oval 67"/>
          <p:cNvSpPr/>
          <p:nvPr/>
        </p:nvSpPr>
        <p:spPr>
          <a:xfrm>
            <a:off x="2019300" y="304800"/>
            <a:ext cx="203200" cy="203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69" name="Oval 68"/>
          <p:cNvSpPr/>
          <p:nvPr/>
        </p:nvSpPr>
        <p:spPr>
          <a:xfrm>
            <a:off x="1028700" y="1524000"/>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0" name="Oval 69"/>
          <p:cNvSpPr/>
          <p:nvPr/>
        </p:nvSpPr>
        <p:spPr>
          <a:xfrm>
            <a:off x="88900" y="10668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1" name="Oval 70"/>
          <p:cNvSpPr/>
          <p:nvPr/>
        </p:nvSpPr>
        <p:spPr>
          <a:xfrm>
            <a:off x="914400" y="1752600"/>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2" name="Oval 71"/>
          <p:cNvSpPr/>
          <p:nvPr/>
        </p:nvSpPr>
        <p:spPr>
          <a:xfrm>
            <a:off x="0" y="12446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3" name="Oval 72"/>
          <p:cNvSpPr/>
          <p:nvPr/>
        </p:nvSpPr>
        <p:spPr>
          <a:xfrm>
            <a:off x="152400" y="1092200"/>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74" name="Oval 73"/>
          <p:cNvSpPr/>
          <p:nvPr/>
        </p:nvSpPr>
        <p:spPr>
          <a:xfrm>
            <a:off x="304800" y="10668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7" name="Oval 76"/>
          <p:cNvSpPr/>
          <p:nvPr/>
        </p:nvSpPr>
        <p:spPr>
          <a:xfrm rot="6197586" flipV="1">
            <a:off x="7932738" y="5568950"/>
            <a:ext cx="914400" cy="914400"/>
          </a:xfrm>
          <a:prstGeom prst="ellipse">
            <a:avLst/>
          </a:prstGeom>
          <a:solidFill>
            <a:schemeClr val="tx2">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0" name="Oval 79"/>
          <p:cNvSpPr/>
          <p:nvPr/>
        </p:nvSpPr>
        <p:spPr>
          <a:xfrm rot="6197586" flipV="1">
            <a:off x="8634413" y="4733925"/>
            <a:ext cx="457200" cy="457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81" name="Oval 80"/>
          <p:cNvSpPr/>
          <p:nvPr/>
        </p:nvSpPr>
        <p:spPr>
          <a:xfrm rot="6197586" flipV="1">
            <a:off x="8293100" y="4953000"/>
            <a:ext cx="355600" cy="3556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2" name="Oval 81"/>
          <p:cNvSpPr/>
          <p:nvPr/>
        </p:nvSpPr>
        <p:spPr>
          <a:xfrm rot="6197586" flipV="1">
            <a:off x="8513763" y="4976813"/>
            <a:ext cx="431800" cy="4318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3" name="Oval 82"/>
          <p:cNvSpPr/>
          <p:nvPr/>
        </p:nvSpPr>
        <p:spPr>
          <a:xfrm rot="6197586" flipV="1">
            <a:off x="7856538" y="5295900"/>
            <a:ext cx="762000" cy="762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84" name="Oval 83"/>
          <p:cNvSpPr/>
          <p:nvPr/>
        </p:nvSpPr>
        <p:spPr>
          <a:xfrm rot="6197586" flipV="1">
            <a:off x="200025" y="5915025"/>
            <a:ext cx="215900" cy="2159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5" name="Oval 84"/>
          <p:cNvSpPr/>
          <p:nvPr/>
        </p:nvSpPr>
        <p:spPr>
          <a:xfrm rot="6197586" flipV="1">
            <a:off x="7388225" y="5767388"/>
            <a:ext cx="431800" cy="4318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6" name="Oval 85"/>
          <p:cNvSpPr/>
          <p:nvPr/>
        </p:nvSpPr>
        <p:spPr>
          <a:xfrm rot="6197586" flipV="1">
            <a:off x="7412038" y="6096000"/>
            <a:ext cx="203200" cy="203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87" name="Oval 86"/>
          <p:cNvSpPr/>
          <p:nvPr/>
        </p:nvSpPr>
        <p:spPr>
          <a:xfrm rot="6197586" flipV="1">
            <a:off x="7639050" y="6462713"/>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8" name="Oval 87"/>
          <p:cNvSpPr/>
          <p:nvPr/>
        </p:nvSpPr>
        <p:spPr>
          <a:xfrm rot="6197586" flipV="1">
            <a:off x="8607425" y="4384675"/>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9" name="Oval 88"/>
          <p:cNvSpPr/>
          <p:nvPr/>
        </p:nvSpPr>
        <p:spPr>
          <a:xfrm rot="6197586" flipV="1">
            <a:off x="7888288" y="6403975"/>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0" name="Oval 89"/>
          <p:cNvSpPr/>
          <p:nvPr/>
        </p:nvSpPr>
        <p:spPr>
          <a:xfrm rot="6197586" flipV="1">
            <a:off x="8801100" y="4338638"/>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1" name="Oval 90"/>
          <p:cNvSpPr/>
          <p:nvPr/>
        </p:nvSpPr>
        <p:spPr>
          <a:xfrm rot="6197586" flipV="1">
            <a:off x="8616950" y="4451350"/>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2" name="Oval 91"/>
          <p:cNvSpPr/>
          <p:nvPr/>
        </p:nvSpPr>
        <p:spPr>
          <a:xfrm rot="6197586" flipV="1">
            <a:off x="8558213" y="4594225"/>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5" name="Oval 94"/>
          <p:cNvSpPr/>
          <p:nvPr/>
        </p:nvSpPr>
        <p:spPr>
          <a:xfrm rot="6197586" flipV="1">
            <a:off x="242888" y="624205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6" name="Oval 95"/>
          <p:cNvSpPr/>
          <p:nvPr/>
        </p:nvSpPr>
        <p:spPr>
          <a:xfrm rot="6197586" flipV="1">
            <a:off x="436563" y="6196013"/>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7" name="Oval 96"/>
          <p:cNvSpPr/>
          <p:nvPr/>
        </p:nvSpPr>
        <p:spPr>
          <a:xfrm rot="6197586" flipV="1">
            <a:off x="254000" y="6308725"/>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auto">
              <a:spcBef>
                <a:spcPts val="0"/>
              </a:spcBef>
              <a:spcAft>
                <a:spcPts val="0"/>
              </a:spcAft>
              <a:defRPr/>
            </a:pPr>
            <a:endParaRPr/>
          </a:p>
        </p:txBody>
      </p:sp>
      <p:sp>
        <p:nvSpPr>
          <p:cNvPr id="98" name="Oval 97"/>
          <p:cNvSpPr/>
          <p:nvPr/>
        </p:nvSpPr>
        <p:spPr>
          <a:xfrm rot="6197586" flipV="1">
            <a:off x="193675" y="64516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Tree>
  </p:cSld>
  <p:clrMap bg1="lt1" tx1="dk1" bg2="lt2" tx2="dk2" accent1="accent1" accent2="accent2" accent3="accent3" accent4="accent4" accent5="accent5" accent6="accent6" hlink="hlink" folHlink="folHlink"/>
  <p:sldLayoutIdLst>
    <p:sldLayoutId id="2147483687" r:id="rId1"/>
    <p:sldLayoutId id="2147483680" r:id="rId2"/>
    <p:sldLayoutId id="2147483688" r:id="rId3"/>
    <p:sldLayoutId id="2147483681" r:id="rId4"/>
    <p:sldLayoutId id="2147483682" r:id="rId5"/>
    <p:sldLayoutId id="2147483683" r:id="rId6"/>
    <p:sldLayoutId id="2147483684" r:id="rId7"/>
    <p:sldLayoutId id="2147483689" r:id="rId8"/>
    <p:sldLayoutId id="2147483690" r:id="rId9"/>
    <p:sldLayoutId id="2147483691" r:id="rId10"/>
    <p:sldLayoutId id="2147483692" r:id="rId11"/>
    <p:sldLayoutId id="2147483685" r:id="rId12"/>
    <p:sldLayoutId id="2147483686" r:id="rId13"/>
  </p:sldLayoutIdLst>
  <p:hf hdr="0" ftr="0" dt="0"/>
  <p:txStyles>
    <p:titleStyle>
      <a:lvl1pPr algn="l" rtl="1" fontAlgn="base">
        <a:spcBef>
          <a:spcPct val="0"/>
        </a:spcBef>
        <a:spcAft>
          <a:spcPct val="0"/>
        </a:spcAft>
        <a:defRPr sz="4000" kern="1200" spc="200">
          <a:solidFill>
            <a:schemeClr val="tx1"/>
          </a:solidFill>
          <a:latin typeface="+mj-lt"/>
          <a:ea typeface="+mj-ea"/>
          <a:cs typeface="+mj-cs"/>
        </a:defRPr>
      </a:lvl1pPr>
      <a:lvl2pPr algn="l" rtl="1" fontAlgn="base">
        <a:spcBef>
          <a:spcPct val="0"/>
        </a:spcBef>
        <a:spcAft>
          <a:spcPct val="0"/>
        </a:spcAft>
        <a:defRPr sz="4000">
          <a:solidFill>
            <a:schemeClr val="tx1"/>
          </a:solidFill>
          <a:latin typeface="Impact" pitchFamily="34" charset="0"/>
          <a:cs typeface="Tahoma" pitchFamily="34" charset="0"/>
        </a:defRPr>
      </a:lvl2pPr>
      <a:lvl3pPr algn="l" rtl="1" fontAlgn="base">
        <a:spcBef>
          <a:spcPct val="0"/>
        </a:spcBef>
        <a:spcAft>
          <a:spcPct val="0"/>
        </a:spcAft>
        <a:defRPr sz="4000">
          <a:solidFill>
            <a:schemeClr val="tx1"/>
          </a:solidFill>
          <a:latin typeface="Impact" pitchFamily="34" charset="0"/>
          <a:cs typeface="Tahoma" pitchFamily="34" charset="0"/>
        </a:defRPr>
      </a:lvl3pPr>
      <a:lvl4pPr algn="l" rtl="1" fontAlgn="base">
        <a:spcBef>
          <a:spcPct val="0"/>
        </a:spcBef>
        <a:spcAft>
          <a:spcPct val="0"/>
        </a:spcAft>
        <a:defRPr sz="4000">
          <a:solidFill>
            <a:schemeClr val="tx1"/>
          </a:solidFill>
          <a:latin typeface="Impact" pitchFamily="34" charset="0"/>
          <a:cs typeface="Tahoma" pitchFamily="34" charset="0"/>
        </a:defRPr>
      </a:lvl4pPr>
      <a:lvl5pPr algn="l" rtl="1" fontAlgn="base">
        <a:spcBef>
          <a:spcPct val="0"/>
        </a:spcBef>
        <a:spcAft>
          <a:spcPct val="0"/>
        </a:spcAft>
        <a:defRPr sz="4000">
          <a:solidFill>
            <a:schemeClr val="tx1"/>
          </a:solidFill>
          <a:latin typeface="Impact" pitchFamily="34" charset="0"/>
          <a:cs typeface="Tahoma" pitchFamily="34" charset="0"/>
        </a:defRPr>
      </a:lvl5pPr>
      <a:lvl6pPr marL="457200" algn="l" rtl="1" fontAlgn="base">
        <a:spcBef>
          <a:spcPct val="0"/>
        </a:spcBef>
        <a:spcAft>
          <a:spcPct val="0"/>
        </a:spcAft>
        <a:defRPr sz="4000">
          <a:solidFill>
            <a:schemeClr val="tx1"/>
          </a:solidFill>
          <a:latin typeface="Impact" pitchFamily="34" charset="0"/>
          <a:cs typeface="Tahoma" pitchFamily="34" charset="0"/>
        </a:defRPr>
      </a:lvl6pPr>
      <a:lvl7pPr marL="914400" algn="l" rtl="1" fontAlgn="base">
        <a:spcBef>
          <a:spcPct val="0"/>
        </a:spcBef>
        <a:spcAft>
          <a:spcPct val="0"/>
        </a:spcAft>
        <a:defRPr sz="4000">
          <a:solidFill>
            <a:schemeClr val="tx1"/>
          </a:solidFill>
          <a:latin typeface="Impact" pitchFamily="34" charset="0"/>
          <a:cs typeface="Tahoma" pitchFamily="34" charset="0"/>
        </a:defRPr>
      </a:lvl7pPr>
      <a:lvl8pPr marL="1371600" algn="l" rtl="1" fontAlgn="base">
        <a:spcBef>
          <a:spcPct val="0"/>
        </a:spcBef>
        <a:spcAft>
          <a:spcPct val="0"/>
        </a:spcAft>
        <a:defRPr sz="4000">
          <a:solidFill>
            <a:schemeClr val="tx1"/>
          </a:solidFill>
          <a:latin typeface="Impact" pitchFamily="34" charset="0"/>
          <a:cs typeface="Tahoma" pitchFamily="34" charset="0"/>
        </a:defRPr>
      </a:lvl8pPr>
      <a:lvl9pPr marL="1828800" algn="l" rtl="1" fontAlgn="base">
        <a:spcBef>
          <a:spcPct val="0"/>
        </a:spcBef>
        <a:spcAft>
          <a:spcPct val="0"/>
        </a:spcAft>
        <a:defRPr sz="4000">
          <a:solidFill>
            <a:schemeClr val="tx1"/>
          </a:solidFill>
          <a:latin typeface="Impact" pitchFamily="34" charset="0"/>
          <a:cs typeface="Tahoma" pitchFamily="34" charset="0"/>
        </a:defRPr>
      </a:lvl9pPr>
    </p:titleStyle>
    <p:bodyStyle>
      <a:lvl1pPr marL="228600" indent="-228600" algn="r" rtl="1" fontAlgn="base">
        <a:spcBef>
          <a:spcPts val="1800"/>
        </a:spcBef>
        <a:spcAft>
          <a:spcPct val="0"/>
        </a:spcAft>
        <a:buFont typeface="Wingdings" pitchFamily="2" charset="2"/>
        <a:buChar char=""/>
        <a:defRPr kern="1200">
          <a:solidFill>
            <a:schemeClr val="tx1"/>
          </a:solidFill>
          <a:effectLst>
            <a:outerShdw blurRad="76200" sx="101000" sy="101000" algn="ctr" rotWithShape="0">
              <a:schemeClr val="tx1">
                <a:lumMod val="85000"/>
                <a:alpha val="40000"/>
              </a:schemeClr>
            </a:outerShdw>
          </a:effectLst>
          <a:latin typeface="+mn-lt"/>
          <a:ea typeface="+mn-ea"/>
          <a:cs typeface="+mn-cs"/>
        </a:defRPr>
      </a:lvl1pPr>
      <a:lvl2pPr marL="514350" indent="-228600" algn="r" rtl="1" fontAlgn="base">
        <a:spcBef>
          <a:spcPts val="1000"/>
        </a:spcBef>
        <a:spcAft>
          <a:spcPct val="0"/>
        </a:spcAft>
        <a:buFont typeface="Arial" pitchFamily="34" charset="0"/>
        <a:buChar char="•"/>
        <a:defRPr kern="1200">
          <a:solidFill>
            <a:schemeClr val="tx1"/>
          </a:solidFill>
          <a:effectLst>
            <a:outerShdw blurRad="76200" sx="101000" sy="101000" algn="ctr" rotWithShape="0">
              <a:schemeClr val="tx1">
                <a:lumMod val="85000"/>
                <a:alpha val="40000"/>
              </a:schemeClr>
            </a:outerShdw>
          </a:effectLst>
          <a:latin typeface="+mn-lt"/>
          <a:ea typeface="+mn-ea"/>
          <a:cs typeface="+mn-cs"/>
        </a:defRPr>
      </a:lvl2pPr>
      <a:lvl3pPr marL="806450" indent="-228600" algn="r" rtl="1" fontAlgn="base">
        <a:spcBef>
          <a:spcPts val="1000"/>
        </a:spcBef>
        <a:spcAft>
          <a:spcPct val="0"/>
        </a:spcAft>
        <a:buFont typeface="Wingdings" pitchFamily="2" charset="2"/>
        <a:buChar char=""/>
        <a:defRPr kern="1200">
          <a:solidFill>
            <a:schemeClr val="tx1"/>
          </a:solidFill>
          <a:effectLst>
            <a:outerShdw blurRad="76200" sx="101000" sy="101000" algn="ctr" rotWithShape="0">
              <a:schemeClr val="tx1">
                <a:lumMod val="85000"/>
                <a:alpha val="40000"/>
              </a:schemeClr>
            </a:outerShdw>
          </a:effectLst>
          <a:latin typeface="+mn-lt"/>
          <a:ea typeface="+mn-ea"/>
          <a:cs typeface="+mn-cs"/>
        </a:defRPr>
      </a:lvl3pPr>
      <a:lvl4pPr marL="1089025" indent="-228600" algn="r" rtl="1" fontAlgn="base">
        <a:spcBef>
          <a:spcPts val="1000"/>
        </a:spcBef>
        <a:spcAft>
          <a:spcPct val="0"/>
        </a:spcAft>
        <a:buFont typeface="Arial" pitchFamily="34" charset="0"/>
        <a:buChar char="•"/>
        <a:defRPr kern="1200">
          <a:solidFill>
            <a:schemeClr val="tx1"/>
          </a:solidFill>
          <a:effectLst>
            <a:outerShdw blurRad="76200" sx="101000" sy="101000" algn="ctr" rotWithShape="0">
              <a:schemeClr val="tx1">
                <a:lumMod val="85000"/>
                <a:alpha val="40000"/>
              </a:schemeClr>
            </a:outerShdw>
          </a:effectLst>
          <a:latin typeface="+mn-lt"/>
          <a:ea typeface="+mn-ea"/>
          <a:cs typeface="+mn-cs"/>
        </a:defRPr>
      </a:lvl4pPr>
      <a:lvl5pPr marL="1371600" indent="-228600" algn="r" rtl="1" fontAlgn="base">
        <a:spcBef>
          <a:spcPts val="1000"/>
        </a:spcBef>
        <a:spcAft>
          <a:spcPct val="0"/>
        </a:spcAft>
        <a:buFont typeface="Wingdings" pitchFamily="2" charset="2"/>
        <a:buChar char="l"/>
        <a:defRPr kern="1200">
          <a:solidFill>
            <a:schemeClr val="tx1"/>
          </a:solidFill>
          <a:effectLst>
            <a:outerShdw blurRad="76200" sx="101000" sy="101000" algn="ctr" rotWithShape="0">
              <a:schemeClr val="tx1">
                <a:lumMod val="85000"/>
                <a:alpha val="40000"/>
              </a:schemeClr>
            </a:outerShdw>
          </a:effectLst>
          <a:latin typeface="+mn-lt"/>
          <a:ea typeface="+mn-ea"/>
          <a:cs typeface="+mn-cs"/>
        </a:defRPr>
      </a:lvl5pPr>
      <a:lvl6pPr marL="1600200" indent="-228600" algn="r" defTabSz="914400" rtl="1" eaLnBrk="1" latinLnBrk="0" hangingPunct="1">
        <a:spcBef>
          <a:spcPts val="1000"/>
        </a:spcBef>
        <a:buFont typeface="Arial" pitchFamily="34" charset="0"/>
        <a:buChar char="•"/>
        <a:defRPr sz="1800" kern="1200">
          <a:solidFill>
            <a:schemeClr val="tx1"/>
          </a:solidFill>
          <a:latin typeface="+mn-lt"/>
          <a:ea typeface="+mn-ea"/>
          <a:cs typeface="+mn-cs"/>
        </a:defRPr>
      </a:lvl6pPr>
      <a:lvl7pPr marL="1828800" indent="-228600" algn="r" defTabSz="914400" rtl="1" eaLnBrk="1" latinLnBrk="0" hangingPunct="1">
        <a:spcBef>
          <a:spcPts val="1000"/>
        </a:spcBef>
        <a:buFont typeface="Wingdings" pitchFamily="2" charset="2"/>
        <a:buChar char=""/>
        <a:defRPr sz="1800" kern="1200">
          <a:solidFill>
            <a:schemeClr val="tx1"/>
          </a:solidFill>
          <a:latin typeface="+mn-lt"/>
          <a:ea typeface="+mn-ea"/>
          <a:cs typeface="+mn-cs"/>
        </a:defRPr>
      </a:lvl7pPr>
      <a:lvl8pPr marL="2057400" indent="-228600" algn="r" defTabSz="914400" rtl="1" eaLnBrk="1" latinLnBrk="0" hangingPunct="1">
        <a:spcBef>
          <a:spcPts val="1000"/>
        </a:spcBef>
        <a:buFont typeface="Arial" pitchFamily="34" charset="0"/>
        <a:buChar char="•"/>
        <a:defRPr sz="1800" kern="1200">
          <a:solidFill>
            <a:schemeClr val="tx1"/>
          </a:solidFill>
          <a:latin typeface="+mn-lt"/>
          <a:ea typeface="+mn-ea"/>
          <a:cs typeface="+mn-cs"/>
        </a:defRPr>
      </a:lvl8pPr>
      <a:lvl9pPr marL="2286000" indent="-228600" algn="r" defTabSz="914400" rtl="1" eaLnBrk="1" latinLnBrk="0" hangingPunct="1">
        <a:spcBef>
          <a:spcPts val="1000"/>
        </a:spcBef>
        <a:buFont typeface="Wingdings" pitchFamily="2" charset="2"/>
        <a:buChar char=""/>
        <a:defRPr sz="1800" kern="1200" baseline="0">
          <a:solidFill>
            <a:schemeClr val="tx1"/>
          </a:solidFill>
          <a:latin typeface="+mn-lt"/>
          <a:ea typeface="+mn-ea"/>
          <a:cs typeface="+mn-cs"/>
        </a:defRPr>
      </a:lvl9pPr>
    </p:bodyStyle>
    <p:otherStyle>
      <a:defPPr>
        <a:defRP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71472" y="1071546"/>
            <a:ext cx="7086600" cy="1470025"/>
          </a:xfrm>
          <a:prstGeom prst="rect">
            <a:avLst/>
          </a:prstGeom>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Aft>
                <a:spcPts val="0"/>
              </a:spcAft>
              <a:defRPr/>
            </a:pPr>
            <a:r>
              <a:rPr lang="ar-SA" sz="4800" b="1" spc="50" dirty="0">
                <a:ln w="11430"/>
                <a:effectLst>
                  <a:outerShdw blurRad="76200" dist="50800" dir="5400000" algn="tl" rotWithShape="0">
                    <a:srgbClr val="000000">
                      <a:alpha val="65000"/>
                    </a:srgbClr>
                  </a:outerShdw>
                </a:effectLst>
                <a:latin typeface="+mn-lt"/>
                <a:ea typeface="Arial Unicode MS" pitchFamily="34" charset="-128"/>
                <a:cs typeface="Arial Unicode MS" pitchFamily="34" charset="-128"/>
              </a:rPr>
              <a:t>قـواعــــد الـبـيــانــات</a:t>
            </a:r>
            <a:r>
              <a:rPr lang="ar-SA" sz="4800" b="1" spc="50">
                <a:ln w="11430"/>
                <a:effectLst>
                  <a:outerShdw blurRad="76200" dist="50800" dir="5400000" algn="tl" rotWithShape="0">
                    <a:srgbClr val="000000">
                      <a:alpha val="65000"/>
                    </a:srgbClr>
                  </a:outerShdw>
                </a:effectLst>
                <a:latin typeface="+mn-lt"/>
                <a:ea typeface="Arial Unicode MS" pitchFamily="34" charset="-128"/>
                <a:cs typeface="Arial Unicode MS" pitchFamily="34" charset="-128"/>
              </a:rPr>
              <a:t/>
            </a:r>
            <a:br>
              <a:rPr lang="ar-SA" sz="4800" b="1" spc="50">
                <a:ln w="11430"/>
                <a:effectLst>
                  <a:outerShdw blurRad="76200" dist="50800" dir="5400000" algn="tl" rotWithShape="0">
                    <a:srgbClr val="000000">
                      <a:alpha val="65000"/>
                    </a:srgbClr>
                  </a:outerShdw>
                </a:effectLst>
                <a:latin typeface="+mn-lt"/>
                <a:ea typeface="Arial Unicode MS" pitchFamily="34" charset="-128"/>
                <a:cs typeface="Arial Unicode MS" pitchFamily="34" charset="-128"/>
              </a:rPr>
            </a:br>
            <a:endParaRPr lang="ar-SA" sz="4800" b="1" u="sng" spc="50" dirty="0">
              <a:ln w="11430"/>
              <a:effectLst>
                <a:outerShdw blurRad="76200" dist="50800" dir="5400000" algn="tl" rotWithShape="0">
                  <a:srgbClr val="000000">
                    <a:alpha val="65000"/>
                  </a:srgbClr>
                </a:outerShdw>
              </a:effectLst>
              <a:latin typeface="+mn-lt"/>
              <a:ea typeface="Arial Unicode MS" pitchFamily="34" charset="-128"/>
              <a:cs typeface="Arial Unicode MS" pitchFamily="34" charset="-128"/>
            </a:endParaRPr>
          </a:p>
        </p:txBody>
      </p:sp>
      <p:sp>
        <p:nvSpPr>
          <p:cNvPr id="5" name="Subtitle 2"/>
          <p:cNvSpPr txBox="1">
            <a:spLocks/>
          </p:cNvSpPr>
          <p:nvPr/>
        </p:nvSpPr>
        <p:spPr>
          <a:xfrm>
            <a:off x="571472" y="2714620"/>
            <a:ext cx="8286808" cy="2214578"/>
          </a:xfrm>
          <a:prstGeom prst="ellipse">
            <a:avLst/>
          </a:prstGeom>
          <a:solidFill>
            <a:schemeClr val="tx2">
              <a:alpha val="20000"/>
            </a:schemeClr>
          </a:solidFill>
          <a:ln w="44450" cap="flat" cmpd="sng" algn="ctr">
            <a:noFill/>
            <a:prstDash val="solid"/>
          </a:ln>
          <a:effectLst/>
        </p:spPr>
        <p:txBody>
          <a:bodyPr lIns="45720" rIns="45720" anchor="ctr">
            <a:scene3d>
              <a:camera prst="orthographicFront"/>
              <a:lightRig rig="threePt" dir="t"/>
            </a:scene3d>
            <a:sp3d extrusionH="25400"/>
          </a:bodyPr>
          <a:lstStyle/>
          <a:p>
            <a:pPr algn="ctr" fontAlgn="auto">
              <a:spcBef>
                <a:spcPts val="1800"/>
              </a:spcBef>
              <a:spcAft>
                <a:spcPts val="0"/>
              </a:spcAft>
              <a:buFont typeface="Wingdings" pitchFamily="2" charset="2"/>
              <a:buNone/>
              <a:defRPr/>
            </a:pPr>
            <a:r>
              <a:rPr lang="ar-SA" sz="3200" b="1" u="sng" dirty="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المحاضرة </a:t>
            </a:r>
            <a:r>
              <a:rPr lang="ar-SA" sz="3200" b="1" u="sng" dirty="0" smtClean="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السادسة</a:t>
            </a:r>
            <a:endParaRPr lang="ar-SA" sz="3200" b="1" u="sng" dirty="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endParaRPr>
          </a:p>
          <a:p>
            <a:pPr algn="ctr" fontAlgn="auto">
              <a:spcBef>
                <a:spcPts val="1800"/>
              </a:spcBef>
              <a:spcAft>
                <a:spcPts val="0"/>
              </a:spcAft>
              <a:buFont typeface="Wingdings" pitchFamily="2" charset="2"/>
              <a:buNone/>
              <a:defRPr/>
            </a:pPr>
            <a:r>
              <a:rPr lang="ar-SA" sz="2500" b="1" u="sng" dirty="0" smtClean="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الاستعلام </a:t>
            </a:r>
            <a:r>
              <a:rPr lang="ar-SA" sz="2500" b="1" u="sng" dirty="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في أكسس 2007</a:t>
            </a:r>
          </a:p>
        </p:txBody>
      </p:sp>
      <p:sp>
        <p:nvSpPr>
          <p:cNvPr id="7" name="Slide Number Placeholder 6"/>
          <p:cNvSpPr>
            <a:spLocks noGrp="1"/>
          </p:cNvSpPr>
          <p:nvPr>
            <p:ph type="sldNum" sz="quarter" idx="12"/>
          </p:nvPr>
        </p:nvSpPr>
        <p:spPr>
          <a:xfrm>
            <a:off x="8143875" y="6286500"/>
            <a:ext cx="609600" cy="260350"/>
          </a:xfrm>
          <a:solidFill>
            <a:schemeClr val="bg2"/>
          </a:solidFill>
        </p:spPr>
        <p:txBody>
          <a:bodyPr/>
          <a:lstStyle/>
          <a:p>
            <a:pPr>
              <a:defRPr/>
            </a:pPr>
            <a:fld id="{5535E5DF-54A4-4AFD-B41D-CF558C0385DF}" type="slidenum">
              <a:rPr lang="ar-SA" b="1">
                <a:solidFill>
                  <a:schemeClr val="tx1"/>
                </a:solidFill>
              </a:rPr>
              <a:pPr>
                <a:defRPr/>
              </a:pPr>
              <a:t>1</a:t>
            </a:fld>
            <a:endParaRPr lang="ar-SA" b="1"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19C5EAB7-173B-4EA4-AA1C-C5C14A68248C}" type="slidenum">
              <a:rPr lang="ar-SA" b="1">
                <a:solidFill>
                  <a:schemeClr val="tx1"/>
                </a:solidFill>
              </a:rPr>
              <a:pPr algn="ctr">
                <a:defRPr/>
              </a:pPr>
              <a:t>10</a:t>
            </a:fld>
            <a:endParaRPr lang="ar-SA" b="1">
              <a:solidFill>
                <a:schemeClr val="tx1"/>
              </a:solidFill>
            </a:endParaRPr>
          </a:p>
        </p:txBody>
      </p:sp>
      <p:pic>
        <p:nvPicPr>
          <p:cNvPr id="8194" name="Picture 2"/>
          <p:cNvPicPr>
            <a:picLocks noChangeAspect="1" noChangeArrowheads="1"/>
          </p:cNvPicPr>
          <p:nvPr/>
        </p:nvPicPr>
        <p:blipFill>
          <a:blip r:embed="rId2" cstate="print"/>
          <a:srcRect/>
          <a:stretch>
            <a:fillRect/>
          </a:stretch>
        </p:blipFill>
        <p:spPr bwMode="auto">
          <a:xfrm>
            <a:off x="642910" y="428604"/>
            <a:ext cx="7888057" cy="59400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DCDA7750-EE1E-4A38-97E7-7534EC9E4841}" type="slidenum">
              <a:rPr lang="ar-SA" b="1">
                <a:solidFill>
                  <a:schemeClr val="tx1"/>
                </a:solidFill>
              </a:rPr>
              <a:pPr algn="ctr">
                <a:defRPr/>
              </a:pPr>
              <a:t>11</a:t>
            </a:fld>
            <a:endParaRPr lang="ar-SA" b="1">
              <a:solidFill>
                <a:schemeClr val="tx1"/>
              </a:solidFill>
            </a:endParaRPr>
          </a:p>
        </p:txBody>
      </p:sp>
      <p:pic>
        <p:nvPicPr>
          <p:cNvPr id="9218" name="Picture 2"/>
          <p:cNvPicPr>
            <a:picLocks noChangeAspect="1" noChangeArrowheads="1"/>
          </p:cNvPicPr>
          <p:nvPr/>
        </p:nvPicPr>
        <p:blipFill>
          <a:blip r:embed="rId2" cstate="print"/>
          <a:srcRect/>
          <a:stretch>
            <a:fillRect/>
          </a:stretch>
        </p:blipFill>
        <p:spPr bwMode="auto">
          <a:xfrm>
            <a:off x="428596" y="428604"/>
            <a:ext cx="7962803" cy="59400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97B542F1-364F-47DA-8284-D172AB361205}" type="slidenum">
              <a:rPr lang="ar-SA" b="1">
                <a:solidFill>
                  <a:schemeClr val="tx1"/>
                </a:solidFill>
              </a:rPr>
              <a:pPr algn="ctr">
                <a:defRPr/>
              </a:pPr>
              <a:t>12</a:t>
            </a:fld>
            <a:endParaRPr lang="ar-SA" b="1">
              <a:solidFill>
                <a:schemeClr val="tx1"/>
              </a:solidFill>
            </a:endParaRPr>
          </a:p>
        </p:txBody>
      </p:sp>
      <p:pic>
        <p:nvPicPr>
          <p:cNvPr id="10242" name="Picture 2"/>
          <p:cNvPicPr>
            <a:picLocks noChangeAspect="1" noChangeArrowheads="1"/>
          </p:cNvPicPr>
          <p:nvPr/>
        </p:nvPicPr>
        <p:blipFill>
          <a:blip r:embed="rId2" cstate="print"/>
          <a:srcRect/>
          <a:stretch>
            <a:fillRect/>
          </a:stretch>
        </p:blipFill>
        <p:spPr bwMode="auto">
          <a:xfrm>
            <a:off x="571472" y="357166"/>
            <a:ext cx="7895210" cy="59400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08D736E2-F9FF-4CBD-9FD2-B8AA51E10014}" type="slidenum">
              <a:rPr lang="ar-SA" b="1">
                <a:solidFill>
                  <a:schemeClr val="tx1"/>
                </a:solidFill>
              </a:rPr>
              <a:pPr algn="ctr">
                <a:defRPr/>
              </a:pPr>
              <a:t>13</a:t>
            </a:fld>
            <a:endParaRPr lang="ar-SA" b="1">
              <a:solidFill>
                <a:schemeClr val="tx1"/>
              </a:solidFill>
            </a:endParaRPr>
          </a:p>
        </p:txBody>
      </p:sp>
      <p:pic>
        <p:nvPicPr>
          <p:cNvPr id="11266" name="Picture 2"/>
          <p:cNvPicPr>
            <a:picLocks noChangeAspect="1" noChangeArrowheads="1"/>
          </p:cNvPicPr>
          <p:nvPr/>
        </p:nvPicPr>
        <p:blipFill>
          <a:blip r:embed="rId2" cstate="print"/>
          <a:srcRect/>
          <a:stretch>
            <a:fillRect/>
          </a:stretch>
        </p:blipFill>
        <p:spPr bwMode="auto">
          <a:xfrm>
            <a:off x="785785" y="357166"/>
            <a:ext cx="7987914" cy="59400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a:solidFill>
            <a:schemeClr val="bg2"/>
          </a:solidFill>
        </p:spPr>
        <p:txBody>
          <a:bodyPr vert="horz" lIns="91440" tIns="45720" rIns="91440" bIns="45720" rtlCol="0" anchor="ctr"/>
          <a:lstStyle/>
          <a:p>
            <a:pPr algn="ctr">
              <a:defRPr/>
            </a:pPr>
            <a:fld id="{531E6A03-11E5-4CE3-82D7-F048DCB7DBF3}" type="slidenum">
              <a:rPr lang="ar-SA" b="1">
                <a:solidFill>
                  <a:schemeClr val="tx1"/>
                </a:solidFill>
              </a:rPr>
              <a:pPr algn="ctr">
                <a:defRPr/>
              </a:pPr>
              <a:t>14</a:t>
            </a:fld>
            <a:endParaRPr lang="ar-SA" b="1">
              <a:solidFill>
                <a:schemeClr val="tx1"/>
              </a:solidFill>
            </a:endParaRPr>
          </a:p>
        </p:txBody>
      </p:sp>
      <p:pic>
        <p:nvPicPr>
          <p:cNvPr id="12290" name="Picture 2"/>
          <p:cNvPicPr>
            <a:picLocks noChangeAspect="1" noChangeArrowheads="1"/>
          </p:cNvPicPr>
          <p:nvPr/>
        </p:nvPicPr>
        <p:blipFill>
          <a:blip r:embed="rId2" cstate="print"/>
          <a:srcRect/>
          <a:stretch>
            <a:fillRect/>
          </a:stretch>
        </p:blipFill>
        <p:spPr bwMode="auto">
          <a:xfrm>
            <a:off x="642910" y="357166"/>
            <a:ext cx="7930653" cy="59400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D8DC5760-C0E8-4AC1-BBB9-620360D47E04}" type="slidenum">
              <a:rPr lang="ar-SA" b="1">
                <a:solidFill>
                  <a:schemeClr val="tx1"/>
                </a:solidFill>
              </a:rPr>
              <a:pPr algn="ctr">
                <a:defRPr/>
              </a:pPr>
              <a:t>15</a:t>
            </a:fld>
            <a:endParaRPr lang="ar-SA" b="1">
              <a:solidFill>
                <a:schemeClr val="tx1"/>
              </a:solidFill>
            </a:endParaRPr>
          </a:p>
        </p:txBody>
      </p:sp>
      <p:pic>
        <p:nvPicPr>
          <p:cNvPr id="14338" name="Picture 2"/>
          <p:cNvPicPr>
            <a:picLocks noChangeAspect="1" noChangeArrowheads="1"/>
          </p:cNvPicPr>
          <p:nvPr/>
        </p:nvPicPr>
        <p:blipFill>
          <a:blip r:embed="rId2" cstate="print"/>
          <a:srcRect/>
          <a:stretch>
            <a:fillRect/>
          </a:stretch>
        </p:blipFill>
        <p:spPr bwMode="auto">
          <a:xfrm>
            <a:off x="642910" y="357166"/>
            <a:ext cx="7944887" cy="5940000"/>
          </a:xfrm>
          <a:prstGeom prst="rect">
            <a:avLst/>
          </a:prstGeom>
          <a:noFill/>
          <a:ln w="9525">
            <a:noFill/>
            <a:miter lim="800000"/>
            <a:headEnd/>
            <a:tailEnd/>
          </a:ln>
        </p:spPr>
      </p:pic>
      <p:sp>
        <p:nvSpPr>
          <p:cNvPr id="4" name="Rectangular Callout 3"/>
          <p:cNvSpPr/>
          <p:nvPr/>
        </p:nvSpPr>
        <p:spPr>
          <a:xfrm>
            <a:off x="5286380" y="4214818"/>
            <a:ext cx="2500330" cy="500066"/>
          </a:xfrm>
          <a:prstGeom prst="wedgeRectCallout">
            <a:avLst>
              <a:gd name="adj1" fmla="val -69251"/>
              <a:gd name="adj2" fmla="val -353655"/>
            </a:avLst>
          </a:prstGeom>
          <a:solidFill>
            <a:srgbClr val="FDD7DD"/>
          </a:solidFill>
          <a:ln w="9525">
            <a:solidFill>
              <a:srgbClr val="F7354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rgbClr val="800000"/>
                </a:solidFill>
                <a:latin typeface="Arial" pitchFamily="34" charset="0"/>
                <a:cs typeface="Arial" pitchFamily="34" charset="0"/>
              </a:rPr>
              <a:t>كرر العملية اختار جدول اخر لاختيار حقول اخري</a:t>
            </a:r>
            <a:endParaRPr lang="ar-SA" dirty="0">
              <a:solidFill>
                <a:srgbClr val="800000"/>
              </a:solidFill>
              <a:latin typeface="Arial" pitchFamily="34" charset="0"/>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85473404-9FAE-466B-9DF5-2F901CE8FF1C}" type="slidenum">
              <a:rPr lang="ar-SA" b="1">
                <a:solidFill>
                  <a:schemeClr val="tx1"/>
                </a:solidFill>
              </a:rPr>
              <a:pPr algn="ctr">
                <a:defRPr/>
              </a:pPr>
              <a:t>16</a:t>
            </a:fld>
            <a:endParaRPr lang="ar-SA" b="1">
              <a:solidFill>
                <a:schemeClr val="tx1"/>
              </a:solidFill>
            </a:endParaRPr>
          </a:p>
        </p:txBody>
      </p:sp>
      <p:pic>
        <p:nvPicPr>
          <p:cNvPr id="13314" name="Picture 2"/>
          <p:cNvPicPr>
            <a:picLocks noChangeAspect="1" noChangeArrowheads="1"/>
          </p:cNvPicPr>
          <p:nvPr/>
        </p:nvPicPr>
        <p:blipFill>
          <a:blip r:embed="rId2" cstate="print"/>
          <a:srcRect/>
          <a:stretch>
            <a:fillRect/>
          </a:stretch>
        </p:blipFill>
        <p:spPr bwMode="auto">
          <a:xfrm>
            <a:off x="642910" y="428604"/>
            <a:ext cx="7881103" cy="59400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solidFill>
            <a:schemeClr val="bg2"/>
          </a:solidFill>
        </p:spPr>
        <p:txBody>
          <a:bodyPr vert="horz" lIns="91440" tIns="45720" rIns="91440" bIns="45720" rtlCol="0" anchor="ctr"/>
          <a:lstStyle/>
          <a:p>
            <a:pPr algn="ctr">
              <a:defRPr/>
            </a:pPr>
            <a:fld id="{D9016961-88F4-425E-99D6-D352A1A39BF7}" type="slidenum">
              <a:rPr lang="ar-SA" b="1">
                <a:solidFill>
                  <a:schemeClr val="tx1"/>
                </a:solidFill>
              </a:rPr>
              <a:pPr algn="ctr">
                <a:defRPr/>
              </a:pPr>
              <a:t>17</a:t>
            </a:fld>
            <a:endParaRPr lang="ar-SA" b="1">
              <a:solidFill>
                <a:schemeClr val="tx1"/>
              </a:solidFill>
            </a:endParaRPr>
          </a:p>
        </p:txBody>
      </p:sp>
      <p:pic>
        <p:nvPicPr>
          <p:cNvPr id="15362" name="Picture 2"/>
          <p:cNvPicPr>
            <a:picLocks noChangeAspect="1" noChangeArrowheads="1"/>
          </p:cNvPicPr>
          <p:nvPr/>
        </p:nvPicPr>
        <p:blipFill>
          <a:blip r:embed="rId2" cstate="print"/>
          <a:srcRect/>
          <a:stretch>
            <a:fillRect/>
          </a:stretch>
        </p:blipFill>
        <p:spPr bwMode="auto">
          <a:xfrm>
            <a:off x="500034" y="428604"/>
            <a:ext cx="7930653" cy="59400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EE6916BC-8D25-467D-8E26-E242BCAD3C44}" type="slidenum">
              <a:rPr lang="ar-SA" b="1">
                <a:solidFill>
                  <a:schemeClr val="tx1"/>
                </a:solidFill>
              </a:rPr>
              <a:pPr algn="ctr">
                <a:defRPr/>
              </a:pPr>
              <a:t>18</a:t>
            </a:fld>
            <a:endParaRPr lang="ar-SA" b="1">
              <a:solidFill>
                <a:schemeClr val="tx1"/>
              </a:solidFill>
            </a:endParaRPr>
          </a:p>
        </p:txBody>
      </p:sp>
      <p:pic>
        <p:nvPicPr>
          <p:cNvPr id="16386" name="Picture 2"/>
          <p:cNvPicPr>
            <a:picLocks noChangeAspect="1" noChangeArrowheads="1"/>
          </p:cNvPicPr>
          <p:nvPr/>
        </p:nvPicPr>
        <p:blipFill>
          <a:blip r:embed="rId2" cstate="print"/>
          <a:srcRect/>
          <a:stretch>
            <a:fillRect/>
          </a:stretch>
        </p:blipFill>
        <p:spPr bwMode="auto">
          <a:xfrm>
            <a:off x="571472" y="428604"/>
            <a:ext cx="7937807" cy="59400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1AD824AD-B304-4740-BBDE-C68B2012CD9A}" type="slidenum">
              <a:rPr lang="ar-SA" b="1">
                <a:solidFill>
                  <a:schemeClr val="tx1"/>
                </a:solidFill>
              </a:rPr>
              <a:pPr algn="ctr">
                <a:defRPr/>
              </a:pPr>
              <a:t>19</a:t>
            </a:fld>
            <a:endParaRPr lang="ar-SA" b="1">
              <a:solidFill>
                <a:schemeClr val="tx1"/>
              </a:solidFill>
            </a:endParaRPr>
          </a:p>
        </p:txBody>
      </p:sp>
      <p:pic>
        <p:nvPicPr>
          <p:cNvPr id="17410" name="Picture 2"/>
          <p:cNvPicPr>
            <a:picLocks noChangeAspect="1" noChangeArrowheads="1"/>
          </p:cNvPicPr>
          <p:nvPr/>
        </p:nvPicPr>
        <p:blipFill>
          <a:blip r:embed="rId2" cstate="print"/>
          <a:srcRect/>
          <a:stretch>
            <a:fillRect/>
          </a:stretch>
        </p:blipFill>
        <p:spPr bwMode="auto">
          <a:xfrm>
            <a:off x="642910" y="428604"/>
            <a:ext cx="7923563" cy="59400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7290" y="357166"/>
            <a:ext cx="7429552" cy="500066"/>
          </a:xfrm>
        </p:spPr>
        <p:txBody>
          <a:bodyPr/>
          <a:lstStyle/>
          <a:p>
            <a:pPr algn="r" fontAlgn="auto">
              <a:spcAft>
                <a:spcPts val="0"/>
              </a:spcAft>
              <a:defRPr/>
            </a:pPr>
            <a:r>
              <a:rPr lang="ar-SA" sz="2000" b="1" u="sng" dirty="0" smtClean="0"/>
              <a:t>اولا: الاستعلام ألبسيط من معالج الاستعلامات:-</a:t>
            </a:r>
            <a:endParaRPr lang="ar-SA" sz="2000" u="sng" dirty="0"/>
          </a:p>
        </p:txBody>
      </p:sp>
      <p:sp>
        <p:nvSpPr>
          <p:cNvPr id="10" name="Slide Number Placeholder 9"/>
          <p:cNvSpPr>
            <a:spLocks noGrp="1"/>
          </p:cNvSpPr>
          <p:nvPr>
            <p:ph type="sldNum" sz="quarter" idx="12"/>
          </p:nvPr>
        </p:nvSpPr>
        <p:spPr>
          <a:solidFill>
            <a:schemeClr val="bg2"/>
          </a:solidFill>
        </p:spPr>
        <p:txBody>
          <a:bodyPr vert="horz" lIns="91440" tIns="45720" rIns="91440" bIns="45720" rtlCol="0" anchor="ctr"/>
          <a:lstStyle/>
          <a:p>
            <a:pPr algn="ctr">
              <a:defRPr/>
            </a:pPr>
            <a:fld id="{FDC2D9D1-CFC4-4774-AC31-1882EABD3E32}" type="slidenum">
              <a:rPr lang="ar-SA" b="1">
                <a:solidFill>
                  <a:schemeClr val="tx1"/>
                </a:solidFill>
              </a:rPr>
              <a:pPr algn="ctr">
                <a:defRPr/>
              </a:pPr>
              <a:t>2</a:t>
            </a:fld>
            <a:endParaRPr lang="ar-SA" b="1" dirty="0">
              <a:solidFill>
                <a:schemeClr val="tx1"/>
              </a:solidFill>
            </a:endParaRPr>
          </a:p>
        </p:txBody>
      </p:sp>
      <p:sp>
        <p:nvSpPr>
          <p:cNvPr id="9226" name="Rectangle 10"/>
          <p:cNvSpPr>
            <a:spLocks noChangeArrowheads="1"/>
          </p:cNvSpPr>
          <p:nvPr/>
        </p:nvSpPr>
        <p:spPr bwMode="auto">
          <a:xfrm>
            <a:off x="714348" y="896479"/>
            <a:ext cx="8072462"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ar-SA" sz="2000" dirty="0" smtClean="0">
                <a:latin typeface="Comic Sans MS" pitchFamily="66" charset="0"/>
                <a:cs typeface="Tahoma" pitchFamily="34" charset="0"/>
              </a:rPr>
              <a:t>استعلام التحديد هو أحد أنواع كائنات قاعدة البيانات التي تعرض معلومات في طريقة عرض ورقة البيانات (طريقة العرض ورقة البيانات: إطار يعرض البيانات من جدول أو نموذج أو استعلام أو طريقة عرض أو إجراء مخزن بالتنسيق صف- و-عمود. يمكنك، في طريقة العرض ورقة البيانات إضافة البيانات حذفها والبحث عنها.). يمكن أن يحصل الاستعلام على البيانات من جدول واحد أو أكثر أو من استعلامات موجودة أو من الاثنين معًا. يتم الرجوع إلى الجداول أو الاستعلامات التي يحصل منها الاستعلام على البيانات كمصدر للسجلات.</a:t>
            </a:r>
            <a:endParaRPr lang="ar-SA" sz="2000" dirty="0">
              <a:latin typeface="Comic Sans MS" pitchFamily="66" charset="0"/>
              <a:cs typeface="Tahoma" pitchFamily="34" charset="0"/>
            </a:endParaRPr>
          </a:p>
        </p:txBody>
      </p:sp>
      <p:pic>
        <p:nvPicPr>
          <p:cNvPr id="9227" name="Picture 11" descr="شكل الزر"/>
          <p:cNvPicPr>
            <a:picLocks noChangeAspect="1" noChangeArrowheads="1"/>
          </p:cNvPicPr>
          <p:nvPr/>
        </p:nvPicPr>
        <p:blipFill>
          <a:blip r:embed="rId2" cstate="print"/>
          <a:srcRect/>
          <a:stretch>
            <a:fillRect/>
          </a:stretch>
        </p:blipFill>
        <p:spPr bwMode="auto">
          <a:xfrm>
            <a:off x="1050925" y="38100"/>
            <a:ext cx="257175" cy="257175"/>
          </a:xfrm>
          <a:prstGeom prst="rect">
            <a:avLst/>
          </a:prstGeom>
          <a:noFill/>
        </p:spPr>
      </p:pic>
      <p:sp>
        <p:nvSpPr>
          <p:cNvPr id="14" name="Rectangle 13"/>
          <p:cNvSpPr/>
          <p:nvPr/>
        </p:nvSpPr>
        <p:spPr>
          <a:xfrm>
            <a:off x="714380" y="3177131"/>
            <a:ext cx="8072462" cy="1323439"/>
          </a:xfrm>
          <a:prstGeom prst="rect">
            <a:avLst/>
          </a:prstGeom>
        </p:spPr>
        <p:txBody>
          <a:bodyPr wrap="square">
            <a:spAutoFit/>
          </a:bodyPr>
          <a:lstStyle/>
          <a:p>
            <a:pPr algn="just"/>
            <a:r>
              <a:rPr lang="ar-SA" sz="2000" dirty="0" smtClean="0">
                <a:latin typeface="Comic Sans MS" pitchFamily="66" charset="0"/>
                <a:cs typeface="Tahoma" pitchFamily="34" charset="0"/>
              </a:rPr>
              <a:t>سواء قمت بإنشاء استعلامات تحديد بسيطة باستخدام المعالج أو بالعمل في طريقة عرض "التصميم"، سوف تتبع نفس الخطوات عن طريق اختيار مصدر السجلات الذي تريد استخدامه والحقول التي تريد تضمينها في الاستعلام - وبشكل اختياري يمكنك تحديد معايير لتنقية البحث.</a:t>
            </a:r>
            <a:endParaRPr lang="ar-SA" sz="2000" dirty="0">
              <a:latin typeface="Comic Sans MS" pitchFamily="66" charset="0"/>
              <a:cs typeface="Tahoma" pitchFamily="34" charset="0"/>
            </a:endParaRPr>
          </a:p>
        </p:txBody>
      </p:sp>
      <p:sp>
        <p:nvSpPr>
          <p:cNvPr id="11" name="Rectangle 10"/>
          <p:cNvSpPr/>
          <p:nvPr/>
        </p:nvSpPr>
        <p:spPr>
          <a:xfrm>
            <a:off x="714348" y="4534453"/>
            <a:ext cx="8072462" cy="1323439"/>
          </a:xfrm>
          <a:prstGeom prst="rect">
            <a:avLst/>
          </a:prstGeom>
        </p:spPr>
        <p:txBody>
          <a:bodyPr wrap="square">
            <a:spAutoFit/>
          </a:bodyPr>
          <a:lstStyle/>
          <a:p>
            <a:pPr algn="just"/>
            <a:r>
              <a:rPr lang="ar-SA" sz="2000" dirty="0" smtClean="0">
                <a:latin typeface="Comic Sans MS" pitchFamily="66" charset="0"/>
                <a:cs typeface="Tahoma" pitchFamily="34" charset="0"/>
              </a:rPr>
              <a:t>بعد إنشاء استعلام التحديد، يتم تشغيله لمشاهدة النتائج. يمكنك تشغيل استعلام التحديد ببساطة - افتح الاستعلام في طريقة عرض "ورقة البيانات". عندئذ يمكنك استخدامه وقتما تشاء كمصدر سجلات لنموذج أو تقرير أو استعلام.</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4DD57738-C062-4C61-B872-A584A8529D2F}" type="slidenum">
              <a:rPr lang="ar-SA" b="1">
                <a:solidFill>
                  <a:schemeClr val="tx1"/>
                </a:solidFill>
              </a:rPr>
              <a:pPr algn="ctr">
                <a:defRPr/>
              </a:pPr>
              <a:t>20</a:t>
            </a:fld>
            <a:endParaRPr lang="ar-SA" b="1">
              <a:solidFill>
                <a:schemeClr val="tx1"/>
              </a:solidFill>
            </a:endParaRPr>
          </a:p>
        </p:txBody>
      </p:sp>
      <p:pic>
        <p:nvPicPr>
          <p:cNvPr id="18434" name="Picture 2"/>
          <p:cNvPicPr>
            <a:picLocks noChangeAspect="1" noChangeArrowheads="1"/>
          </p:cNvPicPr>
          <p:nvPr/>
        </p:nvPicPr>
        <p:blipFill>
          <a:blip r:embed="rId2" cstate="print"/>
          <a:srcRect/>
          <a:stretch>
            <a:fillRect/>
          </a:stretch>
        </p:blipFill>
        <p:spPr bwMode="auto">
          <a:xfrm>
            <a:off x="642910" y="428604"/>
            <a:ext cx="7930653" cy="59400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a:solidFill>
            <a:schemeClr val="bg2"/>
          </a:solidFill>
        </p:spPr>
        <p:txBody>
          <a:bodyPr vert="horz" lIns="91440" tIns="45720" rIns="91440" bIns="45720" rtlCol="0" anchor="ctr"/>
          <a:lstStyle/>
          <a:p>
            <a:pPr algn="ctr">
              <a:defRPr/>
            </a:pPr>
            <a:fld id="{FDC2D9D1-CFC4-4774-AC31-1882EABD3E32}" type="slidenum">
              <a:rPr lang="ar-SA" b="1">
                <a:solidFill>
                  <a:schemeClr val="tx1"/>
                </a:solidFill>
              </a:rPr>
              <a:pPr algn="ctr">
                <a:defRPr/>
              </a:pPr>
              <a:t>21</a:t>
            </a:fld>
            <a:endParaRPr lang="ar-SA" b="1" dirty="0">
              <a:solidFill>
                <a:schemeClr val="tx1"/>
              </a:solidFill>
            </a:endParaRPr>
          </a:p>
        </p:txBody>
      </p:sp>
      <p:pic>
        <p:nvPicPr>
          <p:cNvPr id="19458" name="Picture 2"/>
          <p:cNvPicPr>
            <a:picLocks noChangeAspect="1" noChangeArrowheads="1"/>
          </p:cNvPicPr>
          <p:nvPr/>
        </p:nvPicPr>
        <p:blipFill>
          <a:blip r:embed="rId2" cstate="print"/>
          <a:srcRect/>
          <a:stretch>
            <a:fillRect/>
          </a:stretch>
        </p:blipFill>
        <p:spPr bwMode="auto">
          <a:xfrm>
            <a:off x="428596" y="357166"/>
            <a:ext cx="7934216" cy="594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solidFill>
            <a:schemeClr val="bg2"/>
          </a:solidFill>
        </p:spPr>
        <p:txBody>
          <a:bodyPr vert="horz" lIns="91440" tIns="45720" rIns="91440" bIns="45720" rtlCol="0" anchor="ctr"/>
          <a:lstStyle/>
          <a:p>
            <a:pPr algn="ctr">
              <a:defRPr/>
            </a:pPr>
            <a:fld id="{131B99BA-F77D-4673-8DF3-ADCD3172BE72}" type="slidenum">
              <a:rPr lang="ar-SA" b="1">
                <a:solidFill>
                  <a:schemeClr val="tx1"/>
                </a:solidFill>
              </a:rPr>
              <a:pPr algn="ctr">
                <a:defRPr/>
              </a:pPr>
              <a:t>22</a:t>
            </a:fld>
            <a:endParaRPr lang="ar-SA" b="1">
              <a:solidFill>
                <a:schemeClr val="tx1"/>
              </a:solidFill>
            </a:endParaRPr>
          </a:p>
        </p:txBody>
      </p:sp>
      <p:pic>
        <p:nvPicPr>
          <p:cNvPr id="20482" name="Picture 2"/>
          <p:cNvPicPr>
            <a:picLocks noChangeAspect="1" noChangeArrowheads="1"/>
          </p:cNvPicPr>
          <p:nvPr/>
        </p:nvPicPr>
        <p:blipFill>
          <a:blip r:embed="rId2" cstate="print"/>
          <a:srcRect/>
          <a:stretch>
            <a:fillRect/>
          </a:stretch>
        </p:blipFill>
        <p:spPr bwMode="auto">
          <a:xfrm>
            <a:off x="714348" y="357166"/>
            <a:ext cx="7870500" cy="59400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9FB2038E-A092-464B-ACED-0E76A9E8EFE2}" type="slidenum">
              <a:rPr lang="ar-SA" b="1">
                <a:solidFill>
                  <a:schemeClr val="tx1"/>
                </a:solidFill>
              </a:rPr>
              <a:pPr algn="ctr">
                <a:defRPr/>
              </a:pPr>
              <a:t>23</a:t>
            </a:fld>
            <a:endParaRPr lang="ar-SA" b="1">
              <a:solidFill>
                <a:schemeClr val="tx1"/>
              </a:solidFill>
            </a:endParaRPr>
          </a:p>
        </p:txBody>
      </p:sp>
      <p:pic>
        <p:nvPicPr>
          <p:cNvPr id="21506" name="Picture 2"/>
          <p:cNvPicPr>
            <a:picLocks noChangeAspect="1" noChangeArrowheads="1"/>
          </p:cNvPicPr>
          <p:nvPr/>
        </p:nvPicPr>
        <p:blipFill>
          <a:blip r:embed="rId2" cstate="print"/>
          <a:srcRect/>
          <a:stretch>
            <a:fillRect/>
          </a:stretch>
        </p:blipFill>
        <p:spPr bwMode="auto">
          <a:xfrm>
            <a:off x="642910" y="357166"/>
            <a:ext cx="7948495" cy="59400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72072E55-DADC-41AE-BB3F-496F8C002CEF}" type="slidenum">
              <a:rPr lang="ar-SA" b="1">
                <a:solidFill>
                  <a:schemeClr val="tx1"/>
                </a:solidFill>
              </a:rPr>
              <a:pPr algn="ctr">
                <a:defRPr/>
              </a:pPr>
              <a:t>24</a:t>
            </a:fld>
            <a:endParaRPr lang="ar-SA" b="1">
              <a:solidFill>
                <a:schemeClr val="tx1"/>
              </a:solidFill>
            </a:endParaRPr>
          </a:p>
        </p:txBody>
      </p:sp>
      <p:pic>
        <p:nvPicPr>
          <p:cNvPr id="22530" name="Picture 2"/>
          <p:cNvPicPr>
            <a:picLocks noChangeAspect="1" noChangeArrowheads="1"/>
          </p:cNvPicPr>
          <p:nvPr/>
        </p:nvPicPr>
        <p:blipFill>
          <a:blip r:embed="rId2" cstate="print"/>
          <a:srcRect/>
          <a:stretch>
            <a:fillRect/>
          </a:stretch>
        </p:blipFill>
        <p:spPr bwMode="auto">
          <a:xfrm>
            <a:off x="714339" y="285727"/>
            <a:ext cx="7944887" cy="59400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214290"/>
            <a:ext cx="8001056" cy="500066"/>
          </a:xfrm>
        </p:spPr>
        <p:txBody>
          <a:bodyPr>
            <a:normAutofit fontScale="90000"/>
          </a:bodyPr>
          <a:lstStyle/>
          <a:p>
            <a:pPr algn="r" fontAlgn="auto">
              <a:spcAft>
                <a:spcPts val="0"/>
              </a:spcAft>
              <a:defRPr/>
            </a:pPr>
            <a:r>
              <a:rPr lang="ar-SA" sz="2000" b="1" u="sng" dirty="0" smtClean="0"/>
              <a:t>ثانيا: تعديل الاستعلام في معاينة التصميم وتحسين مظهره:-</a:t>
            </a:r>
            <a:endParaRPr lang="ar-SA" sz="2000" u="sng" dirty="0"/>
          </a:p>
        </p:txBody>
      </p:sp>
      <p:sp>
        <p:nvSpPr>
          <p:cNvPr id="10" name="Slide Number Placeholder 9"/>
          <p:cNvSpPr>
            <a:spLocks noGrp="1"/>
          </p:cNvSpPr>
          <p:nvPr>
            <p:ph type="sldNum" sz="quarter" idx="12"/>
          </p:nvPr>
        </p:nvSpPr>
        <p:spPr>
          <a:solidFill>
            <a:schemeClr val="bg2"/>
          </a:solidFill>
        </p:spPr>
        <p:txBody>
          <a:bodyPr vert="horz" lIns="91440" tIns="45720" rIns="91440" bIns="45720" rtlCol="0" anchor="ctr"/>
          <a:lstStyle/>
          <a:p>
            <a:pPr algn="ctr">
              <a:defRPr/>
            </a:pPr>
            <a:fld id="{FDC2D9D1-CFC4-4774-AC31-1882EABD3E32}" type="slidenum">
              <a:rPr lang="ar-SA" b="1">
                <a:solidFill>
                  <a:schemeClr val="tx1"/>
                </a:solidFill>
              </a:rPr>
              <a:pPr algn="ctr">
                <a:defRPr/>
              </a:pPr>
              <a:t>25</a:t>
            </a:fld>
            <a:endParaRPr lang="ar-SA" b="1" dirty="0">
              <a:solidFill>
                <a:schemeClr val="tx1"/>
              </a:solidFill>
            </a:endParaRPr>
          </a:p>
        </p:txBody>
      </p:sp>
      <p:sp>
        <p:nvSpPr>
          <p:cNvPr id="9226" name="Rectangle 10"/>
          <p:cNvSpPr>
            <a:spLocks noChangeArrowheads="1"/>
          </p:cNvSpPr>
          <p:nvPr/>
        </p:nvSpPr>
        <p:spPr bwMode="auto">
          <a:xfrm>
            <a:off x="500034" y="718733"/>
            <a:ext cx="821537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ar-SA" dirty="0" smtClean="0">
                <a:latin typeface="Comic Sans MS" pitchFamily="66" charset="0"/>
                <a:cs typeface="Tahoma" pitchFamily="34" charset="0"/>
              </a:rPr>
              <a:t>بناء الاستعلام</a:t>
            </a:r>
          </a:p>
          <a:p>
            <a:pPr algn="just"/>
            <a:r>
              <a:rPr lang="ar-SA" dirty="0" smtClean="0">
                <a:latin typeface="Comic Sans MS" pitchFamily="66" charset="0"/>
                <a:cs typeface="Tahoma" pitchFamily="34" charset="0"/>
              </a:rPr>
              <a:t>أولاً، استخدم المعالج لإنشاء استعلام يستند إلى نموذج الجدول الذي أنشأته للتو. ثم قم بتحسين الاستعلام في طريقة عرض "التصميم". في كل خطوة، يمكنك مراجعة جملة </a:t>
            </a:r>
            <a:r>
              <a:rPr lang="en-US" dirty="0" smtClean="0">
                <a:latin typeface="Comic Sans MS" pitchFamily="66" charset="0"/>
                <a:cs typeface="Tahoma" pitchFamily="34" charset="0"/>
              </a:rPr>
              <a:t>SQL </a:t>
            </a:r>
            <a:r>
              <a:rPr lang="ar-SA" dirty="0" smtClean="0">
                <a:latin typeface="Comic Sans MS" pitchFamily="66" charset="0"/>
                <a:cs typeface="Tahoma" pitchFamily="34" charset="0"/>
              </a:rPr>
              <a:t>التي يتم إنشاؤها تلقائيًا باستخدام الخطوات التي تتخذها.</a:t>
            </a:r>
          </a:p>
          <a:p>
            <a:pPr algn="just"/>
            <a:r>
              <a:rPr lang="ar-SA" dirty="0" smtClean="0">
                <a:latin typeface="Comic Sans MS" pitchFamily="66" charset="0"/>
                <a:cs typeface="Tahoma" pitchFamily="34" charset="0"/>
              </a:rPr>
              <a:t>في علامة التبويب إدراج، في المجموعة غير ذلك، انقر فوق معالج الاستعلامات. </a:t>
            </a:r>
          </a:p>
          <a:p>
            <a:pPr algn="just"/>
            <a:r>
              <a:rPr lang="ar-SA" dirty="0" smtClean="0">
                <a:latin typeface="Comic Sans MS" pitchFamily="66" charset="0"/>
                <a:cs typeface="Tahoma" pitchFamily="34" charset="0"/>
              </a:rPr>
              <a:t>في مربع الحوار استعلام جديد، انقر فوق معالج الاستعلامات البسيطة، ثم انقر فوق موافق. </a:t>
            </a:r>
          </a:p>
          <a:p>
            <a:pPr algn="just"/>
            <a:r>
              <a:rPr lang="ar-SA" dirty="0" smtClean="0">
                <a:latin typeface="Comic Sans MS" pitchFamily="66" charset="0"/>
                <a:cs typeface="Tahoma" pitchFamily="34" charset="0"/>
              </a:rPr>
              <a:t>أسفل جداول/استعلامات، انقر فوق الجدول الذي يحتوي على البيانات التي تريد استخدامها. في هذه الحالة، انقر فوق جدول: العملاء. لاحظ أن الاستعلام يمكنه استخدام استعلام آخر كمصدر سجلات. </a:t>
            </a:r>
          </a:p>
          <a:p>
            <a:pPr algn="just"/>
            <a:r>
              <a:rPr lang="ar-SA" dirty="0" smtClean="0">
                <a:latin typeface="Comic Sans MS" pitchFamily="66" charset="0"/>
                <a:cs typeface="Tahoma" pitchFamily="34" charset="0"/>
              </a:rPr>
              <a:t>أسفل الحقول المتوفرة، انقر نقرًا مزدوجًا فوق اسم جهة الاتصال والعنوان والهاتف والمدينة. يؤدي ذلك إلى إضافتها إلى قائمة الحقول المحددة. عندما تضيف الأربعة حقول بأكملها، انقر فوق التالي.</a:t>
            </a:r>
          </a:p>
          <a:p>
            <a:pPr algn="just"/>
            <a:r>
              <a:rPr lang="ar-SA" dirty="0" smtClean="0">
                <a:latin typeface="Comic Sans MS" pitchFamily="66" charset="0"/>
                <a:cs typeface="Tahoma" pitchFamily="34" charset="0"/>
              </a:rPr>
              <a:t>قم بتسمية الاستعلام جهات الاتصال في الدوحة، ثم انقر فوق إنهاء. </a:t>
            </a:r>
          </a:p>
          <a:p>
            <a:pPr algn="just"/>
            <a:r>
              <a:rPr lang="ar-SA" dirty="0" smtClean="0">
                <a:latin typeface="Comic Sans MS" pitchFamily="66" charset="0"/>
                <a:cs typeface="Tahoma" pitchFamily="34" charset="0"/>
              </a:rPr>
              <a:t>يعرض </a:t>
            </a:r>
            <a:r>
              <a:rPr lang="en-US" dirty="0" smtClean="0">
                <a:latin typeface="Comic Sans MS" pitchFamily="66" charset="0"/>
                <a:cs typeface="Tahoma" pitchFamily="34" charset="0"/>
              </a:rPr>
              <a:t>Access </a:t>
            </a:r>
            <a:r>
              <a:rPr lang="ar-SA" dirty="0" smtClean="0">
                <a:latin typeface="Comic Sans MS" pitchFamily="66" charset="0"/>
                <a:cs typeface="Tahoma" pitchFamily="34" charset="0"/>
              </a:rPr>
              <a:t>كافة سجلات جهات الاتصال في طريقة عرض "ورقة البيانات". تعرض النتائج كافة السجلات، ولكنها تعرض فقط الأربعة حقول التي قمت بتحديدها في معالج الاستعلام.</a:t>
            </a:r>
          </a:p>
          <a:p>
            <a:pPr algn="just"/>
            <a:r>
              <a:rPr lang="ar-SA" dirty="0" smtClean="0">
                <a:latin typeface="Comic Sans MS" pitchFamily="66" charset="0"/>
                <a:cs typeface="Tahoma" pitchFamily="34" charset="0"/>
              </a:rPr>
              <a:t>اغلق الاستعلام، ولاحظ أنه يتم حفظ الاستعلام تلقائيًا.</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F3F6AD18-2457-488A-90FC-71FB149B07BF}" type="slidenum">
              <a:rPr lang="ar-SA" b="1">
                <a:solidFill>
                  <a:schemeClr val="tx1"/>
                </a:solidFill>
              </a:rPr>
              <a:pPr algn="ctr">
                <a:defRPr/>
              </a:pPr>
              <a:t>26</a:t>
            </a:fld>
            <a:endParaRPr lang="ar-SA" b="1">
              <a:solidFill>
                <a:schemeClr val="tx1"/>
              </a:solidFill>
            </a:endParaRPr>
          </a:p>
        </p:txBody>
      </p:sp>
      <p:pic>
        <p:nvPicPr>
          <p:cNvPr id="23554" name="Picture 2"/>
          <p:cNvPicPr>
            <a:picLocks noChangeAspect="1" noChangeArrowheads="1"/>
          </p:cNvPicPr>
          <p:nvPr/>
        </p:nvPicPr>
        <p:blipFill>
          <a:blip r:embed="rId2" cstate="print"/>
          <a:srcRect/>
          <a:stretch>
            <a:fillRect/>
          </a:stretch>
        </p:blipFill>
        <p:spPr bwMode="auto">
          <a:xfrm>
            <a:off x="785786" y="428604"/>
            <a:ext cx="7955540" cy="59400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69178FA8-BAFB-4771-AD9B-0679C06863B9}" type="slidenum">
              <a:rPr lang="ar-SA" b="1">
                <a:solidFill>
                  <a:schemeClr val="tx1"/>
                </a:solidFill>
              </a:rPr>
              <a:pPr algn="ctr">
                <a:defRPr/>
              </a:pPr>
              <a:t>27</a:t>
            </a:fld>
            <a:endParaRPr lang="ar-SA" b="1">
              <a:solidFill>
                <a:schemeClr val="tx1"/>
              </a:solidFill>
            </a:endParaRPr>
          </a:p>
        </p:txBody>
      </p:sp>
      <p:pic>
        <p:nvPicPr>
          <p:cNvPr id="24578" name="Picture 2"/>
          <p:cNvPicPr>
            <a:picLocks noChangeAspect="1" noChangeArrowheads="1"/>
          </p:cNvPicPr>
          <p:nvPr/>
        </p:nvPicPr>
        <p:blipFill>
          <a:blip r:embed="rId2" cstate="print"/>
          <a:srcRect/>
          <a:stretch>
            <a:fillRect/>
          </a:stretch>
        </p:blipFill>
        <p:spPr bwMode="auto">
          <a:xfrm>
            <a:off x="785786" y="357166"/>
            <a:ext cx="7923563" cy="5940000"/>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4744D686-9C3C-4DF2-A22E-AE89664AB85D}" type="slidenum">
              <a:rPr lang="ar-SA" b="1">
                <a:solidFill>
                  <a:schemeClr val="tx1"/>
                </a:solidFill>
              </a:rPr>
              <a:pPr algn="ctr">
                <a:defRPr/>
              </a:pPr>
              <a:t>28</a:t>
            </a:fld>
            <a:endParaRPr lang="ar-SA" b="1">
              <a:solidFill>
                <a:schemeClr val="tx1"/>
              </a:solidFill>
            </a:endParaRPr>
          </a:p>
        </p:txBody>
      </p:sp>
      <p:pic>
        <p:nvPicPr>
          <p:cNvPr id="25602" name="Picture 2"/>
          <p:cNvPicPr>
            <a:picLocks noChangeAspect="1" noChangeArrowheads="1"/>
          </p:cNvPicPr>
          <p:nvPr/>
        </p:nvPicPr>
        <p:blipFill>
          <a:blip r:embed="rId2" cstate="print"/>
          <a:srcRect/>
          <a:stretch>
            <a:fillRect/>
          </a:stretch>
        </p:blipFill>
        <p:spPr bwMode="auto">
          <a:xfrm>
            <a:off x="642910" y="357166"/>
            <a:ext cx="7937807" cy="59400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0F4AD62E-F7DE-4748-936D-1E322DD0C547}" type="slidenum">
              <a:rPr lang="ar-SA" b="1">
                <a:solidFill>
                  <a:schemeClr val="tx1"/>
                </a:solidFill>
              </a:rPr>
              <a:pPr algn="ctr">
                <a:defRPr/>
              </a:pPr>
              <a:t>29</a:t>
            </a:fld>
            <a:endParaRPr lang="ar-SA" b="1">
              <a:solidFill>
                <a:schemeClr val="tx1"/>
              </a:solidFill>
            </a:endParaRPr>
          </a:p>
        </p:txBody>
      </p:sp>
      <p:pic>
        <p:nvPicPr>
          <p:cNvPr id="26626" name="Picture 2"/>
          <p:cNvPicPr>
            <a:picLocks noChangeAspect="1" noChangeArrowheads="1"/>
          </p:cNvPicPr>
          <p:nvPr/>
        </p:nvPicPr>
        <p:blipFill>
          <a:blip r:embed="rId2" cstate="print"/>
          <a:srcRect/>
          <a:stretch>
            <a:fillRect/>
          </a:stretch>
        </p:blipFill>
        <p:spPr bwMode="auto">
          <a:xfrm>
            <a:off x="642910" y="357166"/>
            <a:ext cx="7962803" cy="59400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solidFill>
            <a:schemeClr val="bg2"/>
          </a:solidFill>
        </p:spPr>
        <p:txBody>
          <a:bodyPr vert="horz" lIns="91440" tIns="45720" rIns="91440" bIns="45720" rtlCol="0" anchor="ctr"/>
          <a:lstStyle/>
          <a:p>
            <a:pPr algn="ctr">
              <a:defRPr/>
            </a:pPr>
            <a:fld id="{131B99BA-F77D-4673-8DF3-ADCD3172BE72}" type="slidenum">
              <a:rPr lang="ar-SA" b="1">
                <a:solidFill>
                  <a:schemeClr val="tx1"/>
                </a:solidFill>
              </a:rPr>
              <a:pPr algn="ctr">
                <a:defRPr/>
              </a:pPr>
              <a:t>3</a:t>
            </a:fld>
            <a:endParaRPr lang="ar-SA" b="1">
              <a:solidFill>
                <a:schemeClr val="tx1"/>
              </a:solidFill>
            </a:endParaRPr>
          </a:p>
        </p:txBody>
      </p:sp>
      <p:pic>
        <p:nvPicPr>
          <p:cNvPr id="1026" name="Picture 2"/>
          <p:cNvPicPr>
            <a:picLocks noChangeAspect="1" noChangeArrowheads="1"/>
          </p:cNvPicPr>
          <p:nvPr/>
        </p:nvPicPr>
        <p:blipFill>
          <a:blip r:embed="rId2" cstate="print"/>
          <a:srcRect/>
          <a:stretch>
            <a:fillRect/>
          </a:stretch>
        </p:blipFill>
        <p:spPr bwMode="auto">
          <a:xfrm>
            <a:off x="642910" y="285728"/>
            <a:ext cx="7920000" cy="594000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a:solidFill>
            <a:schemeClr val="bg2"/>
          </a:solidFill>
        </p:spPr>
        <p:txBody>
          <a:bodyPr vert="horz" lIns="91440" tIns="45720" rIns="91440" bIns="45720" rtlCol="0" anchor="ctr"/>
          <a:lstStyle/>
          <a:p>
            <a:pPr algn="ctr">
              <a:defRPr/>
            </a:pPr>
            <a:fld id="{5DC3017F-F70C-4B98-BF8C-FCAD42BA6F33}" type="slidenum">
              <a:rPr lang="ar-SA" b="1">
                <a:solidFill>
                  <a:schemeClr val="tx1"/>
                </a:solidFill>
              </a:rPr>
              <a:pPr algn="ctr">
                <a:defRPr/>
              </a:pPr>
              <a:t>30</a:t>
            </a:fld>
            <a:endParaRPr lang="ar-SA" b="1">
              <a:solidFill>
                <a:schemeClr val="tx1"/>
              </a:solidFill>
            </a:endParaRPr>
          </a:p>
        </p:txBody>
      </p:sp>
      <p:pic>
        <p:nvPicPr>
          <p:cNvPr id="27650" name="Picture 2"/>
          <p:cNvPicPr>
            <a:picLocks noChangeAspect="1" noChangeArrowheads="1"/>
          </p:cNvPicPr>
          <p:nvPr/>
        </p:nvPicPr>
        <p:blipFill>
          <a:blip r:embed="rId2" cstate="print"/>
          <a:srcRect/>
          <a:stretch>
            <a:fillRect/>
          </a:stretch>
        </p:blipFill>
        <p:spPr bwMode="auto">
          <a:xfrm>
            <a:off x="714348" y="357166"/>
            <a:ext cx="7980870" cy="59400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solidFill>
            <a:schemeClr val="bg2"/>
          </a:solidFill>
        </p:spPr>
        <p:txBody>
          <a:bodyPr vert="horz" lIns="91440" tIns="45720" rIns="91440" bIns="45720" rtlCol="0" anchor="ctr"/>
          <a:lstStyle/>
          <a:p>
            <a:pPr algn="ctr">
              <a:defRPr/>
            </a:pPr>
            <a:fld id="{BFD89FEB-04E6-4937-82A6-2ECCA7D29568}" type="slidenum">
              <a:rPr lang="ar-SA" b="1">
                <a:solidFill>
                  <a:schemeClr val="tx1"/>
                </a:solidFill>
              </a:rPr>
              <a:pPr algn="ctr">
                <a:defRPr/>
              </a:pPr>
              <a:t>31</a:t>
            </a:fld>
            <a:endParaRPr lang="ar-SA" b="1">
              <a:solidFill>
                <a:schemeClr val="tx1"/>
              </a:solidFill>
            </a:endParaRPr>
          </a:p>
        </p:txBody>
      </p:sp>
      <p:pic>
        <p:nvPicPr>
          <p:cNvPr id="28674" name="Picture 2"/>
          <p:cNvPicPr>
            <a:picLocks noChangeAspect="1" noChangeArrowheads="1"/>
          </p:cNvPicPr>
          <p:nvPr/>
        </p:nvPicPr>
        <p:blipFill>
          <a:blip r:embed="rId2" cstate="print"/>
          <a:srcRect/>
          <a:stretch>
            <a:fillRect/>
          </a:stretch>
        </p:blipFill>
        <p:spPr bwMode="auto">
          <a:xfrm>
            <a:off x="857215" y="357166"/>
            <a:ext cx="7959166" cy="594000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396DE1FA-AC91-43DF-98B5-CE33696E7070}" type="slidenum">
              <a:rPr lang="ar-SA" b="1">
                <a:solidFill>
                  <a:schemeClr val="tx1"/>
                </a:solidFill>
              </a:rPr>
              <a:pPr algn="ctr">
                <a:defRPr/>
              </a:pPr>
              <a:t>32</a:t>
            </a:fld>
            <a:endParaRPr lang="ar-SA" b="1">
              <a:solidFill>
                <a:schemeClr val="tx1"/>
              </a:solidFill>
            </a:endParaRPr>
          </a:p>
        </p:txBody>
      </p:sp>
      <p:pic>
        <p:nvPicPr>
          <p:cNvPr id="29698" name="Picture 2"/>
          <p:cNvPicPr>
            <a:picLocks noChangeAspect="1" noChangeArrowheads="1"/>
          </p:cNvPicPr>
          <p:nvPr/>
        </p:nvPicPr>
        <p:blipFill>
          <a:blip r:embed="rId2" cstate="print"/>
          <a:srcRect/>
          <a:stretch>
            <a:fillRect/>
          </a:stretch>
        </p:blipFill>
        <p:spPr bwMode="auto">
          <a:xfrm>
            <a:off x="500034" y="357166"/>
            <a:ext cx="7934216" cy="5940000"/>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33</a:t>
            </a:fld>
            <a:endParaRPr lang="ar-SA"/>
          </a:p>
        </p:txBody>
      </p:sp>
      <p:pic>
        <p:nvPicPr>
          <p:cNvPr id="31746" name="Picture 2"/>
          <p:cNvPicPr>
            <a:picLocks noChangeAspect="1" noChangeArrowheads="1"/>
          </p:cNvPicPr>
          <p:nvPr/>
        </p:nvPicPr>
        <p:blipFill>
          <a:blip r:embed="rId2" cstate="print"/>
          <a:srcRect/>
          <a:stretch>
            <a:fillRect/>
          </a:stretch>
        </p:blipFill>
        <p:spPr bwMode="auto">
          <a:xfrm>
            <a:off x="785777" y="357165"/>
            <a:ext cx="7952115" cy="594000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34</a:t>
            </a:fld>
            <a:endParaRPr lang="ar-SA"/>
          </a:p>
        </p:txBody>
      </p:sp>
      <p:pic>
        <p:nvPicPr>
          <p:cNvPr id="30722" name="Picture 2"/>
          <p:cNvPicPr>
            <a:picLocks noChangeAspect="1" noChangeArrowheads="1"/>
          </p:cNvPicPr>
          <p:nvPr/>
        </p:nvPicPr>
        <p:blipFill>
          <a:blip r:embed="rId2" cstate="print"/>
          <a:srcRect/>
          <a:stretch>
            <a:fillRect/>
          </a:stretch>
        </p:blipFill>
        <p:spPr bwMode="auto">
          <a:xfrm>
            <a:off x="857224" y="357166"/>
            <a:ext cx="7881103" cy="594000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35</a:t>
            </a:fld>
            <a:endParaRPr lang="ar-SA"/>
          </a:p>
        </p:txBody>
      </p:sp>
      <p:pic>
        <p:nvPicPr>
          <p:cNvPr id="32770" name="Picture 2"/>
          <p:cNvPicPr>
            <a:picLocks noChangeAspect="1" noChangeArrowheads="1"/>
          </p:cNvPicPr>
          <p:nvPr/>
        </p:nvPicPr>
        <p:blipFill>
          <a:blip r:embed="rId2" cstate="print"/>
          <a:srcRect/>
          <a:stretch>
            <a:fillRect/>
          </a:stretch>
        </p:blipFill>
        <p:spPr bwMode="auto">
          <a:xfrm>
            <a:off x="500034" y="357166"/>
            <a:ext cx="7955747" cy="594000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36</a:t>
            </a:fld>
            <a:endParaRPr lang="ar-SA"/>
          </a:p>
        </p:txBody>
      </p:sp>
      <p:sp>
        <p:nvSpPr>
          <p:cNvPr id="5" name="Title 1"/>
          <p:cNvSpPr>
            <a:spLocks noGrp="1"/>
          </p:cNvSpPr>
          <p:nvPr>
            <p:ph type="title"/>
          </p:nvPr>
        </p:nvSpPr>
        <p:spPr>
          <a:xfrm>
            <a:off x="642910" y="71414"/>
            <a:ext cx="8286808" cy="500066"/>
          </a:xfrm>
        </p:spPr>
        <p:txBody>
          <a:bodyPr>
            <a:normAutofit fontScale="90000"/>
          </a:bodyPr>
          <a:lstStyle/>
          <a:p>
            <a:pPr algn="r" fontAlgn="auto">
              <a:spcAft>
                <a:spcPts val="0"/>
              </a:spcAft>
              <a:defRPr/>
            </a:pPr>
            <a:r>
              <a:rPr lang="ar-SA" sz="2000" b="1" u="sng" dirty="0" smtClean="0"/>
              <a:t>ثالثا: طباعة صفحة البيانات للاستعلام وإضافة حقول للاستعلام:-</a:t>
            </a:r>
            <a:endParaRPr lang="ar-SA" sz="2000" u="sng" dirty="0"/>
          </a:p>
        </p:txBody>
      </p:sp>
      <p:pic>
        <p:nvPicPr>
          <p:cNvPr id="33794" name="Picture 2"/>
          <p:cNvPicPr>
            <a:picLocks noChangeAspect="1" noChangeArrowheads="1"/>
          </p:cNvPicPr>
          <p:nvPr/>
        </p:nvPicPr>
        <p:blipFill>
          <a:blip r:embed="rId2" cstate="print"/>
          <a:srcRect/>
          <a:stretch>
            <a:fillRect/>
          </a:stretch>
        </p:blipFill>
        <p:spPr bwMode="auto">
          <a:xfrm>
            <a:off x="642910" y="500042"/>
            <a:ext cx="7944887" cy="594000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37</a:t>
            </a:fld>
            <a:endParaRPr lang="ar-SA"/>
          </a:p>
        </p:txBody>
      </p:sp>
      <p:pic>
        <p:nvPicPr>
          <p:cNvPr id="34819" name="Picture 3"/>
          <p:cNvPicPr>
            <a:picLocks noChangeAspect="1" noChangeArrowheads="1"/>
          </p:cNvPicPr>
          <p:nvPr/>
        </p:nvPicPr>
        <p:blipFill>
          <a:blip r:embed="rId2" cstate="print"/>
          <a:srcRect/>
          <a:stretch>
            <a:fillRect/>
          </a:stretch>
        </p:blipFill>
        <p:spPr bwMode="auto">
          <a:xfrm>
            <a:off x="785786" y="285728"/>
            <a:ext cx="7927119" cy="594000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38</a:t>
            </a:fld>
            <a:endParaRPr lang="ar-SA"/>
          </a:p>
        </p:txBody>
      </p:sp>
      <p:pic>
        <p:nvPicPr>
          <p:cNvPr id="35842" name="Picture 2"/>
          <p:cNvPicPr>
            <a:picLocks noChangeAspect="1" noChangeArrowheads="1"/>
          </p:cNvPicPr>
          <p:nvPr/>
        </p:nvPicPr>
        <p:blipFill>
          <a:blip r:embed="rId2" cstate="print"/>
          <a:srcRect/>
          <a:stretch>
            <a:fillRect/>
          </a:stretch>
        </p:blipFill>
        <p:spPr bwMode="auto">
          <a:xfrm>
            <a:off x="857224" y="214290"/>
            <a:ext cx="7905761" cy="5940000"/>
          </a:xfrm>
          <a:prstGeom prst="rect">
            <a:avLst/>
          </a:prstGeom>
          <a:noFill/>
          <a:ln w="9525">
            <a:noFill/>
            <a:miter lim="800000"/>
            <a:headEnd/>
            <a:tailEnd/>
          </a:ln>
        </p:spPr>
      </p:pic>
      <p:sp>
        <p:nvSpPr>
          <p:cNvPr id="6" name="Rectangular Callout 5"/>
          <p:cNvSpPr/>
          <p:nvPr/>
        </p:nvSpPr>
        <p:spPr>
          <a:xfrm>
            <a:off x="357158" y="4143380"/>
            <a:ext cx="1571636" cy="500066"/>
          </a:xfrm>
          <a:prstGeom prst="wedgeRectCallout">
            <a:avLst>
              <a:gd name="adj1" fmla="val 73250"/>
              <a:gd name="adj2" fmla="val -186562"/>
            </a:avLst>
          </a:prstGeom>
          <a:solidFill>
            <a:srgbClr val="FDD7DD"/>
          </a:solidFill>
          <a:ln w="9525">
            <a:solidFill>
              <a:srgbClr val="F7354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rgbClr val="800000"/>
                </a:solidFill>
                <a:latin typeface="Arial" pitchFamily="34" charset="0"/>
                <a:cs typeface="Arial" pitchFamily="34" charset="0"/>
              </a:rPr>
              <a:t>حدد من هنا عدد النسخ</a:t>
            </a:r>
            <a:endParaRPr lang="ar-SA" dirty="0">
              <a:solidFill>
                <a:srgbClr val="800000"/>
              </a:solidFill>
              <a:latin typeface="Arial" pitchFamily="34" charset="0"/>
              <a:cs typeface="Arial" pitchFamily="34" charset="0"/>
            </a:endParaRPr>
          </a:p>
        </p:txBody>
      </p:sp>
      <p:sp>
        <p:nvSpPr>
          <p:cNvPr id="7" name="Rectangular Callout 6"/>
          <p:cNvSpPr/>
          <p:nvPr/>
        </p:nvSpPr>
        <p:spPr>
          <a:xfrm>
            <a:off x="7215206" y="4643446"/>
            <a:ext cx="1643074" cy="857256"/>
          </a:xfrm>
          <a:prstGeom prst="wedgeRectCallout">
            <a:avLst>
              <a:gd name="adj1" fmla="val -59914"/>
              <a:gd name="adj2" fmla="val -156875"/>
            </a:avLst>
          </a:prstGeom>
          <a:solidFill>
            <a:srgbClr val="FDD7DD"/>
          </a:solidFill>
          <a:ln w="9525">
            <a:solidFill>
              <a:srgbClr val="F7354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rgbClr val="800000"/>
                </a:solidFill>
                <a:latin typeface="Arial" pitchFamily="34" charset="0"/>
                <a:cs typeface="Arial" pitchFamily="34" charset="0"/>
              </a:rPr>
              <a:t>حدد من هنا نطاق الصفحات</a:t>
            </a:r>
            <a:endParaRPr lang="ar-SA" dirty="0">
              <a:solidFill>
                <a:srgbClr val="800000"/>
              </a:solidFill>
              <a:latin typeface="Arial" pitchFamily="34" charset="0"/>
              <a:cs typeface="Arial" pitchFamily="34" charset="0"/>
            </a:endParaRPr>
          </a:p>
        </p:txBody>
      </p:sp>
      <p:sp>
        <p:nvSpPr>
          <p:cNvPr id="8" name="Rectangular Callout 7"/>
          <p:cNvSpPr/>
          <p:nvPr/>
        </p:nvSpPr>
        <p:spPr>
          <a:xfrm>
            <a:off x="3857620" y="6072206"/>
            <a:ext cx="1214446" cy="500066"/>
          </a:xfrm>
          <a:prstGeom prst="wedgeRectCallout">
            <a:avLst>
              <a:gd name="adj1" fmla="val -69251"/>
              <a:gd name="adj2" fmla="val -322128"/>
            </a:avLst>
          </a:prstGeom>
          <a:solidFill>
            <a:srgbClr val="FDD7DD"/>
          </a:solidFill>
          <a:ln w="9525">
            <a:solidFill>
              <a:srgbClr val="F7354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rgbClr val="800000"/>
                </a:solidFill>
                <a:latin typeface="Arial" pitchFamily="34" charset="0"/>
                <a:cs typeface="Arial" pitchFamily="34" charset="0"/>
              </a:rPr>
              <a:t>اختر موافق</a:t>
            </a:r>
            <a:endParaRPr lang="ar-SA" dirty="0">
              <a:solidFill>
                <a:srgbClr val="800000"/>
              </a:solidFill>
              <a:latin typeface="Arial" pitchFamily="34" charset="0"/>
              <a:cs typeface="Arial"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39</a:t>
            </a:fld>
            <a:endParaRPr lang="ar-SA"/>
          </a:p>
        </p:txBody>
      </p:sp>
      <p:pic>
        <p:nvPicPr>
          <p:cNvPr id="36866" name="Picture 2"/>
          <p:cNvPicPr>
            <a:picLocks noChangeAspect="1" noChangeArrowheads="1"/>
          </p:cNvPicPr>
          <p:nvPr/>
        </p:nvPicPr>
        <p:blipFill>
          <a:blip r:embed="rId2" cstate="print"/>
          <a:srcRect/>
          <a:stretch>
            <a:fillRect/>
          </a:stretch>
        </p:blipFill>
        <p:spPr bwMode="auto">
          <a:xfrm>
            <a:off x="500034" y="428604"/>
            <a:ext cx="7952115" cy="59400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9FB2038E-A092-464B-ACED-0E76A9E8EFE2}" type="slidenum">
              <a:rPr lang="ar-SA" b="1">
                <a:solidFill>
                  <a:schemeClr val="tx1"/>
                </a:solidFill>
              </a:rPr>
              <a:pPr algn="ctr">
                <a:defRPr/>
              </a:pPr>
              <a:t>4</a:t>
            </a:fld>
            <a:endParaRPr lang="ar-SA" b="1">
              <a:solidFill>
                <a:schemeClr val="tx1"/>
              </a:solidFill>
            </a:endParaRPr>
          </a:p>
        </p:txBody>
      </p:sp>
      <p:pic>
        <p:nvPicPr>
          <p:cNvPr id="2050" name="Picture 2"/>
          <p:cNvPicPr>
            <a:picLocks noChangeAspect="1" noChangeArrowheads="1"/>
          </p:cNvPicPr>
          <p:nvPr/>
        </p:nvPicPr>
        <p:blipFill>
          <a:blip r:embed="rId2" cstate="print"/>
          <a:srcRect/>
          <a:stretch>
            <a:fillRect/>
          </a:stretch>
        </p:blipFill>
        <p:spPr bwMode="auto">
          <a:xfrm>
            <a:off x="571472" y="357166"/>
            <a:ext cx="7912892" cy="59400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40</a:t>
            </a:fld>
            <a:endParaRPr lang="ar-SA"/>
          </a:p>
        </p:txBody>
      </p:sp>
      <p:pic>
        <p:nvPicPr>
          <p:cNvPr id="37890" name="Picture 2"/>
          <p:cNvPicPr>
            <a:picLocks noChangeAspect="1" noChangeArrowheads="1"/>
          </p:cNvPicPr>
          <p:nvPr/>
        </p:nvPicPr>
        <p:blipFill>
          <a:blip r:embed="rId2" cstate="print"/>
          <a:srcRect/>
          <a:stretch>
            <a:fillRect/>
          </a:stretch>
        </p:blipFill>
        <p:spPr bwMode="auto">
          <a:xfrm>
            <a:off x="714348" y="428604"/>
            <a:ext cx="7952115" cy="594000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41</a:t>
            </a:fld>
            <a:endParaRPr lang="ar-SA"/>
          </a:p>
        </p:txBody>
      </p:sp>
      <p:pic>
        <p:nvPicPr>
          <p:cNvPr id="38914" name="Picture 2"/>
          <p:cNvPicPr>
            <a:picLocks noChangeAspect="1" noChangeArrowheads="1"/>
          </p:cNvPicPr>
          <p:nvPr/>
        </p:nvPicPr>
        <p:blipFill>
          <a:blip r:embed="rId2" cstate="print"/>
          <a:srcRect/>
          <a:stretch>
            <a:fillRect/>
          </a:stretch>
        </p:blipFill>
        <p:spPr bwMode="auto">
          <a:xfrm>
            <a:off x="500034" y="285728"/>
            <a:ext cx="7945025" cy="594000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42</a:t>
            </a:fld>
            <a:endParaRPr lang="ar-SA"/>
          </a:p>
        </p:txBody>
      </p:sp>
      <p:pic>
        <p:nvPicPr>
          <p:cNvPr id="39938" name="Picture 2"/>
          <p:cNvPicPr>
            <a:picLocks noChangeAspect="1" noChangeArrowheads="1"/>
          </p:cNvPicPr>
          <p:nvPr/>
        </p:nvPicPr>
        <p:blipFill>
          <a:blip r:embed="rId2" cstate="print"/>
          <a:srcRect/>
          <a:stretch>
            <a:fillRect/>
          </a:stretch>
        </p:blipFill>
        <p:spPr bwMode="auto">
          <a:xfrm>
            <a:off x="785786" y="285728"/>
            <a:ext cx="7923563" cy="594000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43</a:t>
            </a:fld>
            <a:endParaRPr lang="ar-SA"/>
          </a:p>
        </p:txBody>
      </p:sp>
      <p:sp>
        <p:nvSpPr>
          <p:cNvPr id="5" name="Rectangle 4"/>
          <p:cNvSpPr/>
          <p:nvPr/>
        </p:nvSpPr>
        <p:spPr>
          <a:xfrm>
            <a:off x="1785918" y="285728"/>
            <a:ext cx="6962162" cy="369332"/>
          </a:xfrm>
          <a:prstGeom prst="rect">
            <a:avLst/>
          </a:prstGeom>
        </p:spPr>
        <p:txBody>
          <a:bodyPr wrap="none">
            <a:spAutoFit/>
          </a:bodyPr>
          <a:lstStyle/>
          <a:p>
            <a:pPr fontAlgn="auto">
              <a:spcAft>
                <a:spcPts val="0"/>
              </a:spcAft>
              <a:defRPr/>
            </a:pPr>
            <a:r>
              <a:rPr lang="ar-SA" b="1" u="sng" spc="200" dirty="0" smtClean="0">
                <a:latin typeface="+mj-lt"/>
                <a:ea typeface="+mj-ea"/>
                <a:cs typeface="+mj-cs"/>
              </a:rPr>
              <a:t>رابعا: تنفيذ عملية حسابية وتجميع نتائج الاستعلام :-</a:t>
            </a:r>
          </a:p>
        </p:txBody>
      </p:sp>
      <p:sp>
        <p:nvSpPr>
          <p:cNvPr id="6" name="Rectangle 10"/>
          <p:cNvSpPr>
            <a:spLocks noChangeArrowheads="1"/>
          </p:cNvSpPr>
          <p:nvPr/>
        </p:nvSpPr>
        <p:spPr bwMode="auto">
          <a:xfrm>
            <a:off x="500066" y="642918"/>
            <a:ext cx="8429652"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ar-SA" sz="1200" b="1" dirty="0" smtClean="0">
                <a:latin typeface="Comic Sans MS" pitchFamily="66" charset="0"/>
                <a:cs typeface="Tahoma" pitchFamily="34" charset="0"/>
              </a:rPr>
              <a:t>يتم حساب عدد البيانات باستخدام استعلام الإجماليات بدلاً من صف "الإجمالي" عند الرغبة في حساب عدد بعض السجلات التي أرجعها الاستعلام أو كافتها. على سبيل المثال، يمكنك حساب عدد معاملات المبيعات، أو عدد المعاملات في مدينة واحدة. </a:t>
            </a:r>
          </a:p>
          <a:p>
            <a:pPr algn="just"/>
            <a:r>
              <a:rPr lang="ar-SA" sz="1200" b="1" dirty="0" smtClean="0">
                <a:latin typeface="Comic Sans MS" pitchFamily="66" charset="0"/>
                <a:cs typeface="Tahoma" pitchFamily="34" charset="0"/>
              </a:rPr>
              <a:t>بشكل عام، استخدم استعلام الإجماليات بدلاً من صف "الإجمالي" عند الرغبة في استخدام قيمة النتائج في جزء آخر من قاعدة البيانات، مثل تقرير.</a:t>
            </a:r>
          </a:p>
          <a:p>
            <a:pPr algn="just"/>
            <a:r>
              <a:rPr lang="ar-SA" sz="1200" b="1" dirty="0" smtClean="0">
                <a:latin typeface="Comic Sans MS" pitchFamily="66" charset="0"/>
                <a:cs typeface="Tahoma" pitchFamily="34" charset="0"/>
              </a:rPr>
              <a:t>حساب عدد كافة السجلات في استعلام</a:t>
            </a:r>
          </a:p>
          <a:p>
            <a:pPr algn="just"/>
            <a:r>
              <a:rPr lang="ar-SA" sz="1200" b="1" dirty="0" smtClean="0">
                <a:latin typeface="Comic Sans MS" pitchFamily="66" charset="0"/>
                <a:cs typeface="Tahoma" pitchFamily="34" charset="0"/>
              </a:rPr>
              <a:t>في علامة التبويب إنشاء، في المجموعة أخرى، انقر فوق تصميم الاستعلام.</a:t>
            </a:r>
          </a:p>
        </p:txBody>
      </p:sp>
      <p:pic>
        <p:nvPicPr>
          <p:cNvPr id="49154" name="Picture 2" descr="Access شكل شريط"/>
          <p:cNvPicPr>
            <a:picLocks noChangeAspect="1" noChangeArrowheads="1"/>
          </p:cNvPicPr>
          <p:nvPr/>
        </p:nvPicPr>
        <p:blipFill>
          <a:blip r:embed="rId2" cstate="print"/>
          <a:srcRect/>
          <a:stretch>
            <a:fillRect/>
          </a:stretch>
        </p:blipFill>
        <p:spPr bwMode="auto">
          <a:xfrm>
            <a:off x="4857752" y="2071678"/>
            <a:ext cx="2714644" cy="1071570"/>
          </a:xfrm>
          <a:prstGeom prst="rect">
            <a:avLst/>
          </a:prstGeom>
          <a:noFill/>
        </p:spPr>
      </p:pic>
      <p:sp>
        <p:nvSpPr>
          <p:cNvPr id="8" name="Rectangle 7"/>
          <p:cNvSpPr/>
          <p:nvPr/>
        </p:nvSpPr>
        <p:spPr>
          <a:xfrm>
            <a:off x="357158" y="3214686"/>
            <a:ext cx="8501122" cy="2677656"/>
          </a:xfrm>
          <a:prstGeom prst="rect">
            <a:avLst/>
          </a:prstGeom>
        </p:spPr>
        <p:txBody>
          <a:bodyPr wrap="square">
            <a:spAutoFit/>
          </a:bodyPr>
          <a:lstStyle/>
          <a:p>
            <a:pPr algn="just"/>
            <a:r>
              <a:rPr lang="ar-SA" sz="1400" b="1" dirty="0" smtClean="0">
                <a:latin typeface="Comic Sans MS" pitchFamily="66" charset="0"/>
                <a:cs typeface="Tahoma" pitchFamily="34" charset="0"/>
              </a:rPr>
              <a:t>في مربع الحوار إظهار الجدول، انقر نقراً مزدوجاً فوق الجدول الذي تريد استخدامه في الاستعلام ثم انقر فوق إغلاق. </a:t>
            </a:r>
          </a:p>
          <a:p>
            <a:pPr algn="just"/>
            <a:r>
              <a:rPr lang="ar-SA" sz="1400" b="1" dirty="0" smtClean="0">
                <a:latin typeface="Comic Sans MS" pitchFamily="66" charset="0"/>
                <a:cs typeface="Tahoma" pitchFamily="34" charset="0"/>
              </a:rPr>
              <a:t>يظهر كل جدول كإطار في المقطع العلوي من مصمم الاستعلام.</a:t>
            </a:r>
          </a:p>
          <a:p>
            <a:pPr algn="just"/>
            <a:r>
              <a:rPr lang="ar-SA" sz="1400" b="1" dirty="0" smtClean="0">
                <a:latin typeface="Comic Sans MS" pitchFamily="66" charset="0"/>
                <a:cs typeface="Tahoma" pitchFamily="34" charset="0"/>
              </a:rPr>
              <a:t>انقر نقراً مزدوجا فوق الحقول التي تريد استخدامها في الاستعلام، وتأكد من تضمين حقول من معظم أنواع البيانات، باستثناء الحقول التي تحتوي على بيانات معقدة أو رقمية مكررة، مثل حقل موجود في قوائم قيم متعددة. </a:t>
            </a:r>
          </a:p>
          <a:p>
            <a:pPr algn="just"/>
            <a:r>
              <a:rPr lang="ar-SA" sz="1400" b="1" dirty="0" smtClean="0">
                <a:latin typeface="Comic Sans MS" pitchFamily="66" charset="0"/>
                <a:cs typeface="Tahoma" pitchFamily="34" charset="0"/>
              </a:rPr>
              <a:t>في علامة التبويب تصميم، في المجموعة إظهار/إخفاء، انقر فوق إجماليات. </a:t>
            </a:r>
          </a:p>
          <a:p>
            <a:pPr algn="just"/>
            <a:r>
              <a:rPr lang="ar-SA" sz="1400" b="1" dirty="0" smtClean="0">
                <a:latin typeface="Comic Sans MS" pitchFamily="66" charset="0"/>
                <a:cs typeface="Tahoma" pitchFamily="34" charset="0"/>
              </a:rPr>
              <a:t>يظهر صف الإجمالي في شبكة التصميم ويظهر تجميع حسب في الصف لكل حقل في الاستعلام.</a:t>
            </a:r>
          </a:p>
          <a:p>
            <a:pPr algn="just"/>
            <a:r>
              <a:rPr lang="ar-SA" sz="1400" b="1" dirty="0" smtClean="0">
                <a:latin typeface="Comic Sans MS" pitchFamily="66" charset="0"/>
                <a:cs typeface="Tahoma" pitchFamily="34" charset="0"/>
              </a:rPr>
              <a:t>في صف الإجمالي، انقر فوق الحقل الذي تريد حساب عدده، ثم قم بتحديد </a:t>
            </a:r>
            <a:r>
              <a:rPr lang="en-US" sz="1400" b="1" dirty="0" smtClean="0">
                <a:latin typeface="Comic Sans MS" pitchFamily="66" charset="0"/>
                <a:cs typeface="Tahoma" pitchFamily="34" charset="0"/>
              </a:rPr>
              <a:t>Count </a:t>
            </a:r>
            <a:r>
              <a:rPr lang="ar-SA" sz="1400" b="1" dirty="0" smtClean="0">
                <a:latin typeface="Comic Sans MS" pitchFamily="66" charset="0"/>
                <a:cs typeface="Tahoma" pitchFamily="34" charset="0"/>
              </a:rPr>
              <a:t>من قائمة النتائج. </a:t>
            </a:r>
          </a:p>
          <a:p>
            <a:pPr algn="just"/>
            <a:r>
              <a:rPr lang="ar-SA" sz="1400" b="1" dirty="0" smtClean="0">
                <a:latin typeface="Comic Sans MS" pitchFamily="66" charset="0"/>
                <a:cs typeface="Tahoma" pitchFamily="34" charset="0"/>
              </a:rPr>
              <a:t>في علامة التبويب تصميم، في المجموعة أدوات، انقر فوق تشغيل. </a:t>
            </a:r>
          </a:p>
          <a:p>
            <a:pPr algn="just"/>
            <a:r>
              <a:rPr lang="ar-SA" sz="1400" b="1" dirty="0" smtClean="0">
                <a:latin typeface="Comic Sans MS" pitchFamily="66" charset="0"/>
                <a:cs typeface="Tahoma" pitchFamily="34" charset="0"/>
              </a:rPr>
              <a:t>يتم عرض نتائج الاستعلام في طريقة عرض "ورقة البيانات".</a:t>
            </a:r>
          </a:p>
          <a:p>
            <a:pPr algn="just"/>
            <a:r>
              <a:rPr lang="ar-SA" sz="1400" b="1" dirty="0" smtClean="0">
                <a:latin typeface="Comic Sans MS" pitchFamily="66" charset="0"/>
                <a:cs typeface="Tahoma" pitchFamily="34" charset="0"/>
              </a:rPr>
              <a:t>اختيارياً، احفظ الاستعلام.</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44</a:t>
            </a:fld>
            <a:endParaRPr lang="ar-SA"/>
          </a:p>
        </p:txBody>
      </p:sp>
      <p:pic>
        <p:nvPicPr>
          <p:cNvPr id="48129" name="Picture 1"/>
          <p:cNvPicPr>
            <a:picLocks noChangeAspect="1" noChangeArrowheads="1"/>
          </p:cNvPicPr>
          <p:nvPr/>
        </p:nvPicPr>
        <p:blipFill>
          <a:blip r:embed="rId2" cstate="print"/>
          <a:srcRect/>
          <a:stretch>
            <a:fillRect/>
          </a:stretch>
        </p:blipFill>
        <p:spPr bwMode="auto">
          <a:xfrm>
            <a:off x="785786" y="285728"/>
            <a:ext cx="7909347" cy="594000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45</a:t>
            </a:fld>
            <a:endParaRPr lang="ar-SA"/>
          </a:p>
        </p:txBody>
      </p:sp>
      <p:pic>
        <p:nvPicPr>
          <p:cNvPr id="47105" name="Picture 1"/>
          <p:cNvPicPr>
            <a:picLocks noChangeAspect="1" noChangeArrowheads="1"/>
          </p:cNvPicPr>
          <p:nvPr/>
        </p:nvPicPr>
        <p:blipFill>
          <a:blip r:embed="rId2" cstate="print"/>
          <a:srcRect/>
          <a:stretch>
            <a:fillRect/>
          </a:stretch>
        </p:blipFill>
        <p:spPr bwMode="auto">
          <a:xfrm>
            <a:off x="714348" y="285728"/>
            <a:ext cx="7934216" cy="594000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46</a:t>
            </a:fld>
            <a:endParaRPr lang="ar-SA"/>
          </a:p>
        </p:txBody>
      </p:sp>
      <p:pic>
        <p:nvPicPr>
          <p:cNvPr id="46081" name="Picture 1"/>
          <p:cNvPicPr>
            <a:picLocks noChangeAspect="1" noChangeArrowheads="1"/>
          </p:cNvPicPr>
          <p:nvPr/>
        </p:nvPicPr>
        <p:blipFill>
          <a:blip r:embed="rId2" cstate="print"/>
          <a:srcRect/>
          <a:stretch>
            <a:fillRect/>
          </a:stretch>
        </p:blipFill>
        <p:spPr bwMode="auto">
          <a:xfrm>
            <a:off x="785786" y="285728"/>
            <a:ext cx="7923563" cy="594000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47</a:t>
            </a:fld>
            <a:endParaRPr lang="ar-SA"/>
          </a:p>
        </p:txBody>
      </p:sp>
      <p:pic>
        <p:nvPicPr>
          <p:cNvPr id="45057" name="Picture 1"/>
          <p:cNvPicPr>
            <a:picLocks noChangeAspect="1" noChangeArrowheads="1"/>
          </p:cNvPicPr>
          <p:nvPr/>
        </p:nvPicPr>
        <p:blipFill>
          <a:blip r:embed="rId2" cstate="print"/>
          <a:srcRect/>
          <a:stretch>
            <a:fillRect/>
          </a:stretch>
        </p:blipFill>
        <p:spPr bwMode="auto">
          <a:xfrm>
            <a:off x="785786" y="285728"/>
            <a:ext cx="7948495" cy="5940000"/>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48</a:t>
            </a:fld>
            <a:endParaRPr lang="ar-SA"/>
          </a:p>
        </p:txBody>
      </p:sp>
      <p:pic>
        <p:nvPicPr>
          <p:cNvPr id="44033" name="Picture 1"/>
          <p:cNvPicPr>
            <a:picLocks noChangeAspect="1" noChangeArrowheads="1"/>
          </p:cNvPicPr>
          <p:nvPr/>
        </p:nvPicPr>
        <p:blipFill>
          <a:blip r:embed="rId2" cstate="print"/>
          <a:srcRect/>
          <a:stretch>
            <a:fillRect/>
          </a:stretch>
        </p:blipFill>
        <p:spPr bwMode="auto">
          <a:xfrm>
            <a:off x="642910" y="428604"/>
            <a:ext cx="7923562" cy="5940000"/>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49</a:t>
            </a:fld>
            <a:endParaRPr lang="ar-SA"/>
          </a:p>
        </p:txBody>
      </p:sp>
      <p:pic>
        <p:nvPicPr>
          <p:cNvPr id="43009" name="Picture 1"/>
          <p:cNvPicPr>
            <a:picLocks noChangeAspect="1" noChangeArrowheads="1"/>
          </p:cNvPicPr>
          <p:nvPr/>
        </p:nvPicPr>
        <p:blipFill>
          <a:blip r:embed="rId2" cstate="print"/>
          <a:srcRect/>
          <a:stretch>
            <a:fillRect/>
          </a:stretch>
        </p:blipFill>
        <p:spPr bwMode="auto">
          <a:xfrm>
            <a:off x="642910" y="357166"/>
            <a:ext cx="7944889" cy="59400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7C4F589F-0FCC-4D63-B899-8A808FBBF9D6}" type="slidenum">
              <a:rPr lang="ar-SA" b="1">
                <a:solidFill>
                  <a:schemeClr val="tx1"/>
                </a:solidFill>
              </a:rPr>
              <a:pPr algn="ctr">
                <a:defRPr/>
              </a:pPr>
              <a:t>5</a:t>
            </a:fld>
            <a:endParaRPr lang="ar-SA" b="1">
              <a:solidFill>
                <a:schemeClr val="tx1"/>
              </a:solidFill>
            </a:endParaRPr>
          </a:p>
        </p:txBody>
      </p:sp>
      <p:pic>
        <p:nvPicPr>
          <p:cNvPr id="3074" name="Picture 2"/>
          <p:cNvPicPr>
            <a:picLocks noChangeAspect="1" noChangeArrowheads="1"/>
          </p:cNvPicPr>
          <p:nvPr/>
        </p:nvPicPr>
        <p:blipFill>
          <a:blip r:embed="rId2" cstate="print"/>
          <a:srcRect/>
          <a:stretch>
            <a:fillRect/>
          </a:stretch>
        </p:blipFill>
        <p:spPr bwMode="auto">
          <a:xfrm>
            <a:off x="642910" y="357166"/>
            <a:ext cx="7980870" cy="59400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93C46520-A3BA-4938-A216-01F8C38FD97C}" type="slidenum">
              <a:rPr lang="ar-SA" b="1">
                <a:solidFill>
                  <a:schemeClr val="tx1"/>
                </a:solidFill>
              </a:rPr>
              <a:pPr algn="ctr">
                <a:defRPr/>
              </a:pPr>
              <a:t>6</a:t>
            </a:fld>
            <a:endParaRPr lang="ar-SA" b="1">
              <a:solidFill>
                <a:schemeClr val="tx1"/>
              </a:solidFill>
            </a:endParaRPr>
          </a:p>
        </p:txBody>
      </p:sp>
      <p:pic>
        <p:nvPicPr>
          <p:cNvPr id="4098" name="Picture 2"/>
          <p:cNvPicPr>
            <a:picLocks noChangeAspect="1" noChangeArrowheads="1"/>
          </p:cNvPicPr>
          <p:nvPr/>
        </p:nvPicPr>
        <p:blipFill>
          <a:blip r:embed="rId2" cstate="print"/>
          <a:srcRect/>
          <a:stretch>
            <a:fillRect/>
          </a:stretch>
        </p:blipFill>
        <p:spPr bwMode="auto">
          <a:xfrm>
            <a:off x="642910" y="285728"/>
            <a:ext cx="7948495" cy="59400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solidFill>
            <a:schemeClr val="bg2"/>
          </a:solidFill>
        </p:spPr>
        <p:txBody>
          <a:bodyPr vert="horz" lIns="91440" tIns="45720" rIns="91440" bIns="45720" rtlCol="0" anchor="ctr"/>
          <a:lstStyle/>
          <a:p>
            <a:pPr algn="ctr">
              <a:defRPr/>
            </a:pPr>
            <a:fld id="{7F839E01-1D82-4823-92B6-61E1486F6A36}" type="slidenum">
              <a:rPr lang="ar-SA" b="1">
                <a:solidFill>
                  <a:schemeClr val="tx1"/>
                </a:solidFill>
              </a:rPr>
              <a:pPr algn="ctr">
                <a:defRPr/>
              </a:pPr>
              <a:t>7</a:t>
            </a:fld>
            <a:endParaRPr lang="ar-SA" b="1">
              <a:solidFill>
                <a:schemeClr val="tx1"/>
              </a:solidFill>
            </a:endParaRPr>
          </a:p>
        </p:txBody>
      </p:sp>
      <p:pic>
        <p:nvPicPr>
          <p:cNvPr id="5122" name="Picture 2"/>
          <p:cNvPicPr>
            <a:picLocks noChangeAspect="1" noChangeArrowheads="1"/>
          </p:cNvPicPr>
          <p:nvPr/>
        </p:nvPicPr>
        <p:blipFill>
          <a:blip r:embed="rId2" cstate="print"/>
          <a:srcRect/>
          <a:stretch>
            <a:fillRect/>
          </a:stretch>
        </p:blipFill>
        <p:spPr bwMode="auto">
          <a:xfrm>
            <a:off x="714348" y="357166"/>
            <a:ext cx="7912892" cy="59400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C9C287E6-CE75-41DF-BA7D-DC0D7B4AF49E}" type="slidenum">
              <a:rPr lang="ar-SA" b="1">
                <a:solidFill>
                  <a:schemeClr val="tx1"/>
                </a:solidFill>
              </a:rPr>
              <a:pPr algn="ctr">
                <a:defRPr/>
              </a:pPr>
              <a:t>8</a:t>
            </a:fld>
            <a:endParaRPr lang="ar-SA" b="1">
              <a:solidFill>
                <a:schemeClr val="tx1"/>
              </a:solidFill>
            </a:endParaRPr>
          </a:p>
        </p:txBody>
      </p:sp>
      <p:pic>
        <p:nvPicPr>
          <p:cNvPr id="6146" name="Picture 2"/>
          <p:cNvPicPr>
            <a:picLocks noChangeAspect="1" noChangeArrowheads="1"/>
          </p:cNvPicPr>
          <p:nvPr/>
        </p:nvPicPr>
        <p:blipFill>
          <a:blip r:embed="rId2" cstate="print"/>
          <a:srcRect/>
          <a:stretch>
            <a:fillRect/>
          </a:stretch>
        </p:blipFill>
        <p:spPr bwMode="auto">
          <a:xfrm>
            <a:off x="714348" y="428604"/>
            <a:ext cx="7952115" cy="59400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AC8AD4F1-2297-4D57-953C-6B212DFDCFB7}" type="slidenum">
              <a:rPr lang="ar-SA" b="1">
                <a:solidFill>
                  <a:schemeClr val="tx1"/>
                </a:solidFill>
              </a:rPr>
              <a:pPr algn="ctr">
                <a:defRPr/>
              </a:pPr>
              <a:t>9</a:t>
            </a:fld>
            <a:endParaRPr lang="ar-SA" b="1">
              <a:solidFill>
                <a:schemeClr val="tx1"/>
              </a:solidFill>
            </a:endParaRPr>
          </a:p>
        </p:txBody>
      </p:sp>
      <p:pic>
        <p:nvPicPr>
          <p:cNvPr id="7170" name="Picture 2"/>
          <p:cNvPicPr>
            <a:picLocks noChangeAspect="1" noChangeArrowheads="1"/>
          </p:cNvPicPr>
          <p:nvPr/>
        </p:nvPicPr>
        <p:blipFill>
          <a:blip r:embed="rId2" cstate="print"/>
          <a:srcRect/>
          <a:stretch>
            <a:fillRect/>
          </a:stretch>
        </p:blipFill>
        <p:spPr bwMode="auto">
          <a:xfrm>
            <a:off x="571472" y="428604"/>
            <a:ext cx="7973508" cy="59400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Bubbles">
  <a:themeElements>
    <a:clrScheme name="Bubbles">
      <a:dk1>
        <a:srgbClr val="0C002C"/>
      </a:dk1>
      <a:lt1>
        <a:srgbClr val="FFFFFF"/>
      </a:lt1>
      <a:dk2>
        <a:srgbClr val="236626"/>
      </a:dk2>
      <a:lt2>
        <a:srgbClr val="D7C8FE"/>
      </a:lt2>
      <a:accent1>
        <a:srgbClr val="4203E7"/>
      </a:accent1>
      <a:accent2>
        <a:srgbClr val="842F73"/>
      </a:accent2>
      <a:accent3>
        <a:srgbClr val="7532A8"/>
      </a:accent3>
      <a:accent4>
        <a:srgbClr val="F7A107"/>
      </a:accent4>
      <a:accent5>
        <a:srgbClr val="C86DCF"/>
      </a:accent5>
      <a:accent6>
        <a:srgbClr val="E6B500"/>
      </a:accent6>
      <a:hlink>
        <a:srgbClr val="FFDE66"/>
      </a:hlink>
      <a:folHlink>
        <a:srgbClr val="D490C5"/>
      </a:folHlink>
    </a:clrScheme>
    <a:fontScheme name="Bubbles">
      <a:majorFont>
        <a:latin typeface="Impact"/>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mic Sans M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Bubbles">
      <a:fillStyleLst>
        <a:solidFill>
          <a:schemeClr val="phClr"/>
        </a:solidFill>
        <a:gradFill rotWithShape="1">
          <a:gsLst>
            <a:gs pos="0">
              <a:schemeClr val="phClr">
                <a:tint val="50000"/>
                <a:alpha val="85000"/>
                <a:satMod val="150000"/>
              </a:schemeClr>
            </a:gs>
            <a:gs pos="35000">
              <a:schemeClr val="phClr">
                <a:tint val="70000"/>
                <a:shade val="90000"/>
                <a:alpha val="85000"/>
                <a:satMod val="200000"/>
              </a:schemeClr>
            </a:gs>
            <a:gs pos="100000">
              <a:schemeClr val="phClr">
                <a:tint val="90000"/>
                <a:shade val="100000"/>
                <a:alpha val="85000"/>
                <a:satMod val="250000"/>
              </a:schemeClr>
            </a:gs>
          </a:gsLst>
          <a:lin ang="0" scaled="1"/>
        </a:gradFill>
        <a:gradFill rotWithShape="1">
          <a:gsLst>
            <a:gs pos="0">
              <a:schemeClr val="phClr">
                <a:shade val="40000"/>
                <a:satMod val="115000"/>
              </a:schemeClr>
            </a:gs>
            <a:gs pos="80000">
              <a:schemeClr val="phClr">
                <a:shade val="90000"/>
                <a:satMod val="130000"/>
              </a:schemeClr>
            </a:gs>
            <a:gs pos="100000">
              <a:schemeClr val="phClr">
                <a:shade val="100000"/>
                <a:satMod val="150000"/>
              </a:schemeClr>
            </a:gs>
          </a:gsLst>
          <a:lin ang="7800000" scaled="0"/>
        </a:gradFill>
      </a:fillStyleLst>
      <a:lnStyleLst>
        <a:ln w="25400" cap="flat" cmpd="sng" algn="ctr">
          <a:solidFill>
            <a:schemeClr val="phClr">
              <a:shade val="95000"/>
              <a:satMod val="105000"/>
            </a:schemeClr>
          </a:solidFill>
          <a:prstDash val="solid"/>
        </a:ln>
        <a:ln w="44450" cap="flat" cmpd="sng" algn="ctr">
          <a:solidFill>
            <a:schemeClr val="phClr">
              <a:alpha val="80000"/>
              <a:satMod val="110000"/>
            </a:schemeClr>
          </a:solidFill>
          <a:prstDash val="solid"/>
        </a:ln>
        <a:ln w="63500" cap="flat" cmpd="sng" algn="ctr">
          <a:solidFill>
            <a:schemeClr val="phClr">
              <a:alpha val="80000"/>
              <a:satMod val="115000"/>
            </a:schemeClr>
          </a:solidFill>
          <a:prstDash val="solid"/>
        </a:ln>
      </a:lnStyleLst>
      <a:effectStyleLst>
        <a:effectStyle>
          <a:effectLst>
            <a:innerShdw blurRad="50800" dist="25400" dir="13500000">
              <a:srgbClr val="FFFFFF">
                <a:alpha val="75000"/>
              </a:srgbClr>
            </a:innerShdw>
          </a:effectLst>
        </a:effectStyle>
        <a:effectStyle>
          <a:effectLst>
            <a:innerShdw blurRad="76200" dist="25400" dir="13500000">
              <a:srgbClr val="FFFFFF">
                <a:alpha val="75000"/>
              </a:srgbClr>
            </a:innerShdw>
            <a:reflection blurRad="63500" stA="35000" endPos="35000" dist="12700" dir="5400000" sy="-100000" rotWithShape="0"/>
          </a:effectLst>
        </a:effectStyle>
        <a:effectStyle>
          <a:effectLst>
            <a:reflection blurRad="63500" stA="35000" endPos="35000" dist="12700" dir="5400000" sy="-100000" rotWithShape="0"/>
          </a:effectLst>
          <a:scene3d>
            <a:camera prst="orthographicFront">
              <a:rot lat="0" lon="0" rev="0"/>
            </a:camera>
            <a:lightRig rig="balanced" dir="bl">
              <a:rot lat="0" lon="0" rev="7800000"/>
            </a:lightRig>
          </a:scene3d>
          <a:sp3d prstMaterial="translucentPowder">
            <a:bevelT h="50800"/>
          </a:sp3d>
        </a:effectStyle>
      </a:effectStyleLst>
      <a:bgFillStyleLst>
        <a:solidFill>
          <a:schemeClr val="phClr"/>
        </a:solidFill>
        <a:gradFill>
          <a:gsLst>
            <a:gs pos="0">
              <a:schemeClr val="phClr">
                <a:shade val="80000"/>
                <a:satMod val="125000"/>
              </a:schemeClr>
            </a:gs>
            <a:gs pos="100000">
              <a:schemeClr val="phClr">
                <a:tint val="100000"/>
                <a:satMod val="125000"/>
                <a:lumOff val="40000"/>
                <a:lumMod val="100000"/>
              </a:schemeClr>
            </a:gs>
          </a:gsLst>
          <a:lin ang="7800000" scaled="1"/>
        </a:gradFill>
        <a:gradFill rotWithShape="1">
          <a:gsLst>
            <a:gs pos="0">
              <a:schemeClr val="phClr">
                <a:shade val="95000"/>
                <a:lumMod val="95000"/>
              </a:schemeClr>
            </a:gs>
            <a:gs pos="60000">
              <a:schemeClr val="phClr">
                <a:satMod val="125000"/>
                <a:lumOff val="10000"/>
                <a:lumMod val="100000"/>
              </a:schemeClr>
            </a:gs>
            <a:gs pos="100000">
              <a:schemeClr val="phClr">
                <a:shade val="95000"/>
                <a:satMod val="135000"/>
                <a:lumOff val="50000"/>
                <a:lumMod val="100000"/>
              </a:schemeClr>
            </a:gs>
          </a:gsLst>
          <a:lin ang="0" scaled="1"/>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1639F57660FED4DB7BB32CDA79418AF" ma:contentTypeVersion="0" ma:contentTypeDescription="Create a new document." ma:contentTypeScope="" ma:versionID="419da656935cee3594213108caa16480">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BCD8D3A-348F-4BCD-93F6-18C7FBCA99C4}"/>
</file>

<file path=customXml/itemProps2.xml><?xml version="1.0" encoding="utf-8"?>
<ds:datastoreItem xmlns:ds="http://schemas.openxmlformats.org/officeDocument/2006/customXml" ds:itemID="{EF2BF6B0-DD84-443E-9922-3D25D7F49902}"/>
</file>

<file path=customXml/itemProps3.xml><?xml version="1.0" encoding="utf-8"?>
<ds:datastoreItem xmlns:ds="http://schemas.openxmlformats.org/officeDocument/2006/customXml" ds:itemID="{CEBE10E4-A674-4BF4-BF3D-39D757EF1E49}"/>
</file>

<file path=docProps/app.xml><?xml version="1.0" encoding="utf-8"?>
<Properties xmlns="http://schemas.openxmlformats.org/officeDocument/2006/extended-properties" xmlns:vt="http://schemas.openxmlformats.org/officeDocument/2006/docPropsVTypes">
  <Template>Bubbles</Template>
  <TotalTime>570</TotalTime>
  <Words>720</Words>
  <Application>Microsoft Office PowerPoint</Application>
  <PresentationFormat>عرض على الشاشة (3:4)‏</PresentationFormat>
  <Paragraphs>85</Paragraphs>
  <Slides>49</Slides>
  <Notes>1</Notes>
  <HiddenSlides>0</HiddenSlides>
  <MMClips>0</MMClips>
  <ScaleCrop>false</ScaleCrop>
  <HeadingPairs>
    <vt:vector size="4" baseType="variant">
      <vt:variant>
        <vt:lpstr>سمة</vt:lpstr>
      </vt:variant>
      <vt:variant>
        <vt:i4>1</vt:i4>
      </vt:variant>
      <vt:variant>
        <vt:lpstr>عناوين الشرائح</vt:lpstr>
      </vt:variant>
      <vt:variant>
        <vt:i4>49</vt:i4>
      </vt:variant>
    </vt:vector>
  </HeadingPairs>
  <TitlesOfParts>
    <vt:vector size="50" baseType="lpstr">
      <vt:lpstr>Bubbles</vt:lpstr>
      <vt:lpstr>الشريحة 1</vt:lpstr>
      <vt:lpstr>اولا: الاستعلام ألبسيط من معالج الاستعلامات:-</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ثانيا: تعديل الاستعلام في معاينة التصميم وتحسين مظهره:-</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ثالثا: طباعة صفحة البيانات للاستعلام وإضافة حقول للاستعلام:-</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الشريحة 46</vt:lpstr>
      <vt:lpstr>الشريحة 47</vt:lpstr>
      <vt:lpstr>الشريحة 48</vt:lpstr>
      <vt:lpstr>الشريحة 49</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Marwa</dc:creator>
  <cp:lastModifiedBy>Windows User</cp:lastModifiedBy>
  <cp:revision>58</cp:revision>
  <dcterms:created xsi:type="dcterms:W3CDTF">2010-02-27T16:58:01Z</dcterms:created>
  <dcterms:modified xsi:type="dcterms:W3CDTF">2011-11-30T04:11:58Z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0x01010001639F57660FED4DB7BB32CDA79418AF</vt:lpwstr>
  </property>
</Properties>
</file>