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6" r:id="rId5"/>
    <p:sldId id="257" r:id="rId6"/>
    <p:sldId id="258" r:id="rId7"/>
    <p:sldId id="281" r:id="rId8"/>
    <p:sldId id="283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76" r:id="rId18"/>
    <p:sldId id="269" r:id="rId19"/>
    <p:sldId id="280" r:id="rId20"/>
    <p:sldId id="267" r:id="rId21"/>
    <p:sldId id="270" r:id="rId22"/>
    <p:sldId id="279" r:id="rId23"/>
    <p:sldId id="271" r:id="rId24"/>
    <p:sldId id="277" r:id="rId25"/>
    <p:sldId id="272" r:id="rId26"/>
    <p:sldId id="273" r:id="rId27"/>
    <p:sldId id="278" r:id="rId28"/>
    <p:sldId id="274" r:id="rId29"/>
    <p:sldId id="275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CC00CC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95014B-C146-4936-AEB2-A3E14BD017E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01A03660-0EBA-41AA-8407-0780E37D186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rgbClr val="80008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Network Classified by device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rgbClr val="800080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D91A0E-9CF7-4362-BE28-12D7D9BE64C2}" type="parTrans" cxnId="{15DF9A06-5AA6-4D18-82BC-3E15B8B345B7}">
      <dgm:prSet/>
      <dgm:spPr/>
    </dgm:pt>
    <dgm:pt modelId="{1093EA03-B81C-4272-81D0-D7CAF49A1986}" type="sibTrans" cxnId="{15DF9A06-5AA6-4D18-82BC-3E15B8B345B7}">
      <dgm:prSet/>
      <dgm:spPr/>
    </dgm:pt>
    <dgm:pt modelId="{10D360D7-82B7-4961-BA40-F43EB0A50DE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Peer-to-Peer 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CD7989-4DE2-42DC-A1FB-1E1F40FBDA5D}" type="parTrans" cxnId="{21C34832-6812-4FB0-8943-DCD12976A1D5}">
      <dgm:prSet/>
      <dgm:spPr/>
    </dgm:pt>
    <dgm:pt modelId="{6DE458D2-98AE-4DE0-AA80-122D9973B3B4}" type="sibTrans" cxnId="{21C34832-6812-4FB0-8943-DCD12976A1D5}">
      <dgm:prSet/>
      <dgm:spPr/>
    </dgm:pt>
    <dgm:pt modelId="{90595FC3-376A-4611-96EC-9733CD31EEA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Server based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D42190-C444-4670-AD3E-BCC185110E13}" type="parTrans" cxnId="{5B5894C6-D916-4169-B53D-C5E71F1330EC}">
      <dgm:prSet/>
      <dgm:spPr/>
    </dgm:pt>
    <dgm:pt modelId="{826B3ECD-66CC-41BF-825A-61DA60F54AB1}" type="sibTrans" cxnId="{5B5894C6-D916-4169-B53D-C5E71F1330EC}">
      <dgm:prSet/>
      <dgm:spPr/>
    </dgm:pt>
    <dgm:pt modelId="{F32187DE-8A5C-4A29-A397-F3D005C40390}" type="pres">
      <dgm:prSet presAssocID="{B195014B-C146-4936-AEB2-A3E14BD017E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ECF499E-1FCA-4671-BC59-86E19FE7F9D4}" type="pres">
      <dgm:prSet presAssocID="{01A03660-0EBA-41AA-8407-0780E37D186E}" presName="hierRoot1" presStyleCnt="0">
        <dgm:presLayoutVars>
          <dgm:hierBranch/>
        </dgm:presLayoutVars>
      </dgm:prSet>
      <dgm:spPr/>
    </dgm:pt>
    <dgm:pt modelId="{81037448-4BD3-4939-8FD4-DC052E7F46C6}" type="pres">
      <dgm:prSet presAssocID="{01A03660-0EBA-41AA-8407-0780E37D186E}" presName="rootComposite1" presStyleCnt="0"/>
      <dgm:spPr/>
    </dgm:pt>
    <dgm:pt modelId="{9D58B47B-C589-4582-9AE1-175FA7793C1E}" type="pres">
      <dgm:prSet presAssocID="{01A03660-0EBA-41AA-8407-0780E37D186E}" presName="rootText1" presStyleLbl="node0" presStyleIdx="0" presStyleCnt="1">
        <dgm:presLayoutVars>
          <dgm:chPref val="3"/>
        </dgm:presLayoutVars>
      </dgm:prSet>
      <dgm:spPr/>
    </dgm:pt>
    <dgm:pt modelId="{52FF311C-79AF-42D8-BB15-C469367735AB}" type="pres">
      <dgm:prSet presAssocID="{01A03660-0EBA-41AA-8407-0780E37D186E}" presName="rootConnector1" presStyleLbl="node1" presStyleIdx="0" presStyleCnt="0"/>
      <dgm:spPr/>
    </dgm:pt>
    <dgm:pt modelId="{4EAD24D6-F29C-4CB7-A663-22855E0B0159}" type="pres">
      <dgm:prSet presAssocID="{01A03660-0EBA-41AA-8407-0780E37D186E}" presName="hierChild2" presStyleCnt="0"/>
      <dgm:spPr/>
    </dgm:pt>
    <dgm:pt modelId="{874914D3-8678-40C3-8353-7242D8626428}" type="pres">
      <dgm:prSet presAssocID="{71CD7989-4DE2-42DC-A1FB-1E1F40FBDA5D}" presName="Name35" presStyleLbl="parChTrans1D2" presStyleIdx="0" presStyleCnt="2"/>
      <dgm:spPr/>
    </dgm:pt>
    <dgm:pt modelId="{72E946DD-FCB8-40ED-BDF5-7AD2285947A6}" type="pres">
      <dgm:prSet presAssocID="{10D360D7-82B7-4961-BA40-F43EB0A50DE3}" presName="hierRoot2" presStyleCnt="0">
        <dgm:presLayoutVars>
          <dgm:hierBranch/>
        </dgm:presLayoutVars>
      </dgm:prSet>
      <dgm:spPr/>
    </dgm:pt>
    <dgm:pt modelId="{13C08517-7764-4987-9CAE-CD0A99830B0A}" type="pres">
      <dgm:prSet presAssocID="{10D360D7-82B7-4961-BA40-F43EB0A50DE3}" presName="rootComposite" presStyleCnt="0"/>
      <dgm:spPr/>
    </dgm:pt>
    <dgm:pt modelId="{8C4D79DF-87A2-4581-8CFF-570337F9117B}" type="pres">
      <dgm:prSet presAssocID="{10D360D7-82B7-4961-BA40-F43EB0A50DE3}" presName="rootText" presStyleLbl="node2" presStyleIdx="0" presStyleCnt="2">
        <dgm:presLayoutVars>
          <dgm:chPref val="3"/>
        </dgm:presLayoutVars>
      </dgm:prSet>
      <dgm:spPr/>
    </dgm:pt>
    <dgm:pt modelId="{6381D7AE-F3E0-4C3A-8C1F-0398BDDD0D69}" type="pres">
      <dgm:prSet presAssocID="{10D360D7-82B7-4961-BA40-F43EB0A50DE3}" presName="rootConnector" presStyleLbl="node2" presStyleIdx="0" presStyleCnt="2"/>
      <dgm:spPr/>
    </dgm:pt>
    <dgm:pt modelId="{74876984-CC39-47A2-A7C1-6399654283B4}" type="pres">
      <dgm:prSet presAssocID="{10D360D7-82B7-4961-BA40-F43EB0A50DE3}" presName="hierChild4" presStyleCnt="0"/>
      <dgm:spPr/>
    </dgm:pt>
    <dgm:pt modelId="{34655CAE-1B05-475A-B68A-95B7DC158689}" type="pres">
      <dgm:prSet presAssocID="{10D360D7-82B7-4961-BA40-F43EB0A50DE3}" presName="hierChild5" presStyleCnt="0"/>
      <dgm:spPr/>
    </dgm:pt>
    <dgm:pt modelId="{2CFFB787-FFC9-458D-83CB-5435EBD15061}" type="pres">
      <dgm:prSet presAssocID="{77D42190-C444-4670-AD3E-BCC185110E13}" presName="Name35" presStyleLbl="parChTrans1D2" presStyleIdx="1" presStyleCnt="2"/>
      <dgm:spPr/>
    </dgm:pt>
    <dgm:pt modelId="{C6CDA355-EC36-4DFD-A4B9-3934AC54613E}" type="pres">
      <dgm:prSet presAssocID="{90595FC3-376A-4611-96EC-9733CD31EEA2}" presName="hierRoot2" presStyleCnt="0">
        <dgm:presLayoutVars>
          <dgm:hierBranch/>
        </dgm:presLayoutVars>
      </dgm:prSet>
      <dgm:spPr/>
    </dgm:pt>
    <dgm:pt modelId="{AB009E09-7224-44BD-8035-6FE95862B036}" type="pres">
      <dgm:prSet presAssocID="{90595FC3-376A-4611-96EC-9733CD31EEA2}" presName="rootComposite" presStyleCnt="0"/>
      <dgm:spPr/>
    </dgm:pt>
    <dgm:pt modelId="{AB54835E-85B3-46DF-A28C-3CED2DB732B2}" type="pres">
      <dgm:prSet presAssocID="{90595FC3-376A-4611-96EC-9733CD31EEA2}" presName="rootText" presStyleLbl="node2" presStyleIdx="1" presStyleCnt="2">
        <dgm:presLayoutVars>
          <dgm:chPref val="3"/>
        </dgm:presLayoutVars>
      </dgm:prSet>
      <dgm:spPr/>
    </dgm:pt>
    <dgm:pt modelId="{34BCE361-A0A5-4193-8096-EF2332176B55}" type="pres">
      <dgm:prSet presAssocID="{90595FC3-376A-4611-96EC-9733CD31EEA2}" presName="rootConnector" presStyleLbl="node2" presStyleIdx="1" presStyleCnt="2"/>
      <dgm:spPr/>
    </dgm:pt>
    <dgm:pt modelId="{C7F1FA57-5ECE-4206-8D7C-611F70E23E29}" type="pres">
      <dgm:prSet presAssocID="{90595FC3-376A-4611-96EC-9733CD31EEA2}" presName="hierChild4" presStyleCnt="0"/>
      <dgm:spPr/>
    </dgm:pt>
    <dgm:pt modelId="{D5F72263-0AC1-41EE-AF9B-2B08F81BB5C2}" type="pres">
      <dgm:prSet presAssocID="{90595FC3-376A-4611-96EC-9733CD31EEA2}" presName="hierChild5" presStyleCnt="0"/>
      <dgm:spPr/>
    </dgm:pt>
    <dgm:pt modelId="{341337E2-5B28-48B5-83BD-5E9AA8A8CECD}" type="pres">
      <dgm:prSet presAssocID="{01A03660-0EBA-41AA-8407-0780E37D186E}" presName="hierChild3" presStyleCnt="0"/>
      <dgm:spPr/>
    </dgm:pt>
  </dgm:ptLst>
  <dgm:cxnLst>
    <dgm:cxn modelId="{E31F88F8-008B-46FF-A4DF-A7809C17608E}" type="presOf" srcId="{01A03660-0EBA-41AA-8407-0780E37D186E}" destId="{52FF311C-79AF-42D8-BB15-C469367735AB}" srcOrd="1" destOrd="0" presId="urn:microsoft.com/office/officeart/2005/8/layout/orgChart1"/>
    <dgm:cxn modelId="{28F4BF07-1DE8-4306-B3DD-C96FDA576338}" type="presOf" srcId="{10D360D7-82B7-4961-BA40-F43EB0A50DE3}" destId="{8C4D79DF-87A2-4581-8CFF-570337F9117B}" srcOrd="0" destOrd="0" presId="urn:microsoft.com/office/officeart/2005/8/layout/orgChart1"/>
    <dgm:cxn modelId="{98057881-463A-42B1-9125-FFF3A63256C2}" type="presOf" srcId="{B195014B-C146-4936-AEB2-A3E14BD017E3}" destId="{F32187DE-8A5C-4A29-A397-F3D005C40390}" srcOrd="0" destOrd="0" presId="urn:microsoft.com/office/officeart/2005/8/layout/orgChart1"/>
    <dgm:cxn modelId="{8990BB6D-1A6C-4CE0-89B4-26527902F589}" type="presOf" srcId="{90595FC3-376A-4611-96EC-9733CD31EEA2}" destId="{34BCE361-A0A5-4193-8096-EF2332176B55}" srcOrd="1" destOrd="0" presId="urn:microsoft.com/office/officeart/2005/8/layout/orgChart1"/>
    <dgm:cxn modelId="{03C2C365-C4A6-4FF6-B769-AD850DBEC87A}" type="presOf" srcId="{10D360D7-82B7-4961-BA40-F43EB0A50DE3}" destId="{6381D7AE-F3E0-4C3A-8C1F-0398BDDD0D69}" srcOrd="1" destOrd="0" presId="urn:microsoft.com/office/officeart/2005/8/layout/orgChart1"/>
    <dgm:cxn modelId="{A3D548C7-F9CA-4553-BC83-22FEDC7B9B73}" type="presOf" srcId="{77D42190-C444-4670-AD3E-BCC185110E13}" destId="{2CFFB787-FFC9-458D-83CB-5435EBD15061}" srcOrd="0" destOrd="0" presId="urn:microsoft.com/office/officeart/2005/8/layout/orgChart1"/>
    <dgm:cxn modelId="{21C34832-6812-4FB0-8943-DCD12976A1D5}" srcId="{01A03660-0EBA-41AA-8407-0780E37D186E}" destId="{10D360D7-82B7-4961-BA40-F43EB0A50DE3}" srcOrd="0" destOrd="0" parTransId="{71CD7989-4DE2-42DC-A1FB-1E1F40FBDA5D}" sibTransId="{6DE458D2-98AE-4DE0-AA80-122D9973B3B4}"/>
    <dgm:cxn modelId="{15DF9A06-5AA6-4D18-82BC-3E15B8B345B7}" srcId="{B195014B-C146-4936-AEB2-A3E14BD017E3}" destId="{01A03660-0EBA-41AA-8407-0780E37D186E}" srcOrd="0" destOrd="0" parTransId="{E6D91A0E-9CF7-4362-BE28-12D7D9BE64C2}" sibTransId="{1093EA03-B81C-4272-81D0-D7CAF49A1986}"/>
    <dgm:cxn modelId="{84057616-98AB-478E-9F84-04EF85E4DED2}" type="presOf" srcId="{01A03660-0EBA-41AA-8407-0780E37D186E}" destId="{9D58B47B-C589-4582-9AE1-175FA7793C1E}" srcOrd="0" destOrd="0" presId="urn:microsoft.com/office/officeart/2005/8/layout/orgChart1"/>
    <dgm:cxn modelId="{9BCD82F8-0CDE-4EE7-A269-1B2900BBC4EA}" type="presOf" srcId="{71CD7989-4DE2-42DC-A1FB-1E1F40FBDA5D}" destId="{874914D3-8678-40C3-8353-7242D8626428}" srcOrd="0" destOrd="0" presId="urn:microsoft.com/office/officeart/2005/8/layout/orgChart1"/>
    <dgm:cxn modelId="{02D046B6-6675-487E-8A68-43BE73348A02}" type="presOf" srcId="{90595FC3-376A-4611-96EC-9733CD31EEA2}" destId="{AB54835E-85B3-46DF-A28C-3CED2DB732B2}" srcOrd="0" destOrd="0" presId="urn:microsoft.com/office/officeart/2005/8/layout/orgChart1"/>
    <dgm:cxn modelId="{5B5894C6-D916-4169-B53D-C5E71F1330EC}" srcId="{01A03660-0EBA-41AA-8407-0780E37D186E}" destId="{90595FC3-376A-4611-96EC-9733CD31EEA2}" srcOrd="1" destOrd="0" parTransId="{77D42190-C444-4670-AD3E-BCC185110E13}" sibTransId="{826B3ECD-66CC-41BF-825A-61DA60F54AB1}"/>
    <dgm:cxn modelId="{2943F1E8-34E5-4B85-9415-4BD47AB6195C}" type="presParOf" srcId="{F32187DE-8A5C-4A29-A397-F3D005C40390}" destId="{7ECF499E-1FCA-4671-BC59-86E19FE7F9D4}" srcOrd="0" destOrd="0" presId="urn:microsoft.com/office/officeart/2005/8/layout/orgChart1"/>
    <dgm:cxn modelId="{5D1CD7DD-918F-4FA1-9878-636D5FD35201}" type="presParOf" srcId="{7ECF499E-1FCA-4671-BC59-86E19FE7F9D4}" destId="{81037448-4BD3-4939-8FD4-DC052E7F46C6}" srcOrd="0" destOrd="0" presId="urn:microsoft.com/office/officeart/2005/8/layout/orgChart1"/>
    <dgm:cxn modelId="{6384A2E4-8911-487A-9F58-DA8C2BDC424F}" type="presParOf" srcId="{81037448-4BD3-4939-8FD4-DC052E7F46C6}" destId="{9D58B47B-C589-4582-9AE1-175FA7793C1E}" srcOrd="0" destOrd="0" presId="urn:microsoft.com/office/officeart/2005/8/layout/orgChart1"/>
    <dgm:cxn modelId="{F70C3BBF-8D2A-4536-8370-5081F5F5E8A7}" type="presParOf" srcId="{81037448-4BD3-4939-8FD4-DC052E7F46C6}" destId="{52FF311C-79AF-42D8-BB15-C469367735AB}" srcOrd="1" destOrd="0" presId="urn:microsoft.com/office/officeart/2005/8/layout/orgChart1"/>
    <dgm:cxn modelId="{70CD5B4A-E88A-4198-B534-AC27D680F9F6}" type="presParOf" srcId="{7ECF499E-1FCA-4671-BC59-86E19FE7F9D4}" destId="{4EAD24D6-F29C-4CB7-A663-22855E0B0159}" srcOrd="1" destOrd="0" presId="urn:microsoft.com/office/officeart/2005/8/layout/orgChart1"/>
    <dgm:cxn modelId="{41E8EE50-EF16-40BA-AC31-958464EDC2D2}" type="presParOf" srcId="{4EAD24D6-F29C-4CB7-A663-22855E0B0159}" destId="{874914D3-8678-40C3-8353-7242D8626428}" srcOrd="0" destOrd="0" presId="urn:microsoft.com/office/officeart/2005/8/layout/orgChart1"/>
    <dgm:cxn modelId="{1D0B3E05-42D1-4E47-BD8A-98BF05B751CC}" type="presParOf" srcId="{4EAD24D6-F29C-4CB7-A663-22855E0B0159}" destId="{72E946DD-FCB8-40ED-BDF5-7AD2285947A6}" srcOrd="1" destOrd="0" presId="urn:microsoft.com/office/officeart/2005/8/layout/orgChart1"/>
    <dgm:cxn modelId="{6E2EF6A2-049C-4CA9-B014-E26D1AAC21E5}" type="presParOf" srcId="{72E946DD-FCB8-40ED-BDF5-7AD2285947A6}" destId="{13C08517-7764-4987-9CAE-CD0A99830B0A}" srcOrd="0" destOrd="0" presId="urn:microsoft.com/office/officeart/2005/8/layout/orgChart1"/>
    <dgm:cxn modelId="{CCDD39BE-0E83-4068-9D21-AD57A6867272}" type="presParOf" srcId="{13C08517-7764-4987-9CAE-CD0A99830B0A}" destId="{8C4D79DF-87A2-4581-8CFF-570337F9117B}" srcOrd="0" destOrd="0" presId="urn:microsoft.com/office/officeart/2005/8/layout/orgChart1"/>
    <dgm:cxn modelId="{83A4983F-DD1B-4A78-B158-C21BE6EBFE9E}" type="presParOf" srcId="{13C08517-7764-4987-9CAE-CD0A99830B0A}" destId="{6381D7AE-F3E0-4C3A-8C1F-0398BDDD0D69}" srcOrd="1" destOrd="0" presId="urn:microsoft.com/office/officeart/2005/8/layout/orgChart1"/>
    <dgm:cxn modelId="{6B359355-00EE-406C-A25F-2305BF3295E5}" type="presParOf" srcId="{72E946DD-FCB8-40ED-BDF5-7AD2285947A6}" destId="{74876984-CC39-47A2-A7C1-6399654283B4}" srcOrd="1" destOrd="0" presId="urn:microsoft.com/office/officeart/2005/8/layout/orgChart1"/>
    <dgm:cxn modelId="{88C33C5C-771C-4938-8473-4C03E3DC18B0}" type="presParOf" srcId="{72E946DD-FCB8-40ED-BDF5-7AD2285947A6}" destId="{34655CAE-1B05-475A-B68A-95B7DC158689}" srcOrd="2" destOrd="0" presId="urn:microsoft.com/office/officeart/2005/8/layout/orgChart1"/>
    <dgm:cxn modelId="{E3275DF4-D150-4CCE-88C8-79016C7E9CB7}" type="presParOf" srcId="{4EAD24D6-F29C-4CB7-A663-22855E0B0159}" destId="{2CFFB787-FFC9-458D-83CB-5435EBD15061}" srcOrd="2" destOrd="0" presId="urn:microsoft.com/office/officeart/2005/8/layout/orgChart1"/>
    <dgm:cxn modelId="{9ADC7067-3C3E-477F-A035-060F0ED1264A}" type="presParOf" srcId="{4EAD24D6-F29C-4CB7-A663-22855E0B0159}" destId="{C6CDA355-EC36-4DFD-A4B9-3934AC54613E}" srcOrd="3" destOrd="0" presId="urn:microsoft.com/office/officeart/2005/8/layout/orgChart1"/>
    <dgm:cxn modelId="{45641CB0-FA97-448C-AE7B-F60BF339F7F2}" type="presParOf" srcId="{C6CDA355-EC36-4DFD-A4B9-3934AC54613E}" destId="{AB009E09-7224-44BD-8035-6FE95862B036}" srcOrd="0" destOrd="0" presId="urn:microsoft.com/office/officeart/2005/8/layout/orgChart1"/>
    <dgm:cxn modelId="{5FC382EB-B9BE-46DD-A23B-43853821182E}" type="presParOf" srcId="{AB009E09-7224-44BD-8035-6FE95862B036}" destId="{AB54835E-85B3-46DF-A28C-3CED2DB732B2}" srcOrd="0" destOrd="0" presId="urn:microsoft.com/office/officeart/2005/8/layout/orgChart1"/>
    <dgm:cxn modelId="{5A618FCC-288E-4AC3-BF27-4A20E3DEB455}" type="presParOf" srcId="{AB009E09-7224-44BD-8035-6FE95862B036}" destId="{34BCE361-A0A5-4193-8096-EF2332176B55}" srcOrd="1" destOrd="0" presId="urn:microsoft.com/office/officeart/2005/8/layout/orgChart1"/>
    <dgm:cxn modelId="{E159A74D-B1DE-4D1A-9650-E7B876818552}" type="presParOf" srcId="{C6CDA355-EC36-4DFD-A4B9-3934AC54613E}" destId="{C7F1FA57-5ECE-4206-8D7C-611F70E23E29}" srcOrd="1" destOrd="0" presId="urn:microsoft.com/office/officeart/2005/8/layout/orgChart1"/>
    <dgm:cxn modelId="{1D61791A-5706-4DA9-98E0-5E29B7609A31}" type="presParOf" srcId="{C6CDA355-EC36-4DFD-A4B9-3934AC54613E}" destId="{D5F72263-0AC1-41EE-AF9B-2B08F81BB5C2}" srcOrd="2" destOrd="0" presId="urn:microsoft.com/office/officeart/2005/8/layout/orgChart1"/>
    <dgm:cxn modelId="{28635E0D-672D-46D0-A83D-90BE7E29EA60}" type="presParOf" srcId="{7ECF499E-1FCA-4671-BC59-86E19FE7F9D4}" destId="{341337E2-5B28-48B5-83BD-5E9AA8A8CE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619898-8B4B-4DCE-A38B-4DDA0819125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77FDC2C-F16C-4B59-A466-AB96C0CAFD7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rgbClr val="80008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Network Classified by distance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rgbClr val="800080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CF9D89-212B-44EF-9FBC-D6D91399893A}" type="parTrans" cxnId="{27C8F4CA-FEE0-4886-9E55-8943A81D9D3D}">
      <dgm:prSet/>
      <dgm:spPr/>
    </dgm:pt>
    <dgm:pt modelId="{A01AB088-CC04-40BB-B95F-0124DF6D6CFA}" type="sibTrans" cxnId="{27C8F4CA-FEE0-4886-9E55-8943A81D9D3D}">
      <dgm:prSet/>
      <dgm:spPr/>
    </dgm:pt>
    <dgm:pt modelId="{5B8C6053-AD1E-4EDC-97FF-4FA6EC9A842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LAN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Local Area Network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102522-F9F4-41BF-A242-4AFF8E2FBCD6}" type="parTrans" cxnId="{F9E51CBB-70A8-45DA-9569-96ECCC3A97BD}">
      <dgm:prSet/>
      <dgm:spPr/>
    </dgm:pt>
    <dgm:pt modelId="{E8578856-B8DF-40A7-B33E-FB9191A37595}" type="sibTrans" cxnId="{F9E51CBB-70A8-45DA-9569-96ECCC3A97BD}">
      <dgm:prSet/>
      <dgm:spPr/>
    </dgm:pt>
    <dgm:pt modelId="{F5A3B270-BA1E-48BA-84E9-4FF33A960D5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MAN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Metropolitan Area Network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AF8BA9-2A6B-41A9-B879-0C19E7070894}" type="parTrans" cxnId="{F99E8CD8-F2D3-42CE-B556-47E4C3607E1B}">
      <dgm:prSet/>
      <dgm:spPr/>
    </dgm:pt>
    <dgm:pt modelId="{053118ED-72BA-4422-B112-2D4D6606E9EF}" type="sibTrans" cxnId="{F99E8CD8-F2D3-42CE-B556-47E4C3607E1B}">
      <dgm:prSet/>
      <dgm:spPr/>
    </dgm:pt>
    <dgm:pt modelId="{B3AE1A96-473D-416F-920E-C664C1C71D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WAN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Wide Area Network</a:t>
          </a:r>
          <a:endParaRPr kumimoji="0" lang="en-US" alt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C24146-2A56-4AF9-BE5F-225F28787A9F}" type="parTrans" cxnId="{A7A716E3-598E-418C-B353-84C32CAE503B}">
      <dgm:prSet/>
      <dgm:spPr/>
    </dgm:pt>
    <dgm:pt modelId="{84A17222-C5ED-4987-AE70-4F3A9C082AE7}" type="sibTrans" cxnId="{A7A716E3-598E-418C-B353-84C32CAE503B}">
      <dgm:prSet/>
      <dgm:spPr/>
    </dgm:pt>
    <dgm:pt modelId="{A4F4253D-AEB8-4B14-A597-AB89468A9A13}" type="pres">
      <dgm:prSet presAssocID="{EA619898-8B4B-4DCE-A38B-4DDA081912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8854E7F-142A-4A46-974F-9606B45EACF2}" type="pres">
      <dgm:prSet presAssocID="{E77FDC2C-F16C-4B59-A466-AB96C0CAFD79}" presName="hierRoot1" presStyleCnt="0">
        <dgm:presLayoutVars>
          <dgm:hierBranch/>
        </dgm:presLayoutVars>
      </dgm:prSet>
      <dgm:spPr/>
    </dgm:pt>
    <dgm:pt modelId="{8EBEEE69-9C56-450F-92E7-16D7A6E24390}" type="pres">
      <dgm:prSet presAssocID="{E77FDC2C-F16C-4B59-A466-AB96C0CAFD79}" presName="rootComposite1" presStyleCnt="0"/>
      <dgm:spPr/>
    </dgm:pt>
    <dgm:pt modelId="{D0F1B494-AAE6-4AC7-95F1-9B945C6AC0A9}" type="pres">
      <dgm:prSet presAssocID="{E77FDC2C-F16C-4B59-A466-AB96C0CAFD79}" presName="rootText1" presStyleLbl="node0" presStyleIdx="0" presStyleCnt="1">
        <dgm:presLayoutVars>
          <dgm:chPref val="3"/>
        </dgm:presLayoutVars>
      </dgm:prSet>
      <dgm:spPr/>
    </dgm:pt>
    <dgm:pt modelId="{726F1845-04FC-4729-B805-B8B6527AE43B}" type="pres">
      <dgm:prSet presAssocID="{E77FDC2C-F16C-4B59-A466-AB96C0CAFD79}" presName="rootConnector1" presStyleLbl="node1" presStyleIdx="0" presStyleCnt="0"/>
      <dgm:spPr/>
    </dgm:pt>
    <dgm:pt modelId="{7269A6B0-AD6C-4A09-AEA2-0F943A5532EE}" type="pres">
      <dgm:prSet presAssocID="{E77FDC2C-F16C-4B59-A466-AB96C0CAFD79}" presName="hierChild2" presStyleCnt="0"/>
      <dgm:spPr/>
    </dgm:pt>
    <dgm:pt modelId="{CEA0DB98-4227-4E36-9AB0-1031C256ACA0}" type="pres">
      <dgm:prSet presAssocID="{A5102522-F9F4-41BF-A242-4AFF8E2FBCD6}" presName="Name35" presStyleLbl="parChTrans1D2" presStyleIdx="0" presStyleCnt="3"/>
      <dgm:spPr/>
    </dgm:pt>
    <dgm:pt modelId="{4799BC2D-CF65-49A4-B34E-27F16DBF60BA}" type="pres">
      <dgm:prSet presAssocID="{5B8C6053-AD1E-4EDC-97FF-4FA6EC9A8429}" presName="hierRoot2" presStyleCnt="0">
        <dgm:presLayoutVars>
          <dgm:hierBranch/>
        </dgm:presLayoutVars>
      </dgm:prSet>
      <dgm:spPr/>
    </dgm:pt>
    <dgm:pt modelId="{CDDB82F9-46EA-4EA6-BCE4-82A39F2072F5}" type="pres">
      <dgm:prSet presAssocID="{5B8C6053-AD1E-4EDC-97FF-4FA6EC9A8429}" presName="rootComposite" presStyleCnt="0"/>
      <dgm:spPr/>
    </dgm:pt>
    <dgm:pt modelId="{909712F9-09B9-44D6-AF80-67B9D4AEBB0A}" type="pres">
      <dgm:prSet presAssocID="{5B8C6053-AD1E-4EDC-97FF-4FA6EC9A8429}" presName="rootText" presStyleLbl="node2" presStyleIdx="0" presStyleCnt="3">
        <dgm:presLayoutVars>
          <dgm:chPref val="3"/>
        </dgm:presLayoutVars>
      </dgm:prSet>
      <dgm:spPr/>
    </dgm:pt>
    <dgm:pt modelId="{AF830524-4F0E-4F88-B35E-4F73F4E855D5}" type="pres">
      <dgm:prSet presAssocID="{5B8C6053-AD1E-4EDC-97FF-4FA6EC9A8429}" presName="rootConnector" presStyleLbl="node2" presStyleIdx="0" presStyleCnt="3"/>
      <dgm:spPr/>
    </dgm:pt>
    <dgm:pt modelId="{FD5FA649-16C9-4321-B799-E1D7BF888AA8}" type="pres">
      <dgm:prSet presAssocID="{5B8C6053-AD1E-4EDC-97FF-4FA6EC9A8429}" presName="hierChild4" presStyleCnt="0"/>
      <dgm:spPr/>
    </dgm:pt>
    <dgm:pt modelId="{762039B4-64A4-4D77-BC42-2DB05055DB72}" type="pres">
      <dgm:prSet presAssocID="{5B8C6053-AD1E-4EDC-97FF-4FA6EC9A8429}" presName="hierChild5" presStyleCnt="0"/>
      <dgm:spPr/>
    </dgm:pt>
    <dgm:pt modelId="{EF308906-7A9A-4FDE-B165-9A5E210C5849}" type="pres">
      <dgm:prSet presAssocID="{6BAF8BA9-2A6B-41A9-B879-0C19E7070894}" presName="Name35" presStyleLbl="parChTrans1D2" presStyleIdx="1" presStyleCnt="3"/>
      <dgm:spPr/>
    </dgm:pt>
    <dgm:pt modelId="{3A0302A5-4D95-4821-AA7A-DF5D1B2D7643}" type="pres">
      <dgm:prSet presAssocID="{F5A3B270-BA1E-48BA-84E9-4FF33A960D5F}" presName="hierRoot2" presStyleCnt="0">
        <dgm:presLayoutVars>
          <dgm:hierBranch/>
        </dgm:presLayoutVars>
      </dgm:prSet>
      <dgm:spPr/>
    </dgm:pt>
    <dgm:pt modelId="{BA83A938-BEC8-47B8-80A3-CFE33E60A9A7}" type="pres">
      <dgm:prSet presAssocID="{F5A3B270-BA1E-48BA-84E9-4FF33A960D5F}" presName="rootComposite" presStyleCnt="0"/>
      <dgm:spPr/>
    </dgm:pt>
    <dgm:pt modelId="{CB284154-8EDE-4CEB-925A-A8EFABFFF564}" type="pres">
      <dgm:prSet presAssocID="{F5A3B270-BA1E-48BA-84E9-4FF33A960D5F}" presName="rootText" presStyleLbl="node2" presStyleIdx="1" presStyleCnt="3">
        <dgm:presLayoutVars>
          <dgm:chPref val="3"/>
        </dgm:presLayoutVars>
      </dgm:prSet>
      <dgm:spPr/>
    </dgm:pt>
    <dgm:pt modelId="{3615A716-AA95-4E09-BC98-DD0669785D33}" type="pres">
      <dgm:prSet presAssocID="{F5A3B270-BA1E-48BA-84E9-4FF33A960D5F}" presName="rootConnector" presStyleLbl="node2" presStyleIdx="1" presStyleCnt="3"/>
      <dgm:spPr/>
    </dgm:pt>
    <dgm:pt modelId="{9E56FB82-7B5A-44D7-8D65-25223D949A1E}" type="pres">
      <dgm:prSet presAssocID="{F5A3B270-BA1E-48BA-84E9-4FF33A960D5F}" presName="hierChild4" presStyleCnt="0"/>
      <dgm:spPr/>
    </dgm:pt>
    <dgm:pt modelId="{B46620AD-8D46-4238-A12D-802B95C97765}" type="pres">
      <dgm:prSet presAssocID="{F5A3B270-BA1E-48BA-84E9-4FF33A960D5F}" presName="hierChild5" presStyleCnt="0"/>
      <dgm:spPr/>
    </dgm:pt>
    <dgm:pt modelId="{B861E2AF-71AD-4DC3-8EA8-0D9A5F0FB2A8}" type="pres">
      <dgm:prSet presAssocID="{A9C24146-2A56-4AF9-BE5F-225F28787A9F}" presName="Name35" presStyleLbl="parChTrans1D2" presStyleIdx="2" presStyleCnt="3"/>
      <dgm:spPr/>
    </dgm:pt>
    <dgm:pt modelId="{C8F943E4-7EB7-43F2-B540-08034CAFE6BE}" type="pres">
      <dgm:prSet presAssocID="{B3AE1A96-473D-416F-920E-C664C1C71D7F}" presName="hierRoot2" presStyleCnt="0">
        <dgm:presLayoutVars>
          <dgm:hierBranch/>
        </dgm:presLayoutVars>
      </dgm:prSet>
      <dgm:spPr/>
    </dgm:pt>
    <dgm:pt modelId="{7B879934-9131-497B-83FA-5F487B535004}" type="pres">
      <dgm:prSet presAssocID="{B3AE1A96-473D-416F-920E-C664C1C71D7F}" presName="rootComposite" presStyleCnt="0"/>
      <dgm:spPr/>
    </dgm:pt>
    <dgm:pt modelId="{FC921A9F-2DF9-4FFA-BA03-8921DDE66D5C}" type="pres">
      <dgm:prSet presAssocID="{B3AE1A96-473D-416F-920E-C664C1C71D7F}" presName="rootText" presStyleLbl="node2" presStyleIdx="2" presStyleCnt="3">
        <dgm:presLayoutVars>
          <dgm:chPref val="3"/>
        </dgm:presLayoutVars>
      </dgm:prSet>
      <dgm:spPr/>
    </dgm:pt>
    <dgm:pt modelId="{883EB8BF-FF40-4A68-A084-1279E6B075F4}" type="pres">
      <dgm:prSet presAssocID="{B3AE1A96-473D-416F-920E-C664C1C71D7F}" presName="rootConnector" presStyleLbl="node2" presStyleIdx="2" presStyleCnt="3"/>
      <dgm:spPr/>
    </dgm:pt>
    <dgm:pt modelId="{795C5023-F6B6-4D52-A008-768757753FCC}" type="pres">
      <dgm:prSet presAssocID="{B3AE1A96-473D-416F-920E-C664C1C71D7F}" presName="hierChild4" presStyleCnt="0"/>
      <dgm:spPr/>
    </dgm:pt>
    <dgm:pt modelId="{FB1F7127-B4D5-4D91-84E2-11DD60763FFD}" type="pres">
      <dgm:prSet presAssocID="{B3AE1A96-473D-416F-920E-C664C1C71D7F}" presName="hierChild5" presStyleCnt="0"/>
      <dgm:spPr/>
    </dgm:pt>
    <dgm:pt modelId="{0C77DA0E-9A11-4552-97BD-4102A85A2715}" type="pres">
      <dgm:prSet presAssocID="{E77FDC2C-F16C-4B59-A466-AB96C0CAFD79}" presName="hierChild3" presStyleCnt="0"/>
      <dgm:spPr/>
    </dgm:pt>
  </dgm:ptLst>
  <dgm:cxnLst>
    <dgm:cxn modelId="{A7A716E3-598E-418C-B353-84C32CAE503B}" srcId="{E77FDC2C-F16C-4B59-A466-AB96C0CAFD79}" destId="{B3AE1A96-473D-416F-920E-C664C1C71D7F}" srcOrd="2" destOrd="0" parTransId="{A9C24146-2A56-4AF9-BE5F-225F28787A9F}" sibTransId="{84A17222-C5ED-4987-AE70-4F3A9C082AE7}"/>
    <dgm:cxn modelId="{9A6C9521-AD5B-4524-8A8C-7725310A5537}" type="presOf" srcId="{A5102522-F9F4-41BF-A242-4AFF8E2FBCD6}" destId="{CEA0DB98-4227-4E36-9AB0-1031C256ACA0}" srcOrd="0" destOrd="0" presId="urn:microsoft.com/office/officeart/2005/8/layout/orgChart1"/>
    <dgm:cxn modelId="{374697CD-315B-4FF2-B935-2C0941F33924}" type="presOf" srcId="{B3AE1A96-473D-416F-920E-C664C1C71D7F}" destId="{FC921A9F-2DF9-4FFA-BA03-8921DDE66D5C}" srcOrd="0" destOrd="0" presId="urn:microsoft.com/office/officeart/2005/8/layout/orgChart1"/>
    <dgm:cxn modelId="{F6E30F2D-695C-4D91-BE92-338CFF983328}" type="presOf" srcId="{5B8C6053-AD1E-4EDC-97FF-4FA6EC9A8429}" destId="{AF830524-4F0E-4F88-B35E-4F73F4E855D5}" srcOrd="1" destOrd="0" presId="urn:microsoft.com/office/officeart/2005/8/layout/orgChart1"/>
    <dgm:cxn modelId="{73467A29-CFA7-48EB-B9D3-79143CF6ACE2}" type="presOf" srcId="{F5A3B270-BA1E-48BA-84E9-4FF33A960D5F}" destId="{CB284154-8EDE-4CEB-925A-A8EFABFFF564}" srcOrd="0" destOrd="0" presId="urn:microsoft.com/office/officeart/2005/8/layout/orgChart1"/>
    <dgm:cxn modelId="{C9435DE4-4929-4EBB-A9E4-A021E3BE2691}" type="presOf" srcId="{B3AE1A96-473D-416F-920E-C664C1C71D7F}" destId="{883EB8BF-FF40-4A68-A084-1279E6B075F4}" srcOrd="1" destOrd="0" presId="urn:microsoft.com/office/officeart/2005/8/layout/orgChart1"/>
    <dgm:cxn modelId="{E32674EA-5B62-433E-B7E9-FF3103ECBBF6}" type="presOf" srcId="{E77FDC2C-F16C-4B59-A466-AB96C0CAFD79}" destId="{726F1845-04FC-4729-B805-B8B6527AE43B}" srcOrd="1" destOrd="0" presId="urn:microsoft.com/office/officeart/2005/8/layout/orgChart1"/>
    <dgm:cxn modelId="{CA6C174D-1DA7-4803-885F-C1D7161E9177}" type="presOf" srcId="{6BAF8BA9-2A6B-41A9-B879-0C19E7070894}" destId="{EF308906-7A9A-4FDE-B165-9A5E210C5849}" srcOrd="0" destOrd="0" presId="urn:microsoft.com/office/officeart/2005/8/layout/orgChart1"/>
    <dgm:cxn modelId="{C15DB2E6-8293-4BA8-B842-8330D17B9B1C}" type="presOf" srcId="{E77FDC2C-F16C-4B59-A466-AB96C0CAFD79}" destId="{D0F1B494-AAE6-4AC7-95F1-9B945C6AC0A9}" srcOrd="0" destOrd="0" presId="urn:microsoft.com/office/officeart/2005/8/layout/orgChart1"/>
    <dgm:cxn modelId="{9EE1665C-32BB-430C-B858-8FAA7B6AA175}" type="presOf" srcId="{5B8C6053-AD1E-4EDC-97FF-4FA6EC9A8429}" destId="{909712F9-09B9-44D6-AF80-67B9D4AEBB0A}" srcOrd="0" destOrd="0" presId="urn:microsoft.com/office/officeart/2005/8/layout/orgChart1"/>
    <dgm:cxn modelId="{D905238D-DD5B-43F5-BDE5-5B04D34C5566}" type="presOf" srcId="{A9C24146-2A56-4AF9-BE5F-225F28787A9F}" destId="{B861E2AF-71AD-4DC3-8EA8-0D9A5F0FB2A8}" srcOrd="0" destOrd="0" presId="urn:microsoft.com/office/officeart/2005/8/layout/orgChart1"/>
    <dgm:cxn modelId="{F9E51CBB-70A8-45DA-9569-96ECCC3A97BD}" srcId="{E77FDC2C-F16C-4B59-A466-AB96C0CAFD79}" destId="{5B8C6053-AD1E-4EDC-97FF-4FA6EC9A8429}" srcOrd="0" destOrd="0" parTransId="{A5102522-F9F4-41BF-A242-4AFF8E2FBCD6}" sibTransId="{E8578856-B8DF-40A7-B33E-FB9191A37595}"/>
    <dgm:cxn modelId="{2FB68A0D-0D1F-4318-8AC9-8CCD626EFAF2}" type="presOf" srcId="{F5A3B270-BA1E-48BA-84E9-4FF33A960D5F}" destId="{3615A716-AA95-4E09-BC98-DD0669785D33}" srcOrd="1" destOrd="0" presId="urn:microsoft.com/office/officeart/2005/8/layout/orgChart1"/>
    <dgm:cxn modelId="{F99E8CD8-F2D3-42CE-B556-47E4C3607E1B}" srcId="{E77FDC2C-F16C-4B59-A466-AB96C0CAFD79}" destId="{F5A3B270-BA1E-48BA-84E9-4FF33A960D5F}" srcOrd="1" destOrd="0" parTransId="{6BAF8BA9-2A6B-41A9-B879-0C19E7070894}" sibTransId="{053118ED-72BA-4422-B112-2D4D6606E9EF}"/>
    <dgm:cxn modelId="{27C8F4CA-FEE0-4886-9E55-8943A81D9D3D}" srcId="{EA619898-8B4B-4DCE-A38B-4DDA08191253}" destId="{E77FDC2C-F16C-4B59-A466-AB96C0CAFD79}" srcOrd="0" destOrd="0" parTransId="{BBCF9D89-212B-44EF-9FBC-D6D91399893A}" sibTransId="{A01AB088-CC04-40BB-B95F-0124DF6D6CFA}"/>
    <dgm:cxn modelId="{E011EEDF-B412-464D-B093-9C25ACB53860}" type="presOf" srcId="{EA619898-8B4B-4DCE-A38B-4DDA08191253}" destId="{A4F4253D-AEB8-4B14-A597-AB89468A9A13}" srcOrd="0" destOrd="0" presId="urn:microsoft.com/office/officeart/2005/8/layout/orgChart1"/>
    <dgm:cxn modelId="{1EEFCBB4-6B4B-4686-8176-9DAE980082C2}" type="presParOf" srcId="{A4F4253D-AEB8-4B14-A597-AB89468A9A13}" destId="{88854E7F-142A-4A46-974F-9606B45EACF2}" srcOrd="0" destOrd="0" presId="urn:microsoft.com/office/officeart/2005/8/layout/orgChart1"/>
    <dgm:cxn modelId="{3BA89E33-4192-4195-AD4F-09F6F4128996}" type="presParOf" srcId="{88854E7F-142A-4A46-974F-9606B45EACF2}" destId="{8EBEEE69-9C56-450F-92E7-16D7A6E24390}" srcOrd="0" destOrd="0" presId="urn:microsoft.com/office/officeart/2005/8/layout/orgChart1"/>
    <dgm:cxn modelId="{9D872015-AD9B-45A7-A973-E3A1D830840A}" type="presParOf" srcId="{8EBEEE69-9C56-450F-92E7-16D7A6E24390}" destId="{D0F1B494-AAE6-4AC7-95F1-9B945C6AC0A9}" srcOrd="0" destOrd="0" presId="urn:microsoft.com/office/officeart/2005/8/layout/orgChart1"/>
    <dgm:cxn modelId="{183FCBAB-9AAC-4EFA-B1E9-9A01FD1B7C61}" type="presParOf" srcId="{8EBEEE69-9C56-450F-92E7-16D7A6E24390}" destId="{726F1845-04FC-4729-B805-B8B6527AE43B}" srcOrd="1" destOrd="0" presId="urn:microsoft.com/office/officeart/2005/8/layout/orgChart1"/>
    <dgm:cxn modelId="{8E96D18F-69F3-47B8-9F6D-5116223E497C}" type="presParOf" srcId="{88854E7F-142A-4A46-974F-9606B45EACF2}" destId="{7269A6B0-AD6C-4A09-AEA2-0F943A5532EE}" srcOrd="1" destOrd="0" presId="urn:microsoft.com/office/officeart/2005/8/layout/orgChart1"/>
    <dgm:cxn modelId="{8C9C57DA-8179-463A-9265-47A2BA3F877C}" type="presParOf" srcId="{7269A6B0-AD6C-4A09-AEA2-0F943A5532EE}" destId="{CEA0DB98-4227-4E36-9AB0-1031C256ACA0}" srcOrd="0" destOrd="0" presId="urn:microsoft.com/office/officeart/2005/8/layout/orgChart1"/>
    <dgm:cxn modelId="{D05F43E4-2AE8-46B2-93C9-D53FB7287963}" type="presParOf" srcId="{7269A6B0-AD6C-4A09-AEA2-0F943A5532EE}" destId="{4799BC2D-CF65-49A4-B34E-27F16DBF60BA}" srcOrd="1" destOrd="0" presId="urn:microsoft.com/office/officeart/2005/8/layout/orgChart1"/>
    <dgm:cxn modelId="{B8A2236A-345D-4B78-A8CB-C56DE6C1C6E4}" type="presParOf" srcId="{4799BC2D-CF65-49A4-B34E-27F16DBF60BA}" destId="{CDDB82F9-46EA-4EA6-BCE4-82A39F2072F5}" srcOrd="0" destOrd="0" presId="urn:microsoft.com/office/officeart/2005/8/layout/orgChart1"/>
    <dgm:cxn modelId="{B880C3E1-405A-4B3B-8958-FC570A9E3FE4}" type="presParOf" srcId="{CDDB82F9-46EA-4EA6-BCE4-82A39F2072F5}" destId="{909712F9-09B9-44D6-AF80-67B9D4AEBB0A}" srcOrd="0" destOrd="0" presId="urn:microsoft.com/office/officeart/2005/8/layout/orgChart1"/>
    <dgm:cxn modelId="{526703D4-16F9-42B5-A5C8-B0289D490883}" type="presParOf" srcId="{CDDB82F9-46EA-4EA6-BCE4-82A39F2072F5}" destId="{AF830524-4F0E-4F88-B35E-4F73F4E855D5}" srcOrd="1" destOrd="0" presId="urn:microsoft.com/office/officeart/2005/8/layout/orgChart1"/>
    <dgm:cxn modelId="{FA2E2422-8B5A-440A-873B-0732B5007DA5}" type="presParOf" srcId="{4799BC2D-CF65-49A4-B34E-27F16DBF60BA}" destId="{FD5FA649-16C9-4321-B799-E1D7BF888AA8}" srcOrd="1" destOrd="0" presId="urn:microsoft.com/office/officeart/2005/8/layout/orgChart1"/>
    <dgm:cxn modelId="{DA205086-2628-4900-A456-FA9A37F530E3}" type="presParOf" srcId="{4799BC2D-CF65-49A4-B34E-27F16DBF60BA}" destId="{762039B4-64A4-4D77-BC42-2DB05055DB72}" srcOrd="2" destOrd="0" presId="urn:microsoft.com/office/officeart/2005/8/layout/orgChart1"/>
    <dgm:cxn modelId="{5B363463-9F1E-4017-9174-A5BA23041F8F}" type="presParOf" srcId="{7269A6B0-AD6C-4A09-AEA2-0F943A5532EE}" destId="{EF308906-7A9A-4FDE-B165-9A5E210C5849}" srcOrd="2" destOrd="0" presId="urn:microsoft.com/office/officeart/2005/8/layout/orgChart1"/>
    <dgm:cxn modelId="{08D833B5-F961-485C-932A-0CC57B5D8770}" type="presParOf" srcId="{7269A6B0-AD6C-4A09-AEA2-0F943A5532EE}" destId="{3A0302A5-4D95-4821-AA7A-DF5D1B2D7643}" srcOrd="3" destOrd="0" presId="urn:microsoft.com/office/officeart/2005/8/layout/orgChart1"/>
    <dgm:cxn modelId="{08C10D19-1A67-47CE-9507-73E80D1D16CF}" type="presParOf" srcId="{3A0302A5-4D95-4821-AA7A-DF5D1B2D7643}" destId="{BA83A938-BEC8-47B8-80A3-CFE33E60A9A7}" srcOrd="0" destOrd="0" presId="urn:microsoft.com/office/officeart/2005/8/layout/orgChart1"/>
    <dgm:cxn modelId="{209B43BB-0F4E-4079-B4C1-8D84CF06225B}" type="presParOf" srcId="{BA83A938-BEC8-47B8-80A3-CFE33E60A9A7}" destId="{CB284154-8EDE-4CEB-925A-A8EFABFFF564}" srcOrd="0" destOrd="0" presId="urn:microsoft.com/office/officeart/2005/8/layout/orgChart1"/>
    <dgm:cxn modelId="{06C64E8B-CDF0-4432-9738-41B9E787A823}" type="presParOf" srcId="{BA83A938-BEC8-47B8-80A3-CFE33E60A9A7}" destId="{3615A716-AA95-4E09-BC98-DD0669785D33}" srcOrd="1" destOrd="0" presId="urn:microsoft.com/office/officeart/2005/8/layout/orgChart1"/>
    <dgm:cxn modelId="{B4D24BD6-4300-4825-8666-7ED60E59EB37}" type="presParOf" srcId="{3A0302A5-4D95-4821-AA7A-DF5D1B2D7643}" destId="{9E56FB82-7B5A-44D7-8D65-25223D949A1E}" srcOrd="1" destOrd="0" presId="urn:microsoft.com/office/officeart/2005/8/layout/orgChart1"/>
    <dgm:cxn modelId="{B39552A6-F164-4CC3-9AD9-15D4AE97E0B9}" type="presParOf" srcId="{3A0302A5-4D95-4821-AA7A-DF5D1B2D7643}" destId="{B46620AD-8D46-4238-A12D-802B95C97765}" srcOrd="2" destOrd="0" presId="urn:microsoft.com/office/officeart/2005/8/layout/orgChart1"/>
    <dgm:cxn modelId="{6B913E3F-4048-4114-9DA3-3FF4603B40D0}" type="presParOf" srcId="{7269A6B0-AD6C-4A09-AEA2-0F943A5532EE}" destId="{B861E2AF-71AD-4DC3-8EA8-0D9A5F0FB2A8}" srcOrd="4" destOrd="0" presId="urn:microsoft.com/office/officeart/2005/8/layout/orgChart1"/>
    <dgm:cxn modelId="{632F02A6-363E-4F6F-A0DC-CFCBEAAB0186}" type="presParOf" srcId="{7269A6B0-AD6C-4A09-AEA2-0F943A5532EE}" destId="{C8F943E4-7EB7-43F2-B540-08034CAFE6BE}" srcOrd="5" destOrd="0" presId="urn:microsoft.com/office/officeart/2005/8/layout/orgChart1"/>
    <dgm:cxn modelId="{5437B732-A77C-43B6-9489-C0B9C62AA612}" type="presParOf" srcId="{C8F943E4-7EB7-43F2-B540-08034CAFE6BE}" destId="{7B879934-9131-497B-83FA-5F487B535004}" srcOrd="0" destOrd="0" presId="urn:microsoft.com/office/officeart/2005/8/layout/orgChart1"/>
    <dgm:cxn modelId="{C43D4C3E-9D4A-4A92-BAAA-3CDE71363318}" type="presParOf" srcId="{7B879934-9131-497B-83FA-5F487B535004}" destId="{FC921A9F-2DF9-4FFA-BA03-8921DDE66D5C}" srcOrd="0" destOrd="0" presId="urn:microsoft.com/office/officeart/2005/8/layout/orgChart1"/>
    <dgm:cxn modelId="{F0B33E2B-A4CE-42C4-A9A1-27A7656D9CDB}" type="presParOf" srcId="{7B879934-9131-497B-83FA-5F487B535004}" destId="{883EB8BF-FF40-4A68-A084-1279E6B075F4}" srcOrd="1" destOrd="0" presId="urn:microsoft.com/office/officeart/2005/8/layout/orgChart1"/>
    <dgm:cxn modelId="{0D2BDD44-BBE0-479A-8441-B9C20D1F0FCD}" type="presParOf" srcId="{C8F943E4-7EB7-43F2-B540-08034CAFE6BE}" destId="{795C5023-F6B6-4D52-A008-768757753FCC}" srcOrd="1" destOrd="0" presId="urn:microsoft.com/office/officeart/2005/8/layout/orgChart1"/>
    <dgm:cxn modelId="{26CFEAEF-791E-4525-9971-E1B3904FE032}" type="presParOf" srcId="{C8F943E4-7EB7-43F2-B540-08034CAFE6BE}" destId="{FB1F7127-B4D5-4D91-84E2-11DD60763FFD}" srcOrd="2" destOrd="0" presId="urn:microsoft.com/office/officeart/2005/8/layout/orgChart1"/>
    <dgm:cxn modelId="{A7CD135F-4D20-483D-9E15-A6BFEF34CAA6}" type="presParOf" srcId="{88854E7F-142A-4A46-974F-9606B45EACF2}" destId="{0C77DA0E-9A11-4552-97BD-4102A85A27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DC166DD4-9CDA-45F5-A876-5CF4578C1E36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58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8177F-CC46-4BB6-B962-0B9026068C44}" type="slidenum">
              <a:rPr lang="ar-SA"/>
              <a:pPr/>
              <a:t>1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07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12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14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0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858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54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780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639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6686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065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53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14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23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910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291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30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757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358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05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84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28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15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78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63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95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90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B688C8-49FA-454E-92FB-613D7B8233A0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05D9E-3DB2-46AF-ACBC-F3BC86FFD96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25F17E-310C-403D-9E6C-DE97F6D0EFE3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BB6AB-2D6C-4736-B3D2-571D36D70C1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31E95-3B85-4E10-B935-E010F1800FE7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A87B2-A673-464E-9622-6ED46B9A941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7ACE9F-4588-4047-B1D0-0FF82D815FD4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2A3F03-E417-4084-9257-9933CBAFB82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398CDD-E317-4EC8-A4EE-6F166F18BB6F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6C188-208F-4931-A227-951DDA1F357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04E557-36C9-42F3-A15D-C198FCD8B84C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F58E1-DD14-47BA-8D30-5A4276FBC0B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7A04ED-D209-4BBC-BF96-EECAB066BBBF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71D49-E7F6-45FB-AF47-CA393D562A5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80658-ABEE-447E-9180-2C7E2374667F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F99BC-136E-441F-8E38-A84B452D46C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C52951-5B63-4DFA-BDF4-41F959E8304A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3D7D8-D122-4E09-A8E9-2E2338C09F3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705A1C-4B37-43D7-A0F2-58E097472AD5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AB90A-49F0-43F8-8B0F-AD85F19CD1A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BB2D0A-C8AD-48CB-B374-84F8632617CE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F8C44-05D3-45DC-BB90-9B1AFD74D6E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E3507D-6AF9-4944-AD53-E77B57B697FD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D7D06-5E93-46AF-92EB-A44D15BE5F5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C0C0C0">
              <a:alpha val="6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fld id="{906119CA-681B-4D9B-9A81-518FD2B38ED0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AFF121EF-B06B-4E65-BA52-F7B89F56F84B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80008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3BBB-9F42-43CD-9C3A-16F8A0D43319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75E3-7B1A-41DC-8F62-D3BD0A85E225}" type="slidenum">
              <a:rPr lang="ar-SA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Introduction to Networks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3691-1A80-4BA8-8293-57BAAE2F3AD7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AD6A-76AB-471E-9940-B9811976FBD5}" type="slidenum">
              <a:rPr lang="ar-SA"/>
              <a:pPr/>
              <a:t>10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Centralize Management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Computer networks allow computers to be managed from one central location.</a:t>
            </a:r>
          </a:p>
          <a:p>
            <a:r>
              <a:rPr lang="en-US" sz="2800"/>
              <a:t>Software updates  can be “pushed” to users’ computers.</a:t>
            </a:r>
          </a:p>
          <a:p>
            <a:r>
              <a:rPr lang="en-US" sz="2800"/>
              <a:t>Problems can be diagnosed over the network.</a:t>
            </a:r>
          </a:p>
          <a:p>
            <a:r>
              <a:rPr lang="en-US" sz="2800"/>
              <a:t>Training can be done over the network.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77DCA-6B56-4ADC-B2A2-373015244639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F2EF-E553-4FE1-AD8E-65807D414636}" type="slidenum">
              <a:rPr lang="ar-SA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Network Communications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r>
              <a:rPr lang="en-US" sz="4000"/>
              <a:t>Source</a:t>
            </a:r>
          </a:p>
          <a:p>
            <a:r>
              <a:rPr lang="en-US" sz="4000"/>
              <a:t>Message</a:t>
            </a:r>
          </a:p>
          <a:p>
            <a:r>
              <a:rPr lang="en-US" sz="4000"/>
              <a:t>Channel</a:t>
            </a:r>
          </a:p>
          <a:p>
            <a:r>
              <a:rPr lang="en-US" sz="4000"/>
              <a:t>Receiver</a:t>
            </a:r>
          </a:p>
          <a:p>
            <a:endParaRPr lang="en-US" sz="400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r>
              <a:rPr lang="en-US" sz="4000"/>
              <a:t>Noise</a:t>
            </a:r>
          </a:p>
          <a:p>
            <a:r>
              <a:rPr lang="en-US" sz="4000"/>
              <a:t>Feedback</a:t>
            </a:r>
          </a:p>
          <a:p>
            <a:r>
              <a:rPr lang="en-US" sz="4000"/>
              <a:t>Context</a:t>
            </a:r>
          </a:p>
          <a:p>
            <a:endParaRPr lang="en-US" sz="4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274F-EB97-4A59-B95C-85F170178B93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497DE-6B41-4156-8F43-043E169E5A3C}" type="slidenum">
              <a:rPr lang="ar-SA"/>
              <a:pPr/>
              <a:t>12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Network Communications</a:t>
            </a:r>
          </a:p>
        </p:txBody>
      </p:sp>
      <p:pic>
        <p:nvPicPr>
          <p:cNvPr id="11267" name="Picture 3" descr="Fig01-0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524000"/>
            <a:ext cx="8153400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93F7-1B3A-4AA4-9BF3-10196E952D1E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9796-79A0-4F09-92FF-6D452EA43B74}" type="slidenum">
              <a:rPr lang="ar-SA"/>
              <a:pPr/>
              <a:t>13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/>
              <a:t>Types of Networks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Two types of network classifications:</a:t>
            </a:r>
          </a:p>
          <a:p>
            <a:pPr>
              <a:lnSpc>
                <a:spcPct val="90000"/>
              </a:lnSpc>
            </a:pPr>
            <a:r>
              <a:rPr lang="en-US" u="sng"/>
              <a:t>Classified by device</a:t>
            </a:r>
            <a:r>
              <a:rPr lang="en-US"/>
              <a:t> that controls network</a:t>
            </a:r>
          </a:p>
          <a:p>
            <a:pPr>
              <a:lnSpc>
                <a:spcPct val="90000"/>
              </a:lnSpc>
            </a:pPr>
            <a:r>
              <a:rPr lang="en-US" u="sng"/>
              <a:t>Classified by distance</a:t>
            </a:r>
            <a:r>
              <a:rPr lang="en-US"/>
              <a:t> between devices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1914-BD0C-410A-8A97-CC821C4C72EB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899A-9908-4287-AB30-783D937657A2}" type="slidenum">
              <a:rPr lang="ar-SA"/>
              <a:pPr/>
              <a:t>14</a:t>
            </a:fld>
            <a:endParaRPr lang="en-US"/>
          </a:p>
        </p:txBody>
      </p:sp>
      <p:graphicFrame>
        <p:nvGraphicFramePr>
          <p:cNvPr id="2" name="Diagram 1"/>
          <p:cNvGraphicFramePr/>
          <p:nvPr/>
        </p:nvGraphicFramePr>
        <p:xfrm>
          <a:off x="990600" y="1600200"/>
          <a:ext cx="7620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0A26-3B93-420D-9D76-7A42997A78E3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7D57-116D-47CB-9FFA-1B226AD1AF97}" type="slidenum">
              <a:rPr lang="ar-SA"/>
              <a:pPr/>
              <a:t>15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I. Peer-to-Peer Network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No single computer controls the network.</a:t>
            </a:r>
          </a:p>
          <a:p>
            <a:pPr>
              <a:lnSpc>
                <a:spcPct val="90000"/>
              </a:lnSpc>
            </a:pPr>
            <a:r>
              <a:rPr lang="en-US" sz="2400"/>
              <a:t>Each computer is the same (a peer) to all others.</a:t>
            </a:r>
          </a:p>
          <a:p>
            <a:pPr>
              <a:lnSpc>
                <a:spcPct val="90000"/>
              </a:lnSpc>
            </a:pPr>
            <a:r>
              <a:rPr lang="en-US" sz="2400"/>
              <a:t>It is suitable for small offices.</a:t>
            </a:r>
          </a:p>
          <a:p>
            <a:pPr>
              <a:lnSpc>
                <a:spcPct val="90000"/>
              </a:lnSpc>
            </a:pPr>
            <a:r>
              <a:rPr lang="en-US" sz="2400"/>
              <a:t>Called “ work group”.</a:t>
            </a:r>
          </a:p>
          <a:p>
            <a:pPr>
              <a:lnSpc>
                <a:spcPct val="90000"/>
              </a:lnSpc>
            </a:pPr>
            <a:r>
              <a:rPr lang="en-US" sz="2400"/>
              <a:t>Each user controls the access to his own computer</a:t>
            </a:r>
            <a:br>
              <a:rPr lang="en-US" sz="2400"/>
            </a:br>
            <a:r>
              <a:rPr lang="en-US" sz="2400"/>
              <a:t> ( read only , hide files).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 suitable when :</a:t>
            </a:r>
          </a:p>
          <a:p>
            <a:pPr>
              <a:lnSpc>
                <a:spcPct val="90000"/>
              </a:lnSpc>
            </a:pPr>
            <a:r>
              <a:rPr lang="en-US" sz="2400"/>
              <a:t>10 or less computers.</a:t>
            </a:r>
          </a:p>
          <a:p>
            <a:pPr>
              <a:lnSpc>
                <a:spcPct val="90000"/>
              </a:lnSpc>
            </a:pPr>
            <a:r>
              <a:rPr lang="en-US" sz="2400"/>
              <a:t>All computers in the same place.</a:t>
            </a:r>
          </a:p>
          <a:p>
            <a:pPr>
              <a:lnSpc>
                <a:spcPct val="90000"/>
              </a:lnSpc>
            </a:pPr>
            <a:r>
              <a:rPr lang="en-US" sz="2400"/>
              <a:t>Security is not an issue.</a:t>
            </a:r>
          </a:p>
          <a:p>
            <a:pPr>
              <a:lnSpc>
                <a:spcPct val="90000"/>
              </a:lnSpc>
            </a:pPr>
            <a:r>
              <a:rPr lang="en-US" sz="2400"/>
              <a:t>No network upgrading plans.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A4DD4-D71E-4DC6-A18C-E1AE63A8118A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D377B-57B6-4042-A686-42585B224E21}" type="slidenum">
              <a:rPr lang="ar-SA"/>
              <a:pPr/>
              <a:t>16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I. Peer-to-Peer Network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Advantages :</a:t>
            </a:r>
          </a:p>
          <a:p>
            <a:r>
              <a:rPr lang="en-US" sz="2800"/>
              <a:t>Limited cost.</a:t>
            </a:r>
          </a:p>
          <a:p>
            <a:r>
              <a:rPr lang="en-US" sz="2800"/>
              <a:t>No software needed.</a:t>
            </a:r>
          </a:p>
          <a:p>
            <a:r>
              <a:rPr lang="en-US" sz="2800"/>
              <a:t>No powerful computers needed.</a:t>
            </a:r>
          </a:p>
          <a:p>
            <a:r>
              <a:rPr lang="en-US" sz="2800"/>
              <a:t>Easy to install and setup.</a:t>
            </a:r>
          </a:p>
          <a:p>
            <a:pPr>
              <a:buFontTx/>
              <a:buNone/>
            </a:pPr>
            <a:r>
              <a:rPr lang="en-US" sz="28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Disadvantages:</a:t>
            </a:r>
          </a:p>
          <a:p>
            <a:pPr>
              <a:buFontTx/>
              <a:buNone/>
            </a:pPr>
            <a:r>
              <a:rPr lang="en-US" sz="2800"/>
              <a:t>Not suitable for large networks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D061-1408-44C3-AE80-1F572EF8A96E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CC42-CB84-4DE2-BBD9-3BA4653D8688}" type="slidenum">
              <a:rPr lang="ar-SA"/>
              <a:pPr/>
              <a:t>17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I. Peer-to-Peer Network</a:t>
            </a:r>
          </a:p>
        </p:txBody>
      </p:sp>
      <p:pic>
        <p:nvPicPr>
          <p:cNvPr id="13315" name="Picture 3" descr="Fig01-0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4128D-0CFA-4ABE-977C-692568CA1944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1BD0-04EE-40C4-967D-BECE5EDF41B1}" type="slidenum">
              <a:rPr lang="ar-SA"/>
              <a:pPr/>
              <a:t>18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II. Server-Based Network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network is controlled by a special high-powered server.</a:t>
            </a:r>
          </a:p>
          <a:p>
            <a:pPr>
              <a:lnSpc>
                <a:spcPct val="90000"/>
              </a:lnSpc>
            </a:pPr>
            <a:r>
              <a:rPr lang="en-US" sz="2400"/>
              <a:t>The server is dedicated to running the network. </a:t>
            </a:r>
          </a:p>
          <a:p>
            <a:pPr>
              <a:lnSpc>
                <a:spcPct val="90000"/>
              </a:lnSpc>
            </a:pPr>
            <a:r>
              <a:rPr lang="en-US" sz="2400"/>
              <a:t>The server never work as a client.</a:t>
            </a:r>
          </a:p>
          <a:p>
            <a:pPr>
              <a:lnSpc>
                <a:spcPct val="90000"/>
              </a:lnSpc>
            </a:pPr>
            <a:r>
              <a:rPr lang="en-US" sz="2400"/>
              <a:t>If the number of computers connected together is large , another server is used.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/>
              <a:t>Types: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Print and file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Application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Communication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/>
              <a:t> Directory service servers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endParaRPr 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9309-8EA5-47AF-93DA-97DEB3ED1DFA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DA1C2-2EBF-4CC4-9E86-C5C1C5D13A20}" type="slidenum">
              <a:rPr lang="ar-SA"/>
              <a:pPr/>
              <a:t>19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II. Server-Based Network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u="sng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Advantages:</a:t>
            </a:r>
          </a:p>
          <a:p>
            <a:r>
              <a:rPr lang="en-US" sz="2800"/>
              <a:t>Scheduled Backup </a:t>
            </a:r>
          </a:p>
          <a:p>
            <a:r>
              <a:rPr lang="en-US" sz="2800"/>
              <a:t>Data is safe</a:t>
            </a:r>
          </a:p>
          <a:p>
            <a:r>
              <a:rPr lang="en-US" sz="2800"/>
              <a:t>Thousands of users</a:t>
            </a:r>
          </a:p>
          <a:p>
            <a:r>
              <a:rPr lang="en-US" sz="2800"/>
              <a:t>Any type of computers can be connected.</a:t>
            </a:r>
          </a:p>
          <a:p>
            <a:r>
              <a:rPr lang="en-US" sz="2800"/>
              <a:t>Easy to access and manage data.</a:t>
            </a:r>
          </a:p>
          <a:p>
            <a:r>
              <a:rPr lang="en-US" sz="2800"/>
              <a:t>Security ( to have an administrator)</a:t>
            </a:r>
          </a:p>
          <a:p>
            <a:pPr>
              <a:buFontTx/>
              <a:buNone/>
            </a:pPr>
            <a:endParaRPr lang="en-US" sz="2800"/>
          </a:p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A42D9-3DBE-407E-BAFD-A347A168C90E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FC85-FF05-4299-9A8D-4231D6E8B042}" type="slidenum">
              <a:rPr lang="ar-SA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network 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number of nodes connected together.</a:t>
            </a:r>
          </a:p>
          <a:p>
            <a:r>
              <a:rPr lang="en-US"/>
              <a:t>They share information and resources.</a:t>
            </a:r>
          </a:p>
          <a:p>
            <a:r>
              <a:rPr lang="en-US"/>
              <a:t>Examples:</a:t>
            </a:r>
          </a:p>
          <a:p>
            <a:pPr>
              <a:buFontTx/>
              <a:buNone/>
            </a:pPr>
            <a:r>
              <a:rPr lang="en-US"/>
              <a:t>   Roads, Telephones , Computers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51E2-155B-4C5C-A686-C77E7A21B21D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E5EF-9F40-43AA-BCD7-55367BB2BCE4}" type="slidenum">
              <a:rPr lang="ar-SA"/>
              <a:pPr/>
              <a:t>20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II. Server-Based Network</a:t>
            </a:r>
          </a:p>
        </p:txBody>
      </p:sp>
      <p:pic>
        <p:nvPicPr>
          <p:cNvPr id="17411" name="Picture 3" descr="Fig01-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D2E2-0308-41E9-B748-A97A541E4B5A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8C4C-91D6-441B-A69C-E7BE92F037C0}" type="slidenum">
              <a:rPr lang="ar-SA"/>
              <a:pPr/>
              <a:t>21</a:t>
            </a:fld>
            <a:endParaRPr lang="en-US"/>
          </a:p>
        </p:txBody>
      </p:sp>
      <p:graphicFrame>
        <p:nvGraphicFramePr>
          <p:cNvPr id="2" name="Diagram 1"/>
          <p:cNvGraphicFramePr/>
          <p:nvPr/>
        </p:nvGraphicFramePr>
        <p:xfrm>
          <a:off x="685800" y="1143000"/>
          <a:ext cx="8077200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3924-5091-48E8-A2FC-4ED935B0731B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B577D-E02A-47D2-8627-4710DA75CD2C}" type="slidenum">
              <a:rPr lang="ar-SA"/>
              <a:pPr/>
              <a:t>22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I. Local Area Network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Network computers are located relatively close to each other. </a:t>
            </a:r>
          </a:p>
          <a:p>
            <a:r>
              <a:rPr lang="en-US"/>
              <a:t>They are generally limited to buildings owned by one organization.</a:t>
            </a:r>
          </a:p>
          <a:p>
            <a:r>
              <a:rPr lang="en-US"/>
              <a:t>They operate at high speeds </a:t>
            </a:r>
            <a:r>
              <a:rPr lang="en-US" sz="2400"/>
              <a:t>(10-1000 mbps)</a:t>
            </a:r>
          </a:p>
          <a:p>
            <a:r>
              <a:rPr lang="en-US"/>
              <a:t>They are low-cost networks.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F324-D164-4D59-A759-FF73452E80B9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AF61-41F0-483D-9E8A-D1F0F0FB20CA}" type="slidenum">
              <a:rPr lang="ar-SA"/>
              <a:pPr/>
              <a:t>23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I. Local Area Network</a:t>
            </a:r>
          </a:p>
        </p:txBody>
      </p:sp>
      <p:pic>
        <p:nvPicPr>
          <p:cNvPr id="19459" name="Picture 3" descr="Fig01-1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A073-F475-474D-A074-5B756B0AA216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B2F-8F29-4170-8982-E3981EB84DAF}" type="slidenum">
              <a:rPr lang="ar-SA"/>
              <a:pPr/>
              <a:t>24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II. Metropolitan Area Network</a:t>
            </a:r>
            <a:endParaRPr lang="en-US" sz="60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very fast LAN.</a:t>
            </a:r>
          </a:p>
          <a:p>
            <a:pPr>
              <a:lnSpc>
                <a:spcPct val="90000"/>
              </a:lnSpc>
            </a:pPr>
            <a:r>
              <a:rPr lang="en-US"/>
              <a:t>Uses fiber optics as a media.</a:t>
            </a:r>
          </a:p>
          <a:p>
            <a:pPr>
              <a:lnSpc>
                <a:spcPct val="90000"/>
              </a:lnSpc>
            </a:pPr>
            <a:r>
              <a:rPr lang="en-US"/>
              <a:t>Covers an area from 20 to 100 meters.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70726-EB8F-4CCC-BED1-436D3EA33C74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926D-F40A-481A-ACF9-54C51E897A47}" type="slidenum">
              <a:rPr lang="ar-SA"/>
              <a:pPr/>
              <a:t>25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 III. Wide Area Network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Network computers are spread out over a larger area.  </a:t>
            </a:r>
          </a:p>
          <a:p>
            <a:pPr>
              <a:lnSpc>
                <a:spcPct val="90000"/>
              </a:lnSpc>
            </a:pPr>
            <a:r>
              <a:rPr lang="en-US" sz="2800"/>
              <a:t>They are often managed by public carriers.</a:t>
            </a:r>
          </a:p>
          <a:p>
            <a:pPr>
              <a:lnSpc>
                <a:spcPct val="90000"/>
              </a:lnSpc>
            </a:pPr>
            <a:r>
              <a:rPr lang="en-US" sz="2800"/>
              <a:t>They operate at lower speeds.</a:t>
            </a:r>
          </a:p>
          <a:p>
            <a:pPr>
              <a:lnSpc>
                <a:spcPct val="90000"/>
              </a:lnSpc>
            </a:pPr>
            <a:r>
              <a:rPr lang="en-US" sz="2800"/>
              <a:t>They are a higher-cost network.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BA95-E1D8-49EE-A74C-4A2E57189094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24B0-8899-4AD7-B892-6321BD65C8EE}" type="slidenum">
              <a:rPr lang="ar-SA"/>
              <a:pPr/>
              <a:t>26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/>
              <a:t> III. Wide Area Network</a:t>
            </a:r>
          </a:p>
        </p:txBody>
      </p:sp>
      <p:pic>
        <p:nvPicPr>
          <p:cNvPr id="21507" name="Picture 3" descr="Fig01-1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66875" y="1600200"/>
            <a:ext cx="5808663" cy="4525963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9D2A1-3715-4180-9FBB-D97E9472E34D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8BDE-801E-497C-9836-246A5503E060}" type="slidenum">
              <a:rPr lang="ar-SA"/>
              <a:pPr/>
              <a:t>3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computer network?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i="1"/>
              <a:t>computer network </a:t>
            </a:r>
            <a:r>
              <a:rPr lang="en-US"/>
              <a:t>is computers and devices connected together.</a:t>
            </a:r>
          </a:p>
          <a:p>
            <a:r>
              <a:rPr lang="en-US"/>
              <a:t>The capabilities of a computer are  increased when connected with other devices to form a computer network.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3BC15-E719-4B06-8790-B4D8CB3EBEF9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721-29F3-414F-9843-DA48C26E2CF7}" type="slidenum">
              <a:rPr lang="ar-SA"/>
              <a:pPr/>
              <a:t>4</a:t>
            </a:fld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Physical Network</a:t>
            </a:r>
          </a:p>
        </p:txBody>
      </p:sp>
      <p:pic>
        <p:nvPicPr>
          <p:cNvPr id="317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9205-E32D-422D-96C0-0190F5E77F01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9E98-5FC4-4F53-8A70-EB6D461F3520}" type="slidenum">
              <a:rPr lang="ar-SA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Computer Network Components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600"/>
              <a:t>Components of a computer network:</a:t>
            </a:r>
          </a:p>
          <a:p>
            <a:pPr lvl="2"/>
            <a:r>
              <a:rPr lang="en-US"/>
              <a:t>Computer with NIC (PCs, laptops, handhelds)</a:t>
            </a:r>
          </a:p>
          <a:p>
            <a:pPr lvl="2"/>
            <a:r>
              <a:rPr lang="en-US"/>
              <a:t>routers &amp; switches (IP router, Ethernet switch)</a:t>
            </a:r>
          </a:p>
          <a:p>
            <a:pPr lvl="2"/>
            <a:r>
              <a:rPr lang="en-US"/>
              <a:t>Links” Transmission media” (wired, wireless)</a:t>
            </a:r>
          </a:p>
          <a:p>
            <a:pPr lvl="2"/>
            <a:r>
              <a:rPr lang="en-US"/>
              <a:t>protocols (IP,TCP,CSMA/CD,CSMA/CA)</a:t>
            </a:r>
          </a:p>
          <a:p>
            <a:pPr lvl="2"/>
            <a:r>
              <a:rPr lang="en-US"/>
              <a:t>applications (network services)</a:t>
            </a:r>
            <a:br>
              <a:rPr lang="en-US"/>
            </a:br>
            <a:r>
              <a:rPr lang="en-US"/>
              <a:t>i.e. Network Operating System (NOS)</a:t>
            </a:r>
          </a:p>
          <a:p>
            <a:pPr lvl="2"/>
            <a:r>
              <a:rPr lang="en-US"/>
              <a:t>humans and service agents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1C00-E41F-42BD-A487-8DFB7E762E50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2E7E0-C2D6-452D-9C98-2BD9B5A31B63}" type="slidenum">
              <a:rPr lang="ar-SA"/>
              <a:pPr/>
              <a:t>6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 of a Computer Network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Summarized in a single word: </a:t>
            </a:r>
            <a:r>
              <a:rPr lang="en-US" sz="2800" b="1" i="1">
                <a:solidFill>
                  <a:srgbClr val="993366"/>
                </a:solidFill>
              </a:rPr>
              <a:t>sharing</a:t>
            </a:r>
            <a:r>
              <a:rPr lang="en-US" sz="2800" i="1"/>
              <a:t>.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Individual computers are isolated.</a:t>
            </a:r>
          </a:p>
          <a:p>
            <a:pPr>
              <a:lnSpc>
                <a:spcPct val="90000"/>
              </a:lnSpc>
            </a:pPr>
            <a:r>
              <a:rPr lang="en-US" sz="2800"/>
              <a:t>Networked computers can share resources.</a:t>
            </a:r>
          </a:p>
          <a:p>
            <a:pPr>
              <a:lnSpc>
                <a:spcPct val="90000"/>
              </a:lnSpc>
            </a:pPr>
            <a:r>
              <a:rPr lang="en-US" sz="2800"/>
              <a:t>Networks also make computer management easier. </a:t>
            </a:r>
          </a:p>
          <a:p>
            <a:pPr>
              <a:lnSpc>
                <a:spcPct val="90000"/>
              </a:lnSpc>
            </a:pPr>
            <a:r>
              <a:rPr lang="en-US" sz="2800"/>
              <a:t>Three types of resources can be shared (Software ,data and hardware)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E832-177B-4763-9962-93F2D68F58F5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44F2-8ACF-48BD-AFD0-A98D20BF0FD9}" type="slidenum">
              <a:rPr lang="ar-SA"/>
              <a:pPr/>
              <a:t>7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Share Software and Data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325" indent="-60325">
              <a:buFontTx/>
              <a:buNone/>
            </a:pPr>
            <a:r>
              <a:rPr lang="en-US" u="sng"/>
              <a:t>Application and utility software:</a:t>
            </a:r>
          </a:p>
          <a:p>
            <a:pPr marL="60325" indent="-60325">
              <a:buFontTx/>
              <a:buNone/>
            </a:pPr>
            <a:r>
              <a:rPr lang="en-US" sz="2800"/>
              <a:t>can be shared by all users across the network.</a:t>
            </a:r>
          </a:p>
          <a:p>
            <a:pPr marL="60325" indent="-60325">
              <a:buFontTx/>
              <a:buNone/>
            </a:pPr>
            <a:r>
              <a:rPr lang="en-US" sz="2800"/>
              <a:t>This requires only a single software copy to be purchased and maintained.</a:t>
            </a:r>
          </a:p>
          <a:p>
            <a:pPr marL="60325" indent="-60325">
              <a:buFontTx/>
              <a:buNone/>
            </a:pPr>
            <a:r>
              <a:rPr lang="en-US" u="sng"/>
              <a:t>Data files</a:t>
            </a:r>
            <a:r>
              <a:rPr lang="en-US"/>
              <a:t>: </a:t>
            </a:r>
          </a:p>
          <a:p>
            <a:pPr marL="60325" indent="-60325">
              <a:buFontTx/>
              <a:buNone/>
            </a:pPr>
            <a:r>
              <a:rPr lang="en-US" sz="2800"/>
              <a:t>Can also be shared. This makes data more accessible and maintains integrity.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E69A-B6D1-46A8-AC3F-AA90B7D484EC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8CC93-B71D-42BA-BE36-8886AC25ED71}" type="slidenum">
              <a:rPr lang="ar-SA"/>
              <a:pPr/>
              <a:t>8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Share Hardware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Sharing is an essential feature of a computer network.</a:t>
            </a:r>
          </a:p>
          <a:p>
            <a:pPr>
              <a:lnSpc>
                <a:spcPct val="90000"/>
              </a:lnSpc>
            </a:pPr>
            <a:r>
              <a:rPr lang="en-US" sz="2800"/>
              <a:t>This reduces costs and the work of support staff.</a:t>
            </a:r>
          </a:p>
          <a:p>
            <a:pPr>
              <a:lnSpc>
                <a:spcPct val="90000"/>
              </a:lnSpc>
            </a:pPr>
            <a:r>
              <a:rPr lang="en-US" sz="2800"/>
              <a:t>Printers, fax modems, scanners, hard drives, CD-ROMs, and DVDs can all be shared.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2667000"/>
            <a:ext cx="4495800" cy="2597150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0DEF-7F8C-463E-8688-86184E78E903}" type="datetime1">
              <a:rPr lang="en-US"/>
              <a:pPr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2E0E-9C09-40F1-A6F1-90FBE9F5E66F}" type="slidenum">
              <a:rPr lang="ar-SA"/>
              <a:pPr/>
              <a:t>9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Improve Communications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Communication is essential in today’s businesses.</a:t>
            </a:r>
          </a:p>
          <a:p>
            <a:pPr>
              <a:lnSpc>
                <a:spcPct val="90000"/>
              </a:lnSpc>
            </a:pPr>
            <a:r>
              <a:rPr lang="en-US"/>
              <a:t>Computer networks can help in improved communications through groupware.</a:t>
            </a:r>
          </a:p>
          <a:p>
            <a:pPr>
              <a:lnSpc>
                <a:spcPct val="90000"/>
              </a:lnSpc>
            </a:pPr>
            <a:r>
              <a:rPr lang="en-US"/>
              <a:t>E-mail, electronic calendars, and video conferencing are available.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B9E69D0F0065419A4E123ACC4E961F" ma:contentTypeVersion="0" ma:contentTypeDescription="Create a new document." ma:contentTypeScope="" ma:versionID="ba28e6fc789e9bcc1c5b85db2ae5da0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2C963F-BECE-4D94-BE33-A4448490E2EA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5F86410-72A9-4BC0-8798-833B84B538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A98B6D5-E7EF-4838-8671-E0A7C1C8E9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878</Words>
  <Application>Microsoft Office PowerPoint</Application>
  <PresentationFormat>On-screen Show (4:3)</PresentationFormat>
  <Paragraphs>225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Wingdings</vt:lpstr>
      <vt:lpstr>Default Design</vt:lpstr>
      <vt:lpstr>Introduction to Networks</vt:lpstr>
      <vt:lpstr>What is a network ?</vt:lpstr>
      <vt:lpstr>What is a computer network?</vt:lpstr>
      <vt:lpstr>Physical Network</vt:lpstr>
      <vt:lpstr>Computer Network Components</vt:lpstr>
      <vt:lpstr>Purpose of a Computer Network</vt:lpstr>
      <vt:lpstr>Share Software and Data</vt:lpstr>
      <vt:lpstr>Share Hardware</vt:lpstr>
      <vt:lpstr>Improve Communications</vt:lpstr>
      <vt:lpstr>Centralize Management</vt:lpstr>
      <vt:lpstr>Network Communications</vt:lpstr>
      <vt:lpstr>Network Communications</vt:lpstr>
      <vt:lpstr>Types of Networks</vt:lpstr>
      <vt:lpstr>PowerPoint Presentation</vt:lpstr>
      <vt:lpstr>I. Peer-to-Peer Network</vt:lpstr>
      <vt:lpstr>I. Peer-to-Peer Network</vt:lpstr>
      <vt:lpstr>I. Peer-to-Peer Network</vt:lpstr>
      <vt:lpstr>II. Server-Based Network</vt:lpstr>
      <vt:lpstr>II. Server-Based Network</vt:lpstr>
      <vt:lpstr>II. Server-Based Network</vt:lpstr>
      <vt:lpstr>PowerPoint Presentation</vt:lpstr>
      <vt:lpstr>I. Local Area Network</vt:lpstr>
      <vt:lpstr>I. Local Area Network</vt:lpstr>
      <vt:lpstr>II. Metropolitan Area Network</vt:lpstr>
      <vt:lpstr> III. Wide Area Network</vt:lpstr>
      <vt:lpstr> III. Wide Area Network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</dc:title>
  <dc:creator>lol</dc:creator>
  <cp:lastModifiedBy>Saleh Alaa</cp:lastModifiedBy>
  <cp:revision>25</cp:revision>
  <dcterms:created xsi:type="dcterms:W3CDTF">2006-01-31T06:02:39Z</dcterms:created>
  <dcterms:modified xsi:type="dcterms:W3CDTF">2017-02-14T08:19:06Z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0x01010086B9E69D0F0065419A4E123ACC4E961F</vt:lpwstr>
  </property>
</Properties>
</file>