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docProps/custom.xml" ContentType="application/vnd.openxmlformats-officedocument.custom-properties+xml"/>
  <Override PartName="/ppt/tags/tag34.xml" ContentType="application/vnd.openxmlformats-officedocument.presentationml.tags+xml"/>
  <Override PartName="/ppt/diagrams/layout1.xml" ContentType="application/vnd.openxmlformats-officedocument.drawingml.diagramLayout+xml"/>
  <Override PartName="/ppt/diagrams/data2.xml" ContentType="application/vnd.openxmlformats-officedocument.drawingml.diagramData+xml"/>
  <Override PartName="/ppt/tags/tag12.xml" ContentType="application/vnd.openxmlformats-officedocument.presentationml.tags+xml"/>
  <Override PartName="/ppt/tags/tag23.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diagrams/colors4.xml" ContentType="application/vnd.openxmlformats-officedocument.drawingml.diagramColor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tags/tag7.xml" ContentType="application/vnd.openxmlformats-officedocument.presentationml.tags+xml"/>
  <Override PartName="/ppt/notesSlides/notesSlide3.xml" ContentType="application/vnd.openxmlformats-officedocument.presentationml.notesSlide+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tags/tag3.xml" ContentType="application/vnd.openxmlformats-officedocument.presentationml.tags+xml"/>
  <Default Extension="jpeg" ContentType="image/jpeg"/>
  <Override PartName="/ppt/diagrams/quickStyle1.xml" ContentType="application/vnd.openxmlformats-officedocument.drawingml.diagramStyle+xml"/>
  <Override PartName="/ppt/tags/tag39.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tags/tag15.xml" ContentType="application/vnd.openxmlformats-officedocument.presentationml.tags+xml"/>
  <Default Extension="gif" ContentType="image/gif"/>
  <Override PartName="/ppt/tags/tag24.xml" ContentType="application/vnd.openxmlformats-officedocument.presentationml.tags+xml"/>
  <Override PartName="/ppt/notesSlides/notesSlide8.xml" ContentType="application/vnd.openxmlformats-officedocument.presentationml.notesSlide+xml"/>
  <Override PartName="/ppt/tags/tag33.xml" ContentType="application/vnd.openxmlformats-officedocument.presentationml.tags+xml"/>
  <Override PartName="/ppt/tags/tag44.xml" ContentType="application/vnd.openxmlformats-officedocument.presentationml.tags+xml"/>
  <Override PartName="/ppt/diagrams/data3.xml" ContentType="application/vnd.openxmlformats-officedocument.drawingml.diagramData+xml"/>
  <Override PartName="/ppt/tags/tag13.xml" ContentType="application/vnd.openxmlformats-officedocument.presentationml.tags+xml"/>
  <Override PartName="/ppt/diagrams/colors5.xml" ContentType="application/vnd.openxmlformats-officedocument.drawingml.diagramColors+xml"/>
  <Override PartName="/ppt/notesSlides/notesSlide6.xml" ContentType="application/vnd.openxmlformats-officedocument.presentationml.notesSlide+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tags/tag6.xml" ContentType="application/vnd.openxmlformats-officedocument.presentationml.tag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tags/tag29.xml" ContentType="application/vnd.openxmlformats-officedocument.presentationml.tags+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tags/tag18.xml" ContentType="application/vnd.openxmlformats-officedocument.presentationml.tags+xml"/>
  <Override PartName="/ppt/tags/tag36.xml" ContentType="application/vnd.openxmlformats-officedocument.presentationml.tags+xml"/>
  <Override PartName="/ppt/diagrams/layout3.xml" ContentType="application/vnd.openxmlformats-officedocument.drawingml.diagramLayout+xml"/>
  <Override PartName="/ppt/diagrams/data4.xml" ContentType="application/vnd.openxmlformats-officedocument.drawingml.diagramData+xml"/>
  <Override PartName="/ppt/tags/tag14.xml" ContentType="application/vnd.openxmlformats-officedocument.presentationml.tags+xml"/>
  <Override PartName="/ppt/tags/tag25.xml" ContentType="application/vnd.openxmlformats-officedocument.presentationml.tags+xml"/>
  <Override PartName="/ppt/notesSlides/notesSlide9.xml" ContentType="application/vnd.openxmlformats-officedocument.presentationml.notesSlide+xml"/>
  <Override PartName="/ppt/tags/tag43.xml" ContentType="application/vnd.openxmlformats-officedocument.presentationml.tags+xml"/>
  <Override PartName="/ppt/tags/tag32.xml" ContentType="application/vnd.openxmlformats-officedocument.presentationml.tags+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diagrams/drawing5.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7" r:id="rId2"/>
    <p:sldId id="259" r:id="rId3"/>
    <p:sldId id="312" r:id="rId4"/>
    <p:sldId id="261" r:id="rId5"/>
    <p:sldId id="311" r:id="rId6"/>
    <p:sldId id="306" r:id="rId7"/>
    <p:sldId id="266" r:id="rId8"/>
    <p:sldId id="299" r:id="rId9"/>
    <p:sldId id="301" r:id="rId10"/>
    <p:sldId id="308" r:id="rId11"/>
    <p:sldId id="327" r:id="rId12"/>
    <p:sldId id="296" r:id="rId13"/>
    <p:sldId id="297" r:id="rId14"/>
    <p:sldId id="298" r:id="rId15"/>
    <p:sldId id="269" r:id="rId16"/>
    <p:sldId id="333" r:id="rId17"/>
    <p:sldId id="341" r:id="rId18"/>
    <p:sldId id="343" r:id="rId19"/>
    <p:sldId id="339" r:id="rId20"/>
    <p:sldId id="344" r:id="rId21"/>
    <p:sldId id="345" r:id="rId22"/>
    <p:sldId id="336" r:id="rId23"/>
    <p:sldId id="337" r:id="rId24"/>
    <p:sldId id="349" r:id="rId25"/>
    <p:sldId id="342" r:id="rId26"/>
    <p:sldId id="346" r:id="rId27"/>
    <p:sldId id="347" r:id="rId28"/>
    <p:sldId id="348" r:id="rId29"/>
    <p:sldId id="350" r:id="rId30"/>
    <p:sldId id="305" r:id="rId31"/>
    <p:sldId id="354" r:id="rId32"/>
  </p:sldIdLst>
  <p:sldSz cx="9144000" cy="6858000" type="screen4x3"/>
  <p:notesSz cx="6858000" cy="9144000"/>
  <p:custDataLst>
    <p:tags r:id="rId34"/>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990099"/>
    <a:srgbClr val="FF3399"/>
    <a:srgbClr val="FF0000"/>
    <a:srgbClr val="66FF33"/>
    <a:srgbClr val="EE661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71" autoAdjust="0"/>
  </p:normalViewPr>
  <p:slideViewPr>
    <p:cSldViewPr>
      <p:cViewPr>
        <p:scale>
          <a:sx n="100" d="100"/>
          <a:sy n="100" d="100"/>
        </p:scale>
        <p:origin x="-702" y="204"/>
      </p:cViewPr>
      <p:guideLst>
        <p:guide orient="horz" pos="2160"/>
        <p:guide pos="2880"/>
      </p:guideLst>
    </p:cSldViewPr>
  </p:slideViewPr>
  <p:notesTextViewPr>
    <p:cViewPr>
      <p:scale>
        <a:sx n="1" d="1"/>
        <a:sy n="1" d="1"/>
      </p:scale>
      <p:origin x="0" y="0"/>
    </p:cViewPr>
  </p:notesTextViewPr>
  <p:sorterViewPr>
    <p:cViewPr>
      <p:scale>
        <a:sx n="100" d="100"/>
        <a:sy n="100" d="100"/>
      </p:scale>
      <p:origin x="0" y="8346"/>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gs" Target="tags/tag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_rels/data3.xml.rels><?xml version="1.0" encoding="UTF-8" standalone="yes"?>
<Relationships xmlns="http://schemas.openxmlformats.org/package/2006/relationships"><Relationship Id="rId1" Type="http://schemas.openxmlformats.org/officeDocument/2006/relationships/image" Target="../media/image4.png"/></Relationships>
</file>

<file path=ppt/diagrams/_rels/data5.xml.rels><?xml version="1.0" encoding="UTF-8" standalone="yes"?>
<Relationships xmlns="http://schemas.openxmlformats.org/package/2006/relationships"><Relationship Id="rId1" Type="http://schemas.openxmlformats.org/officeDocument/2006/relationships/slide" Target="../slides/slide23.xml"/></Relationships>
</file>

<file path=ppt/diagrams/_rels/drawing3.xml.rels><?xml version="1.0" encoding="UTF-8" standalone="yes"?>
<Relationships xmlns="http://schemas.openxmlformats.org/package/2006/relationships"><Relationship Id="rId1" Type="http://schemas.openxmlformats.org/officeDocument/2006/relationships/image" Target="../media/image41.pn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F53915-E64D-4FF8-96FF-9C3825E65753}" type="doc">
      <dgm:prSet loTypeId="urn:microsoft.com/office/officeart/2005/8/layout/process5" loCatId="process" qsTypeId="urn:microsoft.com/office/officeart/2005/8/quickstyle/3d9" qsCatId="3D" csTypeId="urn:microsoft.com/office/officeart/2005/8/colors/colorful1#1" csCatId="colorful" phldr="1"/>
      <dgm:spPr/>
      <dgm:t>
        <a:bodyPr/>
        <a:lstStyle/>
        <a:p>
          <a:endParaRPr lang="en-US"/>
        </a:p>
      </dgm:t>
    </dgm:pt>
    <dgm:pt modelId="{37D40676-9A6D-4B02-8188-BA04F486C877}">
      <dgm:prSet phldrT="[Text]" custT="1"/>
      <dgm:spPr/>
      <dgm:t>
        <a:bodyPr/>
        <a:lstStyle/>
        <a:p>
          <a:r>
            <a:rPr lang="en-US" sz="1800" dirty="0" smtClean="0">
              <a:latin typeface="Times New Roman" pitchFamily="18" charset="0"/>
              <a:cs typeface="Times New Roman" pitchFamily="18" charset="0"/>
            </a:rPr>
            <a:t>Instructions</a:t>
          </a:r>
          <a:endParaRPr lang="en-US" sz="1800" dirty="0">
            <a:latin typeface="Times New Roman" pitchFamily="18" charset="0"/>
            <a:cs typeface="Times New Roman" pitchFamily="18" charset="0"/>
          </a:endParaRPr>
        </a:p>
      </dgm:t>
    </dgm:pt>
    <dgm:pt modelId="{6460212B-8FDF-42AA-8B38-F637B4CD544B}" type="parTrans" cxnId="{DB7EC3A4-19AE-44EC-BB57-F45C49661FF9}">
      <dgm:prSet/>
      <dgm:spPr/>
      <dgm:t>
        <a:bodyPr/>
        <a:lstStyle/>
        <a:p>
          <a:endParaRPr lang="en-US"/>
        </a:p>
      </dgm:t>
    </dgm:pt>
    <dgm:pt modelId="{1A448886-FDC4-4E20-A0EC-C1A80A851373}" type="sibTrans" cxnId="{DB7EC3A4-19AE-44EC-BB57-F45C49661FF9}">
      <dgm:prSet/>
      <dgm:spPr/>
      <dgm:t>
        <a:bodyPr/>
        <a:lstStyle/>
        <a:p>
          <a:endParaRPr lang="en-US" dirty="0">
            <a:latin typeface="Times New Roman" pitchFamily="18" charset="0"/>
            <a:cs typeface="Times New Roman" pitchFamily="18" charset="0"/>
          </a:endParaRPr>
        </a:p>
      </dgm:t>
    </dgm:pt>
    <dgm:pt modelId="{F90E8A05-D6F6-4D17-ADB8-390B17791700}">
      <dgm:prSet phldrT="[Text]" custT="1"/>
      <dgm:spPr/>
      <dgm:t>
        <a:bodyPr/>
        <a:lstStyle/>
        <a:p>
          <a:r>
            <a:rPr lang="en-US" sz="2000" dirty="0" smtClean="0">
              <a:latin typeface="Times New Roman" pitchFamily="18" charset="0"/>
              <a:cs typeface="Times New Roman" pitchFamily="18" charset="0"/>
            </a:rPr>
            <a:t>Quiz</a:t>
          </a:r>
          <a:endParaRPr lang="en-US" sz="2000" dirty="0">
            <a:latin typeface="Times New Roman" pitchFamily="18" charset="0"/>
            <a:cs typeface="Times New Roman" pitchFamily="18" charset="0"/>
          </a:endParaRPr>
        </a:p>
      </dgm:t>
    </dgm:pt>
    <dgm:pt modelId="{9237A021-709C-4067-BB08-F8EB35E13C88}" type="parTrans" cxnId="{4CB486E6-A5DD-4D11-9A2E-B207C03EDF08}">
      <dgm:prSet/>
      <dgm:spPr/>
      <dgm:t>
        <a:bodyPr/>
        <a:lstStyle/>
        <a:p>
          <a:endParaRPr lang="en-US"/>
        </a:p>
      </dgm:t>
    </dgm:pt>
    <dgm:pt modelId="{20313E2D-F6B2-4AAF-8B67-2ADAC354D712}" type="sibTrans" cxnId="{4CB486E6-A5DD-4D11-9A2E-B207C03EDF08}">
      <dgm:prSet/>
      <dgm:spPr/>
      <dgm:t>
        <a:bodyPr/>
        <a:lstStyle/>
        <a:p>
          <a:endParaRPr lang="en-US"/>
        </a:p>
      </dgm:t>
    </dgm:pt>
    <dgm:pt modelId="{77B4B21F-BE8F-48D9-BDDF-AE1BFE0EF60D}">
      <dgm:prSet custT="1"/>
      <dgm:spPr/>
      <dgm:t>
        <a:bodyPr/>
        <a:lstStyle/>
        <a:p>
          <a:r>
            <a:rPr lang="en-US" sz="2000" dirty="0" smtClean="0">
              <a:latin typeface="Times New Roman" pitchFamily="18" charset="0"/>
              <a:cs typeface="Times New Roman" pitchFamily="18" charset="0"/>
            </a:rPr>
            <a:t>Objective</a:t>
          </a:r>
          <a:endParaRPr lang="en-US" sz="2000" dirty="0">
            <a:latin typeface="Times New Roman" pitchFamily="18" charset="0"/>
            <a:cs typeface="Times New Roman" pitchFamily="18" charset="0"/>
          </a:endParaRPr>
        </a:p>
      </dgm:t>
    </dgm:pt>
    <dgm:pt modelId="{B939F1AF-5332-4F94-A793-4953BE0C23BB}" type="parTrans" cxnId="{158EC7A6-07E7-4871-8136-5E5256DDAF5C}">
      <dgm:prSet/>
      <dgm:spPr/>
      <dgm:t>
        <a:bodyPr/>
        <a:lstStyle/>
        <a:p>
          <a:endParaRPr lang="en-US"/>
        </a:p>
      </dgm:t>
    </dgm:pt>
    <dgm:pt modelId="{C518B4A8-F811-465F-80BB-67D8690086C2}" type="sibTrans" cxnId="{158EC7A6-07E7-4871-8136-5E5256DDAF5C}">
      <dgm:prSet/>
      <dgm:spPr/>
      <dgm:t>
        <a:bodyPr/>
        <a:lstStyle/>
        <a:p>
          <a:endParaRPr lang="en-US" dirty="0">
            <a:latin typeface="Times New Roman" pitchFamily="18" charset="0"/>
            <a:cs typeface="Times New Roman" pitchFamily="18" charset="0"/>
          </a:endParaRPr>
        </a:p>
      </dgm:t>
    </dgm:pt>
    <dgm:pt modelId="{32409177-1C64-4D96-8A23-7E658EFEDF82}">
      <dgm:prSet custT="1"/>
      <dgm:spPr/>
      <dgm:t>
        <a:bodyPr/>
        <a:lstStyle/>
        <a:p>
          <a:r>
            <a:rPr lang="en-US" sz="2000" dirty="0" smtClean="0">
              <a:latin typeface="Times New Roman" pitchFamily="18" charset="0"/>
              <a:cs typeface="Times New Roman" pitchFamily="18" charset="0"/>
            </a:rPr>
            <a:t>Mid activity</a:t>
          </a:r>
          <a:endParaRPr lang="en-US" sz="2000" dirty="0">
            <a:latin typeface="Times New Roman" pitchFamily="18" charset="0"/>
            <a:cs typeface="Times New Roman" pitchFamily="18" charset="0"/>
          </a:endParaRPr>
        </a:p>
      </dgm:t>
    </dgm:pt>
    <dgm:pt modelId="{ED3BE84B-9122-4C0E-89DA-AE865A8C795E}" type="parTrans" cxnId="{FC4CC0EE-A94C-4A10-9A0C-70B783F917E7}">
      <dgm:prSet/>
      <dgm:spPr/>
      <dgm:t>
        <a:bodyPr/>
        <a:lstStyle/>
        <a:p>
          <a:endParaRPr lang="en-US"/>
        </a:p>
      </dgm:t>
    </dgm:pt>
    <dgm:pt modelId="{434DF85D-8809-46B5-9B95-B2086F479F3E}" type="sibTrans" cxnId="{FC4CC0EE-A94C-4A10-9A0C-70B783F917E7}">
      <dgm:prSet/>
      <dgm:spPr/>
      <dgm:t>
        <a:bodyPr/>
        <a:lstStyle/>
        <a:p>
          <a:endParaRPr lang="en-US" dirty="0">
            <a:latin typeface="Times New Roman" pitchFamily="18" charset="0"/>
            <a:cs typeface="Times New Roman" pitchFamily="18" charset="0"/>
          </a:endParaRPr>
        </a:p>
      </dgm:t>
    </dgm:pt>
    <dgm:pt modelId="{C1FC76EB-0BE6-4042-8F0E-C1C048ED5A46}">
      <dgm:prSet custT="1"/>
      <dgm:spPr/>
      <dgm:t>
        <a:bodyPr/>
        <a:lstStyle/>
        <a:p>
          <a:r>
            <a:rPr lang="en-US" sz="2000" dirty="0" smtClean="0">
              <a:latin typeface="Times New Roman" pitchFamily="18" charset="0"/>
              <a:cs typeface="Times New Roman" pitchFamily="18" charset="0"/>
            </a:rPr>
            <a:t>Final activity</a:t>
          </a:r>
          <a:endParaRPr lang="en-US" sz="2000" dirty="0">
            <a:latin typeface="Times New Roman" pitchFamily="18" charset="0"/>
            <a:cs typeface="Times New Roman" pitchFamily="18" charset="0"/>
          </a:endParaRPr>
        </a:p>
      </dgm:t>
    </dgm:pt>
    <dgm:pt modelId="{1CF2B772-927B-464B-BF50-FF1D0D0E4A03}" type="parTrans" cxnId="{3B05B7D0-46B0-4C4A-984B-27ED7DA00468}">
      <dgm:prSet/>
      <dgm:spPr/>
      <dgm:t>
        <a:bodyPr/>
        <a:lstStyle/>
        <a:p>
          <a:endParaRPr lang="en-US"/>
        </a:p>
      </dgm:t>
    </dgm:pt>
    <dgm:pt modelId="{EC2B7A19-9490-4BD6-A8D8-72A1A888B789}" type="sibTrans" cxnId="{3B05B7D0-46B0-4C4A-984B-27ED7DA00468}">
      <dgm:prSet/>
      <dgm:spPr/>
      <dgm:t>
        <a:bodyPr/>
        <a:lstStyle/>
        <a:p>
          <a:endParaRPr lang="en-US" dirty="0">
            <a:latin typeface="Times New Roman" pitchFamily="18" charset="0"/>
            <a:cs typeface="Times New Roman" pitchFamily="18" charset="0"/>
          </a:endParaRPr>
        </a:p>
      </dgm:t>
    </dgm:pt>
    <dgm:pt modelId="{6A222102-61AF-4CAE-9F9C-1C90B04561A3}">
      <dgm:prSet custT="1"/>
      <dgm:spPr/>
      <dgm:t>
        <a:bodyPr/>
        <a:lstStyle/>
        <a:p>
          <a:r>
            <a:rPr lang="en-US" sz="2000" dirty="0" smtClean="0">
              <a:latin typeface="Times New Roman" pitchFamily="18" charset="0"/>
              <a:cs typeface="Times New Roman" pitchFamily="18" charset="0"/>
            </a:rPr>
            <a:t>Summary</a:t>
          </a:r>
          <a:endParaRPr lang="en-US" sz="2000" dirty="0">
            <a:latin typeface="Times New Roman" pitchFamily="18" charset="0"/>
            <a:cs typeface="Times New Roman" pitchFamily="18" charset="0"/>
          </a:endParaRPr>
        </a:p>
      </dgm:t>
    </dgm:pt>
    <dgm:pt modelId="{627E9120-721B-43C2-8670-EBE138AB706C}" type="parTrans" cxnId="{78DC0EDA-5DFF-4316-8CE3-362680F4B2DF}">
      <dgm:prSet/>
      <dgm:spPr/>
      <dgm:t>
        <a:bodyPr/>
        <a:lstStyle/>
        <a:p>
          <a:endParaRPr lang="en-US"/>
        </a:p>
      </dgm:t>
    </dgm:pt>
    <dgm:pt modelId="{6C111D12-0A1F-4587-864B-B0D19E8E16AC}" type="sibTrans" cxnId="{78DC0EDA-5DFF-4316-8CE3-362680F4B2DF}">
      <dgm:prSet/>
      <dgm:spPr/>
      <dgm:t>
        <a:bodyPr/>
        <a:lstStyle/>
        <a:p>
          <a:endParaRPr lang="en-US" dirty="0">
            <a:latin typeface="Times New Roman" pitchFamily="18" charset="0"/>
            <a:cs typeface="Times New Roman" pitchFamily="18" charset="0"/>
          </a:endParaRPr>
        </a:p>
      </dgm:t>
    </dgm:pt>
    <dgm:pt modelId="{7CEC9841-F366-4A19-B6EA-0830C16A1A8A}">
      <dgm:prSet custT="1"/>
      <dgm:spPr/>
      <dgm:t>
        <a:bodyPr/>
        <a:lstStyle/>
        <a:p>
          <a:r>
            <a:rPr lang="en-US" sz="2000" dirty="0" smtClean="0">
              <a:latin typeface="Times New Roman" pitchFamily="18" charset="0"/>
              <a:cs typeface="Times New Roman" pitchFamily="18" charset="0"/>
            </a:rPr>
            <a:t>Begin activity</a:t>
          </a:r>
          <a:endParaRPr lang="en-US" sz="2000" dirty="0">
            <a:latin typeface="Times New Roman" pitchFamily="18" charset="0"/>
            <a:cs typeface="Times New Roman" pitchFamily="18" charset="0"/>
          </a:endParaRPr>
        </a:p>
      </dgm:t>
    </dgm:pt>
    <dgm:pt modelId="{358AF8CB-27D5-4FB9-8F7E-369CA5E27DC7}" type="parTrans" cxnId="{DCC411B5-E7AA-404F-9369-08DEA034E407}">
      <dgm:prSet/>
      <dgm:spPr/>
      <dgm:t>
        <a:bodyPr/>
        <a:lstStyle/>
        <a:p>
          <a:endParaRPr lang="en-US"/>
        </a:p>
      </dgm:t>
    </dgm:pt>
    <dgm:pt modelId="{F6B6806E-5238-4789-B6AF-0AD3DC91CC3D}" type="sibTrans" cxnId="{DCC411B5-E7AA-404F-9369-08DEA034E407}">
      <dgm:prSet/>
      <dgm:spPr/>
      <dgm:t>
        <a:bodyPr/>
        <a:lstStyle/>
        <a:p>
          <a:endParaRPr lang="en-US" dirty="0">
            <a:latin typeface="Times New Roman" pitchFamily="18" charset="0"/>
            <a:cs typeface="Times New Roman" pitchFamily="18" charset="0"/>
          </a:endParaRPr>
        </a:p>
      </dgm:t>
    </dgm:pt>
    <dgm:pt modelId="{42BADBC1-5EAE-4C91-B4C6-5A1B224A1653}">
      <dgm:prSet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2000" dirty="0" smtClean="0">
              <a:latin typeface="Times New Roman" pitchFamily="18" charset="0"/>
              <a:cs typeface="Times New Roman" pitchFamily="18" charset="0"/>
            </a:rPr>
            <a:t>Contents</a:t>
          </a:r>
        </a:p>
        <a:p>
          <a:pPr defTabSz="933450">
            <a:lnSpc>
              <a:spcPct val="90000"/>
            </a:lnSpc>
            <a:spcBef>
              <a:spcPct val="0"/>
            </a:spcBef>
            <a:spcAft>
              <a:spcPct val="35000"/>
            </a:spcAft>
          </a:pPr>
          <a:endParaRPr lang="en-US" sz="1200" dirty="0">
            <a:latin typeface="Times New Roman" pitchFamily="18" charset="0"/>
            <a:cs typeface="Times New Roman" pitchFamily="18" charset="0"/>
          </a:endParaRPr>
        </a:p>
      </dgm:t>
    </dgm:pt>
    <dgm:pt modelId="{E90662E3-82B4-44FA-B85F-8E3BD6E22115}" type="parTrans" cxnId="{EDD378AD-EBA4-4C08-82E0-FC7D1B61012F}">
      <dgm:prSet/>
      <dgm:spPr/>
      <dgm:t>
        <a:bodyPr/>
        <a:lstStyle/>
        <a:p>
          <a:endParaRPr lang="en-US"/>
        </a:p>
      </dgm:t>
    </dgm:pt>
    <dgm:pt modelId="{1CC8B05F-D386-4853-9064-721704D9A313}" type="sibTrans" cxnId="{EDD378AD-EBA4-4C08-82E0-FC7D1B61012F}">
      <dgm:prSet/>
      <dgm:spPr/>
      <dgm:t>
        <a:bodyPr/>
        <a:lstStyle/>
        <a:p>
          <a:endParaRPr lang="en-US" dirty="0">
            <a:latin typeface="Times New Roman" pitchFamily="18" charset="0"/>
            <a:cs typeface="Times New Roman" pitchFamily="18" charset="0"/>
          </a:endParaRPr>
        </a:p>
      </dgm:t>
    </dgm:pt>
    <dgm:pt modelId="{465C41A5-DF07-4E00-B337-2E0B3F740477}">
      <dgm:prSet custT="1"/>
      <dgm:spPr/>
      <dgm:t>
        <a:bodyPr/>
        <a:lstStyle/>
        <a:p>
          <a:r>
            <a:rPr lang="en-US" sz="2000" dirty="0" smtClean="0">
              <a:latin typeface="Times New Roman" pitchFamily="18" charset="0"/>
              <a:cs typeface="Times New Roman" pitchFamily="18" charset="0"/>
            </a:rPr>
            <a:t>Mind Map</a:t>
          </a:r>
          <a:endParaRPr lang="en-US" sz="2000" dirty="0">
            <a:latin typeface="Times New Roman" pitchFamily="18" charset="0"/>
            <a:cs typeface="Times New Roman" pitchFamily="18" charset="0"/>
          </a:endParaRPr>
        </a:p>
      </dgm:t>
    </dgm:pt>
    <dgm:pt modelId="{E6249A7D-B5B6-4FC6-BB29-CDF7378FD0BA}" type="parTrans" cxnId="{EE562B41-187E-489B-B8CC-778E7F171E99}">
      <dgm:prSet/>
      <dgm:spPr/>
      <dgm:t>
        <a:bodyPr/>
        <a:lstStyle/>
        <a:p>
          <a:endParaRPr lang="en-US"/>
        </a:p>
      </dgm:t>
    </dgm:pt>
    <dgm:pt modelId="{3263260D-DBA7-466A-B1B1-BACE256F93CC}" type="sibTrans" cxnId="{EE562B41-187E-489B-B8CC-778E7F171E99}">
      <dgm:prSet/>
      <dgm:spPr/>
      <dgm:t>
        <a:bodyPr/>
        <a:lstStyle/>
        <a:p>
          <a:endParaRPr lang="en-US" dirty="0">
            <a:latin typeface="Times New Roman" pitchFamily="18" charset="0"/>
            <a:cs typeface="Times New Roman" pitchFamily="18" charset="0"/>
          </a:endParaRPr>
        </a:p>
      </dgm:t>
    </dgm:pt>
    <dgm:pt modelId="{5F3570A9-7607-443A-A72B-243693993BEB}">
      <dgm:prSet custT="1"/>
      <dgm:spPr/>
      <dgm:t>
        <a:bodyPr/>
        <a:lstStyle/>
        <a:p>
          <a:r>
            <a:rPr lang="en-US" sz="2000" dirty="0" smtClean="0">
              <a:latin typeface="Times New Roman" pitchFamily="18" charset="0"/>
              <a:cs typeface="Times New Roman" pitchFamily="18" charset="0"/>
            </a:rPr>
            <a:t>Help</a:t>
          </a:r>
          <a:endParaRPr lang="en-US" sz="2000" dirty="0">
            <a:latin typeface="Times New Roman" pitchFamily="18" charset="0"/>
            <a:cs typeface="Times New Roman" pitchFamily="18" charset="0"/>
          </a:endParaRPr>
        </a:p>
      </dgm:t>
    </dgm:pt>
    <dgm:pt modelId="{251C16EE-43AE-4031-8C60-B63CF098764F}" type="parTrans" cxnId="{EC6B76A0-D77C-4461-B6F0-4496D8E84349}">
      <dgm:prSet/>
      <dgm:spPr/>
      <dgm:t>
        <a:bodyPr/>
        <a:lstStyle/>
        <a:p>
          <a:endParaRPr lang="en-US"/>
        </a:p>
      </dgm:t>
    </dgm:pt>
    <dgm:pt modelId="{603D6BE3-296B-4231-80E8-D0CECEF4B400}" type="sibTrans" cxnId="{EC6B76A0-D77C-4461-B6F0-4496D8E84349}">
      <dgm:prSet/>
      <dgm:spPr/>
      <dgm:t>
        <a:bodyPr/>
        <a:lstStyle/>
        <a:p>
          <a:endParaRPr lang="en-US" dirty="0">
            <a:latin typeface="Times New Roman" pitchFamily="18" charset="0"/>
            <a:cs typeface="Times New Roman" pitchFamily="18" charset="0"/>
          </a:endParaRPr>
        </a:p>
      </dgm:t>
    </dgm:pt>
    <dgm:pt modelId="{C0BC3055-DA6C-4792-950A-BF1FBFFD1E81}">
      <dgm:prSet custT="1"/>
      <dgm:spPr/>
      <dgm:t>
        <a:bodyPr/>
        <a:lstStyle/>
        <a:p>
          <a:r>
            <a:rPr lang="en-US" sz="2000" dirty="0" smtClean="0">
              <a:latin typeface="Times New Roman" pitchFamily="18" charset="0"/>
              <a:cs typeface="Times New Roman" pitchFamily="18" charset="0"/>
            </a:rPr>
            <a:t>Preface</a:t>
          </a:r>
          <a:endParaRPr lang="en-US" sz="2000" dirty="0">
            <a:latin typeface="Times New Roman" pitchFamily="18" charset="0"/>
            <a:cs typeface="Times New Roman" pitchFamily="18" charset="0"/>
          </a:endParaRPr>
        </a:p>
      </dgm:t>
    </dgm:pt>
    <dgm:pt modelId="{5FB44B62-A584-47E6-A97E-0AEC505FB3C8}" type="parTrans" cxnId="{7757495D-C702-4856-B5E9-068C79BC46A2}">
      <dgm:prSet/>
      <dgm:spPr/>
      <dgm:t>
        <a:bodyPr/>
        <a:lstStyle/>
        <a:p>
          <a:endParaRPr lang="en-US"/>
        </a:p>
      </dgm:t>
    </dgm:pt>
    <dgm:pt modelId="{32A7063F-129D-4470-A51D-D9E870B5E502}" type="sibTrans" cxnId="{7757495D-C702-4856-B5E9-068C79BC46A2}">
      <dgm:prSet/>
      <dgm:spPr/>
      <dgm:t>
        <a:bodyPr/>
        <a:lstStyle/>
        <a:p>
          <a:endParaRPr lang="en-US" dirty="0">
            <a:latin typeface="Times New Roman" pitchFamily="18" charset="0"/>
            <a:cs typeface="Times New Roman" pitchFamily="18" charset="0"/>
          </a:endParaRPr>
        </a:p>
      </dgm:t>
    </dgm:pt>
    <dgm:pt modelId="{382AE911-6411-4C1F-890D-248D9BE79E77}">
      <dgm:prSet custT="1"/>
      <dgm:spPr/>
      <dgm:t>
        <a:bodyPr/>
        <a:lstStyle/>
        <a:p>
          <a:r>
            <a:rPr lang="en-US" sz="2000" dirty="0" smtClean="0">
              <a:latin typeface="Times New Roman" pitchFamily="18" charset="0"/>
              <a:cs typeface="Times New Roman" pitchFamily="18" charset="0"/>
            </a:rPr>
            <a:t>Index</a:t>
          </a:r>
          <a:endParaRPr lang="en-US" sz="2000" dirty="0">
            <a:latin typeface="Times New Roman" pitchFamily="18" charset="0"/>
            <a:cs typeface="Times New Roman" pitchFamily="18" charset="0"/>
          </a:endParaRPr>
        </a:p>
      </dgm:t>
    </dgm:pt>
    <dgm:pt modelId="{093C1EBF-8A0F-4F33-8814-E6F2BEA03B35}" type="parTrans" cxnId="{20B3E202-A6C6-49A2-BA99-983FDC845B40}">
      <dgm:prSet/>
      <dgm:spPr/>
      <dgm:t>
        <a:bodyPr/>
        <a:lstStyle/>
        <a:p>
          <a:endParaRPr lang="en-US"/>
        </a:p>
      </dgm:t>
    </dgm:pt>
    <dgm:pt modelId="{96F40AEE-8C0B-4D51-BDAD-B50D31A378BF}" type="sibTrans" cxnId="{20B3E202-A6C6-49A2-BA99-983FDC845B40}">
      <dgm:prSet/>
      <dgm:spPr/>
      <dgm:t>
        <a:bodyPr/>
        <a:lstStyle/>
        <a:p>
          <a:endParaRPr lang="en-US" dirty="0">
            <a:latin typeface="Times New Roman" pitchFamily="18" charset="0"/>
            <a:cs typeface="Times New Roman" pitchFamily="18" charset="0"/>
          </a:endParaRPr>
        </a:p>
      </dgm:t>
    </dgm:pt>
    <dgm:pt modelId="{F85C7B98-F8B3-412F-9C16-BBC0BDD1253F}">
      <dgm:prSet/>
      <dgm:spPr/>
      <dgm:t>
        <a:bodyPr/>
        <a:lstStyle/>
        <a:p>
          <a:r>
            <a:rPr lang="en-US" dirty="0" smtClean="0"/>
            <a:t>Start</a:t>
          </a:r>
          <a:endParaRPr lang="en-US" dirty="0"/>
        </a:p>
      </dgm:t>
    </dgm:pt>
    <dgm:pt modelId="{EEF36CD0-CAB5-474F-977E-E1A2987FDA3C}" type="parTrans" cxnId="{D1A69F6D-8DA3-4A52-9D4C-3DE793F8126F}">
      <dgm:prSet/>
      <dgm:spPr/>
      <dgm:t>
        <a:bodyPr/>
        <a:lstStyle/>
        <a:p>
          <a:endParaRPr lang="en-US"/>
        </a:p>
      </dgm:t>
    </dgm:pt>
    <dgm:pt modelId="{E067A280-3A31-402D-9ED2-25F427DA15A7}" type="sibTrans" cxnId="{D1A69F6D-8DA3-4A52-9D4C-3DE793F8126F}">
      <dgm:prSet/>
      <dgm:spPr/>
      <dgm:t>
        <a:bodyPr/>
        <a:lstStyle/>
        <a:p>
          <a:endParaRPr lang="en-US" dirty="0"/>
        </a:p>
      </dgm:t>
    </dgm:pt>
    <dgm:pt modelId="{10947340-5851-40DA-AEB1-56D93F08656E}">
      <dgm:prSet/>
      <dgm:spPr/>
      <dgm:t>
        <a:bodyPr/>
        <a:lstStyle/>
        <a:p>
          <a:r>
            <a:rPr lang="en-US" dirty="0" smtClean="0"/>
            <a:t>Introduction</a:t>
          </a:r>
          <a:endParaRPr lang="en-US" dirty="0"/>
        </a:p>
      </dgm:t>
    </dgm:pt>
    <dgm:pt modelId="{EA964E5D-71FD-494D-BBDA-4581EA10E469}" type="parTrans" cxnId="{73BB5AD5-4187-49F7-8D0B-8545EE3EAB00}">
      <dgm:prSet/>
      <dgm:spPr/>
      <dgm:t>
        <a:bodyPr/>
        <a:lstStyle/>
        <a:p>
          <a:endParaRPr lang="en-US"/>
        </a:p>
      </dgm:t>
    </dgm:pt>
    <dgm:pt modelId="{D1997CA8-2659-462E-B2B1-F6EE7BA01EA0}" type="sibTrans" cxnId="{73BB5AD5-4187-49F7-8D0B-8545EE3EAB00}">
      <dgm:prSet/>
      <dgm:spPr/>
      <dgm:t>
        <a:bodyPr/>
        <a:lstStyle/>
        <a:p>
          <a:endParaRPr lang="en-US" dirty="0"/>
        </a:p>
      </dgm:t>
    </dgm:pt>
    <dgm:pt modelId="{34A1D9AD-8F93-4BAD-9455-2564E7574BF0}">
      <dgm:prSet/>
      <dgm:spPr/>
      <dgm:t>
        <a:bodyPr/>
        <a:lstStyle/>
        <a:p>
          <a:r>
            <a:rPr lang="en-US" dirty="0" smtClean="0"/>
            <a:t>Course topics</a:t>
          </a:r>
          <a:endParaRPr lang="en-US" dirty="0"/>
        </a:p>
      </dgm:t>
    </dgm:pt>
    <dgm:pt modelId="{B03932AA-6FFD-463C-90CD-EB03738F5B0D}" type="parTrans" cxnId="{D5C42A24-00DC-4D19-98E0-084040DBC7EF}">
      <dgm:prSet/>
      <dgm:spPr/>
      <dgm:t>
        <a:bodyPr/>
        <a:lstStyle/>
        <a:p>
          <a:endParaRPr lang="en-US"/>
        </a:p>
      </dgm:t>
    </dgm:pt>
    <dgm:pt modelId="{5B1972DD-E291-4F1E-9879-D8172A9676B1}" type="sibTrans" cxnId="{D5C42A24-00DC-4D19-98E0-084040DBC7EF}">
      <dgm:prSet/>
      <dgm:spPr/>
      <dgm:t>
        <a:bodyPr/>
        <a:lstStyle/>
        <a:p>
          <a:endParaRPr lang="en-US" dirty="0"/>
        </a:p>
      </dgm:t>
    </dgm:pt>
    <dgm:pt modelId="{6EFBA0A9-4607-4945-99A0-CEE4AA4196D4}" type="pres">
      <dgm:prSet presAssocID="{ADF53915-E64D-4FF8-96FF-9C3825E65753}" presName="diagram" presStyleCnt="0">
        <dgm:presLayoutVars>
          <dgm:dir/>
          <dgm:resizeHandles val="exact"/>
        </dgm:presLayoutVars>
      </dgm:prSet>
      <dgm:spPr/>
      <dgm:t>
        <a:bodyPr/>
        <a:lstStyle/>
        <a:p>
          <a:endParaRPr lang="en-US"/>
        </a:p>
      </dgm:t>
    </dgm:pt>
    <dgm:pt modelId="{5CD934B3-88F3-4B30-BC09-F1F3F445114C}" type="pres">
      <dgm:prSet presAssocID="{F85C7B98-F8B3-412F-9C16-BBC0BDD1253F}" presName="node" presStyleLbl="node1" presStyleIdx="0" presStyleCnt="15" custLinFactNeighborX="196" custLinFactNeighborY="-303">
        <dgm:presLayoutVars>
          <dgm:bulletEnabled val="1"/>
        </dgm:presLayoutVars>
      </dgm:prSet>
      <dgm:spPr/>
      <dgm:t>
        <a:bodyPr/>
        <a:lstStyle/>
        <a:p>
          <a:endParaRPr lang="en-US"/>
        </a:p>
      </dgm:t>
    </dgm:pt>
    <dgm:pt modelId="{F10AA65D-F50E-4FEB-B4F7-549CFFA2C46A}" type="pres">
      <dgm:prSet presAssocID="{E067A280-3A31-402D-9ED2-25F427DA15A7}" presName="sibTrans" presStyleLbl="sibTrans2D1" presStyleIdx="0" presStyleCnt="14"/>
      <dgm:spPr/>
      <dgm:t>
        <a:bodyPr/>
        <a:lstStyle/>
        <a:p>
          <a:endParaRPr lang="en-US"/>
        </a:p>
      </dgm:t>
    </dgm:pt>
    <dgm:pt modelId="{864B878A-BFF9-4812-902A-D4CC12F1EC9B}" type="pres">
      <dgm:prSet presAssocID="{E067A280-3A31-402D-9ED2-25F427DA15A7}" presName="connectorText" presStyleLbl="sibTrans2D1" presStyleIdx="0" presStyleCnt="14"/>
      <dgm:spPr/>
      <dgm:t>
        <a:bodyPr/>
        <a:lstStyle/>
        <a:p>
          <a:endParaRPr lang="en-US"/>
        </a:p>
      </dgm:t>
    </dgm:pt>
    <dgm:pt modelId="{8429883E-1615-4D5E-A510-C76F8FABD9B8}" type="pres">
      <dgm:prSet presAssocID="{37D40676-9A6D-4B02-8188-BA04F486C877}" presName="node" presStyleLbl="node1" presStyleIdx="1" presStyleCnt="15">
        <dgm:presLayoutVars>
          <dgm:bulletEnabled val="1"/>
        </dgm:presLayoutVars>
      </dgm:prSet>
      <dgm:spPr/>
      <dgm:t>
        <a:bodyPr/>
        <a:lstStyle/>
        <a:p>
          <a:endParaRPr lang="en-US"/>
        </a:p>
      </dgm:t>
    </dgm:pt>
    <dgm:pt modelId="{7359C6CE-D6B7-44E3-A9DA-89442360453D}" type="pres">
      <dgm:prSet presAssocID="{1A448886-FDC4-4E20-A0EC-C1A80A851373}" presName="sibTrans" presStyleLbl="sibTrans2D1" presStyleIdx="1" presStyleCnt="14"/>
      <dgm:spPr/>
      <dgm:t>
        <a:bodyPr/>
        <a:lstStyle/>
        <a:p>
          <a:endParaRPr lang="en-US"/>
        </a:p>
      </dgm:t>
    </dgm:pt>
    <dgm:pt modelId="{B2A9EDAE-AB04-4F13-A4FC-0FAE82318EAC}" type="pres">
      <dgm:prSet presAssocID="{1A448886-FDC4-4E20-A0EC-C1A80A851373}" presName="connectorText" presStyleLbl="sibTrans2D1" presStyleIdx="1" presStyleCnt="14"/>
      <dgm:spPr/>
      <dgm:t>
        <a:bodyPr/>
        <a:lstStyle/>
        <a:p>
          <a:endParaRPr lang="en-US"/>
        </a:p>
      </dgm:t>
    </dgm:pt>
    <dgm:pt modelId="{D65E96F0-2B24-4356-92D3-FE237705E501}" type="pres">
      <dgm:prSet presAssocID="{10947340-5851-40DA-AEB1-56D93F08656E}" presName="node" presStyleLbl="node1" presStyleIdx="2" presStyleCnt="15">
        <dgm:presLayoutVars>
          <dgm:bulletEnabled val="1"/>
        </dgm:presLayoutVars>
      </dgm:prSet>
      <dgm:spPr/>
      <dgm:t>
        <a:bodyPr/>
        <a:lstStyle/>
        <a:p>
          <a:endParaRPr lang="en-US"/>
        </a:p>
      </dgm:t>
    </dgm:pt>
    <dgm:pt modelId="{79C2CD1D-DAE1-4FA3-BD42-EECD76321DD9}" type="pres">
      <dgm:prSet presAssocID="{D1997CA8-2659-462E-B2B1-F6EE7BA01EA0}" presName="sibTrans" presStyleLbl="sibTrans2D1" presStyleIdx="2" presStyleCnt="14"/>
      <dgm:spPr/>
      <dgm:t>
        <a:bodyPr/>
        <a:lstStyle/>
        <a:p>
          <a:endParaRPr lang="en-US"/>
        </a:p>
      </dgm:t>
    </dgm:pt>
    <dgm:pt modelId="{5536EC16-94E8-4B1B-B148-6F0FF45B4027}" type="pres">
      <dgm:prSet presAssocID="{D1997CA8-2659-462E-B2B1-F6EE7BA01EA0}" presName="connectorText" presStyleLbl="sibTrans2D1" presStyleIdx="2" presStyleCnt="14"/>
      <dgm:spPr/>
      <dgm:t>
        <a:bodyPr/>
        <a:lstStyle/>
        <a:p>
          <a:endParaRPr lang="en-US"/>
        </a:p>
      </dgm:t>
    </dgm:pt>
    <dgm:pt modelId="{02AF74BA-EC86-4E1D-BBC6-12E20BE0EE72}" type="pres">
      <dgm:prSet presAssocID="{34A1D9AD-8F93-4BAD-9455-2564E7574BF0}" presName="node" presStyleLbl="node1" presStyleIdx="3" presStyleCnt="15">
        <dgm:presLayoutVars>
          <dgm:bulletEnabled val="1"/>
        </dgm:presLayoutVars>
      </dgm:prSet>
      <dgm:spPr/>
      <dgm:t>
        <a:bodyPr/>
        <a:lstStyle/>
        <a:p>
          <a:endParaRPr lang="en-US"/>
        </a:p>
      </dgm:t>
    </dgm:pt>
    <dgm:pt modelId="{D5B56773-15AA-4569-97DD-681B947B69E9}" type="pres">
      <dgm:prSet presAssocID="{5B1972DD-E291-4F1E-9879-D8172A9676B1}" presName="sibTrans" presStyleLbl="sibTrans2D1" presStyleIdx="3" presStyleCnt="14"/>
      <dgm:spPr/>
      <dgm:t>
        <a:bodyPr/>
        <a:lstStyle/>
        <a:p>
          <a:endParaRPr lang="en-US"/>
        </a:p>
      </dgm:t>
    </dgm:pt>
    <dgm:pt modelId="{4290591A-AB5E-4248-AD15-ED47C2E90C84}" type="pres">
      <dgm:prSet presAssocID="{5B1972DD-E291-4F1E-9879-D8172A9676B1}" presName="connectorText" presStyleLbl="sibTrans2D1" presStyleIdx="3" presStyleCnt="14"/>
      <dgm:spPr/>
      <dgm:t>
        <a:bodyPr/>
        <a:lstStyle/>
        <a:p>
          <a:endParaRPr lang="en-US"/>
        </a:p>
      </dgm:t>
    </dgm:pt>
    <dgm:pt modelId="{F13B5E5B-1E71-42F5-8ABA-48B69A63D835}" type="pres">
      <dgm:prSet presAssocID="{465C41A5-DF07-4E00-B337-2E0B3F740477}" presName="node" presStyleLbl="node1" presStyleIdx="4" presStyleCnt="15" custLinFactNeighborX="229" custLinFactNeighborY="3129">
        <dgm:presLayoutVars>
          <dgm:bulletEnabled val="1"/>
        </dgm:presLayoutVars>
      </dgm:prSet>
      <dgm:spPr/>
      <dgm:t>
        <a:bodyPr/>
        <a:lstStyle/>
        <a:p>
          <a:endParaRPr lang="en-US"/>
        </a:p>
      </dgm:t>
    </dgm:pt>
    <dgm:pt modelId="{3213F7DF-7FE8-46E6-B1AA-DA6D612B8847}" type="pres">
      <dgm:prSet presAssocID="{3263260D-DBA7-466A-B1B1-BACE256F93CC}" presName="sibTrans" presStyleLbl="sibTrans2D1" presStyleIdx="4" presStyleCnt="14"/>
      <dgm:spPr/>
      <dgm:t>
        <a:bodyPr/>
        <a:lstStyle/>
        <a:p>
          <a:endParaRPr lang="en-US"/>
        </a:p>
      </dgm:t>
    </dgm:pt>
    <dgm:pt modelId="{278D4482-D018-469B-8117-1B8642458735}" type="pres">
      <dgm:prSet presAssocID="{3263260D-DBA7-466A-B1B1-BACE256F93CC}" presName="connectorText" presStyleLbl="sibTrans2D1" presStyleIdx="4" presStyleCnt="14"/>
      <dgm:spPr/>
      <dgm:t>
        <a:bodyPr/>
        <a:lstStyle/>
        <a:p>
          <a:endParaRPr lang="en-US"/>
        </a:p>
      </dgm:t>
    </dgm:pt>
    <dgm:pt modelId="{D991E8D8-9779-448D-9E4C-D9DE66DAEF68}" type="pres">
      <dgm:prSet presAssocID="{5F3570A9-7607-443A-A72B-243693993BEB}" presName="node" presStyleLbl="node1" presStyleIdx="5" presStyleCnt="15">
        <dgm:presLayoutVars>
          <dgm:bulletEnabled val="1"/>
        </dgm:presLayoutVars>
      </dgm:prSet>
      <dgm:spPr/>
      <dgm:t>
        <a:bodyPr/>
        <a:lstStyle/>
        <a:p>
          <a:endParaRPr lang="en-US"/>
        </a:p>
      </dgm:t>
    </dgm:pt>
    <dgm:pt modelId="{13796136-FEAB-401C-B852-1C570473AE39}" type="pres">
      <dgm:prSet presAssocID="{603D6BE3-296B-4231-80E8-D0CECEF4B400}" presName="sibTrans" presStyleLbl="sibTrans2D1" presStyleIdx="5" presStyleCnt="14"/>
      <dgm:spPr/>
      <dgm:t>
        <a:bodyPr/>
        <a:lstStyle/>
        <a:p>
          <a:endParaRPr lang="en-US"/>
        </a:p>
      </dgm:t>
    </dgm:pt>
    <dgm:pt modelId="{9FB376BF-DA8F-4573-987A-D5C6A83CB113}" type="pres">
      <dgm:prSet presAssocID="{603D6BE3-296B-4231-80E8-D0CECEF4B400}" presName="connectorText" presStyleLbl="sibTrans2D1" presStyleIdx="5" presStyleCnt="14"/>
      <dgm:spPr/>
      <dgm:t>
        <a:bodyPr/>
        <a:lstStyle/>
        <a:p>
          <a:endParaRPr lang="en-US"/>
        </a:p>
      </dgm:t>
    </dgm:pt>
    <dgm:pt modelId="{B8CE98DA-7440-4759-94B1-D60B7CD5247F}" type="pres">
      <dgm:prSet presAssocID="{C0BC3055-DA6C-4792-950A-BF1FBFFD1E81}" presName="node" presStyleLbl="node1" presStyleIdx="6" presStyleCnt="15">
        <dgm:presLayoutVars>
          <dgm:bulletEnabled val="1"/>
        </dgm:presLayoutVars>
      </dgm:prSet>
      <dgm:spPr/>
      <dgm:t>
        <a:bodyPr/>
        <a:lstStyle/>
        <a:p>
          <a:endParaRPr lang="en-US"/>
        </a:p>
      </dgm:t>
    </dgm:pt>
    <dgm:pt modelId="{8DD53EC3-40CD-465E-8514-DA1A0A2B2FC3}" type="pres">
      <dgm:prSet presAssocID="{32A7063F-129D-4470-A51D-D9E870B5E502}" presName="sibTrans" presStyleLbl="sibTrans2D1" presStyleIdx="6" presStyleCnt="14"/>
      <dgm:spPr/>
      <dgm:t>
        <a:bodyPr/>
        <a:lstStyle/>
        <a:p>
          <a:endParaRPr lang="en-US"/>
        </a:p>
      </dgm:t>
    </dgm:pt>
    <dgm:pt modelId="{B4E74069-9736-4299-8D0D-9D4C0346AD62}" type="pres">
      <dgm:prSet presAssocID="{32A7063F-129D-4470-A51D-D9E870B5E502}" presName="connectorText" presStyleLbl="sibTrans2D1" presStyleIdx="6" presStyleCnt="14"/>
      <dgm:spPr/>
      <dgm:t>
        <a:bodyPr/>
        <a:lstStyle/>
        <a:p>
          <a:endParaRPr lang="en-US"/>
        </a:p>
      </dgm:t>
    </dgm:pt>
    <dgm:pt modelId="{D183FAB3-750C-4A80-A189-3AAF52407A22}" type="pres">
      <dgm:prSet presAssocID="{382AE911-6411-4C1F-890D-248D9BE79E77}" presName="node" presStyleLbl="node1" presStyleIdx="7" presStyleCnt="15">
        <dgm:presLayoutVars>
          <dgm:bulletEnabled val="1"/>
        </dgm:presLayoutVars>
      </dgm:prSet>
      <dgm:spPr/>
      <dgm:t>
        <a:bodyPr/>
        <a:lstStyle/>
        <a:p>
          <a:endParaRPr lang="en-US"/>
        </a:p>
      </dgm:t>
    </dgm:pt>
    <dgm:pt modelId="{A6BC9BD1-521A-434C-B915-95F138F0B6F2}" type="pres">
      <dgm:prSet presAssocID="{96F40AEE-8C0B-4D51-BDAD-B50D31A378BF}" presName="sibTrans" presStyleLbl="sibTrans2D1" presStyleIdx="7" presStyleCnt="14"/>
      <dgm:spPr/>
      <dgm:t>
        <a:bodyPr/>
        <a:lstStyle/>
        <a:p>
          <a:endParaRPr lang="en-US"/>
        </a:p>
      </dgm:t>
    </dgm:pt>
    <dgm:pt modelId="{018693BE-EA98-450C-ACA0-6E95190B5AB3}" type="pres">
      <dgm:prSet presAssocID="{96F40AEE-8C0B-4D51-BDAD-B50D31A378BF}" presName="connectorText" presStyleLbl="sibTrans2D1" presStyleIdx="7" presStyleCnt="14"/>
      <dgm:spPr/>
      <dgm:t>
        <a:bodyPr/>
        <a:lstStyle/>
        <a:p>
          <a:endParaRPr lang="en-US"/>
        </a:p>
      </dgm:t>
    </dgm:pt>
    <dgm:pt modelId="{616D0FBD-D2EB-437A-A8E6-94EE9D3FE9B6}" type="pres">
      <dgm:prSet presAssocID="{77B4B21F-BE8F-48D9-BDDF-AE1BFE0EF60D}" presName="node" presStyleLbl="node1" presStyleIdx="8" presStyleCnt="15">
        <dgm:presLayoutVars>
          <dgm:bulletEnabled val="1"/>
        </dgm:presLayoutVars>
      </dgm:prSet>
      <dgm:spPr/>
      <dgm:t>
        <a:bodyPr/>
        <a:lstStyle/>
        <a:p>
          <a:endParaRPr lang="en-US"/>
        </a:p>
      </dgm:t>
    </dgm:pt>
    <dgm:pt modelId="{4A128021-E210-49F6-8847-9D94FD7B2D51}" type="pres">
      <dgm:prSet presAssocID="{C518B4A8-F811-465F-80BB-67D8690086C2}" presName="sibTrans" presStyleLbl="sibTrans2D1" presStyleIdx="8" presStyleCnt="14"/>
      <dgm:spPr/>
      <dgm:t>
        <a:bodyPr/>
        <a:lstStyle/>
        <a:p>
          <a:endParaRPr lang="en-US"/>
        </a:p>
      </dgm:t>
    </dgm:pt>
    <dgm:pt modelId="{97A0388A-4898-4DFF-B66E-590947759E50}" type="pres">
      <dgm:prSet presAssocID="{C518B4A8-F811-465F-80BB-67D8690086C2}" presName="connectorText" presStyleLbl="sibTrans2D1" presStyleIdx="8" presStyleCnt="14"/>
      <dgm:spPr/>
      <dgm:t>
        <a:bodyPr/>
        <a:lstStyle/>
        <a:p>
          <a:endParaRPr lang="en-US"/>
        </a:p>
      </dgm:t>
    </dgm:pt>
    <dgm:pt modelId="{5228D264-D608-4068-B70D-6934BE2864EC}" type="pres">
      <dgm:prSet presAssocID="{7CEC9841-F366-4A19-B6EA-0830C16A1A8A}" presName="node" presStyleLbl="node1" presStyleIdx="9" presStyleCnt="15">
        <dgm:presLayoutVars>
          <dgm:bulletEnabled val="1"/>
        </dgm:presLayoutVars>
      </dgm:prSet>
      <dgm:spPr/>
      <dgm:t>
        <a:bodyPr/>
        <a:lstStyle/>
        <a:p>
          <a:endParaRPr lang="en-US"/>
        </a:p>
      </dgm:t>
    </dgm:pt>
    <dgm:pt modelId="{52BE6434-206B-450C-9254-152D93185582}" type="pres">
      <dgm:prSet presAssocID="{F6B6806E-5238-4789-B6AF-0AD3DC91CC3D}" presName="sibTrans" presStyleLbl="sibTrans2D1" presStyleIdx="9" presStyleCnt="14"/>
      <dgm:spPr/>
      <dgm:t>
        <a:bodyPr/>
        <a:lstStyle/>
        <a:p>
          <a:endParaRPr lang="en-US"/>
        </a:p>
      </dgm:t>
    </dgm:pt>
    <dgm:pt modelId="{A2838072-127C-41FD-97EC-601D9BD1A944}" type="pres">
      <dgm:prSet presAssocID="{F6B6806E-5238-4789-B6AF-0AD3DC91CC3D}" presName="connectorText" presStyleLbl="sibTrans2D1" presStyleIdx="9" presStyleCnt="14"/>
      <dgm:spPr/>
      <dgm:t>
        <a:bodyPr/>
        <a:lstStyle/>
        <a:p>
          <a:endParaRPr lang="en-US"/>
        </a:p>
      </dgm:t>
    </dgm:pt>
    <dgm:pt modelId="{5B27EA9E-8EDE-4B01-A79F-DC8B3D002964}" type="pres">
      <dgm:prSet presAssocID="{42BADBC1-5EAE-4C91-B4C6-5A1B224A1653}" presName="node" presStyleLbl="node1" presStyleIdx="10" presStyleCnt="15">
        <dgm:presLayoutVars>
          <dgm:bulletEnabled val="1"/>
        </dgm:presLayoutVars>
      </dgm:prSet>
      <dgm:spPr/>
      <dgm:t>
        <a:bodyPr/>
        <a:lstStyle/>
        <a:p>
          <a:endParaRPr lang="en-US"/>
        </a:p>
      </dgm:t>
    </dgm:pt>
    <dgm:pt modelId="{7B5A956B-6E1E-444E-9DA4-43D9F671FDA1}" type="pres">
      <dgm:prSet presAssocID="{1CC8B05F-D386-4853-9064-721704D9A313}" presName="sibTrans" presStyleLbl="sibTrans2D1" presStyleIdx="10" presStyleCnt="14"/>
      <dgm:spPr/>
      <dgm:t>
        <a:bodyPr/>
        <a:lstStyle/>
        <a:p>
          <a:endParaRPr lang="en-US"/>
        </a:p>
      </dgm:t>
    </dgm:pt>
    <dgm:pt modelId="{CD94171A-2AC5-49D6-87AE-F247496CEB4C}" type="pres">
      <dgm:prSet presAssocID="{1CC8B05F-D386-4853-9064-721704D9A313}" presName="connectorText" presStyleLbl="sibTrans2D1" presStyleIdx="10" presStyleCnt="14"/>
      <dgm:spPr/>
      <dgm:t>
        <a:bodyPr/>
        <a:lstStyle/>
        <a:p>
          <a:endParaRPr lang="en-US"/>
        </a:p>
      </dgm:t>
    </dgm:pt>
    <dgm:pt modelId="{9E87EEE4-70D8-443C-87F2-F10AD23B8B34}" type="pres">
      <dgm:prSet presAssocID="{32409177-1C64-4D96-8A23-7E658EFEDF82}" presName="node" presStyleLbl="node1" presStyleIdx="11" presStyleCnt="15">
        <dgm:presLayoutVars>
          <dgm:bulletEnabled val="1"/>
        </dgm:presLayoutVars>
      </dgm:prSet>
      <dgm:spPr/>
      <dgm:t>
        <a:bodyPr/>
        <a:lstStyle/>
        <a:p>
          <a:endParaRPr lang="en-US"/>
        </a:p>
      </dgm:t>
    </dgm:pt>
    <dgm:pt modelId="{9CEA9E6C-6C03-4311-87A1-E0A7669D4D81}" type="pres">
      <dgm:prSet presAssocID="{434DF85D-8809-46B5-9B95-B2086F479F3E}" presName="sibTrans" presStyleLbl="sibTrans2D1" presStyleIdx="11" presStyleCnt="14"/>
      <dgm:spPr/>
      <dgm:t>
        <a:bodyPr/>
        <a:lstStyle/>
        <a:p>
          <a:endParaRPr lang="en-US"/>
        </a:p>
      </dgm:t>
    </dgm:pt>
    <dgm:pt modelId="{56F3CDF1-1FAF-44CE-AF24-B37B05F5F08B}" type="pres">
      <dgm:prSet presAssocID="{434DF85D-8809-46B5-9B95-B2086F479F3E}" presName="connectorText" presStyleLbl="sibTrans2D1" presStyleIdx="11" presStyleCnt="14"/>
      <dgm:spPr/>
      <dgm:t>
        <a:bodyPr/>
        <a:lstStyle/>
        <a:p>
          <a:endParaRPr lang="en-US"/>
        </a:p>
      </dgm:t>
    </dgm:pt>
    <dgm:pt modelId="{289EA115-7817-47B0-B465-EFBEC4D1B907}" type="pres">
      <dgm:prSet presAssocID="{C1FC76EB-0BE6-4042-8F0E-C1C048ED5A46}" presName="node" presStyleLbl="node1" presStyleIdx="12" presStyleCnt="15">
        <dgm:presLayoutVars>
          <dgm:bulletEnabled val="1"/>
        </dgm:presLayoutVars>
      </dgm:prSet>
      <dgm:spPr/>
      <dgm:t>
        <a:bodyPr/>
        <a:lstStyle/>
        <a:p>
          <a:endParaRPr lang="en-US"/>
        </a:p>
      </dgm:t>
    </dgm:pt>
    <dgm:pt modelId="{2CF683F9-EC48-41EF-BF05-69C62AFAFFBB}" type="pres">
      <dgm:prSet presAssocID="{EC2B7A19-9490-4BD6-A8D8-72A1A888B789}" presName="sibTrans" presStyleLbl="sibTrans2D1" presStyleIdx="12" presStyleCnt="14"/>
      <dgm:spPr/>
      <dgm:t>
        <a:bodyPr/>
        <a:lstStyle/>
        <a:p>
          <a:endParaRPr lang="en-US"/>
        </a:p>
      </dgm:t>
    </dgm:pt>
    <dgm:pt modelId="{94D2D6D1-B4F2-42AC-B81D-AB2B46F265FE}" type="pres">
      <dgm:prSet presAssocID="{EC2B7A19-9490-4BD6-A8D8-72A1A888B789}" presName="connectorText" presStyleLbl="sibTrans2D1" presStyleIdx="12" presStyleCnt="14"/>
      <dgm:spPr/>
      <dgm:t>
        <a:bodyPr/>
        <a:lstStyle/>
        <a:p>
          <a:endParaRPr lang="en-US"/>
        </a:p>
      </dgm:t>
    </dgm:pt>
    <dgm:pt modelId="{ED0E5550-A76A-4920-9A51-1154257DDC44}" type="pres">
      <dgm:prSet presAssocID="{6A222102-61AF-4CAE-9F9C-1C90B04561A3}" presName="node" presStyleLbl="node1" presStyleIdx="13" presStyleCnt="15">
        <dgm:presLayoutVars>
          <dgm:bulletEnabled val="1"/>
        </dgm:presLayoutVars>
      </dgm:prSet>
      <dgm:spPr/>
      <dgm:t>
        <a:bodyPr/>
        <a:lstStyle/>
        <a:p>
          <a:endParaRPr lang="en-US"/>
        </a:p>
      </dgm:t>
    </dgm:pt>
    <dgm:pt modelId="{0AD44471-3F90-4630-93E6-318DB7BAE32F}" type="pres">
      <dgm:prSet presAssocID="{6C111D12-0A1F-4587-864B-B0D19E8E16AC}" presName="sibTrans" presStyleLbl="sibTrans2D1" presStyleIdx="13" presStyleCnt="14"/>
      <dgm:spPr/>
      <dgm:t>
        <a:bodyPr/>
        <a:lstStyle/>
        <a:p>
          <a:endParaRPr lang="en-US"/>
        </a:p>
      </dgm:t>
    </dgm:pt>
    <dgm:pt modelId="{98BA3837-70E0-4BD9-8236-33241DECCCC7}" type="pres">
      <dgm:prSet presAssocID="{6C111D12-0A1F-4587-864B-B0D19E8E16AC}" presName="connectorText" presStyleLbl="sibTrans2D1" presStyleIdx="13" presStyleCnt="14"/>
      <dgm:spPr/>
      <dgm:t>
        <a:bodyPr/>
        <a:lstStyle/>
        <a:p>
          <a:endParaRPr lang="en-US"/>
        </a:p>
      </dgm:t>
    </dgm:pt>
    <dgm:pt modelId="{02828D34-08A3-416F-BFF3-0DFFC810A8A3}" type="pres">
      <dgm:prSet presAssocID="{F90E8A05-D6F6-4D17-ADB8-390B17791700}" presName="node" presStyleLbl="node1" presStyleIdx="14" presStyleCnt="15">
        <dgm:presLayoutVars>
          <dgm:bulletEnabled val="1"/>
        </dgm:presLayoutVars>
      </dgm:prSet>
      <dgm:spPr/>
      <dgm:t>
        <a:bodyPr/>
        <a:lstStyle/>
        <a:p>
          <a:endParaRPr lang="en-US"/>
        </a:p>
      </dgm:t>
    </dgm:pt>
  </dgm:ptLst>
  <dgm:cxnLst>
    <dgm:cxn modelId="{78F32C0D-AF42-4555-AFD8-9518A27829DF}" type="presOf" srcId="{F90E8A05-D6F6-4D17-ADB8-390B17791700}" destId="{02828D34-08A3-416F-BFF3-0DFFC810A8A3}" srcOrd="0" destOrd="0" presId="urn:microsoft.com/office/officeart/2005/8/layout/process5"/>
    <dgm:cxn modelId="{D4891D72-8508-4BC3-AB73-45C4EBD05CE3}" type="presOf" srcId="{32A7063F-129D-4470-A51D-D9E870B5E502}" destId="{8DD53EC3-40CD-465E-8514-DA1A0A2B2FC3}" srcOrd="0" destOrd="0" presId="urn:microsoft.com/office/officeart/2005/8/layout/process5"/>
    <dgm:cxn modelId="{82EEC61D-FC27-4F74-A71C-3513775E6450}" type="presOf" srcId="{1CC8B05F-D386-4853-9064-721704D9A313}" destId="{7B5A956B-6E1E-444E-9DA4-43D9F671FDA1}" srcOrd="0" destOrd="0" presId="urn:microsoft.com/office/officeart/2005/8/layout/process5"/>
    <dgm:cxn modelId="{933453E9-76C9-4543-9615-0B4CC2585ADA}" type="presOf" srcId="{6A222102-61AF-4CAE-9F9C-1C90B04561A3}" destId="{ED0E5550-A76A-4920-9A51-1154257DDC44}" srcOrd="0" destOrd="0" presId="urn:microsoft.com/office/officeart/2005/8/layout/process5"/>
    <dgm:cxn modelId="{18AFFC08-FB2D-463A-B215-32F7A204B938}" type="presOf" srcId="{603D6BE3-296B-4231-80E8-D0CECEF4B400}" destId="{13796136-FEAB-401C-B852-1C570473AE39}" srcOrd="0" destOrd="0" presId="urn:microsoft.com/office/officeart/2005/8/layout/process5"/>
    <dgm:cxn modelId="{2751EF28-08DF-4E73-B7A0-940BAAC1EB4A}" type="presOf" srcId="{434DF85D-8809-46B5-9B95-B2086F479F3E}" destId="{9CEA9E6C-6C03-4311-87A1-E0A7669D4D81}" srcOrd="0" destOrd="0" presId="urn:microsoft.com/office/officeart/2005/8/layout/process5"/>
    <dgm:cxn modelId="{60FA1E58-79F4-4FF4-9D39-1226378B7060}" type="presOf" srcId="{E067A280-3A31-402D-9ED2-25F427DA15A7}" destId="{F10AA65D-F50E-4FEB-B4F7-549CFFA2C46A}" srcOrd="0" destOrd="0" presId="urn:microsoft.com/office/officeart/2005/8/layout/process5"/>
    <dgm:cxn modelId="{7757495D-C702-4856-B5E9-068C79BC46A2}" srcId="{ADF53915-E64D-4FF8-96FF-9C3825E65753}" destId="{C0BC3055-DA6C-4792-950A-BF1FBFFD1E81}" srcOrd="6" destOrd="0" parTransId="{5FB44B62-A584-47E6-A97E-0AEC505FB3C8}" sibTransId="{32A7063F-129D-4470-A51D-D9E870B5E502}"/>
    <dgm:cxn modelId="{DB7EC3A4-19AE-44EC-BB57-F45C49661FF9}" srcId="{ADF53915-E64D-4FF8-96FF-9C3825E65753}" destId="{37D40676-9A6D-4B02-8188-BA04F486C877}" srcOrd="1" destOrd="0" parTransId="{6460212B-8FDF-42AA-8B38-F637B4CD544B}" sibTransId="{1A448886-FDC4-4E20-A0EC-C1A80A851373}"/>
    <dgm:cxn modelId="{FC4CC0EE-A94C-4A10-9A0C-70B783F917E7}" srcId="{ADF53915-E64D-4FF8-96FF-9C3825E65753}" destId="{32409177-1C64-4D96-8A23-7E658EFEDF82}" srcOrd="11" destOrd="0" parTransId="{ED3BE84B-9122-4C0E-89DA-AE865A8C795E}" sibTransId="{434DF85D-8809-46B5-9B95-B2086F479F3E}"/>
    <dgm:cxn modelId="{1AD5D6B9-41D5-46F2-B569-4D252F25B280}" type="presOf" srcId="{ADF53915-E64D-4FF8-96FF-9C3825E65753}" destId="{6EFBA0A9-4607-4945-99A0-CEE4AA4196D4}" srcOrd="0" destOrd="0" presId="urn:microsoft.com/office/officeart/2005/8/layout/process5"/>
    <dgm:cxn modelId="{5E7B344A-51BC-44E1-87DB-466C1A25F416}" type="presOf" srcId="{10947340-5851-40DA-AEB1-56D93F08656E}" destId="{D65E96F0-2B24-4356-92D3-FE237705E501}" srcOrd="0" destOrd="0" presId="urn:microsoft.com/office/officeart/2005/8/layout/process5"/>
    <dgm:cxn modelId="{521F5B52-2B92-4F94-AE78-8C67EEF5F4CB}" type="presOf" srcId="{34A1D9AD-8F93-4BAD-9455-2564E7574BF0}" destId="{02AF74BA-EC86-4E1D-BBC6-12E20BE0EE72}" srcOrd="0" destOrd="0" presId="urn:microsoft.com/office/officeart/2005/8/layout/process5"/>
    <dgm:cxn modelId="{73BB5AD5-4187-49F7-8D0B-8545EE3EAB00}" srcId="{ADF53915-E64D-4FF8-96FF-9C3825E65753}" destId="{10947340-5851-40DA-AEB1-56D93F08656E}" srcOrd="2" destOrd="0" parTransId="{EA964E5D-71FD-494D-BBDA-4581EA10E469}" sibTransId="{D1997CA8-2659-462E-B2B1-F6EE7BA01EA0}"/>
    <dgm:cxn modelId="{20B3E202-A6C6-49A2-BA99-983FDC845B40}" srcId="{ADF53915-E64D-4FF8-96FF-9C3825E65753}" destId="{382AE911-6411-4C1F-890D-248D9BE79E77}" srcOrd="7" destOrd="0" parTransId="{093C1EBF-8A0F-4F33-8814-E6F2BEA03B35}" sibTransId="{96F40AEE-8C0B-4D51-BDAD-B50D31A378BF}"/>
    <dgm:cxn modelId="{158EC7A6-07E7-4871-8136-5E5256DDAF5C}" srcId="{ADF53915-E64D-4FF8-96FF-9C3825E65753}" destId="{77B4B21F-BE8F-48D9-BDDF-AE1BFE0EF60D}" srcOrd="8" destOrd="0" parTransId="{B939F1AF-5332-4F94-A793-4953BE0C23BB}" sibTransId="{C518B4A8-F811-465F-80BB-67D8690086C2}"/>
    <dgm:cxn modelId="{8CF5C8CE-3502-4D23-BF8E-2449648AFDF4}" type="presOf" srcId="{96F40AEE-8C0B-4D51-BDAD-B50D31A378BF}" destId="{018693BE-EA98-450C-ACA0-6E95190B5AB3}" srcOrd="1" destOrd="0" presId="urn:microsoft.com/office/officeart/2005/8/layout/process5"/>
    <dgm:cxn modelId="{34A32D1D-D01E-4CA5-9AFA-2B72DD728117}" type="presOf" srcId="{5B1972DD-E291-4F1E-9879-D8172A9676B1}" destId="{D5B56773-15AA-4569-97DD-681B947B69E9}" srcOrd="0" destOrd="0" presId="urn:microsoft.com/office/officeart/2005/8/layout/process5"/>
    <dgm:cxn modelId="{587A8BE1-A511-4DBD-985B-9AEEC2DFCF5A}" type="presOf" srcId="{32A7063F-129D-4470-A51D-D9E870B5E502}" destId="{B4E74069-9736-4299-8D0D-9D4C0346AD62}" srcOrd="1" destOrd="0" presId="urn:microsoft.com/office/officeart/2005/8/layout/process5"/>
    <dgm:cxn modelId="{EC6B76A0-D77C-4461-B6F0-4496D8E84349}" srcId="{ADF53915-E64D-4FF8-96FF-9C3825E65753}" destId="{5F3570A9-7607-443A-A72B-243693993BEB}" srcOrd="5" destOrd="0" parTransId="{251C16EE-43AE-4031-8C60-B63CF098764F}" sibTransId="{603D6BE3-296B-4231-80E8-D0CECEF4B400}"/>
    <dgm:cxn modelId="{4BFB0C46-452B-495E-85D2-54137110BE74}" type="presOf" srcId="{5F3570A9-7607-443A-A72B-243693993BEB}" destId="{D991E8D8-9779-448D-9E4C-D9DE66DAEF68}" srcOrd="0" destOrd="0" presId="urn:microsoft.com/office/officeart/2005/8/layout/process5"/>
    <dgm:cxn modelId="{10ED63AA-54D3-4526-95D4-D6104515DF05}" type="presOf" srcId="{1A448886-FDC4-4E20-A0EC-C1A80A851373}" destId="{B2A9EDAE-AB04-4F13-A4FC-0FAE82318EAC}" srcOrd="1" destOrd="0" presId="urn:microsoft.com/office/officeart/2005/8/layout/process5"/>
    <dgm:cxn modelId="{4CB486E6-A5DD-4D11-9A2E-B207C03EDF08}" srcId="{ADF53915-E64D-4FF8-96FF-9C3825E65753}" destId="{F90E8A05-D6F6-4D17-ADB8-390B17791700}" srcOrd="14" destOrd="0" parTransId="{9237A021-709C-4067-BB08-F8EB35E13C88}" sibTransId="{20313E2D-F6B2-4AAF-8B67-2ADAC354D712}"/>
    <dgm:cxn modelId="{30BE0A9B-0509-4AC0-AA37-0F41A2E521A5}" type="presOf" srcId="{C0BC3055-DA6C-4792-950A-BF1FBFFD1E81}" destId="{B8CE98DA-7440-4759-94B1-D60B7CD5247F}" srcOrd="0" destOrd="0" presId="urn:microsoft.com/office/officeart/2005/8/layout/process5"/>
    <dgm:cxn modelId="{3B05B7D0-46B0-4C4A-984B-27ED7DA00468}" srcId="{ADF53915-E64D-4FF8-96FF-9C3825E65753}" destId="{C1FC76EB-0BE6-4042-8F0E-C1C048ED5A46}" srcOrd="12" destOrd="0" parTransId="{1CF2B772-927B-464B-BF50-FF1D0D0E4A03}" sibTransId="{EC2B7A19-9490-4BD6-A8D8-72A1A888B789}"/>
    <dgm:cxn modelId="{701B1A89-019B-4BB5-9567-292A3949A3F0}" type="presOf" srcId="{42BADBC1-5EAE-4C91-B4C6-5A1B224A1653}" destId="{5B27EA9E-8EDE-4B01-A79F-DC8B3D002964}" srcOrd="0" destOrd="0" presId="urn:microsoft.com/office/officeart/2005/8/layout/process5"/>
    <dgm:cxn modelId="{93AE7960-51D1-42A4-A47F-4A9040DB4E64}" type="presOf" srcId="{F6B6806E-5238-4789-B6AF-0AD3DC91CC3D}" destId="{A2838072-127C-41FD-97EC-601D9BD1A944}" srcOrd="1" destOrd="0" presId="urn:microsoft.com/office/officeart/2005/8/layout/process5"/>
    <dgm:cxn modelId="{78DC0EDA-5DFF-4316-8CE3-362680F4B2DF}" srcId="{ADF53915-E64D-4FF8-96FF-9C3825E65753}" destId="{6A222102-61AF-4CAE-9F9C-1C90B04561A3}" srcOrd="13" destOrd="0" parTransId="{627E9120-721B-43C2-8670-EBE138AB706C}" sibTransId="{6C111D12-0A1F-4587-864B-B0D19E8E16AC}"/>
    <dgm:cxn modelId="{D31D1672-6EF7-48EA-914A-44D95A4C0F74}" type="presOf" srcId="{D1997CA8-2659-462E-B2B1-F6EE7BA01EA0}" destId="{5536EC16-94E8-4B1B-B148-6F0FF45B4027}" srcOrd="1" destOrd="0" presId="urn:microsoft.com/office/officeart/2005/8/layout/process5"/>
    <dgm:cxn modelId="{75C56A1F-BE87-4C44-A0A1-21F91945CBA3}" type="presOf" srcId="{C518B4A8-F811-465F-80BB-67D8690086C2}" destId="{4A128021-E210-49F6-8847-9D94FD7B2D51}" srcOrd="0" destOrd="0" presId="urn:microsoft.com/office/officeart/2005/8/layout/process5"/>
    <dgm:cxn modelId="{7CE35E85-E13F-4473-A6D8-BDFAEA050841}" type="presOf" srcId="{465C41A5-DF07-4E00-B337-2E0B3F740477}" destId="{F13B5E5B-1E71-42F5-8ABA-48B69A63D835}" srcOrd="0" destOrd="0" presId="urn:microsoft.com/office/officeart/2005/8/layout/process5"/>
    <dgm:cxn modelId="{D83ACDEB-BF18-46D4-ADFE-C5F712E4D115}" type="presOf" srcId="{EC2B7A19-9490-4BD6-A8D8-72A1A888B789}" destId="{2CF683F9-EC48-41EF-BF05-69C62AFAFFBB}" srcOrd="0" destOrd="0" presId="urn:microsoft.com/office/officeart/2005/8/layout/process5"/>
    <dgm:cxn modelId="{D5C42A24-00DC-4D19-98E0-084040DBC7EF}" srcId="{ADF53915-E64D-4FF8-96FF-9C3825E65753}" destId="{34A1D9AD-8F93-4BAD-9455-2564E7574BF0}" srcOrd="3" destOrd="0" parTransId="{B03932AA-6FFD-463C-90CD-EB03738F5B0D}" sibTransId="{5B1972DD-E291-4F1E-9879-D8172A9676B1}"/>
    <dgm:cxn modelId="{059F2650-1355-4CB3-A11A-5B07FBBA9D3E}" type="presOf" srcId="{7CEC9841-F366-4A19-B6EA-0830C16A1A8A}" destId="{5228D264-D608-4068-B70D-6934BE2864EC}" srcOrd="0" destOrd="0" presId="urn:microsoft.com/office/officeart/2005/8/layout/process5"/>
    <dgm:cxn modelId="{7D31D85E-E939-4EBE-95FA-EB4CB2B923F5}" type="presOf" srcId="{3263260D-DBA7-466A-B1B1-BACE256F93CC}" destId="{3213F7DF-7FE8-46E6-B1AA-DA6D612B8847}" srcOrd="0" destOrd="0" presId="urn:microsoft.com/office/officeart/2005/8/layout/process5"/>
    <dgm:cxn modelId="{E59BAF41-01E3-40B5-8BB3-17F89B8C843B}" type="presOf" srcId="{F6B6806E-5238-4789-B6AF-0AD3DC91CC3D}" destId="{52BE6434-206B-450C-9254-152D93185582}" srcOrd="0" destOrd="0" presId="urn:microsoft.com/office/officeart/2005/8/layout/process5"/>
    <dgm:cxn modelId="{02028C17-FBFB-443D-AA0C-E5808F771E0E}" type="presOf" srcId="{96F40AEE-8C0B-4D51-BDAD-B50D31A378BF}" destId="{A6BC9BD1-521A-434C-B915-95F138F0B6F2}" srcOrd="0" destOrd="0" presId="urn:microsoft.com/office/officeart/2005/8/layout/process5"/>
    <dgm:cxn modelId="{24027438-97DA-4482-B6CD-0573BC024AAD}" type="presOf" srcId="{77B4B21F-BE8F-48D9-BDDF-AE1BFE0EF60D}" destId="{616D0FBD-D2EB-437A-A8E6-94EE9D3FE9B6}" srcOrd="0" destOrd="0" presId="urn:microsoft.com/office/officeart/2005/8/layout/process5"/>
    <dgm:cxn modelId="{5C9351F6-E9FA-4161-A3AD-D64DA9C78C0E}" type="presOf" srcId="{32409177-1C64-4D96-8A23-7E658EFEDF82}" destId="{9E87EEE4-70D8-443C-87F2-F10AD23B8B34}" srcOrd="0" destOrd="0" presId="urn:microsoft.com/office/officeart/2005/8/layout/process5"/>
    <dgm:cxn modelId="{4FB7C7E6-DAB3-47D5-BFF9-7F6FEE51806A}" type="presOf" srcId="{1A448886-FDC4-4E20-A0EC-C1A80A851373}" destId="{7359C6CE-D6B7-44E3-A9DA-89442360453D}" srcOrd="0" destOrd="0" presId="urn:microsoft.com/office/officeart/2005/8/layout/process5"/>
    <dgm:cxn modelId="{D30C9851-6D00-4DB3-A76E-5914E02E95F6}" type="presOf" srcId="{603D6BE3-296B-4231-80E8-D0CECEF4B400}" destId="{9FB376BF-DA8F-4573-987A-D5C6A83CB113}" srcOrd="1" destOrd="0" presId="urn:microsoft.com/office/officeart/2005/8/layout/process5"/>
    <dgm:cxn modelId="{E7BE3728-8EF2-492C-8378-7C19C49F56DB}" type="presOf" srcId="{F85C7B98-F8B3-412F-9C16-BBC0BDD1253F}" destId="{5CD934B3-88F3-4B30-BC09-F1F3F445114C}" srcOrd="0" destOrd="0" presId="urn:microsoft.com/office/officeart/2005/8/layout/process5"/>
    <dgm:cxn modelId="{DCC411B5-E7AA-404F-9369-08DEA034E407}" srcId="{ADF53915-E64D-4FF8-96FF-9C3825E65753}" destId="{7CEC9841-F366-4A19-B6EA-0830C16A1A8A}" srcOrd="9" destOrd="0" parTransId="{358AF8CB-27D5-4FB9-8F7E-369CA5E27DC7}" sibTransId="{F6B6806E-5238-4789-B6AF-0AD3DC91CC3D}"/>
    <dgm:cxn modelId="{D1A69F6D-8DA3-4A52-9D4C-3DE793F8126F}" srcId="{ADF53915-E64D-4FF8-96FF-9C3825E65753}" destId="{F85C7B98-F8B3-412F-9C16-BBC0BDD1253F}" srcOrd="0" destOrd="0" parTransId="{EEF36CD0-CAB5-474F-977E-E1A2987FDA3C}" sibTransId="{E067A280-3A31-402D-9ED2-25F427DA15A7}"/>
    <dgm:cxn modelId="{602D93FD-09F2-4969-BAC4-D3185D443353}" type="presOf" srcId="{6C111D12-0A1F-4587-864B-B0D19E8E16AC}" destId="{0AD44471-3F90-4630-93E6-318DB7BAE32F}" srcOrd="0" destOrd="0" presId="urn:microsoft.com/office/officeart/2005/8/layout/process5"/>
    <dgm:cxn modelId="{0943C384-0988-4FFE-BA66-0F7D9CACA483}" type="presOf" srcId="{C518B4A8-F811-465F-80BB-67D8690086C2}" destId="{97A0388A-4898-4DFF-B66E-590947759E50}" srcOrd="1" destOrd="0" presId="urn:microsoft.com/office/officeart/2005/8/layout/process5"/>
    <dgm:cxn modelId="{EDD378AD-EBA4-4C08-82E0-FC7D1B61012F}" srcId="{ADF53915-E64D-4FF8-96FF-9C3825E65753}" destId="{42BADBC1-5EAE-4C91-B4C6-5A1B224A1653}" srcOrd="10" destOrd="0" parTransId="{E90662E3-82B4-44FA-B85F-8E3BD6E22115}" sibTransId="{1CC8B05F-D386-4853-9064-721704D9A313}"/>
    <dgm:cxn modelId="{209E1FAE-B76B-4C1B-BECC-571EA81FD4B2}" type="presOf" srcId="{E067A280-3A31-402D-9ED2-25F427DA15A7}" destId="{864B878A-BFF9-4812-902A-D4CC12F1EC9B}" srcOrd="1" destOrd="0" presId="urn:microsoft.com/office/officeart/2005/8/layout/process5"/>
    <dgm:cxn modelId="{C9B75392-D409-4978-9CD3-52B4168F6198}" type="presOf" srcId="{EC2B7A19-9490-4BD6-A8D8-72A1A888B789}" destId="{94D2D6D1-B4F2-42AC-B81D-AB2B46F265FE}" srcOrd="1" destOrd="0" presId="urn:microsoft.com/office/officeart/2005/8/layout/process5"/>
    <dgm:cxn modelId="{EE562B41-187E-489B-B8CC-778E7F171E99}" srcId="{ADF53915-E64D-4FF8-96FF-9C3825E65753}" destId="{465C41A5-DF07-4E00-B337-2E0B3F740477}" srcOrd="4" destOrd="0" parTransId="{E6249A7D-B5B6-4FC6-BB29-CDF7378FD0BA}" sibTransId="{3263260D-DBA7-466A-B1B1-BACE256F93CC}"/>
    <dgm:cxn modelId="{9C023694-EFE8-4C89-8194-6F03F5382564}" type="presOf" srcId="{6C111D12-0A1F-4587-864B-B0D19E8E16AC}" destId="{98BA3837-70E0-4BD9-8236-33241DECCCC7}" srcOrd="1" destOrd="0" presId="urn:microsoft.com/office/officeart/2005/8/layout/process5"/>
    <dgm:cxn modelId="{F7E0255A-F300-4FD5-AD2D-2E117555C9FC}" type="presOf" srcId="{D1997CA8-2659-462E-B2B1-F6EE7BA01EA0}" destId="{79C2CD1D-DAE1-4FA3-BD42-EECD76321DD9}" srcOrd="0" destOrd="0" presId="urn:microsoft.com/office/officeart/2005/8/layout/process5"/>
    <dgm:cxn modelId="{A1001734-1E61-4007-8810-DA9716F04B84}" type="presOf" srcId="{5B1972DD-E291-4F1E-9879-D8172A9676B1}" destId="{4290591A-AB5E-4248-AD15-ED47C2E90C84}" srcOrd="1" destOrd="0" presId="urn:microsoft.com/office/officeart/2005/8/layout/process5"/>
    <dgm:cxn modelId="{7C2DC1D3-C25D-4E48-A8C5-791BE5846F08}" type="presOf" srcId="{1CC8B05F-D386-4853-9064-721704D9A313}" destId="{CD94171A-2AC5-49D6-87AE-F247496CEB4C}" srcOrd="1" destOrd="0" presId="urn:microsoft.com/office/officeart/2005/8/layout/process5"/>
    <dgm:cxn modelId="{BBCF5B98-1487-42C4-AEA1-24B4481B23C9}" type="presOf" srcId="{434DF85D-8809-46B5-9B95-B2086F479F3E}" destId="{56F3CDF1-1FAF-44CE-AF24-B37B05F5F08B}" srcOrd="1" destOrd="0" presId="urn:microsoft.com/office/officeart/2005/8/layout/process5"/>
    <dgm:cxn modelId="{3FC6B76C-9F78-44D9-BE7A-E3574844D5E3}" type="presOf" srcId="{3263260D-DBA7-466A-B1B1-BACE256F93CC}" destId="{278D4482-D018-469B-8117-1B8642458735}" srcOrd="1" destOrd="0" presId="urn:microsoft.com/office/officeart/2005/8/layout/process5"/>
    <dgm:cxn modelId="{B3D2633F-1F8F-4B19-A682-B3A5D304B29E}" type="presOf" srcId="{C1FC76EB-0BE6-4042-8F0E-C1C048ED5A46}" destId="{289EA115-7817-47B0-B465-EFBEC4D1B907}" srcOrd="0" destOrd="0" presId="urn:microsoft.com/office/officeart/2005/8/layout/process5"/>
    <dgm:cxn modelId="{79742DFE-632B-42BB-A3C1-AAB1F93FE4F7}" type="presOf" srcId="{382AE911-6411-4C1F-890D-248D9BE79E77}" destId="{D183FAB3-750C-4A80-A189-3AAF52407A22}" srcOrd="0" destOrd="0" presId="urn:microsoft.com/office/officeart/2005/8/layout/process5"/>
    <dgm:cxn modelId="{BF0DD519-49E4-4863-B6A5-2F86123B1DF4}" type="presOf" srcId="{37D40676-9A6D-4B02-8188-BA04F486C877}" destId="{8429883E-1615-4D5E-A510-C76F8FABD9B8}" srcOrd="0" destOrd="0" presId="urn:microsoft.com/office/officeart/2005/8/layout/process5"/>
    <dgm:cxn modelId="{59678BE4-DE5F-4410-8076-68AA34684659}" type="presParOf" srcId="{6EFBA0A9-4607-4945-99A0-CEE4AA4196D4}" destId="{5CD934B3-88F3-4B30-BC09-F1F3F445114C}" srcOrd="0" destOrd="0" presId="urn:microsoft.com/office/officeart/2005/8/layout/process5"/>
    <dgm:cxn modelId="{12A34368-6E3B-44D1-9FD7-CCA3F8A5AB8A}" type="presParOf" srcId="{6EFBA0A9-4607-4945-99A0-CEE4AA4196D4}" destId="{F10AA65D-F50E-4FEB-B4F7-549CFFA2C46A}" srcOrd="1" destOrd="0" presId="urn:microsoft.com/office/officeart/2005/8/layout/process5"/>
    <dgm:cxn modelId="{175B51ED-2EF4-41ED-9B6A-3C09D7071697}" type="presParOf" srcId="{F10AA65D-F50E-4FEB-B4F7-549CFFA2C46A}" destId="{864B878A-BFF9-4812-902A-D4CC12F1EC9B}" srcOrd="0" destOrd="0" presId="urn:microsoft.com/office/officeart/2005/8/layout/process5"/>
    <dgm:cxn modelId="{34145854-1E2F-42E0-A00A-8DD8C2C2A0CB}" type="presParOf" srcId="{6EFBA0A9-4607-4945-99A0-CEE4AA4196D4}" destId="{8429883E-1615-4D5E-A510-C76F8FABD9B8}" srcOrd="2" destOrd="0" presId="urn:microsoft.com/office/officeart/2005/8/layout/process5"/>
    <dgm:cxn modelId="{F46FA2B3-F9A0-4D7E-8C69-4C3E7C04FD80}" type="presParOf" srcId="{6EFBA0A9-4607-4945-99A0-CEE4AA4196D4}" destId="{7359C6CE-D6B7-44E3-A9DA-89442360453D}" srcOrd="3" destOrd="0" presId="urn:microsoft.com/office/officeart/2005/8/layout/process5"/>
    <dgm:cxn modelId="{98EDA702-5DF3-4E64-91F3-F743A0F5F0C6}" type="presParOf" srcId="{7359C6CE-D6B7-44E3-A9DA-89442360453D}" destId="{B2A9EDAE-AB04-4F13-A4FC-0FAE82318EAC}" srcOrd="0" destOrd="0" presId="urn:microsoft.com/office/officeart/2005/8/layout/process5"/>
    <dgm:cxn modelId="{01500CE2-D7CF-46CE-8D5F-A400E66B7893}" type="presParOf" srcId="{6EFBA0A9-4607-4945-99A0-CEE4AA4196D4}" destId="{D65E96F0-2B24-4356-92D3-FE237705E501}" srcOrd="4" destOrd="0" presId="urn:microsoft.com/office/officeart/2005/8/layout/process5"/>
    <dgm:cxn modelId="{EBA1553B-FC64-438F-922A-3FB36D038F51}" type="presParOf" srcId="{6EFBA0A9-4607-4945-99A0-CEE4AA4196D4}" destId="{79C2CD1D-DAE1-4FA3-BD42-EECD76321DD9}" srcOrd="5" destOrd="0" presId="urn:microsoft.com/office/officeart/2005/8/layout/process5"/>
    <dgm:cxn modelId="{0FEB07E4-CA96-4B2B-89AC-41D699CB82FC}" type="presParOf" srcId="{79C2CD1D-DAE1-4FA3-BD42-EECD76321DD9}" destId="{5536EC16-94E8-4B1B-B148-6F0FF45B4027}" srcOrd="0" destOrd="0" presId="urn:microsoft.com/office/officeart/2005/8/layout/process5"/>
    <dgm:cxn modelId="{DD827720-37F7-4BC1-8C30-157D9EF20FBF}" type="presParOf" srcId="{6EFBA0A9-4607-4945-99A0-CEE4AA4196D4}" destId="{02AF74BA-EC86-4E1D-BBC6-12E20BE0EE72}" srcOrd="6" destOrd="0" presId="urn:microsoft.com/office/officeart/2005/8/layout/process5"/>
    <dgm:cxn modelId="{09FF15F2-2F98-4C95-940C-4378577E0AF0}" type="presParOf" srcId="{6EFBA0A9-4607-4945-99A0-CEE4AA4196D4}" destId="{D5B56773-15AA-4569-97DD-681B947B69E9}" srcOrd="7" destOrd="0" presId="urn:microsoft.com/office/officeart/2005/8/layout/process5"/>
    <dgm:cxn modelId="{41808E9C-7F2A-43A9-8CD3-ACE0A96A538C}" type="presParOf" srcId="{D5B56773-15AA-4569-97DD-681B947B69E9}" destId="{4290591A-AB5E-4248-AD15-ED47C2E90C84}" srcOrd="0" destOrd="0" presId="urn:microsoft.com/office/officeart/2005/8/layout/process5"/>
    <dgm:cxn modelId="{1FED8B83-1268-48DF-B18B-8A97BAE254E3}" type="presParOf" srcId="{6EFBA0A9-4607-4945-99A0-CEE4AA4196D4}" destId="{F13B5E5B-1E71-42F5-8ABA-48B69A63D835}" srcOrd="8" destOrd="0" presId="urn:microsoft.com/office/officeart/2005/8/layout/process5"/>
    <dgm:cxn modelId="{3ED5BB3A-1D9A-4B2D-A7B5-924D17B98152}" type="presParOf" srcId="{6EFBA0A9-4607-4945-99A0-CEE4AA4196D4}" destId="{3213F7DF-7FE8-46E6-B1AA-DA6D612B8847}" srcOrd="9" destOrd="0" presId="urn:microsoft.com/office/officeart/2005/8/layout/process5"/>
    <dgm:cxn modelId="{A208F429-9370-469D-88C9-7E48A7225449}" type="presParOf" srcId="{3213F7DF-7FE8-46E6-B1AA-DA6D612B8847}" destId="{278D4482-D018-469B-8117-1B8642458735}" srcOrd="0" destOrd="0" presId="urn:microsoft.com/office/officeart/2005/8/layout/process5"/>
    <dgm:cxn modelId="{70595EA5-D25C-4F3B-9D5C-B21723EB43FA}" type="presParOf" srcId="{6EFBA0A9-4607-4945-99A0-CEE4AA4196D4}" destId="{D991E8D8-9779-448D-9E4C-D9DE66DAEF68}" srcOrd="10" destOrd="0" presId="urn:microsoft.com/office/officeart/2005/8/layout/process5"/>
    <dgm:cxn modelId="{A1260359-D217-4BF5-9A4C-6F6F474A6457}" type="presParOf" srcId="{6EFBA0A9-4607-4945-99A0-CEE4AA4196D4}" destId="{13796136-FEAB-401C-B852-1C570473AE39}" srcOrd="11" destOrd="0" presId="urn:microsoft.com/office/officeart/2005/8/layout/process5"/>
    <dgm:cxn modelId="{470BB072-0715-4FA5-B2F7-73531769E965}" type="presParOf" srcId="{13796136-FEAB-401C-B852-1C570473AE39}" destId="{9FB376BF-DA8F-4573-987A-D5C6A83CB113}" srcOrd="0" destOrd="0" presId="urn:microsoft.com/office/officeart/2005/8/layout/process5"/>
    <dgm:cxn modelId="{DE9E6A57-B603-4F50-8E6D-E2B592179475}" type="presParOf" srcId="{6EFBA0A9-4607-4945-99A0-CEE4AA4196D4}" destId="{B8CE98DA-7440-4759-94B1-D60B7CD5247F}" srcOrd="12" destOrd="0" presId="urn:microsoft.com/office/officeart/2005/8/layout/process5"/>
    <dgm:cxn modelId="{34BB7AEB-2AF5-4A42-B118-FA72AA1062B4}" type="presParOf" srcId="{6EFBA0A9-4607-4945-99A0-CEE4AA4196D4}" destId="{8DD53EC3-40CD-465E-8514-DA1A0A2B2FC3}" srcOrd="13" destOrd="0" presId="urn:microsoft.com/office/officeart/2005/8/layout/process5"/>
    <dgm:cxn modelId="{D6C7B2F9-86F7-4E31-870F-EFF86F70C307}" type="presParOf" srcId="{8DD53EC3-40CD-465E-8514-DA1A0A2B2FC3}" destId="{B4E74069-9736-4299-8D0D-9D4C0346AD62}" srcOrd="0" destOrd="0" presId="urn:microsoft.com/office/officeart/2005/8/layout/process5"/>
    <dgm:cxn modelId="{4CFF3E4E-6D5D-4613-A1C7-9B0070351392}" type="presParOf" srcId="{6EFBA0A9-4607-4945-99A0-CEE4AA4196D4}" destId="{D183FAB3-750C-4A80-A189-3AAF52407A22}" srcOrd="14" destOrd="0" presId="urn:microsoft.com/office/officeart/2005/8/layout/process5"/>
    <dgm:cxn modelId="{E1D68B0C-9C86-46BC-A848-8E249DABBC28}" type="presParOf" srcId="{6EFBA0A9-4607-4945-99A0-CEE4AA4196D4}" destId="{A6BC9BD1-521A-434C-B915-95F138F0B6F2}" srcOrd="15" destOrd="0" presId="urn:microsoft.com/office/officeart/2005/8/layout/process5"/>
    <dgm:cxn modelId="{8B1A519E-43BA-4713-A3C0-85BE8DE23BD5}" type="presParOf" srcId="{A6BC9BD1-521A-434C-B915-95F138F0B6F2}" destId="{018693BE-EA98-450C-ACA0-6E95190B5AB3}" srcOrd="0" destOrd="0" presId="urn:microsoft.com/office/officeart/2005/8/layout/process5"/>
    <dgm:cxn modelId="{EA9D07BD-3384-47BD-ADF6-EFFCFF8626B4}" type="presParOf" srcId="{6EFBA0A9-4607-4945-99A0-CEE4AA4196D4}" destId="{616D0FBD-D2EB-437A-A8E6-94EE9D3FE9B6}" srcOrd="16" destOrd="0" presId="urn:microsoft.com/office/officeart/2005/8/layout/process5"/>
    <dgm:cxn modelId="{FD41F7CB-D1E5-4D5B-A46B-D25EB57D26A2}" type="presParOf" srcId="{6EFBA0A9-4607-4945-99A0-CEE4AA4196D4}" destId="{4A128021-E210-49F6-8847-9D94FD7B2D51}" srcOrd="17" destOrd="0" presId="urn:microsoft.com/office/officeart/2005/8/layout/process5"/>
    <dgm:cxn modelId="{F10E89BD-4D0C-489A-8996-350F9DAB5E71}" type="presParOf" srcId="{4A128021-E210-49F6-8847-9D94FD7B2D51}" destId="{97A0388A-4898-4DFF-B66E-590947759E50}" srcOrd="0" destOrd="0" presId="urn:microsoft.com/office/officeart/2005/8/layout/process5"/>
    <dgm:cxn modelId="{5B3BB39A-0946-4062-B54E-78B5744E18B5}" type="presParOf" srcId="{6EFBA0A9-4607-4945-99A0-CEE4AA4196D4}" destId="{5228D264-D608-4068-B70D-6934BE2864EC}" srcOrd="18" destOrd="0" presId="urn:microsoft.com/office/officeart/2005/8/layout/process5"/>
    <dgm:cxn modelId="{94C98C54-8B5E-4C7F-A68C-B2EC335480AE}" type="presParOf" srcId="{6EFBA0A9-4607-4945-99A0-CEE4AA4196D4}" destId="{52BE6434-206B-450C-9254-152D93185582}" srcOrd="19" destOrd="0" presId="urn:microsoft.com/office/officeart/2005/8/layout/process5"/>
    <dgm:cxn modelId="{67C834BF-089F-4A19-96A7-C344E801310C}" type="presParOf" srcId="{52BE6434-206B-450C-9254-152D93185582}" destId="{A2838072-127C-41FD-97EC-601D9BD1A944}" srcOrd="0" destOrd="0" presId="urn:microsoft.com/office/officeart/2005/8/layout/process5"/>
    <dgm:cxn modelId="{07B71B4B-109E-4084-8FF7-49F1F56405EA}" type="presParOf" srcId="{6EFBA0A9-4607-4945-99A0-CEE4AA4196D4}" destId="{5B27EA9E-8EDE-4B01-A79F-DC8B3D002964}" srcOrd="20" destOrd="0" presId="urn:microsoft.com/office/officeart/2005/8/layout/process5"/>
    <dgm:cxn modelId="{46FE55C6-B21C-498D-A5B0-5BAA3463F969}" type="presParOf" srcId="{6EFBA0A9-4607-4945-99A0-CEE4AA4196D4}" destId="{7B5A956B-6E1E-444E-9DA4-43D9F671FDA1}" srcOrd="21" destOrd="0" presId="urn:microsoft.com/office/officeart/2005/8/layout/process5"/>
    <dgm:cxn modelId="{59946C40-F43E-4449-86A0-44F2F2CFEE92}" type="presParOf" srcId="{7B5A956B-6E1E-444E-9DA4-43D9F671FDA1}" destId="{CD94171A-2AC5-49D6-87AE-F247496CEB4C}" srcOrd="0" destOrd="0" presId="urn:microsoft.com/office/officeart/2005/8/layout/process5"/>
    <dgm:cxn modelId="{C8CE64E2-CB79-46F7-85DE-7C264B303D3E}" type="presParOf" srcId="{6EFBA0A9-4607-4945-99A0-CEE4AA4196D4}" destId="{9E87EEE4-70D8-443C-87F2-F10AD23B8B34}" srcOrd="22" destOrd="0" presId="urn:microsoft.com/office/officeart/2005/8/layout/process5"/>
    <dgm:cxn modelId="{4F9E5203-0A44-43AF-94DD-DBDF9FD78442}" type="presParOf" srcId="{6EFBA0A9-4607-4945-99A0-CEE4AA4196D4}" destId="{9CEA9E6C-6C03-4311-87A1-E0A7669D4D81}" srcOrd="23" destOrd="0" presId="urn:microsoft.com/office/officeart/2005/8/layout/process5"/>
    <dgm:cxn modelId="{648537F6-C991-4603-8061-D2C3B2EDFE4C}" type="presParOf" srcId="{9CEA9E6C-6C03-4311-87A1-E0A7669D4D81}" destId="{56F3CDF1-1FAF-44CE-AF24-B37B05F5F08B}" srcOrd="0" destOrd="0" presId="urn:microsoft.com/office/officeart/2005/8/layout/process5"/>
    <dgm:cxn modelId="{3BFBC0DA-8D73-40DF-A722-2748648C82B0}" type="presParOf" srcId="{6EFBA0A9-4607-4945-99A0-CEE4AA4196D4}" destId="{289EA115-7817-47B0-B465-EFBEC4D1B907}" srcOrd="24" destOrd="0" presId="urn:microsoft.com/office/officeart/2005/8/layout/process5"/>
    <dgm:cxn modelId="{BD7FF48E-5E02-4B1B-9CAA-D04755CF432D}" type="presParOf" srcId="{6EFBA0A9-4607-4945-99A0-CEE4AA4196D4}" destId="{2CF683F9-EC48-41EF-BF05-69C62AFAFFBB}" srcOrd="25" destOrd="0" presId="urn:microsoft.com/office/officeart/2005/8/layout/process5"/>
    <dgm:cxn modelId="{8855AB64-3118-4806-8BD9-05EE161551E7}" type="presParOf" srcId="{2CF683F9-EC48-41EF-BF05-69C62AFAFFBB}" destId="{94D2D6D1-B4F2-42AC-B81D-AB2B46F265FE}" srcOrd="0" destOrd="0" presId="urn:microsoft.com/office/officeart/2005/8/layout/process5"/>
    <dgm:cxn modelId="{2CD99FA5-C4C9-4AB4-8BDA-3770689A61AC}" type="presParOf" srcId="{6EFBA0A9-4607-4945-99A0-CEE4AA4196D4}" destId="{ED0E5550-A76A-4920-9A51-1154257DDC44}" srcOrd="26" destOrd="0" presId="urn:microsoft.com/office/officeart/2005/8/layout/process5"/>
    <dgm:cxn modelId="{CEE1588A-8A70-42B4-97ED-E12EC463910C}" type="presParOf" srcId="{6EFBA0A9-4607-4945-99A0-CEE4AA4196D4}" destId="{0AD44471-3F90-4630-93E6-318DB7BAE32F}" srcOrd="27" destOrd="0" presId="urn:microsoft.com/office/officeart/2005/8/layout/process5"/>
    <dgm:cxn modelId="{70589F80-C154-4362-873D-B32C8BA57935}" type="presParOf" srcId="{0AD44471-3F90-4630-93E6-318DB7BAE32F}" destId="{98BA3837-70E0-4BD9-8236-33241DECCCC7}" srcOrd="0" destOrd="0" presId="urn:microsoft.com/office/officeart/2005/8/layout/process5"/>
    <dgm:cxn modelId="{6A0198B3-D463-4FB3-B62C-48FC69E6DC9F}" type="presParOf" srcId="{6EFBA0A9-4607-4945-99A0-CEE4AA4196D4}" destId="{02828D34-08A3-416F-BFF3-0DFFC810A8A3}" srcOrd="28" destOrd="0" presId="urn:microsoft.com/office/officeart/2005/8/layout/process5"/>
  </dgm:cxnLst>
  <dgm:bg/>
  <dgm:whole/>
  <dgm:extLst>
    <a:ext uri="http://schemas.microsoft.com/office/drawing/2008/diagram">
      <dsp:dataModelExt xmlns:dsp="http://schemas.microsoft.com/office/drawing/2008/diagram" xmlns=""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BE6678C-6952-4FB6-A0AE-283A8936EAFE}" type="doc">
      <dgm:prSet loTypeId="urn:microsoft.com/office/officeart/2005/8/layout/vList2" loCatId="list" qsTypeId="urn:microsoft.com/office/officeart/2005/8/quickstyle/simple1" qsCatId="simple" csTypeId="urn:microsoft.com/office/officeart/2005/8/colors/accent4_2" csCatId="accent4" phldr="1"/>
      <dgm:spPr/>
      <dgm:t>
        <a:bodyPr/>
        <a:lstStyle/>
        <a:p>
          <a:endParaRPr lang="en-US"/>
        </a:p>
      </dgm:t>
    </dgm:pt>
    <dgm:pt modelId="{55660B18-68A2-4A0A-8CC9-27153558BFF5}">
      <dgm:prSet phldrT="[Text]" custT="1"/>
      <dgm:spPr/>
      <dgm:t>
        <a:bodyPr/>
        <a:lstStyle/>
        <a:p>
          <a:pPr algn="l"/>
          <a:r>
            <a:rPr lang="en-US" sz="2000" b="1" cap="all" dirty="0" smtClean="0">
              <a:ln w="0"/>
              <a:effectLst>
                <a:reflection blurRad="12700" stA="50000" endPos="50000" dist="5000" dir="5400000" sy="-100000" rotWithShape="0"/>
              </a:effectLst>
              <a:latin typeface="Times New Roman" pitchFamily="18" charset="0"/>
              <a:cs typeface="Times New Roman" pitchFamily="18" charset="0"/>
            </a:rPr>
            <a:t>protozoa</a:t>
          </a:r>
          <a:endParaRPr lang="en-US" sz="2000" dirty="0">
            <a:latin typeface="Times New Roman" pitchFamily="18" charset="0"/>
            <a:cs typeface="Times New Roman" pitchFamily="18" charset="0"/>
          </a:endParaRPr>
        </a:p>
      </dgm:t>
    </dgm:pt>
    <dgm:pt modelId="{16E390E8-2857-4E47-8504-347089C5AF2A}" type="parTrans" cxnId="{6659A53D-B263-4122-BF90-F95870FE4BA5}">
      <dgm:prSet/>
      <dgm:spPr/>
      <dgm:t>
        <a:bodyPr/>
        <a:lstStyle/>
        <a:p>
          <a:pPr algn="ctr"/>
          <a:endParaRPr lang="en-US" sz="2000"/>
        </a:p>
      </dgm:t>
    </dgm:pt>
    <dgm:pt modelId="{1B89EB0F-38AC-4520-9EA6-58E2E484D60A}" type="sibTrans" cxnId="{6659A53D-B263-4122-BF90-F95870FE4BA5}">
      <dgm:prSet/>
      <dgm:spPr/>
      <dgm:t>
        <a:bodyPr/>
        <a:lstStyle/>
        <a:p>
          <a:pPr algn="ctr"/>
          <a:endParaRPr lang="en-US" sz="2000"/>
        </a:p>
      </dgm:t>
    </dgm:pt>
    <dgm:pt modelId="{7DC17260-88C2-4501-85D7-ADE19343D7B6}">
      <dgm:prSet phldrT="[Text]" custT="1"/>
      <dgm:spPr/>
      <dgm:t>
        <a:bodyPr/>
        <a:lstStyle/>
        <a:p>
          <a:pPr algn="l"/>
          <a:r>
            <a:rPr lang="en-US" sz="2000" b="0" i="0" dirty="0" smtClean="0">
              <a:latin typeface="Times New Roman" pitchFamily="18" charset="0"/>
              <a:cs typeface="Times New Roman" pitchFamily="18" charset="0"/>
            </a:rPr>
            <a:t>  Many are important nutrient cyclers.</a:t>
          </a:r>
          <a:endParaRPr lang="en-US" sz="2000" dirty="0">
            <a:latin typeface="Times New Roman" pitchFamily="18" charset="0"/>
            <a:cs typeface="Times New Roman" pitchFamily="18" charset="0"/>
          </a:endParaRPr>
        </a:p>
      </dgm:t>
    </dgm:pt>
    <dgm:pt modelId="{DCFFA125-1650-4B30-B109-9FDF66524369}" type="parTrans" cxnId="{D7E72123-C82D-4F2E-93D1-609F28AA9322}">
      <dgm:prSet/>
      <dgm:spPr/>
      <dgm:t>
        <a:bodyPr/>
        <a:lstStyle/>
        <a:p>
          <a:pPr algn="ctr"/>
          <a:endParaRPr lang="en-US" sz="2000">
            <a:latin typeface="Times New Roman" pitchFamily="18" charset="0"/>
            <a:cs typeface="Times New Roman" pitchFamily="18" charset="0"/>
          </a:endParaRPr>
        </a:p>
      </dgm:t>
    </dgm:pt>
    <dgm:pt modelId="{E0AE71E2-BF71-4A53-8550-3C73A39447B7}" type="sibTrans" cxnId="{D7E72123-C82D-4F2E-93D1-609F28AA9322}">
      <dgm:prSet/>
      <dgm:spPr/>
      <dgm:t>
        <a:bodyPr/>
        <a:lstStyle/>
        <a:p>
          <a:pPr algn="ctr"/>
          <a:endParaRPr lang="en-US" sz="2000"/>
        </a:p>
      </dgm:t>
    </dgm:pt>
    <dgm:pt modelId="{82D8CB44-1534-4304-886B-F7DF9024FF66}">
      <dgm:prSet custT="1"/>
      <dgm:spPr/>
      <dgm:t>
        <a:bodyPr/>
        <a:lstStyle/>
        <a:p>
          <a:pPr algn="l"/>
          <a:r>
            <a:rPr lang="en-US" sz="2000" b="0" i="0" dirty="0" smtClean="0">
              <a:latin typeface="Times New Roman" pitchFamily="18" charset="0"/>
              <a:cs typeface="Times New Roman" pitchFamily="18" charset="0"/>
            </a:rPr>
            <a:t>  Many are photoautotrophic &amp; make up 40% of all primary productivity.</a:t>
          </a:r>
          <a:endParaRPr lang="en-US" sz="2000" dirty="0">
            <a:latin typeface="Times New Roman" pitchFamily="18" charset="0"/>
            <a:cs typeface="Times New Roman" pitchFamily="18" charset="0"/>
          </a:endParaRPr>
        </a:p>
      </dgm:t>
    </dgm:pt>
    <dgm:pt modelId="{C11EA680-B5C5-4E3B-B5C8-718657A0052E}" type="parTrans" cxnId="{48D34BE4-0C00-4044-BAA5-02EFC7924180}">
      <dgm:prSet/>
      <dgm:spPr/>
      <dgm:t>
        <a:bodyPr/>
        <a:lstStyle/>
        <a:p>
          <a:pPr algn="ctr"/>
          <a:endParaRPr lang="en-US" sz="2000"/>
        </a:p>
      </dgm:t>
    </dgm:pt>
    <dgm:pt modelId="{9AF50D21-D7D4-41EA-AA8B-9C6D7EF73814}" type="sibTrans" cxnId="{48D34BE4-0C00-4044-BAA5-02EFC7924180}">
      <dgm:prSet/>
      <dgm:spPr/>
      <dgm:t>
        <a:bodyPr/>
        <a:lstStyle/>
        <a:p>
          <a:pPr algn="ctr"/>
          <a:endParaRPr lang="en-US" sz="2000"/>
        </a:p>
      </dgm:t>
    </dgm:pt>
    <dgm:pt modelId="{A0E0961B-EC8C-48F1-A171-15C2531CE790}">
      <dgm:prSet custT="1"/>
      <dgm:spPr/>
      <dgm:t>
        <a:bodyPr/>
        <a:lstStyle/>
        <a:p>
          <a:pPr algn="l"/>
          <a:r>
            <a:rPr lang="en-US" sz="2000" b="0" i="0" dirty="0" smtClean="0">
              <a:latin typeface="Times New Roman" pitchFamily="18" charset="0"/>
              <a:cs typeface="Times New Roman" pitchFamily="18" charset="0"/>
            </a:rPr>
            <a:t>  Major component of plankton communities.</a:t>
          </a:r>
          <a:endParaRPr lang="en-US" sz="2000" dirty="0">
            <a:latin typeface="Times New Roman" pitchFamily="18" charset="0"/>
            <a:cs typeface="Times New Roman" pitchFamily="18" charset="0"/>
          </a:endParaRPr>
        </a:p>
      </dgm:t>
    </dgm:pt>
    <dgm:pt modelId="{9DF35C89-3744-4AF4-BE3F-DD7D6F98ECA3}" type="parTrans" cxnId="{958E478E-4BC5-40BD-8FBD-C58AB9526517}">
      <dgm:prSet/>
      <dgm:spPr/>
      <dgm:t>
        <a:bodyPr/>
        <a:lstStyle/>
        <a:p>
          <a:pPr algn="ctr"/>
          <a:endParaRPr lang="en-US" sz="2000"/>
        </a:p>
      </dgm:t>
    </dgm:pt>
    <dgm:pt modelId="{57206EF4-AAF4-4803-B3D0-E9EF2AC5A3C9}" type="sibTrans" cxnId="{958E478E-4BC5-40BD-8FBD-C58AB9526517}">
      <dgm:prSet/>
      <dgm:spPr/>
      <dgm:t>
        <a:bodyPr/>
        <a:lstStyle/>
        <a:p>
          <a:pPr algn="ctr"/>
          <a:endParaRPr lang="en-US"/>
        </a:p>
      </dgm:t>
    </dgm:pt>
    <dgm:pt modelId="{21B4EE33-41E2-4A86-91BB-8562CF187909}">
      <dgm:prSet custT="1"/>
      <dgm:spPr/>
      <dgm:t>
        <a:bodyPr/>
        <a:lstStyle/>
        <a:p>
          <a:pPr algn="l"/>
          <a:r>
            <a:rPr lang="en-US" sz="2000" b="0" i="0" dirty="0" smtClean="0">
              <a:latin typeface="Times New Roman" pitchFamily="18" charset="0"/>
              <a:cs typeface="Times New Roman" pitchFamily="18" charset="0"/>
            </a:rPr>
            <a:t>  25% of the described species live as </a:t>
          </a:r>
          <a:r>
            <a:rPr lang="en-US" sz="2000" b="0" i="0" dirty="0" err="1" smtClean="0">
              <a:latin typeface="Times New Roman" pitchFamily="18" charset="0"/>
              <a:cs typeface="Times New Roman" pitchFamily="18" charset="0"/>
            </a:rPr>
            <a:t>symbionts</a:t>
          </a:r>
          <a:r>
            <a:rPr lang="en-US" sz="2000" b="0" i="0" dirty="0" smtClean="0">
              <a:latin typeface="Times New Roman" pitchFamily="18" charset="0"/>
              <a:cs typeface="Times New Roman" pitchFamily="18" charset="0"/>
            </a:rPr>
            <a:t>;   many parasitic.</a:t>
          </a:r>
          <a:endParaRPr lang="en-US" sz="2000" dirty="0">
            <a:latin typeface="Times New Roman" pitchFamily="18" charset="0"/>
            <a:cs typeface="Times New Roman" pitchFamily="18" charset="0"/>
          </a:endParaRPr>
        </a:p>
      </dgm:t>
    </dgm:pt>
    <dgm:pt modelId="{83B9D242-E7C8-46CE-B7CA-7CB3DE130A38}" type="parTrans" cxnId="{BEB877AE-CF52-44E6-81B4-842E37F6D84E}">
      <dgm:prSet/>
      <dgm:spPr/>
      <dgm:t>
        <a:bodyPr/>
        <a:lstStyle/>
        <a:p>
          <a:pPr algn="ctr"/>
          <a:endParaRPr lang="en-US" sz="2000"/>
        </a:p>
      </dgm:t>
    </dgm:pt>
    <dgm:pt modelId="{68C06793-7A91-4AEC-BDA9-D7E1BF1C43F5}" type="sibTrans" cxnId="{BEB877AE-CF52-44E6-81B4-842E37F6D84E}">
      <dgm:prSet/>
      <dgm:spPr/>
      <dgm:t>
        <a:bodyPr/>
        <a:lstStyle/>
        <a:p>
          <a:pPr algn="ctr"/>
          <a:endParaRPr lang="en-US"/>
        </a:p>
      </dgm:t>
    </dgm:pt>
    <dgm:pt modelId="{BB65950D-5B43-49B7-A807-8BF48E6B2BD8}" type="pres">
      <dgm:prSet presAssocID="{8BE6678C-6952-4FB6-A0AE-283A8936EAFE}" presName="linear" presStyleCnt="0">
        <dgm:presLayoutVars>
          <dgm:animLvl val="lvl"/>
          <dgm:resizeHandles val="exact"/>
        </dgm:presLayoutVars>
      </dgm:prSet>
      <dgm:spPr/>
      <dgm:t>
        <a:bodyPr/>
        <a:lstStyle/>
        <a:p>
          <a:endParaRPr lang="en-US"/>
        </a:p>
      </dgm:t>
    </dgm:pt>
    <dgm:pt modelId="{A12DBCEB-B07B-45BC-9430-07AA3CC48EB2}" type="pres">
      <dgm:prSet presAssocID="{55660B18-68A2-4A0A-8CC9-27153558BFF5}" presName="parentText" presStyleLbl="node1" presStyleIdx="0" presStyleCnt="1" custScaleY="37643" custLinFactNeighborY="-24730">
        <dgm:presLayoutVars>
          <dgm:chMax val="0"/>
          <dgm:bulletEnabled val="1"/>
        </dgm:presLayoutVars>
      </dgm:prSet>
      <dgm:spPr/>
      <dgm:t>
        <a:bodyPr/>
        <a:lstStyle/>
        <a:p>
          <a:endParaRPr lang="en-US"/>
        </a:p>
      </dgm:t>
    </dgm:pt>
    <dgm:pt modelId="{7E419B65-4D0F-49E2-B7BD-C56B22F3830D}" type="pres">
      <dgm:prSet presAssocID="{55660B18-68A2-4A0A-8CC9-27153558BFF5}" presName="childText" presStyleLbl="revTx" presStyleIdx="0" presStyleCnt="1" custLinFactNeighborY="-30933">
        <dgm:presLayoutVars>
          <dgm:bulletEnabled val="1"/>
        </dgm:presLayoutVars>
      </dgm:prSet>
      <dgm:spPr/>
      <dgm:t>
        <a:bodyPr/>
        <a:lstStyle/>
        <a:p>
          <a:endParaRPr lang="en-US"/>
        </a:p>
      </dgm:t>
    </dgm:pt>
  </dgm:ptLst>
  <dgm:cxnLst>
    <dgm:cxn modelId="{68990B3D-5F0B-4B9E-B660-0B09FBEEF582}" type="presOf" srcId="{21B4EE33-41E2-4A86-91BB-8562CF187909}" destId="{7E419B65-4D0F-49E2-B7BD-C56B22F3830D}" srcOrd="0" destOrd="3" presId="urn:microsoft.com/office/officeart/2005/8/layout/vList2"/>
    <dgm:cxn modelId="{93EF84CA-6F52-4D83-9834-45424DC6A5B6}" type="presOf" srcId="{8BE6678C-6952-4FB6-A0AE-283A8936EAFE}" destId="{BB65950D-5B43-49B7-A807-8BF48E6B2BD8}" srcOrd="0" destOrd="0" presId="urn:microsoft.com/office/officeart/2005/8/layout/vList2"/>
    <dgm:cxn modelId="{BEB877AE-CF52-44E6-81B4-842E37F6D84E}" srcId="{55660B18-68A2-4A0A-8CC9-27153558BFF5}" destId="{21B4EE33-41E2-4A86-91BB-8562CF187909}" srcOrd="3" destOrd="0" parTransId="{83B9D242-E7C8-46CE-B7CA-7CB3DE130A38}" sibTransId="{68C06793-7A91-4AEC-BDA9-D7E1BF1C43F5}"/>
    <dgm:cxn modelId="{6DB3D778-AF14-41D8-BA83-F72253E07FEE}" type="presOf" srcId="{55660B18-68A2-4A0A-8CC9-27153558BFF5}" destId="{A12DBCEB-B07B-45BC-9430-07AA3CC48EB2}" srcOrd="0" destOrd="0" presId="urn:microsoft.com/office/officeart/2005/8/layout/vList2"/>
    <dgm:cxn modelId="{9C258F63-2C84-40C4-963B-A873756D370D}" type="presOf" srcId="{A0E0961B-EC8C-48F1-A171-15C2531CE790}" destId="{7E419B65-4D0F-49E2-B7BD-C56B22F3830D}" srcOrd="0" destOrd="2" presId="urn:microsoft.com/office/officeart/2005/8/layout/vList2"/>
    <dgm:cxn modelId="{D7E72123-C82D-4F2E-93D1-609F28AA9322}" srcId="{55660B18-68A2-4A0A-8CC9-27153558BFF5}" destId="{7DC17260-88C2-4501-85D7-ADE19343D7B6}" srcOrd="0" destOrd="0" parTransId="{DCFFA125-1650-4B30-B109-9FDF66524369}" sibTransId="{E0AE71E2-BF71-4A53-8550-3C73A39447B7}"/>
    <dgm:cxn modelId="{6659A53D-B263-4122-BF90-F95870FE4BA5}" srcId="{8BE6678C-6952-4FB6-A0AE-283A8936EAFE}" destId="{55660B18-68A2-4A0A-8CC9-27153558BFF5}" srcOrd="0" destOrd="0" parTransId="{16E390E8-2857-4E47-8504-347089C5AF2A}" sibTransId="{1B89EB0F-38AC-4520-9EA6-58E2E484D60A}"/>
    <dgm:cxn modelId="{48D34BE4-0C00-4044-BAA5-02EFC7924180}" srcId="{55660B18-68A2-4A0A-8CC9-27153558BFF5}" destId="{82D8CB44-1534-4304-886B-F7DF9024FF66}" srcOrd="1" destOrd="0" parTransId="{C11EA680-B5C5-4E3B-B5C8-718657A0052E}" sibTransId="{9AF50D21-D7D4-41EA-AA8B-9C6D7EF73814}"/>
    <dgm:cxn modelId="{ED5E9A58-23B0-458B-9238-AE102CF151F7}" type="presOf" srcId="{7DC17260-88C2-4501-85D7-ADE19343D7B6}" destId="{7E419B65-4D0F-49E2-B7BD-C56B22F3830D}" srcOrd="0" destOrd="0" presId="urn:microsoft.com/office/officeart/2005/8/layout/vList2"/>
    <dgm:cxn modelId="{958E478E-4BC5-40BD-8FBD-C58AB9526517}" srcId="{55660B18-68A2-4A0A-8CC9-27153558BFF5}" destId="{A0E0961B-EC8C-48F1-A171-15C2531CE790}" srcOrd="2" destOrd="0" parTransId="{9DF35C89-3744-4AF4-BE3F-DD7D6F98ECA3}" sibTransId="{57206EF4-AAF4-4803-B3D0-E9EF2AC5A3C9}"/>
    <dgm:cxn modelId="{D866114A-B0FC-4DFD-8CE1-27811E793D55}" type="presOf" srcId="{82D8CB44-1534-4304-886B-F7DF9024FF66}" destId="{7E419B65-4D0F-49E2-B7BD-C56B22F3830D}" srcOrd="0" destOrd="1" presId="urn:microsoft.com/office/officeart/2005/8/layout/vList2"/>
    <dgm:cxn modelId="{F3307597-F8DB-4D09-A0E3-CBD3F8A5C75B}" type="presParOf" srcId="{BB65950D-5B43-49B7-A807-8BF48E6B2BD8}" destId="{A12DBCEB-B07B-45BC-9430-07AA3CC48EB2}" srcOrd="0" destOrd="0" presId="urn:microsoft.com/office/officeart/2005/8/layout/vList2"/>
    <dgm:cxn modelId="{F4FA9A8E-F059-4532-B561-5619D0EB79EF}" type="presParOf" srcId="{BB65950D-5B43-49B7-A807-8BF48E6B2BD8}" destId="{7E419B65-4D0F-49E2-B7BD-C56B22F3830D}" srcOrd="1" destOrd="0" presId="urn:microsoft.com/office/officeart/2005/8/layout/vList2"/>
  </dgm:cxnLst>
  <dgm:bg>
    <a:noFill/>
  </dgm:bg>
  <dgm:whole/>
  <dgm:extLst>
    <a:ext uri="http://schemas.microsoft.com/office/drawing/2008/diagram">
      <dsp:dataModelExt xmlns:dsp="http://schemas.microsoft.com/office/drawing/2008/diagram" xmlns="" relId="rId8" minVer="http://schemas.openxmlformats.org/drawingml/2006/diagram"/>
    </a:ext>
    <a:ext uri="{C62137D5-CB1D-491B-B009-E17868A290BF}">
      <dgm14:recolorImg xmlns:dgm14="http://schemas.microsoft.com/office/drawing/2010/diagram" xmlns="" val="1"/>
    </a:ext>
  </dgm:extLst>
</dgm:dataModel>
</file>

<file path=ppt/diagrams/data3.xml><?xml version="1.0" encoding="utf-8"?>
<dgm:dataModel xmlns:dgm="http://schemas.openxmlformats.org/drawingml/2006/diagram" xmlns:a="http://schemas.openxmlformats.org/drawingml/2006/main">
  <dgm:ptLst>
    <dgm:pt modelId="{2395E457-FCB2-4A0B-B0F1-E99DEC3845F7}" type="doc">
      <dgm:prSet loTypeId="urn:microsoft.com/office/officeart/2008/layout/BendingPictureCaption" loCatId="picture" qsTypeId="urn:microsoft.com/office/officeart/2005/8/quickstyle/simple2" qsCatId="simple" csTypeId="urn:microsoft.com/office/officeart/2005/8/colors/accent4_1" csCatId="accent4" phldr="1"/>
      <dgm:spPr/>
      <dgm:t>
        <a:bodyPr/>
        <a:lstStyle/>
        <a:p>
          <a:endParaRPr lang="en-US"/>
        </a:p>
      </dgm:t>
    </dgm:pt>
    <dgm:pt modelId="{B36C86CC-6F92-4FBC-9462-889D673B1037}">
      <dgm:prSet custT="1"/>
      <dgm:spPr/>
      <dgm:t>
        <a:bodyPr/>
        <a:lstStyle/>
        <a:p>
          <a:pPr algn="ctr" rtl="0"/>
          <a:r>
            <a:rPr lang="fr-FR" sz="2400" dirty="0" smtClean="0">
              <a:latin typeface="Times New Roman" pitchFamily="18" charset="0"/>
              <a:cs typeface="Times New Roman" pitchFamily="18" charset="0"/>
            </a:rPr>
            <a:t>Ultrastructure of </a:t>
          </a:r>
          <a:r>
            <a:rPr lang="fr-FR" sz="2400" dirty="0" err="1" smtClean="0">
              <a:latin typeface="Times New Roman" pitchFamily="18" charset="0"/>
              <a:cs typeface="Times New Roman" pitchFamily="18" charset="0"/>
            </a:rPr>
            <a:t>protozoa</a:t>
          </a:r>
          <a:r>
            <a:rPr lang="fr-FR" sz="2400" dirty="0" smtClean="0">
              <a:latin typeface="Times New Roman" pitchFamily="18" charset="0"/>
              <a:cs typeface="Times New Roman" pitchFamily="18" charset="0"/>
            </a:rPr>
            <a:t> and </a:t>
          </a:r>
          <a:r>
            <a:rPr lang="fr-FR" sz="2400" dirty="0" err="1" smtClean="0">
              <a:latin typeface="Times New Roman" pitchFamily="18" charset="0"/>
              <a:cs typeface="Times New Roman" pitchFamily="18" charset="0"/>
            </a:rPr>
            <a:t>its</a:t>
          </a:r>
          <a:r>
            <a:rPr lang="fr-FR" sz="2400" dirty="0" smtClean="0">
              <a:latin typeface="Times New Roman" pitchFamily="18" charset="0"/>
              <a:cs typeface="Times New Roman" pitchFamily="18" charset="0"/>
            </a:rPr>
            <a:t> adaptation for host </a:t>
          </a:r>
          <a:r>
            <a:rPr lang="fr-FR" sz="2400" dirty="0" err="1" smtClean="0">
              <a:latin typeface="Times New Roman" pitchFamily="18" charset="0"/>
              <a:cs typeface="Times New Roman" pitchFamily="18" charset="0"/>
            </a:rPr>
            <a:t>cell</a:t>
          </a:r>
          <a:r>
            <a:rPr lang="fr-FR" sz="2400" dirty="0" smtClean="0">
              <a:latin typeface="Times New Roman" pitchFamily="18" charset="0"/>
              <a:cs typeface="Times New Roman" pitchFamily="18" charset="0"/>
            </a:rPr>
            <a:t> invasion</a:t>
          </a:r>
          <a:endParaRPr lang="en-US" sz="2400" dirty="0">
            <a:latin typeface="Times New Roman" pitchFamily="18" charset="0"/>
            <a:cs typeface="Times New Roman" pitchFamily="18" charset="0"/>
          </a:endParaRPr>
        </a:p>
      </dgm:t>
    </dgm:pt>
    <dgm:pt modelId="{7DDA5ACF-3636-49C9-A7CB-A6535C254950}" type="parTrans" cxnId="{59A2F3C3-3841-4650-AFC1-0C1B3A7E7C7D}">
      <dgm:prSet/>
      <dgm:spPr/>
      <dgm:t>
        <a:bodyPr/>
        <a:lstStyle/>
        <a:p>
          <a:endParaRPr lang="en-US"/>
        </a:p>
      </dgm:t>
    </dgm:pt>
    <dgm:pt modelId="{B57F8E06-A670-40E5-8C68-15F0F0727F31}" type="sibTrans" cxnId="{59A2F3C3-3841-4650-AFC1-0C1B3A7E7C7D}">
      <dgm:prSet/>
      <dgm:spPr/>
      <dgm:t>
        <a:bodyPr/>
        <a:lstStyle/>
        <a:p>
          <a:endParaRPr lang="en-US"/>
        </a:p>
      </dgm:t>
    </dgm:pt>
    <dgm:pt modelId="{B13ED253-8AC3-4734-A59B-DB62C401D6D7}" type="pres">
      <dgm:prSet presAssocID="{2395E457-FCB2-4A0B-B0F1-E99DEC3845F7}" presName="diagram" presStyleCnt="0">
        <dgm:presLayoutVars>
          <dgm:dir/>
        </dgm:presLayoutVars>
      </dgm:prSet>
      <dgm:spPr/>
      <dgm:t>
        <a:bodyPr/>
        <a:lstStyle/>
        <a:p>
          <a:endParaRPr lang="en-US"/>
        </a:p>
      </dgm:t>
    </dgm:pt>
    <dgm:pt modelId="{10BB6392-3E7D-4C25-97E0-04030C795C47}" type="pres">
      <dgm:prSet presAssocID="{B36C86CC-6F92-4FBC-9462-889D673B1037}" presName="composite" presStyleCnt="0"/>
      <dgm:spPr/>
    </dgm:pt>
    <dgm:pt modelId="{B09B1E17-B722-459E-A391-607385E10A92}" type="pres">
      <dgm:prSet presAssocID="{B36C86CC-6F92-4FBC-9462-889D673B1037}" presName="Image" presStyleLbl="bgShp" presStyleIdx="0" presStyleCnt="1" custScaleX="142997"/>
      <dgm:spPr>
        <a:blipFill>
          <a:blip xmlns:r="http://schemas.openxmlformats.org/officeDocument/2006/relationships" r:embed="rId1">
            <a:extLst>
              <a:ext uri="{28A0092B-C50C-407E-A947-70E740481C1C}">
                <a14:useLocalDpi xmlns:a14="http://schemas.microsoft.com/office/drawing/2010/main" xmlns="" val="0"/>
              </a:ext>
            </a:extLst>
          </a:blip>
          <a:srcRect/>
          <a:stretch>
            <a:fillRect l="-20000" r="-20000"/>
          </a:stretch>
        </a:blipFill>
      </dgm:spPr>
      <dgm:t>
        <a:bodyPr/>
        <a:lstStyle/>
        <a:p>
          <a:endParaRPr lang="en-US"/>
        </a:p>
      </dgm:t>
    </dgm:pt>
    <dgm:pt modelId="{6DC5F12A-8BD1-40A4-AA36-B6521713D842}" type="pres">
      <dgm:prSet presAssocID="{B36C86CC-6F92-4FBC-9462-889D673B1037}" presName="Parent" presStyleLbl="node0" presStyleIdx="0" presStyleCnt="1" custScaleX="166109" custScaleY="37813" custLinFactY="-157232" custLinFactNeighborX="-15396" custLinFactNeighborY="-200000">
        <dgm:presLayoutVars>
          <dgm:bulletEnabled val="1"/>
        </dgm:presLayoutVars>
      </dgm:prSet>
      <dgm:spPr/>
      <dgm:t>
        <a:bodyPr/>
        <a:lstStyle/>
        <a:p>
          <a:endParaRPr lang="en-US"/>
        </a:p>
      </dgm:t>
    </dgm:pt>
  </dgm:ptLst>
  <dgm:cxnLst>
    <dgm:cxn modelId="{9CC76707-E294-4189-B61E-FB0879C82AC2}" type="presOf" srcId="{B36C86CC-6F92-4FBC-9462-889D673B1037}" destId="{6DC5F12A-8BD1-40A4-AA36-B6521713D842}" srcOrd="0" destOrd="0" presId="urn:microsoft.com/office/officeart/2008/layout/BendingPictureCaption"/>
    <dgm:cxn modelId="{6EFA96D5-7D9F-4591-8399-508CC3689BE1}" type="presOf" srcId="{2395E457-FCB2-4A0B-B0F1-E99DEC3845F7}" destId="{B13ED253-8AC3-4734-A59B-DB62C401D6D7}" srcOrd="0" destOrd="0" presId="urn:microsoft.com/office/officeart/2008/layout/BendingPictureCaption"/>
    <dgm:cxn modelId="{59A2F3C3-3841-4650-AFC1-0C1B3A7E7C7D}" srcId="{2395E457-FCB2-4A0B-B0F1-E99DEC3845F7}" destId="{B36C86CC-6F92-4FBC-9462-889D673B1037}" srcOrd="0" destOrd="0" parTransId="{7DDA5ACF-3636-49C9-A7CB-A6535C254950}" sibTransId="{B57F8E06-A670-40E5-8C68-15F0F0727F31}"/>
    <dgm:cxn modelId="{1932E8BC-2395-4A1D-99B8-8450EB508043}" type="presParOf" srcId="{B13ED253-8AC3-4734-A59B-DB62C401D6D7}" destId="{10BB6392-3E7D-4C25-97E0-04030C795C47}" srcOrd="0" destOrd="0" presId="urn:microsoft.com/office/officeart/2008/layout/BendingPictureCaption"/>
    <dgm:cxn modelId="{70824645-3CBB-45C5-B470-0B7407CDD624}" type="presParOf" srcId="{10BB6392-3E7D-4C25-97E0-04030C795C47}" destId="{B09B1E17-B722-459E-A391-607385E10A92}" srcOrd="0" destOrd="0" presId="urn:microsoft.com/office/officeart/2008/layout/BendingPictureCaption"/>
    <dgm:cxn modelId="{79413080-F49C-4EA3-8A3E-203AF6CC1E04}" type="presParOf" srcId="{10BB6392-3E7D-4C25-97E0-04030C795C47}" destId="{6DC5F12A-8BD1-40A4-AA36-B6521713D842}" srcOrd="1" destOrd="0" presId="urn:microsoft.com/office/officeart/2008/layout/BendingPictureCaption"/>
  </dgm:cxnLst>
  <dgm:bg>
    <a:solidFill>
      <a:schemeClr val="bg1"/>
    </a:solidFill>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3B3E460-52B9-4DAE-BA32-030159193B66}" type="doc">
      <dgm:prSet loTypeId="urn:microsoft.com/office/officeart/2005/8/layout/hierarchy1" loCatId="hierarchy" qsTypeId="urn:microsoft.com/office/officeart/2005/8/quickstyle/simple2" qsCatId="simple" csTypeId="urn:microsoft.com/office/officeart/2005/8/colors/colorful5" csCatId="colorful" phldr="1"/>
      <dgm:spPr/>
      <dgm:t>
        <a:bodyPr/>
        <a:lstStyle/>
        <a:p>
          <a:endParaRPr lang="en-US"/>
        </a:p>
      </dgm:t>
    </dgm:pt>
    <dgm:pt modelId="{9BE16E30-8128-48EF-984A-CFA77FAD1C9B}">
      <dgm:prSet phldrT="[Text]" custT="1"/>
      <dgm:spPr/>
      <dgm:t>
        <a:bodyPr/>
        <a:lstStyle/>
        <a:p>
          <a:pPr algn="ctr"/>
          <a:r>
            <a:rPr lang="en-US" sz="2000" b="1" dirty="0" smtClean="0">
              <a:latin typeface="Times New Roman" pitchFamily="18" charset="0"/>
              <a:cs typeface="Times New Roman" pitchFamily="18" charset="0"/>
            </a:rPr>
            <a:t>Protozoa</a:t>
          </a:r>
          <a:endParaRPr lang="en-US" sz="2000" dirty="0">
            <a:latin typeface="Times New Roman" pitchFamily="18" charset="0"/>
            <a:cs typeface="Times New Roman" pitchFamily="18" charset="0"/>
          </a:endParaRPr>
        </a:p>
      </dgm:t>
    </dgm:pt>
    <dgm:pt modelId="{DFA9291F-E18C-4CE2-9967-C244E5438BA3}" type="parTrans" cxnId="{A1E5188F-1A62-4B5F-A65D-74249AB78E94}">
      <dgm:prSet/>
      <dgm:spPr/>
      <dgm:t>
        <a:bodyPr/>
        <a:lstStyle/>
        <a:p>
          <a:pPr algn="ctr"/>
          <a:endParaRPr lang="en-US" sz="3600"/>
        </a:p>
      </dgm:t>
    </dgm:pt>
    <dgm:pt modelId="{37A3F1F7-CD44-4CEE-995F-A2C02F4A0BB8}" type="sibTrans" cxnId="{A1E5188F-1A62-4B5F-A65D-74249AB78E94}">
      <dgm:prSet/>
      <dgm:spPr/>
      <dgm:t>
        <a:bodyPr/>
        <a:lstStyle/>
        <a:p>
          <a:pPr algn="ctr"/>
          <a:endParaRPr lang="en-US" sz="3600"/>
        </a:p>
      </dgm:t>
    </dgm:pt>
    <dgm:pt modelId="{180DABAA-60C9-4157-A7CF-4990D64EA934}">
      <dgm:prSet phldrT="[Text]" custT="1"/>
      <dgm:spPr/>
      <dgm:t>
        <a:bodyPr/>
        <a:lstStyle/>
        <a:p>
          <a:pPr algn="ctr"/>
          <a:r>
            <a:rPr lang="en-US" sz="2000" dirty="0" smtClean="0">
              <a:latin typeface="Times New Roman" pitchFamily="18" charset="0"/>
              <a:cs typeface="Times New Roman" pitchFamily="18" charset="0"/>
            </a:rPr>
            <a:t>Flagellated protozoa</a:t>
          </a:r>
          <a:endParaRPr lang="en-US" sz="2000" dirty="0">
            <a:latin typeface="Times New Roman" pitchFamily="18" charset="0"/>
            <a:cs typeface="Times New Roman" pitchFamily="18" charset="0"/>
          </a:endParaRPr>
        </a:p>
      </dgm:t>
    </dgm:pt>
    <dgm:pt modelId="{C4244C89-2074-4D98-8326-A3D336042126}" type="parTrans" cxnId="{A8F57AE7-9F90-4A80-A1C8-B6F1805FC478}">
      <dgm:prSet custT="1"/>
      <dgm:spPr/>
      <dgm:t>
        <a:bodyPr/>
        <a:lstStyle/>
        <a:p>
          <a:pPr algn="ctr"/>
          <a:endParaRPr lang="en-US" sz="2000">
            <a:latin typeface="Times New Roman" pitchFamily="18" charset="0"/>
            <a:cs typeface="Times New Roman" pitchFamily="18" charset="0"/>
          </a:endParaRPr>
        </a:p>
      </dgm:t>
    </dgm:pt>
    <dgm:pt modelId="{E4BE0512-1649-4C07-B0E7-D44AD39666C3}" type="sibTrans" cxnId="{A8F57AE7-9F90-4A80-A1C8-B6F1805FC478}">
      <dgm:prSet/>
      <dgm:spPr/>
      <dgm:t>
        <a:bodyPr/>
        <a:lstStyle/>
        <a:p>
          <a:pPr algn="ctr"/>
          <a:endParaRPr lang="en-US" sz="3600"/>
        </a:p>
      </dgm:t>
    </dgm:pt>
    <dgm:pt modelId="{7B2FA674-C16A-47E9-870A-67C9B38F7B6F}">
      <dgm:prSet phldrT="[Text]" custT="1"/>
      <dgm:spPr/>
      <dgm:t>
        <a:bodyPr/>
        <a:lstStyle/>
        <a:p>
          <a:pPr algn="ctr"/>
          <a:r>
            <a:rPr lang="en-US" sz="2000" dirty="0" smtClean="0">
              <a:latin typeface="Times New Roman" pitchFamily="18" charset="0"/>
              <a:cs typeface="Times New Roman" pitchFamily="18" charset="0"/>
            </a:rPr>
            <a:t>Giardia </a:t>
          </a:r>
          <a:r>
            <a:rPr lang="en-US" sz="2000" dirty="0" err="1" smtClean="0">
              <a:latin typeface="Times New Roman" pitchFamily="18" charset="0"/>
              <a:cs typeface="Times New Roman" pitchFamily="18" charset="0"/>
            </a:rPr>
            <a:t>sp</a:t>
          </a:r>
          <a:endParaRPr lang="en-US" sz="2000" dirty="0">
            <a:latin typeface="Times New Roman" pitchFamily="18" charset="0"/>
            <a:cs typeface="Times New Roman" pitchFamily="18" charset="0"/>
          </a:endParaRPr>
        </a:p>
      </dgm:t>
    </dgm:pt>
    <dgm:pt modelId="{1E17F885-8BD4-42CE-B063-0B9150C91DC1}" type="parTrans" cxnId="{03A59FDF-C7FD-4CA9-9E4C-95EDE1E77476}">
      <dgm:prSet custT="1"/>
      <dgm:spPr/>
      <dgm:t>
        <a:bodyPr/>
        <a:lstStyle/>
        <a:p>
          <a:pPr algn="ctr"/>
          <a:endParaRPr lang="en-US" sz="2000">
            <a:latin typeface="Times New Roman" pitchFamily="18" charset="0"/>
            <a:cs typeface="Times New Roman" pitchFamily="18" charset="0"/>
          </a:endParaRPr>
        </a:p>
      </dgm:t>
    </dgm:pt>
    <dgm:pt modelId="{1F05AE50-6073-4758-9E6E-DCB3AD8F561D}" type="sibTrans" cxnId="{03A59FDF-C7FD-4CA9-9E4C-95EDE1E77476}">
      <dgm:prSet/>
      <dgm:spPr/>
      <dgm:t>
        <a:bodyPr/>
        <a:lstStyle/>
        <a:p>
          <a:pPr algn="ctr"/>
          <a:endParaRPr lang="en-US" sz="3600"/>
        </a:p>
      </dgm:t>
    </dgm:pt>
    <dgm:pt modelId="{E88D5215-4F77-4C78-B055-0F9ECDC3F20C}">
      <dgm:prSet custT="1"/>
      <dgm:spPr/>
      <dgm:t>
        <a:bodyPr/>
        <a:lstStyle/>
        <a:p>
          <a:pPr algn="ctr"/>
          <a:r>
            <a:rPr lang="en-US" sz="2000" dirty="0" smtClean="0">
              <a:latin typeface="Times New Roman" pitchFamily="18" charset="0"/>
              <a:cs typeface="Times New Roman" pitchFamily="18" charset="0"/>
            </a:rPr>
            <a:t>Amoeboid protozoa</a:t>
          </a:r>
        </a:p>
      </dgm:t>
    </dgm:pt>
    <dgm:pt modelId="{06C376B5-A1CB-431C-85E5-16F73D2AE89E}" type="parTrans" cxnId="{CCE10D17-B7D1-4002-A3D1-D94624BF8579}">
      <dgm:prSet custT="1"/>
      <dgm:spPr/>
      <dgm:t>
        <a:bodyPr/>
        <a:lstStyle/>
        <a:p>
          <a:pPr algn="ctr"/>
          <a:endParaRPr lang="en-US" sz="2000">
            <a:latin typeface="Times New Roman" pitchFamily="18" charset="0"/>
            <a:cs typeface="Times New Roman" pitchFamily="18" charset="0"/>
          </a:endParaRPr>
        </a:p>
      </dgm:t>
    </dgm:pt>
    <dgm:pt modelId="{67508273-D67D-4E9D-B3AC-1E173F0B6AFC}" type="sibTrans" cxnId="{CCE10D17-B7D1-4002-A3D1-D94624BF8579}">
      <dgm:prSet/>
      <dgm:spPr/>
      <dgm:t>
        <a:bodyPr/>
        <a:lstStyle/>
        <a:p>
          <a:pPr algn="ctr"/>
          <a:endParaRPr lang="en-US" sz="3600"/>
        </a:p>
      </dgm:t>
    </dgm:pt>
    <dgm:pt modelId="{4C629B36-5BD8-4AE6-A844-91E460FA702E}">
      <dgm:prSet custT="1"/>
      <dgm:spPr/>
      <dgm:t>
        <a:bodyPr/>
        <a:lstStyle/>
        <a:p>
          <a:pPr algn="ctr"/>
          <a:r>
            <a:rPr lang="en-US" sz="2000" dirty="0" err="1" smtClean="0">
              <a:latin typeface="Times New Roman" pitchFamily="18" charset="0"/>
              <a:cs typeface="Times New Roman" pitchFamily="18" charset="0"/>
            </a:rPr>
            <a:t>Entamoeba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sp</a:t>
          </a:r>
          <a:endParaRPr lang="en-US" sz="2000" dirty="0">
            <a:latin typeface="Times New Roman" pitchFamily="18" charset="0"/>
            <a:cs typeface="Times New Roman" pitchFamily="18" charset="0"/>
          </a:endParaRPr>
        </a:p>
      </dgm:t>
    </dgm:pt>
    <dgm:pt modelId="{C4B70E1B-068A-4559-8F1F-BD7BC4677114}" type="parTrans" cxnId="{C4A58978-7344-44EA-86F2-10515B8FA3EA}">
      <dgm:prSet custT="1"/>
      <dgm:spPr/>
      <dgm:t>
        <a:bodyPr/>
        <a:lstStyle/>
        <a:p>
          <a:pPr algn="ctr"/>
          <a:endParaRPr lang="en-US" sz="2000">
            <a:latin typeface="Times New Roman" pitchFamily="18" charset="0"/>
            <a:cs typeface="Times New Roman" pitchFamily="18" charset="0"/>
          </a:endParaRPr>
        </a:p>
      </dgm:t>
    </dgm:pt>
    <dgm:pt modelId="{5D6D011E-25E5-412B-9740-64135AA19CA1}" type="sibTrans" cxnId="{C4A58978-7344-44EA-86F2-10515B8FA3EA}">
      <dgm:prSet/>
      <dgm:spPr/>
      <dgm:t>
        <a:bodyPr/>
        <a:lstStyle/>
        <a:p>
          <a:pPr algn="ctr"/>
          <a:endParaRPr lang="en-US" sz="3600"/>
        </a:p>
      </dgm:t>
    </dgm:pt>
    <dgm:pt modelId="{11FA2F3E-33AE-4529-9CA3-252846350B6A}">
      <dgm:prSet phldrT="[Text]" custT="1"/>
      <dgm:spPr/>
      <dgm:t>
        <a:bodyPr/>
        <a:lstStyle/>
        <a:p>
          <a:pPr algn="ctr"/>
          <a:r>
            <a:rPr lang="en-US" sz="2000" dirty="0" smtClean="0">
              <a:latin typeface="Times New Roman" pitchFamily="18" charset="0"/>
              <a:cs typeface="Times New Roman" pitchFamily="18" charset="0"/>
            </a:rPr>
            <a:t>Ciliated protozoa</a:t>
          </a:r>
          <a:endParaRPr lang="en-US" sz="2000" dirty="0">
            <a:latin typeface="Times New Roman" pitchFamily="18" charset="0"/>
            <a:cs typeface="Times New Roman" pitchFamily="18" charset="0"/>
          </a:endParaRPr>
        </a:p>
      </dgm:t>
    </dgm:pt>
    <dgm:pt modelId="{2BC90644-7CFB-46AB-A9D2-A0E196783EB3}" type="parTrans" cxnId="{A80296C5-DC55-426D-92B8-CF3ACED01BCA}">
      <dgm:prSet custT="1"/>
      <dgm:spPr/>
      <dgm:t>
        <a:bodyPr/>
        <a:lstStyle/>
        <a:p>
          <a:pPr algn="ctr"/>
          <a:endParaRPr lang="en-US" sz="2000">
            <a:latin typeface="Times New Roman" pitchFamily="18" charset="0"/>
            <a:cs typeface="Times New Roman" pitchFamily="18" charset="0"/>
          </a:endParaRPr>
        </a:p>
      </dgm:t>
    </dgm:pt>
    <dgm:pt modelId="{501A166C-2C9B-4E1D-8FB2-FD86C7372A7B}" type="sibTrans" cxnId="{A80296C5-DC55-426D-92B8-CF3ACED01BCA}">
      <dgm:prSet/>
      <dgm:spPr/>
      <dgm:t>
        <a:bodyPr/>
        <a:lstStyle/>
        <a:p>
          <a:pPr algn="ctr"/>
          <a:endParaRPr lang="en-US" sz="3600"/>
        </a:p>
      </dgm:t>
    </dgm:pt>
    <dgm:pt modelId="{73FEF2CF-9B31-4611-B39A-FBDB84492F88}">
      <dgm:prSet custT="1"/>
      <dgm:spPr/>
      <dgm:t>
        <a:bodyPr/>
        <a:lstStyle/>
        <a:p>
          <a:pPr algn="ctr"/>
          <a:r>
            <a:rPr lang="en-US" sz="2000" dirty="0" err="1" smtClean="0">
              <a:latin typeface="Times New Roman" pitchFamily="18" charset="0"/>
              <a:cs typeface="Times New Roman" pitchFamily="18" charset="0"/>
            </a:rPr>
            <a:t>Apicomplexan</a:t>
          </a:r>
          <a:r>
            <a:rPr lang="en-US" sz="2000" dirty="0" smtClean="0">
              <a:latin typeface="Times New Roman" pitchFamily="18" charset="0"/>
              <a:cs typeface="Times New Roman" pitchFamily="18" charset="0"/>
            </a:rPr>
            <a:t> protozoa</a:t>
          </a:r>
          <a:endParaRPr lang="en-US" sz="2000" dirty="0">
            <a:latin typeface="Times New Roman" pitchFamily="18" charset="0"/>
            <a:cs typeface="Times New Roman" pitchFamily="18" charset="0"/>
          </a:endParaRPr>
        </a:p>
      </dgm:t>
    </dgm:pt>
    <dgm:pt modelId="{437C02F7-8412-449B-8C05-B0D380C43ACF}" type="parTrans" cxnId="{AFF18C15-8429-4E66-91C6-1AD8BC52870B}">
      <dgm:prSet custT="1"/>
      <dgm:spPr/>
      <dgm:t>
        <a:bodyPr/>
        <a:lstStyle/>
        <a:p>
          <a:pPr algn="ctr"/>
          <a:endParaRPr lang="en-US" sz="2000">
            <a:latin typeface="Times New Roman" pitchFamily="18" charset="0"/>
            <a:cs typeface="Times New Roman" pitchFamily="18" charset="0"/>
          </a:endParaRPr>
        </a:p>
      </dgm:t>
    </dgm:pt>
    <dgm:pt modelId="{3DA14EC7-171A-4F02-B23D-9F6F2A74AF2A}" type="sibTrans" cxnId="{AFF18C15-8429-4E66-91C6-1AD8BC52870B}">
      <dgm:prSet/>
      <dgm:spPr/>
      <dgm:t>
        <a:bodyPr/>
        <a:lstStyle/>
        <a:p>
          <a:pPr algn="ctr"/>
          <a:endParaRPr lang="en-US"/>
        </a:p>
      </dgm:t>
    </dgm:pt>
    <dgm:pt modelId="{1676DEBB-612C-4BEC-A35E-2C5ACDEA8F61}" type="pres">
      <dgm:prSet presAssocID="{13B3E460-52B9-4DAE-BA32-030159193B66}" presName="hierChild1" presStyleCnt="0">
        <dgm:presLayoutVars>
          <dgm:chPref val="1"/>
          <dgm:dir/>
          <dgm:animOne val="branch"/>
          <dgm:animLvl val="lvl"/>
          <dgm:resizeHandles/>
        </dgm:presLayoutVars>
      </dgm:prSet>
      <dgm:spPr/>
      <dgm:t>
        <a:bodyPr/>
        <a:lstStyle/>
        <a:p>
          <a:endParaRPr lang="en-US"/>
        </a:p>
      </dgm:t>
    </dgm:pt>
    <dgm:pt modelId="{237C45CD-8B59-4F5C-90DB-D123435BEEDA}" type="pres">
      <dgm:prSet presAssocID="{9BE16E30-8128-48EF-984A-CFA77FAD1C9B}" presName="hierRoot1" presStyleCnt="0"/>
      <dgm:spPr/>
      <dgm:t>
        <a:bodyPr/>
        <a:lstStyle/>
        <a:p>
          <a:endParaRPr lang="en-US"/>
        </a:p>
      </dgm:t>
    </dgm:pt>
    <dgm:pt modelId="{B6CE1582-F5BB-4984-A0BF-9B8D4C6EF267}" type="pres">
      <dgm:prSet presAssocID="{9BE16E30-8128-48EF-984A-CFA77FAD1C9B}" presName="composite" presStyleCnt="0"/>
      <dgm:spPr/>
      <dgm:t>
        <a:bodyPr/>
        <a:lstStyle/>
        <a:p>
          <a:endParaRPr lang="en-US"/>
        </a:p>
      </dgm:t>
    </dgm:pt>
    <dgm:pt modelId="{91F234CE-E300-4558-B686-0286002014A8}" type="pres">
      <dgm:prSet presAssocID="{9BE16E30-8128-48EF-984A-CFA77FAD1C9B}" presName="background" presStyleLbl="node0" presStyleIdx="0" presStyleCnt="1"/>
      <dgm:spPr/>
      <dgm:t>
        <a:bodyPr/>
        <a:lstStyle/>
        <a:p>
          <a:endParaRPr lang="en-US"/>
        </a:p>
      </dgm:t>
    </dgm:pt>
    <dgm:pt modelId="{19D6BCC2-CF44-4A98-9654-2BBBFCB12E31}" type="pres">
      <dgm:prSet presAssocID="{9BE16E30-8128-48EF-984A-CFA77FAD1C9B}" presName="text" presStyleLbl="fgAcc0" presStyleIdx="0" presStyleCnt="1">
        <dgm:presLayoutVars>
          <dgm:chPref val="3"/>
        </dgm:presLayoutVars>
      </dgm:prSet>
      <dgm:spPr/>
      <dgm:t>
        <a:bodyPr/>
        <a:lstStyle/>
        <a:p>
          <a:endParaRPr lang="en-US"/>
        </a:p>
      </dgm:t>
    </dgm:pt>
    <dgm:pt modelId="{8EC4CC41-E804-465B-8C31-B0442AF9E6E0}" type="pres">
      <dgm:prSet presAssocID="{9BE16E30-8128-48EF-984A-CFA77FAD1C9B}" presName="hierChild2" presStyleCnt="0"/>
      <dgm:spPr/>
      <dgm:t>
        <a:bodyPr/>
        <a:lstStyle/>
        <a:p>
          <a:endParaRPr lang="en-US"/>
        </a:p>
      </dgm:t>
    </dgm:pt>
    <dgm:pt modelId="{EDB34565-ED53-422D-B5A2-A15B862F61A6}" type="pres">
      <dgm:prSet presAssocID="{C4244C89-2074-4D98-8326-A3D336042126}" presName="Name10" presStyleLbl="parChTrans1D2" presStyleIdx="0" presStyleCnt="4"/>
      <dgm:spPr/>
      <dgm:t>
        <a:bodyPr/>
        <a:lstStyle/>
        <a:p>
          <a:endParaRPr lang="en-US"/>
        </a:p>
      </dgm:t>
    </dgm:pt>
    <dgm:pt modelId="{EDF45CEA-C6D4-48C2-A2DB-84D8E5300E8F}" type="pres">
      <dgm:prSet presAssocID="{180DABAA-60C9-4157-A7CF-4990D64EA934}" presName="hierRoot2" presStyleCnt="0"/>
      <dgm:spPr/>
      <dgm:t>
        <a:bodyPr/>
        <a:lstStyle/>
        <a:p>
          <a:endParaRPr lang="en-US"/>
        </a:p>
      </dgm:t>
    </dgm:pt>
    <dgm:pt modelId="{634BFDD9-2B8D-480F-8F7E-2D1D9D0F28B6}" type="pres">
      <dgm:prSet presAssocID="{180DABAA-60C9-4157-A7CF-4990D64EA934}" presName="composite2" presStyleCnt="0"/>
      <dgm:spPr/>
      <dgm:t>
        <a:bodyPr/>
        <a:lstStyle/>
        <a:p>
          <a:endParaRPr lang="en-US"/>
        </a:p>
      </dgm:t>
    </dgm:pt>
    <dgm:pt modelId="{EDAB776F-8B29-4596-A967-454E0C487C8B}" type="pres">
      <dgm:prSet presAssocID="{180DABAA-60C9-4157-A7CF-4990D64EA934}" presName="background2" presStyleLbl="node2" presStyleIdx="0" presStyleCnt="4"/>
      <dgm:spPr/>
      <dgm:t>
        <a:bodyPr/>
        <a:lstStyle/>
        <a:p>
          <a:endParaRPr lang="en-US"/>
        </a:p>
      </dgm:t>
    </dgm:pt>
    <dgm:pt modelId="{300603A5-2F33-4036-9822-07CE74017472}" type="pres">
      <dgm:prSet presAssocID="{180DABAA-60C9-4157-A7CF-4990D64EA934}" presName="text2" presStyleLbl="fgAcc2" presStyleIdx="0" presStyleCnt="4">
        <dgm:presLayoutVars>
          <dgm:chPref val="3"/>
        </dgm:presLayoutVars>
      </dgm:prSet>
      <dgm:spPr/>
      <dgm:t>
        <a:bodyPr/>
        <a:lstStyle/>
        <a:p>
          <a:endParaRPr lang="en-US"/>
        </a:p>
      </dgm:t>
    </dgm:pt>
    <dgm:pt modelId="{C38F6439-C826-49FA-9A9F-65F913CB1291}" type="pres">
      <dgm:prSet presAssocID="{180DABAA-60C9-4157-A7CF-4990D64EA934}" presName="hierChild3" presStyleCnt="0"/>
      <dgm:spPr/>
      <dgm:t>
        <a:bodyPr/>
        <a:lstStyle/>
        <a:p>
          <a:endParaRPr lang="en-US"/>
        </a:p>
      </dgm:t>
    </dgm:pt>
    <dgm:pt modelId="{2370AAEE-92E1-4693-B29A-1B316F959B1E}" type="pres">
      <dgm:prSet presAssocID="{1E17F885-8BD4-42CE-B063-0B9150C91DC1}" presName="Name17" presStyleLbl="parChTrans1D3" presStyleIdx="0" presStyleCnt="2"/>
      <dgm:spPr/>
      <dgm:t>
        <a:bodyPr/>
        <a:lstStyle/>
        <a:p>
          <a:endParaRPr lang="en-US"/>
        </a:p>
      </dgm:t>
    </dgm:pt>
    <dgm:pt modelId="{D399905E-5344-43AE-9184-9C9E7D010071}" type="pres">
      <dgm:prSet presAssocID="{7B2FA674-C16A-47E9-870A-67C9B38F7B6F}" presName="hierRoot3" presStyleCnt="0"/>
      <dgm:spPr/>
      <dgm:t>
        <a:bodyPr/>
        <a:lstStyle/>
        <a:p>
          <a:endParaRPr lang="en-US"/>
        </a:p>
      </dgm:t>
    </dgm:pt>
    <dgm:pt modelId="{F56D0AA4-C823-4872-8771-5799D8F4AA55}" type="pres">
      <dgm:prSet presAssocID="{7B2FA674-C16A-47E9-870A-67C9B38F7B6F}" presName="composite3" presStyleCnt="0"/>
      <dgm:spPr/>
      <dgm:t>
        <a:bodyPr/>
        <a:lstStyle/>
        <a:p>
          <a:endParaRPr lang="en-US"/>
        </a:p>
      </dgm:t>
    </dgm:pt>
    <dgm:pt modelId="{BBFCF169-CA39-440E-A6A4-75F7E33779C7}" type="pres">
      <dgm:prSet presAssocID="{7B2FA674-C16A-47E9-870A-67C9B38F7B6F}" presName="background3" presStyleLbl="node3" presStyleIdx="0" presStyleCnt="2"/>
      <dgm:spPr/>
      <dgm:t>
        <a:bodyPr/>
        <a:lstStyle/>
        <a:p>
          <a:endParaRPr lang="en-US"/>
        </a:p>
      </dgm:t>
    </dgm:pt>
    <dgm:pt modelId="{997699D6-1690-48F4-81FD-EB2B37AA8A55}" type="pres">
      <dgm:prSet presAssocID="{7B2FA674-C16A-47E9-870A-67C9B38F7B6F}" presName="text3" presStyleLbl="fgAcc3" presStyleIdx="0" presStyleCnt="2">
        <dgm:presLayoutVars>
          <dgm:chPref val="3"/>
        </dgm:presLayoutVars>
      </dgm:prSet>
      <dgm:spPr/>
      <dgm:t>
        <a:bodyPr/>
        <a:lstStyle/>
        <a:p>
          <a:endParaRPr lang="en-US"/>
        </a:p>
      </dgm:t>
    </dgm:pt>
    <dgm:pt modelId="{02F6EB25-5CDE-4521-9EDE-84244E7C68D5}" type="pres">
      <dgm:prSet presAssocID="{7B2FA674-C16A-47E9-870A-67C9B38F7B6F}" presName="hierChild4" presStyleCnt="0"/>
      <dgm:spPr/>
      <dgm:t>
        <a:bodyPr/>
        <a:lstStyle/>
        <a:p>
          <a:endParaRPr lang="en-US"/>
        </a:p>
      </dgm:t>
    </dgm:pt>
    <dgm:pt modelId="{918A3DD0-A894-4948-8575-3961792901A3}" type="pres">
      <dgm:prSet presAssocID="{06C376B5-A1CB-431C-85E5-16F73D2AE89E}" presName="Name10" presStyleLbl="parChTrans1D2" presStyleIdx="1" presStyleCnt="4"/>
      <dgm:spPr/>
      <dgm:t>
        <a:bodyPr/>
        <a:lstStyle/>
        <a:p>
          <a:endParaRPr lang="en-US"/>
        </a:p>
      </dgm:t>
    </dgm:pt>
    <dgm:pt modelId="{8AACEF6A-9A00-4AFC-BF2A-13D68ABFCDDF}" type="pres">
      <dgm:prSet presAssocID="{E88D5215-4F77-4C78-B055-0F9ECDC3F20C}" presName="hierRoot2" presStyleCnt="0"/>
      <dgm:spPr/>
      <dgm:t>
        <a:bodyPr/>
        <a:lstStyle/>
        <a:p>
          <a:endParaRPr lang="en-US"/>
        </a:p>
      </dgm:t>
    </dgm:pt>
    <dgm:pt modelId="{D683A82D-C238-4BC8-BF73-D515B7B2C921}" type="pres">
      <dgm:prSet presAssocID="{E88D5215-4F77-4C78-B055-0F9ECDC3F20C}" presName="composite2" presStyleCnt="0"/>
      <dgm:spPr/>
      <dgm:t>
        <a:bodyPr/>
        <a:lstStyle/>
        <a:p>
          <a:endParaRPr lang="en-US"/>
        </a:p>
      </dgm:t>
    </dgm:pt>
    <dgm:pt modelId="{FE5764A8-C10C-4E60-9845-05FA5BF0D709}" type="pres">
      <dgm:prSet presAssocID="{E88D5215-4F77-4C78-B055-0F9ECDC3F20C}" presName="background2" presStyleLbl="node2" presStyleIdx="1" presStyleCnt="4"/>
      <dgm:spPr/>
      <dgm:t>
        <a:bodyPr/>
        <a:lstStyle/>
        <a:p>
          <a:endParaRPr lang="en-US"/>
        </a:p>
      </dgm:t>
    </dgm:pt>
    <dgm:pt modelId="{47A9E92F-6345-4E32-A004-39C05A8835D5}" type="pres">
      <dgm:prSet presAssocID="{E88D5215-4F77-4C78-B055-0F9ECDC3F20C}" presName="text2" presStyleLbl="fgAcc2" presStyleIdx="1" presStyleCnt="4">
        <dgm:presLayoutVars>
          <dgm:chPref val="3"/>
        </dgm:presLayoutVars>
      </dgm:prSet>
      <dgm:spPr/>
      <dgm:t>
        <a:bodyPr/>
        <a:lstStyle/>
        <a:p>
          <a:endParaRPr lang="en-US"/>
        </a:p>
      </dgm:t>
    </dgm:pt>
    <dgm:pt modelId="{207A1835-F55E-415A-BAAF-CA99D139651F}" type="pres">
      <dgm:prSet presAssocID="{E88D5215-4F77-4C78-B055-0F9ECDC3F20C}" presName="hierChild3" presStyleCnt="0"/>
      <dgm:spPr/>
      <dgm:t>
        <a:bodyPr/>
        <a:lstStyle/>
        <a:p>
          <a:endParaRPr lang="en-US"/>
        </a:p>
      </dgm:t>
    </dgm:pt>
    <dgm:pt modelId="{479265FB-1679-4189-B4F6-83710B6C2722}" type="pres">
      <dgm:prSet presAssocID="{C4B70E1B-068A-4559-8F1F-BD7BC4677114}" presName="Name17" presStyleLbl="parChTrans1D3" presStyleIdx="1" presStyleCnt="2"/>
      <dgm:spPr/>
      <dgm:t>
        <a:bodyPr/>
        <a:lstStyle/>
        <a:p>
          <a:endParaRPr lang="en-US"/>
        </a:p>
      </dgm:t>
    </dgm:pt>
    <dgm:pt modelId="{3F872672-CBBB-4D6C-BEBF-CCBB9079D584}" type="pres">
      <dgm:prSet presAssocID="{4C629B36-5BD8-4AE6-A844-91E460FA702E}" presName="hierRoot3" presStyleCnt="0"/>
      <dgm:spPr/>
      <dgm:t>
        <a:bodyPr/>
        <a:lstStyle/>
        <a:p>
          <a:endParaRPr lang="en-US"/>
        </a:p>
      </dgm:t>
    </dgm:pt>
    <dgm:pt modelId="{8F1942A5-1684-4DB3-A5AB-4DCD46731042}" type="pres">
      <dgm:prSet presAssocID="{4C629B36-5BD8-4AE6-A844-91E460FA702E}" presName="composite3" presStyleCnt="0"/>
      <dgm:spPr/>
      <dgm:t>
        <a:bodyPr/>
        <a:lstStyle/>
        <a:p>
          <a:endParaRPr lang="en-US"/>
        </a:p>
      </dgm:t>
    </dgm:pt>
    <dgm:pt modelId="{F6F8CBE8-EE74-4A41-BBB1-F331B0E49A9A}" type="pres">
      <dgm:prSet presAssocID="{4C629B36-5BD8-4AE6-A844-91E460FA702E}" presName="background3" presStyleLbl="node3" presStyleIdx="1" presStyleCnt="2"/>
      <dgm:spPr/>
      <dgm:t>
        <a:bodyPr/>
        <a:lstStyle/>
        <a:p>
          <a:endParaRPr lang="en-US"/>
        </a:p>
      </dgm:t>
    </dgm:pt>
    <dgm:pt modelId="{5B376EF3-A671-48D8-9B5D-BFF746715EAA}" type="pres">
      <dgm:prSet presAssocID="{4C629B36-5BD8-4AE6-A844-91E460FA702E}" presName="text3" presStyleLbl="fgAcc3" presStyleIdx="1" presStyleCnt="2">
        <dgm:presLayoutVars>
          <dgm:chPref val="3"/>
        </dgm:presLayoutVars>
      </dgm:prSet>
      <dgm:spPr/>
      <dgm:t>
        <a:bodyPr/>
        <a:lstStyle/>
        <a:p>
          <a:endParaRPr lang="en-US"/>
        </a:p>
      </dgm:t>
    </dgm:pt>
    <dgm:pt modelId="{3E5FE596-B70E-44D2-8894-462C2B0C7ED2}" type="pres">
      <dgm:prSet presAssocID="{4C629B36-5BD8-4AE6-A844-91E460FA702E}" presName="hierChild4" presStyleCnt="0"/>
      <dgm:spPr/>
      <dgm:t>
        <a:bodyPr/>
        <a:lstStyle/>
        <a:p>
          <a:endParaRPr lang="en-US"/>
        </a:p>
      </dgm:t>
    </dgm:pt>
    <dgm:pt modelId="{4B1A031A-F298-4C4D-8789-4E3432AC9389}" type="pres">
      <dgm:prSet presAssocID="{2BC90644-7CFB-46AB-A9D2-A0E196783EB3}" presName="Name10" presStyleLbl="parChTrans1D2" presStyleIdx="2" presStyleCnt="4"/>
      <dgm:spPr/>
      <dgm:t>
        <a:bodyPr/>
        <a:lstStyle/>
        <a:p>
          <a:endParaRPr lang="en-US"/>
        </a:p>
      </dgm:t>
    </dgm:pt>
    <dgm:pt modelId="{5E2E434A-E659-49EB-B7A7-F1FF6AD8C227}" type="pres">
      <dgm:prSet presAssocID="{11FA2F3E-33AE-4529-9CA3-252846350B6A}" presName="hierRoot2" presStyleCnt="0"/>
      <dgm:spPr/>
      <dgm:t>
        <a:bodyPr/>
        <a:lstStyle/>
        <a:p>
          <a:endParaRPr lang="en-US"/>
        </a:p>
      </dgm:t>
    </dgm:pt>
    <dgm:pt modelId="{85DD6075-1D66-476F-9FC9-2E598D34A38E}" type="pres">
      <dgm:prSet presAssocID="{11FA2F3E-33AE-4529-9CA3-252846350B6A}" presName="composite2" presStyleCnt="0"/>
      <dgm:spPr/>
      <dgm:t>
        <a:bodyPr/>
        <a:lstStyle/>
        <a:p>
          <a:endParaRPr lang="en-US"/>
        </a:p>
      </dgm:t>
    </dgm:pt>
    <dgm:pt modelId="{8009DE47-9BC1-4C35-9AEC-0F11D82B417E}" type="pres">
      <dgm:prSet presAssocID="{11FA2F3E-33AE-4529-9CA3-252846350B6A}" presName="background2" presStyleLbl="node2" presStyleIdx="2" presStyleCnt="4"/>
      <dgm:spPr/>
      <dgm:t>
        <a:bodyPr/>
        <a:lstStyle/>
        <a:p>
          <a:endParaRPr lang="en-US"/>
        </a:p>
      </dgm:t>
    </dgm:pt>
    <dgm:pt modelId="{6E1302AD-1944-4D34-8CEB-31DA4DC8DEA0}" type="pres">
      <dgm:prSet presAssocID="{11FA2F3E-33AE-4529-9CA3-252846350B6A}" presName="text2" presStyleLbl="fgAcc2" presStyleIdx="2" presStyleCnt="4">
        <dgm:presLayoutVars>
          <dgm:chPref val="3"/>
        </dgm:presLayoutVars>
      </dgm:prSet>
      <dgm:spPr/>
      <dgm:t>
        <a:bodyPr/>
        <a:lstStyle/>
        <a:p>
          <a:endParaRPr lang="en-US"/>
        </a:p>
      </dgm:t>
    </dgm:pt>
    <dgm:pt modelId="{83AECEDE-A8F3-432D-A153-4631E6D8223E}" type="pres">
      <dgm:prSet presAssocID="{11FA2F3E-33AE-4529-9CA3-252846350B6A}" presName="hierChild3" presStyleCnt="0"/>
      <dgm:spPr/>
      <dgm:t>
        <a:bodyPr/>
        <a:lstStyle/>
        <a:p>
          <a:endParaRPr lang="en-US"/>
        </a:p>
      </dgm:t>
    </dgm:pt>
    <dgm:pt modelId="{FB154A0B-A759-42C8-9225-BC9CC5EADA50}" type="pres">
      <dgm:prSet presAssocID="{437C02F7-8412-449B-8C05-B0D380C43ACF}" presName="Name10" presStyleLbl="parChTrans1D2" presStyleIdx="3" presStyleCnt="4"/>
      <dgm:spPr/>
      <dgm:t>
        <a:bodyPr/>
        <a:lstStyle/>
        <a:p>
          <a:endParaRPr lang="en-US"/>
        </a:p>
      </dgm:t>
    </dgm:pt>
    <dgm:pt modelId="{F5D72123-AE23-412D-9986-5993994DDBD8}" type="pres">
      <dgm:prSet presAssocID="{73FEF2CF-9B31-4611-B39A-FBDB84492F88}" presName="hierRoot2" presStyleCnt="0"/>
      <dgm:spPr/>
      <dgm:t>
        <a:bodyPr/>
        <a:lstStyle/>
        <a:p>
          <a:endParaRPr lang="en-US"/>
        </a:p>
      </dgm:t>
    </dgm:pt>
    <dgm:pt modelId="{C6E59AAA-D101-4FF9-B564-5D2A1AE395D4}" type="pres">
      <dgm:prSet presAssocID="{73FEF2CF-9B31-4611-B39A-FBDB84492F88}" presName="composite2" presStyleCnt="0"/>
      <dgm:spPr/>
      <dgm:t>
        <a:bodyPr/>
        <a:lstStyle/>
        <a:p>
          <a:endParaRPr lang="en-US"/>
        </a:p>
      </dgm:t>
    </dgm:pt>
    <dgm:pt modelId="{3FC54DD7-7A7B-42DD-A4ED-C49E6855DDCF}" type="pres">
      <dgm:prSet presAssocID="{73FEF2CF-9B31-4611-B39A-FBDB84492F88}" presName="background2" presStyleLbl="node2" presStyleIdx="3" presStyleCnt="4"/>
      <dgm:spPr/>
      <dgm:t>
        <a:bodyPr/>
        <a:lstStyle/>
        <a:p>
          <a:endParaRPr lang="en-US"/>
        </a:p>
      </dgm:t>
    </dgm:pt>
    <dgm:pt modelId="{AF351F1A-3852-40DF-827D-CA3077D263EE}" type="pres">
      <dgm:prSet presAssocID="{73FEF2CF-9B31-4611-B39A-FBDB84492F88}" presName="text2" presStyleLbl="fgAcc2" presStyleIdx="3" presStyleCnt="4">
        <dgm:presLayoutVars>
          <dgm:chPref val="3"/>
        </dgm:presLayoutVars>
      </dgm:prSet>
      <dgm:spPr/>
      <dgm:t>
        <a:bodyPr/>
        <a:lstStyle/>
        <a:p>
          <a:endParaRPr lang="en-US"/>
        </a:p>
      </dgm:t>
    </dgm:pt>
    <dgm:pt modelId="{901BFF0C-267A-47BB-856E-AAFEA13CD215}" type="pres">
      <dgm:prSet presAssocID="{73FEF2CF-9B31-4611-B39A-FBDB84492F88}" presName="hierChild3" presStyleCnt="0"/>
      <dgm:spPr/>
      <dgm:t>
        <a:bodyPr/>
        <a:lstStyle/>
        <a:p>
          <a:endParaRPr lang="en-US"/>
        </a:p>
      </dgm:t>
    </dgm:pt>
  </dgm:ptLst>
  <dgm:cxnLst>
    <dgm:cxn modelId="{5D8AD369-B1C8-4968-9C83-67708D8F686A}" type="presOf" srcId="{4C629B36-5BD8-4AE6-A844-91E460FA702E}" destId="{5B376EF3-A671-48D8-9B5D-BFF746715EAA}" srcOrd="0" destOrd="0" presId="urn:microsoft.com/office/officeart/2005/8/layout/hierarchy1"/>
    <dgm:cxn modelId="{9227F39F-E711-45FC-B88F-2562BA30510B}" type="presOf" srcId="{13B3E460-52B9-4DAE-BA32-030159193B66}" destId="{1676DEBB-612C-4BEC-A35E-2C5ACDEA8F61}" srcOrd="0" destOrd="0" presId="urn:microsoft.com/office/officeart/2005/8/layout/hierarchy1"/>
    <dgm:cxn modelId="{03A59FDF-C7FD-4CA9-9E4C-95EDE1E77476}" srcId="{180DABAA-60C9-4157-A7CF-4990D64EA934}" destId="{7B2FA674-C16A-47E9-870A-67C9B38F7B6F}" srcOrd="0" destOrd="0" parTransId="{1E17F885-8BD4-42CE-B063-0B9150C91DC1}" sibTransId="{1F05AE50-6073-4758-9E6E-DCB3AD8F561D}"/>
    <dgm:cxn modelId="{E6F282B3-618E-458B-BD0C-50D8ED00AE5C}" type="presOf" srcId="{06C376B5-A1CB-431C-85E5-16F73D2AE89E}" destId="{918A3DD0-A894-4948-8575-3961792901A3}" srcOrd="0" destOrd="0" presId="urn:microsoft.com/office/officeart/2005/8/layout/hierarchy1"/>
    <dgm:cxn modelId="{CCE10D17-B7D1-4002-A3D1-D94624BF8579}" srcId="{9BE16E30-8128-48EF-984A-CFA77FAD1C9B}" destId="{E88D5215-4F77-4C78-B055-0F9ECDC3F20C}" srcOrd="1" destOrd="0" parTransId="{06C376B5-A1CB-431C-85E5-16F73D2AE89E}" sibTransId="{67508273-D67D-4E9D-B3AC-1E173F0B6AFC}"/>
    <dgm:cxn modelId="{B29315B1-B305-4CE2-B11A-DBA345953F3C}" type="presOf" srcId="{11FA2F3E-33AE-4529-9CA3-252846350B6A}" destId="{6E1302AD-1944-4D34-8CEB-31DA4DC8DEA0}" srcOrd="0" destOrd="0" presId="urn:microsoft.com/office/officeart/2005/8/layout/hierarchy1"/>
    <dgm:cxn modelId="{AFBCDE66-026C-4A48-9118-F1ED6E943C19}" type="presOf" srcId="{C4244C89-2074-4D98-8326-A3D336042126}" destId="{EDB34565-ED53-422D-B5A2-A15B862F61A6}" srcOrd="0" destOrd="0" presId="urn:microsoft.com/office/officeart/2005/8/layout/hierarchy1"/>
    <dgm:cxn modelId="{C4A58978-7344-44EA-86F2-10515B8FA3EA}" srcId="{E88D5215-4F77-4C78-B055-0F9ECDC3F20C}" destId="{4C629B36-5BD8-4AE6-A844-91E460FA702E}" srcOrd="0" destOrd="0" parTransId="{C4B70E1B-068A-4559-8F1F-BD7BC4677114}" sibTransId="{5D6D011E-25E5-412B-9740-64135AA19CA1}"/>
    <dgm:cxn modelId="{A80296C5-DC55-426D-92B8-CF3ACED01BCA}" srcId="{9BE16E30-8128-48EF-984A-CFA77FAD1C9B}" destId="{11FA2F3E-33AE-4529-9CA3-252846350B6A}" srcOrd="2" destOrd="0" parTransId="{2BC90644-7CFB-46AB-A9D2-A0E196783EB3}" sibTransId="{501A166C-2C9B-4E1D-8FB2-FD86C7372A7B}"/>
    <dgm:cxn modelId="{62C590E4-6C0D-4D1C-9F98-D06E01093E46}" type="presOf" srcId="{9BE16E30-8128-48EF-984A-CFA77FAD1C9B}" destId="{19D6BCC2-CF44-4A98-9654-2BBBFCB12E31}" srcOrd="0" destOrd="0" presId="urn:microsoft.com/office/officeart/2005/8/layout/hierarchy1"/>
    <dgm:cxn modelId="{973B370C-20F1-400D-A498-A2D5EFEEB13B}" type="presOf" srcId="{C4B70E1B-068A-4559-8F1F-BD7BC4677114}" destId="{479265FB-1679-4189-B4F6-83710B6C2722}" srcOrd="0" destOrd="0" presId="urn:microsoft.com/office/officeart/2005/8/layout/hierarchy1"/>
    <dgm:cxn modelId="{0A87AEFF-F7AF-418B-8B32-E0284166FD48}" type="presOf" srcId="{7B2FA674-C16A-47E9-870A-67C9B38F7B6F}" destId="{997699D6-1690-48F4-81FD-EB2B37AA8A55}" srcOrd="0" destOrd="0" presId="urn:microsoft.com/office/officeart/2005/8/layout/hierarchy1"/>
    <dgm:cxn modelId="{AFF18C15-8429-4E66-91C6-1AD8BC52870B}" srcId="{9BE16E30-8128-48EF-984A-CFA77FAD1C9B}" destId="{73FEF2CF-9B31-4611-B39A-FBDB84492F88}" srcOrd="3" destOrd="0" parTransId="{437C02F7-8412-449B-8C05-B0D380C43ACF}" sibTransId="{3DA14EC7-171A-4F02-B23D-9F6F2A74AF2A}"/>
    <dgm:cxn modelId="{9C537DAE-7DAE-4A40-90F6-E1EB64478B16}" type="presOf" srcId="{2BC90644-7CFB-46AB-A9D2-A0E196783EB3}" destId="{4B1A031A-F298-4C4D-8789-4E3432AC9389}" srcOrd="0" destOrd="0" presId="urn:microsoft.com/office/officeart/2005/8/layout/hierarchy1"/>
    <dgm:cxn modelId="{A1E5188F-1A62-4B5F-A65D-74249AB78E94}" srcId="{13B3E460-52B9-4DAE-BA32-030159193B66}" destId="{9BE16E30-8128-48EF-984A-CFA77FAD1C9B}" srcOrd="0" destOrd="0" parTransId="{DFA9291F-E18C-4CE2-9967-C244E5438BA3}" sibTransId="{37A3F1F7-CD44-4CEE-995F-A2C02F4A0BB8}"/>
    <dgm:cxn modelId="{668F7C99-6389-4DFD-8EE3-A9F826F85ABA}" type="presOf" srcId="{73FEF2CF-9B31-4611-B39A-FBDB84492F88}" destId="{AF351F1A-3852-40DF-827D-CA3077D263EE}" srcOrd="0" destOrd="0" presId="urn:microsoft.com/office/officeart/2005/8/layout/hierarchy1"/>
    <dgm:cxn modelId="{83CCBBD2-2CDA-4161-8E22-75ACBB9A29ED}" type="presOf" srcId="{180DABAA-60C9-4157-A7CF-4990D64EA934}" destId="{300603A5-2F33-4036-9822-07CE74017472}" srcOrd="0" destOrd="0" presId="urn:microsoft.com/office/officeart/2005/8/layout/hierarchy1"/>
    <dgm:cxn modelId="{EF060100-0C12-4751-B0C1-C4F54A7A5E0C}" type="presOf" srcId="{E88D5215-4F77-4C78-B055-0F9ECDC3F20C}" destId="{47A9E92F-6345-4E32-A004-39C05A8835D5}" srcOrd="0" destOrd="0" presId="urn:microsoft.com/office/officeart/2005/8/layout/hierarchy1"/>
    <dgm:cxn modelId="{FF1B4EB3-F403-4A4B-A966-C95CC7B31E69}" type="presOf" srcId="{437C02F7-8412-449B-8C05-B0D380C43ACF}" destId="{FB154A0B-A759-42C8-9225-BC9CC5EADA50}" srcOrd="0" destOrd="0" presId="urn:microsoft.com/office/officeart/2005/8/layout/hierarchy1"/>
    <dgm:cxn modelId="{B964D996-6EED-4A60-A7E8-E32A03B64F49}" type="presOf" srcId="{1E17F885-8BD4-42CE-B063-0B9150C91DC1}" destId="{2370AAEE-92E1-4693-B29A-1B316F959B1E}" srcOrd="0" destOrd="0" presId="urn:microsoft.com/office/officeart/2005/8/layout/hierarchy1"/>
    <dgm:cxn modelId="{A8F57AE7-9F90-4A80-A1C8-B6F1805FC478}" srcId="{9BE16E30-8128-48EF-984A-CFA77FAD1C9B}" destId="{180DABAA-60C9-4157-A7CF-4990D64EA934}" srcOrd="0" destOrd="0" parTransId="{C4244C89-2074-4D98-8326-A3D336042126}" sibTransId="{E4BE0512-1649-4C07-B0E7-D44AD39666C3}"/>
    <dgm:cxn modelId="{3C5447DC-A518-418E-81EB-90DB2C5F17F5}" type="presParOf" srcId="{1676DEBB-612C-4BEC-A35E-2C5ACDEA8F61}" destId="{237C45CD-8B59-4F5C-90DB-D123435BEEDA}" srcOrd="0" destOrd="0" presId="urn:microsoft.com/office/officeart/2005/8/layout/hierarchy1"/>
    <dgm:cxn modelId="{BA6963CF-AD6F-4B35-BDCF-D13981B6027F}" type="presParOf" srcId="{237C45CD-8B59-4F5C-90DB-D123435BEEDA}" destId="{B6CE1582-F5BB-4984-A0BF-9B8D4C6EF267}" srcOrd="0" destOrd="0" presId="urn:microsoft.com/office/officeart/2005/8/layout/hierarchy1"/>
    <dgm:cxn modelId="{90FAFCF4-21A7-41E1-BD3F-395546B883E9}" type="presParOf" srcId="{B6CE1582-F5BB-4984-A0BF-9B8D4C6EF267}" destId="{91F234CE-E300-4558-B686-0286002014A8}" srcOrd="0" destOrd="0" presId="urn:microsoft.com/office/officeart/2005/8/layout/hierarchy1"/>
    <dgm:cxn modelId="{2EB5A23B-B169-46E7-9D71-F3CF870B2933}" type="presParOf" srcId="{B6CE1582-F5BB-4984-A0BF-9B8D4C6EF267}" destId="{19D6BCC2-CF44-4A98-9654-2BBBFCB12E31}" srcOrd="1" destOrd="0" presId="urn:microsoft.com/office/officeart/2005/8/layout/hierarchy1"/>
    <dgm:cxn modelId="{4683D567-D0F2-4155-9691-2ADF42A82089}" type="presParOf" srcId="{237C45CD-8B59-4F5C-90DB-D123435BEEDA}" destId="{8EC4CC41-E804-465B-8C31-B0442AF9E6E0}" srcOrd="1" destOrd="0" presId="urn:microsoft.com/office/officeart/2005/8/layout/hierarchy1"/>
    <dgm:cxn modelId="{4408EE34-E7F6-4BF1-9406-10A90FDEA8D6}" type="presParOf" srcId="{8EC4CC41-E804-465B-8C31-B0442AF9E6E0}" destId="{EDB34565-ED53-422D-B5A2-A15B862F61A6}" srcOrd="0" destOrd="0" presId="urn:microsoft.com/office/officeart/2005/8/layout/hierarchy1"/>
    <dgm:cxn modelId="{28FCB8C6-37AB-4AA6-9B47-D0C512152C65}" type="presParOf" srcId="{8EC4CC41-E804-465B-8C31-B0442AF9E6E0}" destId="{EDF45CEA-C6D4-48C2-A2DB-84D8E5300E8F}" srcOrd="1" destOrd="0" presId="urn:microsoft.com/office/officeart/2005/8/layout/hierarchy1"/>
    <dgm:cxn modelId="{23388CD2-0B6B-4B13-A431-0AFAB570F997}" type="presParOf" srcId="{EDF45CEA-C6D4-48C2-A2DB-84D8E5300E8F}" destId="{634BFDD9-2B8D-480F-8F7E-2D1D9D0F28B6}" srcOrd="0" destOrd="0" presId="urn:microsoft.com/office/officeart/2005/8/layout/hierarchy1"/>
    <dgm:cxn modelId="{AA332D5D-DCB0-4F21-8764-9C75B0B1D4BE}" type="presParOf" srcId="{634BFDD9-2B8D-480F-8F7E-2D1D9D0F28B6}" destId="{EDAB776F-8B29-4596-A967-454E0C487C8B}" srcOrd="0" destOrd="0" presId="urn:microsoft.com/office/officeart/2005/8/layout/hierarchy1"/>
    <dgm:cxn modelId="{4814B660-FA7B-4786-8E33-6CE46412F4E8}" type="presParOf" srcId="{634BFDD9-2B8D-480F-8F7E-2D1D9D0F28B6}" destId="{300603A5-2F33-4036-9822-07CE74017472}" srcOrd="1" destOrd="0" presId="urn:microsoft.com/office/officeart/2005/8/layout/hierarchy1"/>
    <dgm:cxn modelId="{6466C42C-388B-45B7-B44D-901C8326AD5C}" type="presParOf" srcId="{EDF45CEA-C6D4-48C2-A2DB-84D8E5300E8F}" destId="{C38F6439-C826-49FA-9A9F-65F913CB1291}" srcOrd="1" destOrd="0" presId="urn:microsoft.com/office/officeart/2005/8/layout/hierarchy1"/>
    <dgm:cxn modelId="{359AD3AA-E3E1-4510-943D-3EAE45892106}" type="presParOf" srcId="{C38F6439-C826-49FA-9A9F-65F913CB1291}" destId="{2370AAEE-92E1-4693-B29A-1B316F959B1E}" srcOrd="0" destOrd="0" presId="urn:microsoft.com/office/officeart/2005/8/layout/hierarchy1"/>
    <dgm:cxn modelId="{C489FF90-78C9-487D-9ED8-BBBA3A7D535F}" type="presParOf" srcId="{C38F6439-C826-49FA-9A9F-65F913CB1291}" destId="{D399905E-5344-43AE-9184-9C9E7D010071}" srcOrd="1" destOrd="0" presId="urn:microsoft.com/office/officeart/2005/8/layout/hierarchy1"/>
    <dgm:cxn modelId="{7E0B4248-3D73-448A-8157-3DBF0500D2A1}" type="presParOf" srcId="{D399905E-5344-43AE-9184-9C9E7D010071}" destId="{F56D0AA4-C823-4872-8771-5799D8F4AA55}" srcOrd="0" destOrd="0" presId="urn:microsoft.com/office/officeart/2005/8/layout/hierarchy1"/>
    <dgm:cxn modelId="{89A7FF76-A716-4FAA-A03D-537BA22D6B1C}" type="presParOf" srcId="{F56D0AA4-C823-4872-8771-5799D8F4AA55}" destId="{BBFCF169-CA39-440E-A6A4-75F7E33779C7}" srcOrd="0" destOrd="0" presId="urn:microsoft.com/office/officeart/2005/8/layout/hierarchy1"/>
    <dgm:cxn modelId="{5E90C5D4-BDEF-4529-8B21-D6C795541886}" type="presParOf" srcId="{F56D0AA4-C823-4872-8771-5799D8F4AA55}" destId="{997699D6-1690-48F4-81FD-EB2B37AA8A55}" srcOrd="1" destOrd="0" presId="urn:microsoft.com/office/officeart/2005/8/layout/hierarchy1"/>
    <dgm:cxn modelId="{1851DFDE-0121-4B34-BC04-EC901C3CAF8E}" type="presParOf" srcId="{D399905E-5344-43AE-9184-9C9E7D010071}" destId="{02F6EB25-5CDE-4521-9EDE-84244E7C68D5}" srcOrd="1" destOrd="0" presId="urn:microsoft.com/office/officeart/2005/8/layout/hierarchy1"/>
    <dgm:cxn modelId="{1AF6A23B-FFED-40CD-90FF-26ED680A5B5D}" type="presParOf" srcId="{8EC4CC41-E804-465B-8C31-B0442AF9E6E0}" destId="{918A3DD0-A894-4948-8575-3961792901A3}" srcOrd="2" destOrd="0" presId="urn:microsoft.com/office/officeart/2005/8/layout/hierarchy1"/>
    <dgm:cxn modelId="{C6315B68-A10F-40EE-89D4-28A6F97AB390}" type="presParOf" srcId="{8EC4CC41-E804-465B-8C31-B0442AF9E6E0}" destId="{8AACEF6A-9A00-4AFC-BF2A-13D68ABFCDDF}" srcOrd="3" destOrd="0" presId="urn:microsoft.com/office/officeart/2005/8/layout/hierarchy1"/>
    <dgm:cxn modelId="{98D66869-DAD0-4E35-80EC-4D19C0FBA57E}" type="presParOf" srcId="{8AACEF6A-9A00-4AFC-BF2A-13D68ABFCDDF}" destId="{D683A82D-C238-4BC8-BF73-D515B7B2C921}" srcOrd="0" destOrd="0" presId="urn:microsoft.com/office/officeart/2005/8/layout/hierarchy1"/>
    <dgm:cxn modelId="{674D8BFA-BEAE-45DB-B7E7-3AB63D7B47A0}" type="presParOf" srcId="{D683A82D-C238-4BC8-BF73-D515B7B2C921}" destId="{FE5764A8-C10C-4E60-9845-05FA5BF0D709}" srcOrd="0" destOrd="0" presId="urn:microsoft.com/office/officeart/2005/8/layout/hierarchy1"/>
    <dgm:cxn modelId="{A149B252-56F4-40EC-B122-C79F34AC92E0}" type="presParOf" srcId="{D683A82D-C238-4BC8-BF73-D515B7B2C921}" destId="{47A9E92F-6345-4E32-A004-39C05A8835D5}" srcOrd="1" destOrd="0" presId="urn:microsoft.com/office/officeart/2005/8/layout/hierarchy1"/>
    <dgm:cxn modelId="{59AD4288-25C4-4786-8AD5-FCC305A2C202}" type="presParOf" srcId="{8AACEF6A-9A00-4AFC-BF2A-13D68ABFCDDF}" destId="{207A1835-F55E-415A-BAAF-CA99D139651F}" srcOrd="1" destOrd="0" presId="urn:microsoft.com/office/officeart/2005/8/layout/hierarchy1"/>
    <dgm:cxn modelId="{753F7735-AF21-450C-B41F-53443E80722C}" type="presParOf" srcId="{207A1835-F55E-415A-BAAF-CA99D139651F}" destId="{479265FB-1679-4189-B4F6-83710B6C2722}" srcOrd="0" destOrd="0" presId="urn:microsoft.com/office/officeart/2005/8/layout/hierarchy1"/>
    <dgm:cxn modelId="{D35E7A47-7B5A-4DB5-B6D7-73A52532DB31}" type="presParOf" srcId="{207A1835-F55E-415A-BAAF-CA99D139651F}" destId="{3F872672-CBBB-4D6C-BEBF-CCBB9079D584}" srcOrd="1" destOrd="0" presId="urn:microsoft.com/office/officeart/2005/8/layout/hierarchy1"/>
    <dgm:cxn modelId="{63C4AB3E-0AB0-4D9B-93F9-D8131C568E50}" type="presParOf" srcId="{3F872672-CBBB-4D6C-BEBF-CCBB9079D584}" destId="{8F1942A5-1684-4DB3-A5AB-4DCD46731042}" srcOrd="0" destOrd="0" presId="urn:microsoft.com/office/officeart/2005/8/layout/hierarchy1"/>
    <dgm:cxn modelId="{CAA32A54-1485-4E97-A4F2-FB531201A2A5}" type="presParOf" srcId="{8F1942A5-1684-4DB3-A5AB-4DCD46731042}" destId="{F6F8CBE8-EE74-4A41-BBB1-F331B0E49A9A}" srcOrd="0" destOrd="0" presId="urn:microsoft.com/office/officeart/2005/8/layout/hierarchy1"/>
    <dgm:cxn modelId="{4A4AC51D-A5D5-4272-84A9-5BDB3C5F2D74}" type="presParOf" srcId="{8F1942A5-1684-4DB3-A5AB-4DCD46731042}" destId="{5B376EF3-A671-48D8-9B5D-BFF746715EAA}" srcOrd="1" destOrd="0" presId="urn:microsoft.com/office/officeart/2005/8/layout/hierarchy1"/>
    <dgm:cxn modelId="{2E602A8C-F7F5-4599-A689-BF4B24CED771}" type="presParOf" srcId="{3F872672-CBBB-4D6C-BEBF-CCBB9079D584}" destId="{3E5FE596-B70E-44D2-8894-462C2B0C7ED2}" srcOrd="1" destOrd="0" presId="urn:microsoft.com/office/officeart/2005/8/layout/hierarchy1"/>
    <dgm:cxn modelId="{E22F10CE-4F94-423E-BE43-B3942260DA6D}" type="presParOf" srcId="{8EC4CC41-E804-465B-8C31-B0442AF9E6E0}" destId="{4B1A031A-F298-4C4D-8789-4E3432AC9389}" srcOrd="4" destOrd="0" presId="urn:microsoft.com/office/officeart/2005/8/layout/hierarchy1"/>
    <dgm:cxn modelId="{133BBC93-D55E-413D-804C-F007892ADC14}" type="presParOf" srcId="{8EC4CC41-E804-465B-8C31-B0442AF9E6E0}" destId="{5E2E434A-E659-49EB-B7A7-F1FF6AD8C227}" srcOrd="5" destOrd="0" presId="urn:microsoft.com/office/officeart/2005/8/layout/hierarchy1"/>
    <dgm:cxn modelId="{1CE42CBF-10A0-42A5-925E-6295E4C9DA14}" type="presParOf" srcId="{5E2E434A-E659-49EB-B7A7-F1FF6AD8C227}" destId="{85DD6075-1D66-476F-9FC9-2E598D34A38E}" srcOrd="0" destOrd="0" presId="urn:microsoft.com/office/officeart/2005/8/layout/hierarchy1"/>
    <dgm:cxn modelId="{1FE1F588-C5A9-49D5-886C-15532EC384BF}" type="presParOf" srcId="{85DD6075-1D66-476F-9FC9-2E598D34A38E}" destId="{8009DE47-9BC1-4C35-9AEC-0F11D82B417E}" srcOrd="0" destOrd="0" presId="urn:microsoft.com/office/officeart/2005/8/layout/hierarchy1"/>
    <dgm:cxn modelId="{B0E72722-DC0B-4BFE-B613-858466D930BF}" type="presParOf" srcId="{85DD6075-1D66-476F-9FC9-2E598D34A38E}" destId="{6E1302AD-1944-4D34-8CEB-31DA4DC8DEA0}" srcOrd="1" destOrd="0" presId="urn:microsoft.com/office/officeart/2005/8/layout/hierarchy1"/>
    <dgm:cxn modelId="{9312F98D-1B7E-425F-9830-0EF616CEA1AD}" type="presParOf" srcId="{5E2E434A-E659-49EB-B7A7-F1FF6AD8C227}" destId="{83AECEDE-A8F3-432D-A153-4631E6D8223E}" srcOrd="1" destOrd="0" presId="urn:microsoft.com/office/officeart/2005/8/layout/hierarchy1"/>
    <dgm:cxn modelId="{3182F6FC-3F0F-46AB-A459-8F7E5C87FAD2}" type="presParOf" srcId="{8EC4CC41-E804-465B-8C31-B0442AF9E6E0}" destId="{FB154A0B-A759-42C8-9225-BC9CC5EADA50}" srcOrd="6" destOrd="0" presId="urn:microsoft.com/office/officeart/2005/8/layout/hierarchy1"/>
    <dgm:cxn modelId="{A667D7AD-6A6D-4150-B94A-FD768E9B0F7F}" type="presParOf" srcId="{8EC4CC41-E804-465B-8C31-B0442AF9E6E0}" destId="{F5D72123-AE23-412D-9986-5993994DDBD8}" srcOrd="7" destOrd="0" presId="urn:microsoft.com/office/officeart/2005/8/layout/hierarchy1"/>
    <dgm:cxn modelId="{FB27ACEF-20B1-4446-B715-C153D3F22924}" type="presParOf" srcId="{F5D72123-AE23-412D-9986-5993994DDBD8}" destId="{C6E59AAA-D101-4FF9-B564-5D2A1AE395D4}" srcOrd="0" destOrd="0" presId="urn:microsoft.com/office/officeart/2005/8/layout/hierarchy1"/>
    <dgm:cxn modelId="{26C6150D-2487-4F55-A0B5-81B81A17AA7C}" type="presParOf" srcId="{C6E59AAA-D101-4FF9-B564-5D2A1AE395D4}" destId="{3FC54DD7-7A7B-42DD-A4ED-C49E6855DDCF}" srcOrd="0" destOrd="0" presId="urn:microsoft.com/office/officeart/2005/8/layout/hierarchy1"/>
    <dgm:cxn modelId="{12351500-CA6F-4014-8B1A-9D7D0B7EAC0C}" type="presParOf" srcId="{C6E59AAA-D101-4FF9-B564-5D2A1AE395D4}" destId="{AF351F1A-3852-40DF-827D-CA3077D263EE}" srcOrd="1" destOrd="0" presId="urn:microsoft.com/office/officeart/2005/8/layout/hierarchy1"/>
    <dgm:cxn modelId="{058BE419-010C-4DDE-994A-C44DF6F84D22}" type="presParOf" srcId="{F5D72123-AE23-412D-9986-5993994DDBD8}" destId="{901BFF0C-267A-47BB-856E-AAFEA13CD215}" srcOrd="1" destOrd="0" presId="urn:microsoft.com/office/officeart/2005/8/layout/hierarchy1"/>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7517DF7-5252-4BB0-9BA5-EC2FD26D9CE3}" type="doc">
      <dgm:prSet loTypeId="urn:microsoft.com/office/officeart/2008/layout/LinedList" loCatId="list" qsTypeId="urn:microsoft.com/office/officeart/2005/8/quickstyle/simple1" qsCatId="simple" csTypeId="urn:microsoft.com/office/officeart/2005/8/colors/accent1_1" csCatId="accent1" phldr="1"/>
      <dgm:spPr/>
      <dgm:t>
        <a:bodyPr/>
        <a:lstStyle/>
        <a:p>
          <a:endParaRPr lang="en-US"/>
        </a:p>
      </dgm:t>
    </dgm:pt>
    <dgm:pt modelId="{13F5D669-866E-447B-9CB1-277A17B6E7F7}">
      <dgm:prSet custT="1"/>
      <dgm:spPr/>
      <dgm:t>
        <a:bodyPr/>
        <a:lstStyle/>
        <a:p>
          <a:r>
            <a:rPr lang="en-US" sz="2200" dirty="0" smtClean="0">
              <a:latin typeface="Times New Roman" pitchFamily="18" charset="0"/>
              <a:cs typeface="Times New Roman" pitchFamily="18" charset="0"/>
            </a:rPr>
            <a:t> II-</a:t>
          </a:r>
          <a:r>
            <a:rPr lang="en-US" sz="2200" b="0" dirty="0" smtClean="0">
              <a:solidFill>
                <a:schemeClr val="tx1"/>
              </a:solidFill>
              <a:latin typeface="Times New Roman" pitchFamily="18" charset="0"/>
              <a:cs typeface="Times New Roman" pitchFamily="18" charset="0"/>
            </a:rPr>
            <a:t>Establishment and growth</a:t>
          </a:r>
          <a:endParaRPr lang="en-US" sz="2200" b="0" dirty="0">
            <a:solidFill>
              <a:schemeClr val="tx1"/>
            </a:solidFill>
            <a:latin typeface="Times New Roman" pitchFamily="18" charset="0"/>
            <a:cs typeface="Times New Roman" pitchFamily="18" charset="0"/>
          </a:endParaRPr>
        </a:p>
      </dgm:t>
    </dgm:pt>
    <dgm:pt modelId="{7F1F012E-1EE2-4535-9B29-41785E11324A}" type="parTrans" cxnId="{B29EC2D2-4E2D-4B8F-A404-E1F909CF74A4}">
      <dgm:prSet/>
      <dgm:spPr/>
      <dgm:t>
        <a:bodyPr/>
        <a:lstStyle/>
        <a:p>
          <a:endParaRPr lang="en-US" sz="2200"/>
        </a:p>
      </dgm:t>
    </dgm:pt>
    <dgm:pt modelId="{A77C7757-4073-4907-9887-FEC99C741D01}" type="sibTrans" cxnId="{B29EC2D2-4E2D-4B8F-A404-E1F909CF74A4}">
      <dgm:prSet/>
      <dgm:spPr/>
      <dgm:t>
        <a:bodyPr/>
        <a:lstStyle/>
        <a:p>
          <a:endParaRPr lang="en-US" sz="2200"/>
        </a:p>
      </dgm:t>
    </dgm:pt>
    <dgm:pt modelId="{E01667C2-DF6C-4C81-BE4D-E4461BBE9935}">
      <dgm:prSet custT="1"/>
      <dgm:spPr/>
      <dgm:t>
        <a:bodyPr/>
        <a:lstStyle/>
        <a:p>
          <a:r>
            <a:rPr lang="en-US" sz="2200" dirty="0" smtClean="0">
              <a:latin typeface="Times New Roman" pitchFamily="18" charset="0"/>
              <a:cs typeface="Times New Roman" pitchFamily="18" charset="0"/>
            </a:rPr>
            <a:t>IV-Major pathogenic protozoa </a:t>
          </a:r>
          <a:endParaRPr lang="en-US" sz="2200" dirty="0">
            <a:latin typeface="Times New Roman" pitchFamily="18" charset="0"/>
            <a:cs typeface="Times New Roman" pitchFamily="18" charset="0"/>
          </a:endParaRPr>
        </a:p>
      </dgm:t>
    </dgm:pt>
    <dgm:pt modelId="{91AE5DB9-A445-48FF-9474-E078BDBBF611}" type="parTrans" cxnId="{730CB2D7-3DA2-4890-977A-6D54171D4F82}">
      <dgm:prSet/>
      <dgm:spPr/>
      <dgm:t>
        <a:bodyPr/>
        <a:lstStyle/>
        <a:p>
          <a:endParaRPr lang="en-US" sz="2200"/>
        </a:p>
      </dgm:t>
    </dgm:pt>
    <dgm:pt modelId="{2A03871A-0A6E-49E5-B9F6-D9D1E0C39774}" type="sibTrans" cxnId="{730CB2D7-3DA2-4890-977A-6D54171D4F82}">
      <dgm:prSet/>
      <dgm:spPr/>
      <dgm:t>
        <a:bodyPr/>
        <a:lstStyle/>
        <a:p>
          <a:endParaRPr lang="en-US" sz="2200"/>
        </a:p>
      </dgm:t>
    </dgm:pt>
    <dgm:pt modelId="{B5DB8C06-8A19-4A5E-A7C4-9D8F1FF0584F}">
      <dgm:prSet custT="1"/>
      <dgm:spPr/>
      <dgm:t>
        <a:bodyPr/>
        <a:lstStyle/>
        <a:p>
          <a:r>
            <a:rPr lang="en-US" sz="2200" i="0" dirty="0" smtClean="0">
              <a:latin typeface="Times New Roman" pitchFamily="18" charset="0"/>
              <a:cs typeface="Times New Roman" pitchFamily="18" charset="0"/>
            </a:rPr>
            <a:t>VI-</a:t>
          </a:r>
          <a:r>
            <a:rPr lang="en-US" sz="2200" dirty="0" err="1" smtClean="0">
              <a:latin typeface="Times New Roman" pitchFamily="18" charset="0"/>
              <a:cs typeface="Times New Roman" pitchFamily="18" charset="0"/>
            </a:rPr>
            <a:t>Ultrstructure</a:t>
          </a:r>
          <a:r>
            <a:rPr lang="en-US" sz="2200" dirty="0" smtClean="0">
              <a:latin typeface="Times New Roman" pitchFamily="18" charset="0"/>
              <a:cs typeface="Times New Roman" pitchFamily="18" charset="0"/>
            </a:rPr>
            <a:t> of amoeboid </a:t>
          </a:r>
          <a:r>
            <a:rPr lang="en-US" sz="2200" smtClean="0">
              <a:latin typeface="Times New Roman" pitchFamily="18" charset="0"/>
              <a:cs typeface="Times New Roman" pitchFamily="18" charset="0"/>
            </a:rPr>
            <a:t>protozoa(</a:t>
          </a:r>
          <a:r>
            <a:rPr lang="en-US" sz="2200" err="1" smtClean="0">
              <a:latin typeface="Times New Roman" pitchFamily="18" charset="0"/>
              <a:cs typeface="Times New Roman" pitchFamily="18" charset="0"/>
            </a:rPr>
            <a:t>E.histolytica</a:t>
          </a:r>
          <a:r>
            <a:rPr lang="en-US" sz="2200" smtClean="0">
              <a:latin typeface="Times New Roman" pitchFamily="18" charset="0"/>
              <a:cs typeface="Times New Roman" pitchFamily="18" charset="0"/>
            </a:rPr>
            <a:t>)</a:t>
          </a:r>
        </a:p>
        <a:p>
          <a:endParaRPr lang="en-US" sz="2200" i="0" smtClean="0">
            <a:latin typeface="Times New Roman" pitchFamily="18" charset="0"/>
            <a:cs typeface="Times New Roman" pitchFamily="18" charset="0"/>
          </a:endParaRPr>
        </a:p>
        <a:p>
          <a:endParaRPr lang="en-US" sz="2200" i="0" dirty="0">
            <a:latin typeface="Times New Roman" pitchFamily="18" charset="0"/>
            <a:cs typeface="Times New Roman" pitchFamily="18" charset="0"/>
          </a:endParaRPr>
        </a:p>
      </dgm:t>
    </dgm:pt>
    <dgm:pt modelId="{DACC585A-E697-4EF7-93D8-42261EE5C910}" type="parTrans" cxnId="{8B1F46A4-D5B4-42C2-9B56-A71402A6FD4F}">
      <dgm:prSet/>
      <dgm:spPr/>
      <dgm:t>
        <a:bodyPr/>
        <a:lstStyle/>
        <a:p>
          <a:endParaRPr lang="en-US" sz="2200"/>
        </a:p>
      </dgm:t>
    </dgm:pt>
    <dgm:pt modelId="{2D89C7A5-B20E-44C5-9D4A-AC93136B30CA}" type="sibTrans" cxnId="{8B1F46A4-D5B4-42C2-9B56-A71402A6FD4F}">
      <dgm:prSet/>
      <dgm:spPr/>
      <dgm:t>
        <a:bodyPr/>
        <a:lstStyle/>
        <a:p>
          <a:endParaRPr lang="en-US" sz="2200"/>
        </a:p>
      </dgm:t>
    </dgm:pt>
    <dgm:pt modelId="{057303CC-A3FE-4A69-B95F-82EEDEDDCAFB}">
      <dgm:prSet custT="1"/>
      <dgm:spPr/>
      <dgm:t>
        <a:bodyPr/>
        <a:lstStyle/>
        <a:p>
          <a:r>
            <a:rPr lang="en-US" sz="2200" dirty="0" smtClean="0">
              <a:latin typeface="Times New Roman" pitchFamily="18" charset="0"/>
              <a:cs typeface="Times New Roman" pitchFamily="18" charset="0"/>
            </a:rPr>
            <a:t>III-</a:t>
          </a:r>
          <a:r>
            <a:rPr lang="en-US" sz="2200" b="0" dirty="0" smtClean="0">
              <a:solidFill>
                <a:schemeClr val="tx1"/>
              </a:solidFill>
              <a:latin typeface="Times New Roman" pitchFamily="18" charset="0"/>
              <a:cs typeface="Times New Roman" pitchFamily="18" charset="0"/>
            </a:rPr>
            <a:t>Activation and excystation of protozoan cysts</a:t>
          </a:r>
          <a:endParaRPr lang="en-US" sz="2200" b="0" dirty="0">
            <a:solidFill>
              <a:schemeClr val="tx1"/>
            </a:solidFill>
            <a:latin typeface="Times New Roman" pitchFamily="18" charset="0"/>
            <a:cs typeface="Times New Roman" pitchFamily="18" charset="0"/>
          </a:endParaRPr>
        </a:p>
      </dgm:t>
    </dgm:pt>
    <dgm:pt modelId="{DC840822-5AE8-415C-B125-99F8746453B4}" type="parTrans" cxnId="{E5165293-0478-441F-94D5-CA0D66B6C031}">
      <dgm:prSet/>
      <dgm:spPr/>
      <dgm:t>
        <a:bodyPr/>
        <a:lstStyle/>
        <a:p>
          <a:endParaRPr lang="en-US" sz="2200"/>
        </a:p>
      </dgm:t>
    </dgm:pt>
    <dgm:pt modelId="{A45FB779-F534-4159-BD19-D3ED9BC3E909}" type="sibTrans" cxnId="{E5165293-0478-441F-94D5-CA0D66B6C031}">
      <dgm:prSet/>
      <dgm:spPr/>
      <dgm:t>
        <a:bodyPr/>
        <a:lstStyle/>
        <a:p>
          <a:endParaRPr lang="en-US" sz="2200"/>
        </a:p>
      </dgm:t>
    </dgm:pt>
    <dgm:pt modelId="{485146D7-1D03-45D5-B3D5-449C3B534193}">
      <dgm:prSet custT="1"/>
      <dgm:spPr/>
      <dgm:t>
        <a:bodyPr/>
        <a:lstStyle/>
        <a:p>
          <a:r>
            <a:rPr lang="en-US" sz="2200" dirty="0" smtClean="0">
              <a:latin typeface="Times New Roman" pitchFamily="18" charset="0"/>
              <a:cs typeface="Times New Roman" pitchFamily="18" charset="0"/>
            </a:rPr>
            <a:t>V- </a:t>
          </a:r>
          <a:r>
            <a:rPr lang="en-US" sz="2200" dirty="0" err="1" smtClean="0">
              <a:latin typeface="Times New Roman" pitchFamily="18" charset="0"/>
              <a:cs typeface="Times New Roman" pitchFamily="18" charset="0"/>
            </a:rPr>
            <a:t>Ultrstructure</a:t>
          </a:r>
          <a:r>
            <a:rPr lang="en-US" sz="2200" dirty="0" smtClean="0">
              <a:latin typeface="Times New Roman" pitchFamily="18" charset="0"/>
              <a:cs typeface="Times New Roman" pitchFamily="18" charset="0"/>
            </a:rPr>
            <a:t> of flagellated protozoa(Giardia </a:t>
          </a:r>
          <a:r>
            <a:rPr lang="en-US" sz="2200" dirty="0" err="1" smtClean="0">
              <a:latin typeface="Times New Roman" pitchFamily="18" charset="0"/>
              <a:cs typeface="Times New Roman" pitchFamily="18" charset="0"/>
            </a:rPr>
            <a:t>lambalia</a:t>
          </a:r>
          <a:r>
            <a:rPr lang="en-US" sz="2200" dirty="0" smtClean="0">
              <a:latin typeface="Times New Roman" pitchFamily="18" charset="0"/>
              <a:cs typeface="Times New Roman" pitchFamily="18" charset="0"/>
            </a:rPr>
            <a:t>)</a:t>
          </a:r>
        </a:p>
      </dgm:t>
    </dgm:pt>
    <dgm:pt modelId="{925D3A4F-0342-46B1-A327-0F406C008AB3}" type="parTrans" cxnId="{6D45B024-19B8-4F03-A4E9-221AB7D813F9}">
      <dgm:prSet/>
      <dgm:spPr/>
      <dgm:t>
        <a:bodyPr/>
        <a:lstStyle/>
        <a:p>
          <a:endParaRPr lang="en-US" sz="2200"/>
        </a:p>
      </dgm:t>
    </dgm:pt>
    <dgm:pt modelId="{C0249FCA-DFE3-4E56-9CF3-35FF690CAB55}" type="sibTrans" cxnId="{6D45B024-19B8-4F03-A4E9-221AB7D813F9}">
      <dgm:prSet/>
      <dgm:spPr/>
      <dgm:t>
        <a:bodyPr/>
        <a:lstStyle/>
        <a:p>
          <a:endParaRPr lang="en-US" sz="2200"/>
        </a:p>
      </dgm:t>
    </dgm:pt>
    <dgm:pt modelId="{1E0E33E5-6E29-4DD7-BEF0-587E9668A2E1}">
      <dgm:prSet custT="1"/>
      <dgm:spPr/>
      <dgm:t>
        <a:bodyPr/>
        <a:lstStyle/>
        <a:p>
          <a:r>
            <a:rPr lang="en-US" sz="2200" dirty="0" smtClean="0">
              <a:latin typeface="Times New Roman" pitchFamily="18" charset="0"/>
              <a:cs typeface="Times New Roman" pitchFamily="18" charset="0"/>
            </a:rPr>
            <a:t>I-Introduction to protozoa</a:t>
          </a:r>
          <a:endParaRPr lang="en-US" sz="2200" dirty="0">
            <a:latin typeface="Times New Roman" pitchFamily="18" charset="0"/>
            <a:cs typeface="Times New Roman" pitchFamily="18" charset="0"/>
          </a:endParaRPr>
        </a:p>
      </dgm:t>
      <dgm:extLst>
        <a:ext uri="{E40237B7-FDA0-4F09-8148-C483321AD2D9}">
          <dgm14:cNvPr xmlns:dgm14="http://schemas.microsoft.com/office/drawing/2010/diagram" xmlns="" id="0" name="">
            <a:hlinkClick xmlns:r="http://schemas.openxmlformats.org/officeDocument/2006/relationships" r:id="rId1" action="ppaction://hlinksldjump"/>
          </dgm14:cNvPr>
        </a:ext>
      </dgm:extLst>
    </dgm:pt>
    <dgm:pt modelId="{D73F5B65-5B4A-4A90-B847-4CD55AD1C2E3}" type="sibTrans" cxnId="{622BEAC3-F014-4CB9-81BA-8A1F11632EB6}">
      <dgm:prSet/>
      <dgm:spPr/>
      <dgm:t>
        <a:bodyPr/>
        <a:lstStyle/>
        <a:p>
          <a:endParaRPr lang="en-US" sz="2200"/>
        </a:p>
      </dgm:t>
    </dgm:pt>
    <dgm:pt modelId="{ADBC9B75-DB80-4E7D-BBA3-DB528634D5F1}" type="parTrans" cxnId="{622BEAC3-F014-4CB9-81BA-8A1F11632EB6}">
      <dgm:prSet/>
      <dgm:spPr/>
      <dgm:t>
        <a:bodyPr/>
        <a:lstStyle/>
        <a:p>
          <a:endParaRPr lang="en-US" sz="2200"/>
        </a:p>
      </dgm:t>
    </dgm:pt>
    <dgm:pt modelId="{1F3C8ED0-ABBF-4973-A470-1D803A8DCC0A}" type="pres">
      <dgm:prSet presAssocID="{F7517DF7-5252-4BB0-9BA5-EC2FD26D9CE3}" presName="vert0" presStyleCnt="0">
        <dgm:presLayoutVars>
          <dgm:dir/>
          <dgm:animOne val="branch"/>
          <dgm:animLvl val="lvl"/>
        </dgm:presLayoutVars>
      </dgm:prSet>
      <dgm:spPr/>
      <dgm:t>
        <a:bodyPr/>
        <a:lstStyle/>
        <a:p>
          <a:endParaRPr lang="en-US"/>
        </a:p>
      </dgm:t>
    </dgm:pt>
    <dgm:pt modelId="{C83CE68B-B422-4DF2-BB33-9CA6BF324489}" type="pres">
      <dgm:prSet presAssocID="{1E0E33E5-6E29-4DD7-BEF0-587E9668A2E1}" presName="thickLine" presStyleLbl="alignNode1" presStyleIdx="0" presStyleCnt="6"/>
      <dgm:spPr/>
      <dgm:t>
        <a:bodyPr/>
        <a:lstStyle/>
        <a:p>
          <a:endParaRPr lang="en-US"/>
        </a:p>
      </dgm:t>
    </dgm:pt>
    <dgm:pt modelId="{006A1429-B876-45F4-932F-0D3D0401FFBD}" type="pres">
      <dgm:prSet presAssocID="{1E0E33E5-6E29-4DD7-BEF0-587E9668A2E1}" presName="horz1" presStyleCnt="0"/>
      <dgm:spPr/>
      <dgm:t>
        <a:bodyPr/>
        <a:lstStyle/>
        <a:p>
          <a:endParaRPr lang="en-US"/>
        </a:p>
      </dgm:t>
    </dgm:pt>
    <dgm:pt modelId="{44355667-B19D-4D21-AC8E-D1DA88070F27}" type="pres">
      <dgm:prSet presAssocID="{1E0E33E5-6E29-4DD7-BEF0-587E9668A2E1}" presName="tx1" presStyleLbl="revTx" presStyleIdx="0" presStyleCnt="6"/>
      <dgm:spPr/>
      <dgm:t>
        <a:bodyPr/>
        <a:lstStyle/>
        <a:p>
          <a:endParaRPr lang="en-US"/>
        </a:p>
      </dgm:t>
    </dgm:pt>
    <dgm:pt modelId="{14687FF5-B4BF-4A82-B313-56B1B8DAF878}" type="pres">
      <dgm:prSet presAssocID="{1E0E33E5-6E29-4DD7-BEF0-587E9668A2E1}" presName="vert1" presStyleCnt="0"/>
      <dgm:spPr/>
      <dgm:t>
        <a:bodyPr/>
        <a:lstStyle/>
        <a:p>
          <a:endParaRPr lang="en-US"/>
        </a:p>
      </dgm:t>
    </dgm:pt>
    <dgm:pt modelId="{CABFDD0E-83A2-4597-9C4A-A5708887DB51}" type="pres">
      <dgm:prSet presAssocID="{13F5D669-866E-447B-9CB1-277A17B6E7F7}" presName="thickLine" presStyleLbl="alignNode1" presStyleIdx="1" presStyleCnt="6"/>
      <dgm:spPr/>
      <dgm:t>
        <a:bodyPr/>
        <a:lstStyle/>
        <a:p>
          <a:endParaRPr lang="en-US"/>
        </a:p>
      </dgm:t>
    </dgm:pt>
    <dgm:pt modelId="{3D418FB5-281A-4AEE-8134-907271FCBA12}" type="pres">
      <dgm:prSet presAssocID="{13F5D669-866E-447B-9CB1-277A17B6E7F7}" presName="horz1" presStyleCnt="0"/>
      <dgm:spPr/>
      <dgm:t>
        <a:bodyPr/>
        <a:lstStyle/>
        <a:p>
          <a:endParaRPr lang="en-US"/>
        </a:p>
      </dgm:t>
    </dgm:pt>
    <dgm:pt modelId="{BE152DDB-9430-4535-86B9-0B449EA0560C}" type="pres">
      <dgm:prSet presAssocID="{13F5D669-866E-447B-9CB1-277A17B6E7F7}" presName="tx1" presStyleLbl="revTx" presStyleIdx="1" presStyleCnt="6"/>
      <dgm:spPr/>
      <dgm:t>
        <a:bodyPr/>
        <a:lstStyle/>
        <a:p>
          <a:endParaRPr lang="en-US"/>
        </a:p>
      </dgm:t>
    </dgm:pt>
    <dgm:pt modelId="{92919C65-5B6F-433C-B040-C542FE8FB1C9}" type="pres">
      <dgm:prSet presAssocID="{13F5D669-866E-447B-9CB1-277A17B6E7F7}" presName="vert1" presStyleCnt="0"/>
      <dgm:spPr/>
      <dgm:t>
        <a:bodyPr/>
        <a:lstStyle/>
        <a:p>
          <a:endParaRPr lang="en-US"/>
        </a:p>
      </dgm:t>
    </dgm:pt>
    <dgm:pt modelId="{FC8DD84C-AD35-4DB2-9412-7D977BA03612}" type="pres">
      <dgm:prSet presAssocID="{057303CC-A3FE-4A69-B95F-82EEDEDDCAFB}" presName="thickLine" presStyleLbl="alignNode1" presStyleIdx="2" presStyleCnt="6"/>
      <dgm:spPr/>
      <dgm:t>
        <a:bodyPr/>
        <a:lstStyle/>
        <a:p>
          <a:endParaRPr lang="en-US"/>
        </a:p>
      </dgm:t>
    </dgm:pt>
    <dgm:pt modelId="{18B6F976-1600-46E4-88C6-9F501FC94FD7}" type="pres">
      <dgm:prSet presAssocID="{057303CC-A3FE-4A69-B95F-82EEDEDDCAFB}" presName="horz1" presStyleCnt="0"/>
      <dgm:spPr/>
      <dgm:t>
        <a:bodyPr/>
        <a:lstStyle/>
        <a:p>
          <a:endParaRPr lang="en-US"/>
        </a:p>
      </dgm:t>
    </dgm:pt>
    <dgm:pt modelId="{64D8897C-FA2B-4CF1-A0F0-4AFB2BAD73CF}" type="pres">
      <dgm:prSet presAssocID="{057303CC-A3FE-4A69-B95F-82EEDEDDCAFB}" presName="tx1" presStyleLbl="revTx" presStyleIdx="2" presStyleCnt="6"/>
      <dgm:spPr/>
      <dgm:t>
        <a:bodyPr/>
        <a:lstStyle/>
        <a:p>
          <a:endParaRPr lang="en-US"/>
        </a:p>
      </dgm:t>
    </dgm:pt>
    <dgm:pt modelId="{1B94BE58-03D8-4F42-AB03-CB6B31585FE1}" type="pres">
      <dgm:prSet presAssocID="{057303CC-A3FE-4A69-B95F-82EEDEDDCAFB}" presName="vert1" presStyleCnt="0"/>
      <dgm:spPr/>
      <dgm:t>
        <a:bodyPr/>
        <a:lstStyle/>
        <a:p>
          <a:endParaRPr lang="en-US"/>
        </a:p>
      </dgm:t>
    </dgm:pt>
    <dgm:pt modelId="{AC60E07E-8F2A-457F-8DAF-C31264CD44DD}" type="pres">
      <dgm:prSet presAssocID="{E01667C2-DF6C-4C81-BE4D-E4461BBE9935}" presName="thickLine" presStyleLbl="alignNode1" presStyleIdx="3" presStyleCnt="6"/>
      <dgm:spPr/>
      <dgm:t>
        <a:bodyPr/>
        <a:lstStyle/>
        <a:p>
          <a:endParaRPr lang="en-US"/>
        </a:p>
      </dgm:t>
    </dgm:pt>
    <dgm:pt modelId="{0452D3C8-02BF-4E76-A0B5-3D780B52470F}" type="pres">
      <dgm:prSet presAssocID="{E01667C2-DF6C-4C81-BE4D-E4461BBE9935}" presName="horz1" presStyleCnt="0"/>
      <dgm:spPr/>
      <dgm:t>
        <a:bodyPr/>
        <a:lstStyle/>
        <a:p>
          <a:endParaRPr lang="en-US"/>
        </a:p>
      </dgm:t>
    </dgm:pt>
    <dgm:pt modelId="{2484A4AA-5714-4D55-9DEB-9BD80F3C0FC3}" type="pres">
      <dgm:prSet presAssocID="{E01667C2-DF6C-4C81-BE4D-E4461BBE9935}" presName="tx1" presStyleLbl="revTx" presStyleIdx="3" presStyleCnt="6"/>
      <dgm:spPr/>
      <dgm:t>
        <a:bodyPr/>
        <a:lstStyle/>
        <a:p>
          <a:endParaRPr lang="en-US"/>
        </a:p>
      </dgm:t>
    </dgm:pt>
    <dgm:pt modelId="{FD009713-55E8-4176-9E8C-872C13BB821F}" type="pres">
      <dgm:prSet presAssocID="{E01667C2-DF6C-4C81-BE4D-E4461BBE9935}" presName="vert1" presStyleCnt="0"/>
      <dgm:spPr/>
      <dgm:t>
        <a:bodyPr/>
        <a:lstStyle/>
        <a:p>
          <a:endParaRPr lang="en-US"/>
        </a:p>
      </dgm:t>
    </dgm:pt>
    <dgm:pt modelId="{337A5D1D-A039-492A-82B8-C71A4FBEF339}" type="pres">
      <dgm:prSet presAssocID="{485146D7-1D03-45D5-B3D5-449C3B534193}" presName="thickLine" presStyleLbl="alignNode1" presStyleIdx="4" presStyleCnt="6"/>
      <dgm:spPr/>
      <dgm:t>
        <a:bodyPr/>
        <a:lstStyle/>
        <a:p>
          <a:endParaRPr lang="en-US"/>
        </a:p>
      </dgm:t>
    </dgm:pt>
    <dgm:pt modelId="{403DCA61-B430-4F4B-B28E-ADEA0B39F92D}" type="pres">
      <dgm:prSet presAssocID="{485146D7-1D03-45D5-B3D5-449C3B534193}" presName="horz1" presStyleCnt="0"/>
      <dgm:spPr/>
    </dgm:pt>
    <dgm:pt modelId="{2D4EB8FD-4E38-445F-B478-D21012EC69B4}" type="pres">
      <dgm:prSet presAssocID="{485146D7-1D03-45D5-B3D5-449C3B534193}" presName="tx1" presStyleLbl="revTx" presStyleIdx="4" presStyleCnt="6"/>
      <dgm:spPr/>
      <dgm:t>
        <a:bodyPr/>
        <a:lstStyle/>
        <a:p>
          <a:endParaRPr lang="en-US"/>
        </a:p>
      </dgm:t>
    </dgm:pt>
    <dgm:pt modelId="{B3449363-29B4-4C84-84EA-453E05155114}" type="pres">
      <dgm:prSet presAssocID="{485146D7-1D03-45D5-B3D5-449C3B534193}" presName="vert1" presStyleCnt="0"/>
      <dgm:spPr/>
    </dgm:pt>
    <dgm:pt modelId="{54ED72BA-0A7A-4B0E-A287-1B39BDCA4BB4}" type="pres">
      <dgm:prSet presAssocID="{B5DB8C06-8A19-4A5E-A7C4-9D8F1FF0584F}" presName="thickLine" presStyleLbl="alignNode1" presStyleIdx="5" presStyleCnt="6"/>
      <dgm:spPr/>
      <dgm:t>
        <a:bodyPr/>
        <a:lstStyle/>
        <a:p>
          <a:endParaRPr lang="en-US"/>
        </a:p>
      </dgm:t>
    </dgm:pt>
    <dgm:pt modelId="{F3E104A1-74A1-4221-ABA2-5F37EA63C10C}" type="pres">
      <dgm:prSet presAssocID="{B5DB8C06-8A19-4A5E-A7C4-9D8F1FF0584F}" presName="horz1" presStyleCnt="0"/>
      <dgm:spPr/>
      <dgm:t>
        <a:bodyPr/>
        <a:lstStyle/>
        <a:p>
          <a:endParaRPr lang="en-US"/>
        </a:p>
      </dgm:t>
    </dgm:pt>
    <dgm:pt modelId="{26311C6E-6680-42DE-8114-350A645C7630}" type="pres">
      <dgm:prSet presAssocID="{B5DB8C06-8A19-4A5E-A7C4-9D8F1FF0584F}" presName="tx1" presStyleLbl="revTx" presStyleIdx="5" presStyleCnt="6"/>
      <dgm:spPr/>
      <dgm:t>
        <a:bodyPr/>
        <a:lstStyle/>
        <a:p>
          <a:endParaRPr lang="en-US"/>
        </a:p>
      </dgm:t>
    </dgm:pt>
    <dgm:pt modelId="{85CB7D77-A3A5-4238-A941-5DB55BC85BAE}" type="pres">
      <dgm:prSet presAssocID="{B5DB8C06-8A19-4A5E-A7C4-9D8F1FF0584F}" presName="vert1" presStyleCnt="0"/>
      <dgm:spPr/>
      <dgm:t>
        <a:bodyPr/>
        <a:lstStyle/>
        <a:p>
          <a:endParaRPr lang="en-US"/>
        </a:p>
      </dgm:t>
    </dgm:pt>
  </dgm:ptLst>
  <dgm:cxnLst>
    <dgm:cxn modelId="{CB86ACA7-9857-4D41-866A-8C2966BFE970}" type="presOf" srcId="{13F5D669-866E-447B-9CB1-277A17B6E7F7}" destId="{BE152DDB-9430-4535-86B9-0B449EA0560C}" srcOrd="0" destOrd="0" presId="urn:microsoft.com/office/officeart/2008/layout/LinedList"/>
    <dgm:cxn modelId="{31160A50-B480-40B8-B982-02590CD61D44}" type="presOf" srcId="{F7517DF7-5252-4BB0-9BA5-EC2FD26D9CE3}" destId="{1F3C8ED0-ABBF-4973-A470-1D803A8DCC0A}" srcOrd="0" destOrd="0" presId="urn:microsoft.com/office/officeart/2008/layout/LinedList"/>
    <dgm:cxn modelId="{B29EC2D2-4E2D-4B8F-A404-E1F909CF74A4}" srcId="{F7517DF7-5252-4BB0-9BA5-EC2FD26D9CE3}" destId="{13F5D669-866E-447B-9CB1-277A17B6E7F7}" srcOrd="1" destOrd="0" parTransId="{7F1F012E-1EE2-4535-9B29-41785E11324A}" sibTransId="{A77C7757-4073-4907-9887-FEC99C741D01}"/>
    <dgm:cxn modelId="{611E8C0E-79E6-4E01-9C7D-E4DF502AE182}" type="presOf" srcId="{E01667C2-DF6C-4C81-BE4D-E4461BBE9935}" destId="{2484A4AA-5714-4D55-9DEB-9BD80F3C0FC3}" srcOrd="0" destOrd="0" presId="urn:microsoft.com/office/officeart/2008/layout/LinedList"/>
    <dgm:cxn modelId="{E3B3DAD8-8BDB-4A0C-A350-C982C88073A8}" type="presOf" srcId="{485146D7-1D03-45D5-B3D5-449C3B534193}" destId="{2D4EB8FD-4E38-445F-B478-D21012EC69B4}" srcOrd="0" destOrd="0" presId="urn:microsoft.com/office/officeart/2008/layout/LinedList"/>
    <dgm:cxn modelId="{E5165293-0478-441F-94D5-CA0D66B6C031}" srcId="{F7517DF7-5252-4BB0-9BA5-EC2FD26D9CE3}" destId="{057303CC-A3FE-4A69-B95F-82EEDEDDCAFB}" srcOrd="2" destOrd="0" parTransId="{DC840822-5AE8-415C-B125-99F8746453B4}" sibTransId="{A45FB779-F534-4159-BD19-D3ED9BC3E909}"/>
    <dgm:cxn modelId="{6D45B024-19B8-4F03-A4E9-221AB7D813F9}" srcId="{F7517DF7-5252-4BB0-9BA5-EC2FD26D9CE3}" destId="{485146D7-1D03-45D5-B3D5-449C3B534193}" srcOrd="4" destOrd="0" parTransId="{925D3A4F-0342-46B1-A327-0F406C008AB3}" sibTransId="{C0249FCA-DFE3-4E56-9CF3-35FF690CAB55}"/>
    <dgm:cxn modelId="{011CD316-30F0-49A1-8BCB-99B79858AF12}" type="presOf" srcId="{1E0E33E5-6E29-4DD7-BEF0-587E9668A2E1}" destId="{44355667-B19D-4D21-AC8E-D1DA88070F27}" srcOrd="0" destOrd="0" presId="urn:microsoft.com/office/officeart/2008/layout/LinedList"/>
    <dgm:cxn modelId="{E94EAA2E-92E4-4357-A084-52633A4E3672}" type="presOf" srcId="{B5DB8C06-8A19-4A5E-A7C4-9D8F1FF0584F}" destId="{26311C6E-6680-42DE-8114-350A645C7630}" srcOrd="0" destOrd="0" presId="urn:microsoft.com/office/officeart/2008/layout/LinedList"/>
    <dgm:cxn modelId="{E25826C0-19F9-48B4-9A1E-7153C5F6AE48}" type="presOf" srcId="{057303CC-A3FE-4A69-B95F-82EEDEDDCAFB}" destId="{64D8897C-FA2B-4CF1-A0F0-4AFB2BAD73CF}" srcOrd="0" destOrd="0" presId="urn:microsoft.com/office/officeart/2008/layout/LinedList"/>
    <dgm:cxn modelId="{730CB2D7-3DA2-4890-977A-6D54171D4F82}" srcId="{F7517DF7-5252-4BB0-9BA5-EC2FD26D9CE3}" destId="{E01667C2-DF6C-4C81-BE4D-E4461BBE9935}" srcOrd="3" destOrd="0" parTransId="{91AE5DB9-A445-48FF-9474-E078BDBBF611}" sibTransId="{2A03871A-0A6E-49E5-B9F6-D9D1E0C39774}"/>
    <dgm:cxn modelId="{8B1F46A4-D5B4-42C2-9B56-A71402A6FD4F}" srcId="{F7517DF7-5252-4BB0-9BA5-EC2FD26D9CE3}" destId="{B5DB8C06-8A19-4A5E-A7C4-9D8F1FF0584F}" srcOrd="5" destOrd="0" parTransId="{DACC585A-E697-4EF7-93D8-42261EE5C910}" sibTransId="{2D89C7A5-B20E-44C5-9D4A-AC93136B30CA}"/>
    <dgm:cxn modelId="{622BEAC3-F014-4CB9-81BA-8A1F11632EB6}" srcId="{F7517DF7-5252-4BB0-9BA5-EC2FD26D9CE3}" destId="{1E0E33E5-6E29-4DD7-BEF0-587E9668A2E1}" srcOrd="0" destOrd="0" parTransId="{ADBC9B75-DB80-4E7D-BBA3-DB528634D5F1}" sibTransId="{D73F5B65-5B4A-4A90-B847-4CD55AD1C2E3}"/>
    <dgm:cxn modelId="{05BDBF29-7942-4178-9B09-F662528814C1}" type="presParOf" srcId="{1F3C8ED0-ABBF-4973-A470-1D803A8DCC0A}" destId="{C83CE68B-B422-4DF2-BB33-9CA6BF324489}" srcOrd="0" destOrd="0" presId="urn:microsoft.com/office/officeart/2008/layout/LinedList"/>
    <dgm:cxn modelId="{F71E6349-911E-4999-8641-C7F50DA9B1EA}" type="presParOf" srcId="{1F3C8ED0-ABBF-4973-A470-1D803A8DCC0A}" destId="{006A1429-B876-45F4-932F-0D3D0401FFBD}" srcOrd="1" destOrd="0" presId="urn:microsoft.com/office/officeart/2008/layout/LinedList"/>
    <dgm:cxn modelId="{F205A0AB-1CE4-4E67-A9CB-F3802F37F79E}" type="presParOf" srcId="{006A1429-B876-45F4-932F-0D3D0401FFBD}" destId="{44355667-B19D-4D21-AC8E-D1DA88070F27}" srcOrd="0" destOrd="0" presId="urn:microsoft.com/office/officeart/2008/layout/LinedList"/>
    <dgm:cxn modelId="{243F2E6F-0E2C-4574-BE8F-F280C39D18F8}" type="presParOf" srcId="{006A1429-B876-45F4-932F-0D3D0401FFBD}" destId="{14687FF5-B4BF-4A82-B313-56B1B8DAF878}" srcOrd="1" destOrd="0" presId="urn:microsoft.com/office/officeart/2008/layout/LinedList"/>
    <dgm:cxn modelId="{6287BF58-18D1-4D6F-A000-668EBDFCEB5A}" type="presParOf" srcId="{1F3C8ED0-ABBF-4973-A470-1D803A8DCC0A}" destId="{CABFDD0E-83A2-4597-9C4A-A5708887DB51}" srcOrd="2" destOrd="0" presId="urn:microsoft.com/office/officeart/2008/layout/LinedList"/>
    <dgm:cxn modelId="{E6845FF3-70E5-41BB-B9B6-F57926AA9686}" type="presParOf" srcId="{1F3C8ED0-ABBF-4973-A470-1D803A8DCC0A}" destId="{3D418FB5-281A-4AEE-8134-907271FCBA12}" srcOrd="3" destOrd="0" presId="urn:microsoft.com/office/officeart/2008/layout/LinedList"/>
    <dgm:cxn modelId="{836C6B3B-D10F-4053-A9F5-DCB866BBC457}" type="presParOf" srcId="{3D418FB5-281A-4AEE-8134-907271FCBA12}" destId="{BE152DDB-9430-4535-86B9-0B449EA0560C}" srcOrd="0" destOrd="0" presId="urn:microsoft.com/office/officeart/2008/layout/LinedList"/>
    <dgm:cxn modelId="{C01A8797-44D5-4BBE-A388-11AB0C0C3D7C}" type="presParOf" srcId="{3D418FB5-281A-4AEE-8134-907271FCBA12}" destId="{92919C65-5B6F-433C-B040-C542FE8FB1C9}" srcOrd="1" destOrd="0" presId="urn:microsoft.com/office/officeart/2008/layout/LinedList"/>
    <dgm:cxn modelId="{1DFEA821-7D6F-4B10-B42B-A39D9A6B5C38}" type="presParOf" srcId="{1F3C8ED0-ABBF-4973-A470-1D803A8DCC0A}" destId="{FC8DD84C-AD35-4DB2-9412-7D977BA03612}" srcOrd="4" destOrd="0" presId="urn:microsoft.com/office/officeart/2008/layout/LinedList"/>
    <dgm:cxn modelId="{5CC4C791-B847-455D-A71A-E6B4486C2D47}" type="presParOf" srcId="{1F3C8ED0-ABBF-4973-A470-1D803A8DCC0A}" destId="{18B6F976-1600-46E4-88C6-9F501FC94FD7}" srcOrd="5" destOrd="0" presId="urn:microsoft.com/office/officeart/2008/layout/LinedList"/>
    <dgm:cxn modelId="{522C72D1-C117-4A81-8CA4-FFE30313C4D2}" type="presParOf" srcId="{18B6F976-1600-46E4-88C6-9F501FC94FD7}" destId="{64D8897C-FA2B-4CF1-A0F0-4AFB2BAD73CF}" srcOrd="0" destOrd="0" presId="urn:microsoft.com/office/officeart/2008/layout/LinedList"/>
    <dgm:cxn modelId="{13B08A82-0C91-46F9-9A97-F71A0FA67B1E}" type="presParOf" srcId="{18B6F976-1600-46E4-88C6-9F501FC94FD7}" destId="{1B94BE58-03D8-4F42-AB03-CB6B31585FE1}" srcOrd="1" destOrd="0" presId="urn:microsoft.com/office/officeart/2008/layout/LinedList"/>
    <dgm:cxn modelId="{EBC5B143-1B02-452B-8D0D-0C90EDD65023}" type="presParOf" srcId="{1F3C8ED0-ABBF-4973-A470-1D803A8DCC0A}" destId="{AC60E07E-8F2A-457F-8DAF-C31264CD44DD}" srcOrd="6" destOrd="0" presId="urn:microsoft.com/office/officeart/2008/layout/LinedList"/>
    <dgm:cxn modelId="{EDF44FFF-40ED-4838-8628-8B9B29E04032}" type="presParOf" srcId="{1F3C8ED0-ABBF-4973-A470-1D803A8DCC0A}" destId="{0452D3C8-02BF-4E76-A0B5-3D780B52470F}" srcOrd="7" destOrd="0" presId="urn:microsoft.com/office/officeart/2008/layout/LinedList"/>
    <dgm:cxn modelId="{849E956E-A38E-4014-BC55-EF1B896C6C2E}" type="presParOf" srcId="{0452D3C8-02BF-4E76-A0B5-3D780B52470F}" destId="{2484A4AA-5714-4D55-9DEB-9BD80F3C0FC3}" srcOrd="0" destOrd="0" presId="urn:microsoft.com/office/officeart/2008/layout/LinedList"/>
    <dgm:cxn modelId="{44EB6270-3546-42A6-B38C-1297574EB2D3}" type="presParOf" srcId="{0452D3C8-02BF-4E76-A0B5-3D780B52470F}" destId="{FD009713-55E8-4176-9E8C-872C13BB821F}" srcOrd="1" destOrd="0" presId="urn:microsoft.com/office/officeart/2008/layout/LinedList"/>
    <dgm:cxn modelId="{FE6D16E2-1E94-4B52-9EEE-C46D6EF1D62D}" type="presParOf" srcId="{1F3C8ED0-ABBF-4973-A470-1D803A8DCC0A}" destId="{337A5D1D-A039-492A-82B8-C71A4FBEF339}" srcOrd="8" destOrd="0" presId="urn:microsoft.com/office/officeart/2008/layout/LinedList"/>
    <dgm:cxn modelId="{415AC5C9-3E0A-4600-A953-19C845447684}" type="presParOf" srcId="{1F3C8ED0-ABBF-4973-A470-1D803A8DCC0A}" destId="{403DCA61-B430-4F4B-B28E-ADEA0B39F92D}" srcOrd="9" destOrd="0" presId="urn:microsoft.com/office/officeart/2008/layout/LinedList"/>
    <dgm:cxn modelId="{9B312A25-2EE1-4A1E-ABA6-83AF88C4D48F}" type="presParOf" srcId="{403DCA61-B430-4F4B-B28E-ADEA0B39F92D}" destId="{2D4EB8FD-4E38-445F-B478-D21012EC69B4}" srcOrd="0" destOrd="0" presId="urn:microsoft.com/office/officeart/2008/layout/LinedList"/>
    <dgm:cxn modelId="{ABD9E61A-5845-433A-B44E-5C45C9CF4403}" type="presParOf" srcId="{403DCA61-B430-4F4B-B28E-ADEA0B39F92D}" destId="{B3449363-29B4-4C84-84EA-453E05155114}" srcOrd="1" destOrd="0" presId="urn:microsoft.com/office/officeart/2008/layout/LinedList"/>
    <dgm:cxn modelId="{A7359FEB-FC11-494C-BDEF-9E88770F9E7A}" type="presParOf" srcId="{1F3C8ED0-ABBF-4973-A470-1D803A8DCC0A}" destId="{54ED72BA-0A7A-4B0E-A287-1B39BDCA4BB4}" srcOrd="10" destOrd="0" presId="urn:microsoft.com/office/officeart/2008/layout/LinedList"/>
    <dgm:cxn modelId="{292CC627-F399-489E-8267-D99C71EE04E9}" type="presParOf" srcId="{1F3C8ED0-ABBF-4973-A470-1D803A8DCC0A}" destId="{F3E104A1-74A1-4221-ABA2-5F37EA63C10C}" srcOrd="11" destOrd="0" presId="urn:microsoft.com/office/officeart/2008/layout/LinedList"/>
    <dgm:cxn modelId="{B85B9776-108F-4FFA-BE7E-33A361F864AE}" type="presParOf" srcId="{F3E104A1-74A1-4221-ABA2-5F37EA63C10C}" destId="{26311C6E-6680-42DE-8114-350A645C7630}" srcOrd="0" destOrd="0" presId="urn:microsoft.com/office/officeart/2008/layout/LinedList"/>
    <dgm:cxn modelId="{81D28D06-C6E2-472D-82C6-78AB8D12CC04}" type="presParOf" srcId="{F3E104A1-74A1-4221-ABA2-5F37EA63C10C}" destId="{85CB7D77-A3A5-4238-A941-5DB55BC85BAE}" srcOrd="1" destOrd="0" presId="urn:microsoft.com/office/officeart/2008/layout/LinedList"/>
  </dgm:cxnLst>
  <dgm:bg/>
  <dgm:whole/>
  <dgm:extLst>
    <a:ext uri="http://schemas.microsoft.com/office/drawing/2008/diagram">
      <dsp:dataModelExt xmlns:dsp="http://schemas.microsoft.com/office/drawing/2008/diagram" xmlns="" relId="rId9" minVer="http://schemas.openxmlformats.org/drawingml/2006/diagram"/>
    </a:ext>
    <a:ext uri="{C62137D5-CB1D-491B-B009-E17868A290BF}">
      <dgm14:recolorImg xmlns:dgm14="http://schemas.microsoft.com/office/drawing/2010/diagram" xmlns=""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D934B3-88F3-4B30-BC09-F1F3F445114C}">
      <dsp:nvSpPr>
        <dsp:cNvPr id="0" name=""/>
        <dsp:cNvSpPr/>
      </dsp:nvSpPr>
      <dsp:spPr>
        <a:xfrm>
          <a:off x="304806" y="0"/>
          <a:ext cx="1416737" cy="850042"/>
        </a:xfrm>
        <a:prstGeom prst="roundRect">
          <a:avLst>
            <a:gd name="adj" fmla="val 1000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lang="en-US" sz="1900" kern="1200" dirty="0" smtClean="0"/>
            <a:t>Start</a:t>
          </a:r>
          <a:endParaRPr lang="en-US" sz="1900" kern="1200" dirty="0"/>
        </a:p>
      </dsp:txBody>
      <dsp:txXfrm>
        <a:off x="329703" y="24897"/>
        <a:ext cx="1366943" cy="800248"/>
      </dsp:txXfrm>
    </dsp:sp>
    <dsp:sp modelId="{F10AA65D-F50E-4FEB-B4F7-549CFFA2C46A}">
      <dsp:nvSpPr>
        <dsp:cNvPr id="0" name=""/>
        <dsp:cNvSpPr/>
      </dsp:nvSpPr>
      <dsp:spPr>
        <a:xfrm rot="4465">
          <a:off x="1845606" y="250621"/>
          <a:ext cx="298876" cy="351350"/>
        </a:xfrm>
        <a:prstGeom prst="rightArrow">
          <a:avLst>
            <a:gd name="adj1" fmla="val 60000"/>
            <a:gd name="adj2" fmla="val 50000"/>
          </a:avLst>
        </a:prstGeom>
        <a:solidFill>
          <a:schemeClr val="accent2">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p>
      </dsp:txBody>
      <dsp:txXfrm>
        <a:off x="1845606" y="320833"/>
        <a:ext cx="209213" cy="210810"/>
      </dsp:txXfrm>
    </dsp:sp>
    <dsp:sp modelId="{8429883E-1615-4D5E-A510-C76F8FABD9B8}">
      <dsp:nvSpPr>
        <dsp:cNvPr id="0" name=""/>
        <dsp:cNvSpPr/>
      </dsp:nvSpPr>
      <dsp:spPr>
        <a:xfrm>
          <a:off x="2285462" y="2572"/>
          <a:ext cx="1416737" cy="850042"/>
        </a:xfrm>
        <a:prstGeom prst="roundRect">
          <a:avLst>
            <a:gd name="adj" fmla="val 1000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sp3d extrusionH="28000" prstMaterial="matte"/>
        </a:bodyPr>
        <a:lstStyle/>
        <a:p>
          <a:pPr lvl="0" algn="ctr" defTabSz="800100">
            <a:lnSpc>
              <a:spcPct val="90000"/>
            </a:lnSpc>
            <a:spcBef>
              <a:spcPct val="0"/>
            </a:spcBef>
            <a:spcAft>
              <a:spcPct val="35000"/>
            </a:spcAft>
          </a:pPr>
          <a:r>
            <a:rPr lang="en-US" sz="1800" kern="1200" dirty="0" smtClean="0">
              <a:latin typeface="Times New Roman" pitchFamily="18" charset="0"/>
              <a:cs typeface="Times New Roman" pitchFamily="18" charset="0"/>
            </a:rPr>
            <a:t>Instructions</a:t>
          </a:r>
          <a:endParaRPr lang="en-US" sz="1800" kern="1200" dirty="0">
            <a:latin typeface="Times New Roman" pitchFamily="18" charset="0"/>
            <a:cs typeface="Times New Roman" pitchFamily="18" charset="0"/>
          </a:endParaRPr>
        </a:p>
      </dsp:txBody>
      <dsp:txXfrm>
        <a:off x="2310359" y="27469"/>
        <a:ext cx="1366943" cy="800248"/>
      </dsp:txXfrm>
    </dsp:sp>
    <dsp:sp modelId="{7359C6CE-D6B7-44E3-A9DA-89442360453D}">
      <dsp:nvSpPr>
        <dsp:cNvPr id="0" name=""/>
        <dsp:cNvSpPr/>
      </dsp:nvSpPr>
      <dsp:spPr>
        <a:xfrm>
          <a:off x="3826872" y="251918"/>
          <a:ext cx="300348" cy="351350"/>
        </a:xfrm>
        <a:prstGeom prst="rightArrow">
          <a:avLst>
            <a:gd name="adj1" fmla="val 60000"/>
            <a:gd name="adj2" fmla="val 50000"/>
          </a:avLst>
        </a:prstGeom>
        <a:solidFill>
          <a:schemeClr val="accent3">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latin typeface="Times New Roman" pitchFamily="18" charset="0"/>
            <a:cs typeface="Times New Roman" pitchFamily="18" charset="0"/>
          </a:endParaRPr>
        </a:p>
      </dsp:txBody>
      <dsp:txXfrm>
        <a:off x="3826872" y="322188"/>
        <a:ext cx="210244" cy="210810"/>
      </dsp:txXfrm>
    </dsp:sp>
    <dsp:sp modelId="{D65E96F0-2B24-4356-92D3-FE237705E501}">
      <dsp:nvSpPr>
        <dsp:cNvPr id="0" name=""/>
        <dsp:cNvSpPr/>
      </dsp:nvSpPr>
      <dsp:spPr>
        <a:xfrm>
          <a:off x="4268895" y="2572"/>
          <a:ext cx="1416737" cy="850042"/>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lang="en-US" sz="1900" kern="1200" dirty="0" smtClean="0"/>
            <a:t>Introduction</a:t>
          </a:r>
          <a:endParaRPr lang="en-US" sz="1900" kern="1200" dirty="0"/>
        </a:p>
      </dsp:txBody>
      <dsp:txXfrm>
        <a:off x="4293792" y="27469"/>
        <a:ext cx="1366943" cy="800248"/>
      </dsp:txXfrm>
    </dsp:sp>
    <dsp:sp modelId="{79C2CD1D-DAE1-4FA3-BD42-EECD76321DD9}">
      <dsp:nvSpPr>
        <dsp:cNvPr id="0" name=""/>
        <dsp:cNvSpPr/>
      </dsp:nvSpPr>
      <dsp:spPr>
        <a:xfrm>
          <a:off x="5810305" y="251918"/>
          <a:ext cx="300348" cy="351350"/>
        </a:xfrm>
        <a:prstGeom prst="rightArrow">
          <a:avLst>
            <a:gd name="adj1" fmla="val 60000"/>
            <a:gd name="adj2" fmla="val 50000"/>
          </a:avLst>
        </a:prstGeom>
        <a:solidFill>
          <a:schemeClr val="accent4">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p>
      </dsp:txBody>
      <dsp:txXfrm>
        <a:off x="5810305" y="322188"/>
        <a:ext cx="210244" cy="210810"/>
      </dsp:txXfrm>
    </dsp:sp>
    <dsp:sp modelId="{02AF74BA-EC86-4E1D-BBC6-12E20BE0EE72}">
      <dsp:nvSpPr>
        <dsp:cNvPr id="0" name=""/>
        <dsp:cNvSpPr/>
      </dsp:nvSpPr>
      <dsp:spPr>
        <a:xfrm>
          <a:off x="6252327" y="2572"/>
          <a:ext cx="1416737" cy="850042"/>
        </a:xfrm>
        <a:prstGeom prst="roundRect">
          <a:avLst>
            <a:gd name="adj" fmla="val 1000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2390" tIns="72390" rIns="72390" bIns="72390" numCol="1" spcCol="1270" anchor="ctr" anchorCtr="0">
          <a:noAutofit/>
          <a:sp3d extrusionH="28000" prstMaterial="matte"/>
        </a:bodyPr>
        <a:lstStyle/>
        <a:p>
          <a:pPr lvl="0" algn="ctr" defTabSz="844550">
            <a:lnSpc>
              <a:spcPct val="90000"/>
            </a:lnSpc>
            <a:spcBef>
              <a:spcPct val="0"/>
            </a:spcBef>
            <a:spcAft>
              <a:spcPct val="35000"/>
            </a:spcAft>
          </a:pPr>
          <a:r>
            <a:rPr lang="en-US" sz="1900" kern="1200" dirty="0" smtClean="0"/>
            <a:t>Course topics</a:t>
          </a:r>
          <a:endParaRPr lang="en-US" sz="1900" kern="1200" dirty="0"/>
        </a:p>
      </dsp:txBody>
      <dsp:txXfrm>
        <a:off x="6277224" y="27469"/>
        <a:ext cx="1366943" cy="800248"/>
      </dsp:txXfrm>
    </dsp:sp>
    <dsp:sp modelId="{D5B56773-15AA-4569-97DD-681B947B69E9}">
      <dsp:nvSpPr>
        <dsp:cNvPr id="0" name=""/>
        <dsp:cNvSpPr/>
      </dsp:nvSpPr>
      <dsp:spPr>
        <a:xfrm rot="5392273">
          <a:off x="6805075" y="964686"/>
          <a:ext cx="314446" cy="351350"/>
        </a:xfrm>
        <a:prstGeom prst="rightArrow">
          <a:avLst>
            <a:gd name="adj1" fmla="val 60000"/>
            <a:gd name="adj2" fmla="val 50000"/>
          </a:avLst>
        </a:prstGeom>
        <a:solidFill>
          <a:schemeClr val="accent5">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p>
      </dsp:txBody>
      <dsp:txXfrm rot="-5400000">
        <a:off x="6856787" y="983138"/>
        <a:ext cx="210810" cy="220112"/>
      </dsp:txXfrm>
    </dsp:sp>
    <dsp:sp modelId="{F13B5E5B-1E71-42F5-8ABA-48B69A63D835}">
      <dsp:nvSpPr>
        <dsp:cNvPr id="0" name=""/>
        <dsp:cNvSpPr/>
      </dsp:nvSpPr>
      <dsp:spPr>
        <a:xfrm>
          <a:off x="6255571" y="1445907"/>
          <a:ext cx="1416737" cy="850042"/>
        </a:xfrm>
        <a:prstGeom prst="roundRect">
          <a:avLst>
            <a:gd name="adj" fmla="val 10000"/>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sp3d extrusionH="28000" prstMaterial="matte"/>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Mind Map</a:t>
          </a:r>
          <a:endParaRPr lang="en-US" sz="2000" kern="1200" dirty="0">
            <a:latin typeface="Times New Roman" pitchFamily="18" charset="0"/>
            <a:cs typeface="Times New Roman" pitchFamily="18" charset="0"/>
          </a:endParaRPr>
        </a:p>
      </dsp:txBody>
      <dsp:txXfrm>
        <a:off x="6280468" y="1470804"/>
        <a:ext cx="1366943" cy="800248"/>
      </dsp:txXfrm>
    </dsp:sp>
    <dsp:sp modelId="{3213F7DF-7FE8-46E6-B1AA-DA6D612B8847}">
      <dsp:nvSpPr>
        <dsp:cNvPr id="0" name=""/>
        <dsp:cNvSpPr/>
      </dsp:nvSpPr>
      <dsp:spPr>
        <a:xfrm rot="10846022">
          <a:off x="5828103" y="1682069"/>
          <a:ext cx="302094" cy="351350"/>
        </a:xfrm>
        <a:prstGeom prst="rightArrow">
          <a:avLst>
            <a:gd name="adj1" fmla="val 60000"/>
            <a:gd name="adj2" fmla="val 50000"/>
          </a:avLst>
        </a:prstGeom>
        <a:solidFill>
          <a:schemeClr val="accent6">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latin typeface="Times New Roman" pitchFamily="18" charset="0"/>
            <a:cs typeface="Times New Roman" pitchFamily="18" charset="0"/>
          </a:endParaRPr>
        </a:p>
      </dsp:txBody>
      <dsp:txXfrm rot="10800000">
        <a:off x="5918727" y="1752946"/>
        <a:ext cx="211466" cy="210810"/>
      </dsp:txXfrm>
    </dsp:sp>
    <dsp:sp modelId="{D991E8D8-9779-448D-9E4C-D9DE66DAEF68}">
      <dsp:nvSpPr>
        <dsp:cNvPr id="0" name=""/>
        <dsp:cNvSpPr/>
      </dsp:nvSpPr>
      <dsp:spPr>
        <a:xfrm>
          <a:off x="4268895" y="1419309"/>
          <a:ext cx="1416737" cy="850042"/>
        </a:xfrm>
        <a:prstGeom prst="roundRect">
          <a:avLst>
            <a:gd name="adj" fmla="val 1000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sp3d extrusionH="28000" prstMaterial="matte"/>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Help</a:t>
          </a:r>
          <a:endParaRPr lang="en-US" sz="2000" kern="1200" dirty="0">
            <a:latin typeface="Times New Roman" pitchFamily="18" charset="0"/>
            <a:cs typeface="Times New Roman" pitchFamily="18" charset="0"/>
          </a:endParaRPr>
        </a:p>
      </dsp:txBody>
      <dsp:txXfrm>
        <a:off x="4293792" y="1444206"/>
        <a:ext cx="1366943" cy="800248"/>
      </dsp:txXfrm>
    </dsp:sp>
    <dsp:sp modelId="{13796136-FEAB-401C-B852-1C570473AE39}">
      <dsp:nvSpPr>
        <dsp:cNvPr id="0" name=""/>
        <dsp:cNvSpPr/>
      </dsp:nvSpPr>
      <dsp:spPr>
        <a:xfrm rot="10800000">
          <a:off x="3843873" y="1668655"/>
          <a:ext cx="300348" cy="351350"/>
        </a:xfrm>
        <a:prstGeom prst="rightArrow">
          <a:avLst>
            <a:gd name="adj1" fmla="val 60000"/>
            <a:gd name="adj2" fmla="val 50000"/>
          </a:avLst>
        </a:prstGeom>
        <a:solidFill>
          <a:schemeClr val="accent2">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latin typeface="Times New Roman" pitchFamily="18" charset="0"/>
            <a:cs typeface="Times New Roman" pitchFamily="18" charset="0"/>
          </a:endParaRPr>
        </a:p>
      </dsp:txBody>
      <dsp:txXfrm rot="10800000">
        <a:off x="3933977" y="1738925"/>
        <a:ext cx="210244" cy="210810"/>
      </dsp:txXfrm>
    </dsp:sp>
    <dsp:sp modelId="{B8CE98DA-7440-4759-94B1-D60B7CD5247F}">
      <dsp:nvSpPr>
        <dsp:cNvPr id="0" name=""/>
        <dsp:cNvSpPr/>
      </dsp:nvSpPr>
      <dsp:spPr>
        <a:xfrm>
          <a:off x="2285462" y="1419309"/>
          <a:ext cx="1416737" cy="850042"/>
        </a:xfrm>
        <a:prstGeom prst="roundRect">
          <a:avLst>
            <a:gd name="adj" fmla="val 1000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sp3d extrusionH="28000" prstMaterial="matte"/>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Preface</a:t>
          </a:r>
          <a:endParaRPr lang="en-US" sz="2000" kern="1200" dirty="0">
            <a:latin typeface="Times New Roman" pitchFamily="18" charset="0"/>
            <a:cs typeface="Times New Roman" pitchFamily="18" charset="0"/>
          </a:endParaRPr>
        </a:p>
      </dsp:txBody>
      <dsp:txXfrm>
        <a:off x="2310359" y="1444206"/>
        <a:ext cx="1366943" cy="800248"/>
      </dsp:txXfrm>
    </dsp:sp>
    <dsp:sp modelId="{8DD53EC3-40CD-465E-8514-DA1A0A2B2FC3}">
      <dsp:nvSpPr>
        <dsp:cNvPr id="0" name=""/>
        <dsp:cNvSpPr/>
      </dsp:nvSpPr>
      <dsp:spPr>
        <a:xfrm rot="10800000">
          <a:off x="1860441" y="1668655"/>
          <a:ext cx="300348" cy="351350"/>
        </a:xfrm>
        <a:prstGeom prst="rightArrow">
          <a:avLst>
            <a:gd name="adj1" fmla="val 60000"/>
            <a:gd name="adj2" fmla="val 50000"/>
          </a:avLst>
        </a:prstGeom>
        <a:solidFill>
          <a:schemeClr val="accent3">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latin typeface="Times New Roman" pitchFamily="18" charset="0"/>
            <a:cs typeface="Times New Roman" pitchFamily="18" charset="0"/>
          </a:endParaRPr>
        </a:p>
      </dsp:txBody>
      <dsp:txXfrm rot="10800000">
        <a:off x="1950545" y="1738925"/>
        <a:ext cx="210244" cy="210810"/>
      </dsp:txXfrm>
    </dsp:sp>
    <dsp:sp modelId="{D183FAB3-750C-4A80-A189-3AAF52407A22}">
      <dsp:nvSpPr>
        <dsp:cNvPr id="0" name=""/>
        <dsp:cNvSpPr/>
      </dsp:nvSpPr>
      <dsp:spPr>
        <a:xfrm>
          <a:off x="302029" y="1419309"/>
          <a:ext cx="1416737" cy="850042"/>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sp3d extrusionH="28000" prstMaterial="matte"/>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Index</a:t>
          </a:r>
          <a:endParaRPr lang="en-US" sz="2000" kern="1200" dirty="0">
            <a:latin typeface="Times New Roman" pitchFamily="18" charset="0"/>
            <a:cs typeface="Times New Roman" pitchFamily="18" charset="0"/>
          </a:endParaRPr>
        </a:p>
      </dsp:txBody>
      <dsp:txXfrm>
        <a:off x="326926" y="1444206"/>
        <a:ext cx="1366943" cy="800248"/>
      </dsp:txXfrm>
    </dsp:sp>
    <dsp:sp modelId="{A6BC9BD1-521A-434C-B915-95F138F0B6F2}">
      <dsp:nvSpPr>
        <dsp:cNvPr id="0" name=""/>
        <dsp:cNvSpPr/>
      </dsp:nvSpPr>
      <dsp:spPr>
        <a:xfrm rot="5400000">
          <a:off x="860224" y="2368524"/>
          <a:ext cx="300348" cy="351350"/>
        </a:xfrm>
        <a:prstGeom prst="rightArrow">
          <a:avLst>
            <a:gd name="adj1" fmla="val 60000"/>
            <a:gd name="adj2" fmla="val 50000"/>
          </a:avLst>
        </a:prstGeom>
        <a:solidFill>
          <a:schemeClr val="accent4">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latin typeface="Times New Roman" pitchFamily="18" charset="0"/>
            <a:cs typeface="Times New Roman" pitchFamily="18" charset="0"/>
          </a:endParaRPr>
        </a:p>
      </dsp:txBody>
      <dsp:txXfrm rot="-5400000">
        <a:off x="904993" y="2394025"/>
        <a:ext cx="210810" cy="210244"/>
      </dsp:txXfrm>
    </dsp:sp>
    <dsp:sp modelId="{616D0FBD-D2EB-437A-A8E6-94EE9D3FE9B6}">
      <dsp:nvSpPr>
        <dsp:cNvPr id="0" name=""/>
        <dsp:cNvSpPr/>
      </dsp:nvSpPr>
      <dsp:spPr>
        <a:xfrm>
          <a:off x="302029" y="2836047"/>
          <a:ext cx="1416737" cy="850042"/>
        </a:xfrm>
        <a:prstGeom prst="roundRect">
          <a:avLst>
            <a:gd name="adj" fmla="val 1000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sp3d extrusionH="28000" prstMaterial="matte"/>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Objective</a:t>
          </a:r>
          <a:endParaRPr lang="en-US" sz="2000" kern="1200" dirty="0">
            <a:latin typeface="Times New Roman" pitchFamily="18" charset="0"/>
            <a:cs typeface="Times New Roman" pitchFamily="18" charset="0"/>
          </a:endParaRPr>
        </a:p>
      </dsp:txBody>
      <dsp:txXfrm>
        <a:off x="326926" y="2860944"/>
        <a:ext cx="1366943" cy="800248"/>
      </dsp:txXfrm>
    </dsp:sp>
    <dsp:sp modelId="{4A128021-E210-49F6-8847-9D94FD7B2D51}">
      <dsp:nvSpPr>
        <dsp:cNvPr id="0" name=""/>
        <dsp:cNvSpPr/>
      </dsp:nvSpPr>
      <dsp:spPr>
        <a:xfrm>
          <a:off x="1843440" y="3085393"/>
          <a:ext cx="300348" cy="351350"/>
        </a:xfrm>
        <a:prstGeom prst="rightArrow">
          <a:avLst>
            <a:gd name="adj1" fmla="val 60000"/>
            <a:gd name="adj2" fmla="val 50000"/>
          </a:avLst>
        </a:prstGeom>
        <a:solidFill>
          <a:schemeClr val="accent5">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latin typeface="Times New Roman" pitchFamily="18" charset="0"/>
            <a:cs typeface="Times New Roman" pitchFamily="18" charset="0"/>
          </a:endParaRPr>
        </a:p>
      </dsp:txBody>
      <dsp:txXfrm>
        <a:off x="1843440" y="3155663"/>
        <a:ext cx="210244" cy="210810"/>
      </dsp:txXfrm>
    </dsp:sp>
    <dsp:sp modelId="{5228D264-D608-4068-B70D-6934BE2864EC}">
      <dsp:nvSpPr>
        <dsp:cNvPr id="0" name=""/>
        <dsp:cNvSpPr/>
      </dsp:nvSpPr>
      <dsp:spPr>
        <a:xfrm>
          <a:off x="2285462" y="2836047"/>
          <a:ext cx="1416737" cy="850042"/>
        </a:xfrm>
        <a:prstGeom prst="roundRect">
          <a:avLst>
            <a:gd name="adj" fmla="val 10000"/>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sp3d extrusionH="28000" prstMaterial="matte"/>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Begin activity</a:t>
          </a:r>
          <a:endParaRPr lang="en-US" sz="2000" kern="1200" dirty="0">
            <a:latin typeface="Times New Roman" pitchFamily="18" charset="0"/>
            <a:cs typeface="Times New Roman" pitchFamily="18" charset="0"/>
          </a:endParaRPr>
        </a:p>
      </dsp:txBody>
      <dsp:txXfrm>
        <a:off x="2310359" y="2860944"/>
        <a:ext cx="1366943" cy="800248"/>
      </dsp:txXfrm>
    </dsp:sp>
    <dsp:sp modelId="{52BE6434-206B-450C-9254-152D93185582}">
      <dsp:nvSpPr>
        <dsp:cNvPr id="0" name=""/>
        <dsp:cNvSpPr/>
      </dsp:nvSpPr>
      <dsp:spPr>
        <a:xfrm>
          <a:off x="3826872" y="3085393"/>
          <a:ext cx="300348" cy="351350"/>
        </a:xfrm>
        <a:prstGeom prst="rightArrow">
          <a:avLst>
            <a:gd name="adj1" fmla="val 60000"/>
            <a:gd name="adj2" fmla="val 50000"/>
          </a:avLst>
        </a:prstGeom>
        <a:solidFill>
          <a:schemeClr val="accent6">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latin typeface="Times New Roman" pitchFamily="18" charset="0"/>
            <a:cs typeface="Times New Roman" pitchFamily="18" charset="0"/>
          </a:endParaRPr>
        </a:p>
      </dsp:txBody>
      <dsp:txXfrm>
        <a:off x="3826872" y="3155663"/>
        <a:ext cx="210244" cy="210810"/>
      </dsp:txXfrm>
    </dsp:sp>
    <dsp:sp modelId="{5B27EA9E-8EDE-4B01-A79F-DC8B3D002964}">
      <dsp:nvSpPr>
        <dsp:cNvPr id="0" name=""/>
        <dsp:cNvSpPr/>
      </dsp:nvSpPr>
      <dsp:spPr>
        <a:xfrm>
          <a:off x="4268895" y="2836047"/>
          <a:ext cx="1416737" cy="850042"/>
        </a:xfrm>
        <a:prstGeom prst="roundRect">
          <a:avLst>
            <a:gd name="adj" fmla="val 10000"/>
          </a:avLst>
        </a:prstGeom>
        <a:solidFill>
          <a:schemeClr val="accent2">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sp3d extrusionH="28000" prstMaterial="matte"/>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2000" kern="1200" dirty="0" smtClean="0">
              <a:latin typeface="Times New Roman" pitchFamily="18" charset="0"/>
              <a:cs typeface="Times New Roman" pitchFamily="18" charset="0"/>
            </a:rPr>
            <a:t>Contents</a:t>
          </a:r>
        </a:p>
        <a:p>
          <a:pPr lvl="0" algn="ctr" defTabSz="933450">
            <a:lnSpc>
              <a:spcPct val="90000"/>
            </a:lnSpc>
            <a:spcBef>
              <a:spcPct val="0"/>
            </a:spcBef>
            <a:spcAft>
              <a:spcPct val="35000"/>
            </a:spcAft>
          </a:pPr>
          <a:endParaRPr lang="en-US" sz="1200" kern="1200" dirty="0">
            <a:latin typeface="Times New Roman" pitchFamily="18" charset="0"/>
            <a:cs typeface="Times New Roman" pitchFamily="18" charset="0"/>
          </a:endParaRPr>
        </a:p>
      </dsp:txBody>
      <dsp:txXfrm>
        <a:off x="4293792" y="2860944"/>
        <a:ext cx="1366943" cy="800248"/>
      </dsp:txXfrm>
    </dsp:sp>
    <dsp:sp modelId="{7B5A956B-6E1E-444E-9DA4-43D9F671FDA1}">
      <dsp:nvSpPr>
        <dsp:cNvPr id="0" name=""/>
        <dsp:cNvSpPr/>
      </dsp:nvSpPr>
      <dsp:spPr>
        <a:xfrm>
          <a:off x="5810305" y="3085393"/>
          <a:ext cx="300348" cy="351350"/>
        </a:xfrm>
        <a:prstGeom prst="rightArrow">
          <a:avLst>
            <a:gd name="adj1" fmla="val 60000"/>
            <a:gd name="adj2" fmla="val 50000"/>
          </a:avLst>
        </a:prstGeom>
        <a:solidFill>
          <a:schemeClr val="accent2">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latin typeface="Times New Roman" pitchFamily="18" charset="0"/>
            <a:cs typeface="Times New Roman" pitchFamily="18" charset="0"/>
          </a:endParaRPr>
        </a:p>
      </dsp:txBody>
      <dsp:txXfrm>
        <a:off x="5810305" y="3155663"/>
        <a:ext cx="210244" cy="210810"/>
      </dsp:txXfrm>
    </dsp:sp>
    <dsp:sp modelId="{9E87EEE4-70D8-443C-87F2-F10AD23B8B34}">
      <dsp:nvSpPr>
        <dsp:cNvPr id="0" name=""/>
        <dsp:cNvSpPr/>
      </dsp:nvSpPr>
      <dsp:spPr>
        <a:xfrm>
          <a:off x="6252327" y="2836047"/>
          <a:ext cx="1416737" cy="850042"/>
        </a:xfrm>
        <a:prstGeom prst="roundRect">
          <a:avLst>
            <a:gd name="adj" fmla="val 10000"/>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sp3d extrusionH="28000" prstMaterial="matte"/>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Mid activity</a:t>
          </a:r>
          <a:endParaRPr lang="en-US" sz="2000" kern="1200" dirty="0">
            <a:latin typeface="Times New Roman" pitchFamily="18" charset="0"/>
            <a:cs typeface="Times New Roman" pitchFamily="18" charset="0"/>
          </a:endParaRPr>
        </a:p>
      </dsp:txBody>
      <dsp:txXfrm>
        <a:off x="6277224" y="2860944"/>
        <a:ext cx="1366943" cy="800248"/>
      </dsp:txXfrm>
    </dsp:sp>
    <dsp:sp modelId="{9CEA9E6C-6C03-4311-87A1-E0A7669D4D81}">
      <dsp:nvSpPr>
        <dsp:cNvPr id="0" name=""/>
        <dsp:cNvSpPr/>
      </dsp:nvSpPr>
      <dsp:spPr>
        <a:xfrm rot="5400000">
          <a:off x="6810522" y="3785261"/>
          <a:ext cx="300348" cy="351350"/>
        </a:xfrm>
        <a:prstGeom prst="rightArrow">
          <a:avLst>
            <a:gd name="adj1" fmla="val 60000"/>
            <a:gd name="adj2" fmla="val 50000"/>
          </a:avLst>
        </a:prstGeom>
        <a:solidFill>
          <a:schemeClr val="accent3">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latin typeface="Times New Roman" pitchFamily="18" charset="0"/>
            <a:cs typeface="Times New Roman" pitchFamily="18" charset="0"/>
          </a:endParaRPr>
        </a:p>
      </dsp:txBody>
      <dsp:txXfrm rot="-5400000">
        <a:off x="6855291" y="3810762"/>
        <a:ext cx="210810" cy="210244"/>
      </dsp:txXfrm>
    </dsp:sp>
    <dsp:sp modelId="{289EA115-7817-47B0-B465-EFBEC4D1B907}">
      <dsp:nvSpPr>
        <dsp:cNvPr id="0" name=""/>
        <dsp:cNvSpPr/>
      </dsp:nvSpPr>
      <dsp:spPr>
        <a:xfrm>
          <a:off x="6252327" y="4252785"/>
          <a:ext cx="1416737" cy="850042"/>
        </a:xfrm>
        <a:prstGeom prst="roundRect">
          <a:avLst>
            <a:gd name="adj" fmla="val 10000"/>
          </a:avLst>
        </a:prstGeom>
        <a:solidFill>
          <a:schemeClr val="accent4">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sp3d extrusionH="28000" prstMaterial="matte"/>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Final activity</a:t>
          </a:r>
          <a:endParaRPr lang="en-US" sz="2000" kern="1200" dirty="0">
            <a:latin typeface="Times New Roman" pitchFamily="18" charset="0"/>
            <a:cs typeface="Times New Roman" pitchFamily="18" charset="0"/>
          </a:endParaRPr>
        </a:p>
      </dsp:txBody>
      <dsp:txXfrm>
        <a:off x="6277224" y="4277682"/>
        <a:ext cx="1366943" cy="800248"/>
      </dsp:txXfrm>
    </dsp:sp>
    <dsp:sp modelId="{2CF683F9-EC48-41EF-BF05-69C62AFAFFBB}">
      <dsp:nvSpPr>
        <dsp:cNvPr id="0" name=""/>
        <dsp:cNvSpPr/>
      </dsp:nvSpPr>
      <dsp:spPr>
        <a:xfrm rot="10800000">
          <a:off x="5827306" y="4502130"/>
          <a:ext cx="300348" cy="351350"/>
        </a:xfrm>
        <a:prstGeom prst="rightArrow">
          <a:avLst>
            <a:gd name="adj1" fmla="val 60000"/>
            <a:gd name="adj2" fmla="val 50000"/>
          </a:avLst>
        </a:prstGeom>
        <a:solidFill>
          <a:schemeClr val="accent4">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latin typeface="Times New Roman" pitchFamily="18" charset="0"/>
            <a:cs typeface="Times New Roman" pitchFamily="18" charset="0"/>
          </a:endParaRPr>
        </a:p>
      </dsp:txBody>
      <dsp:txXfrm rot="10800000">
        <a:off x="5917410" y="4572400"/>
        <a:ext cx="210244" cy="210810"/>
      </dsp:txXfrm>
    </dsp:sp>
    <dsp:sp modelId="{ED0E5550-A76A-4920-9A51-1154257DDC44}">
      <dsp:nvSpPr>
        <dsp:cNvPr id="0" name=""/>
        <dsp:cNvSpPr/>
      </dsp:nvSpPr>
      <dsp:spPr>
        <a:xfrm>
          <a:off x="4268895" y="4252785"/>
          <a:ext cx="1416737" cy="850042"/>
        </a:xfrm>
        <a:prstGeom prst="roundRect">
          <a:avLst>
            <a:gd name="adj" fmla="val 10000"/>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sp3d extrusionH="28000" prstMaterial="matte"/>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Summary</a:t>
          </a:r>
          <a:endParaRPr lang="en-US" sz="2000" kern="1200" dirty="0">
            <a:latin typeface="Times New Roman" pitchFamily="18" charset="0"/>
            <a:cs typeface="Times New Roman" pitchFamily="18" charset="0"/>
          </a:endParaRPr>
        </a:p>
      </dsp:txBody>
      <dsp:txXfrm>
        <a:off x="4293792" y="4277682"/>
        <a:ext cx="1366943" cy="800248"/>
      </dsp:txXfrm>
    </dsp:sp>
    <dsp:sp modelId="{0AD44471-3F90-4630-93E6-318DB7BAE32F}">
      <dsp:nvSpPr>
        <dsp:cNvPr id="0" name=""/>
        <dsp:cNvSpPr/>
      </dsp:nvSpPr>
      <dsp:spPr>
        <a:xfrm rot="10800000">
          <a:off x="3843873" y="4502130"/>
          <a:ext cx="300348" cy="351350"/>
        </a:xfrm>
        <a:prstGeom prst="rightArrow">
          <a:avLst>
            <a:gd name="adj1" fmla="val 60000"/>
            <a:gd name="adj2" fmla="val 50000"/>
          </a:avLst>
        </a:prstGeom>
        <a:solidFill>
          <a:schemeClr val="accent5">
            <a:hueOff val="0"/>
            <a:satOff val="0"/>
            <a:lumOff val="0"/>
            <a:alphaOff val="0"/>
          </a:schemeClr>
        </a:solidFill>
        <a:ln>
          <a:noFill/>
        </a:ln>
        <a:effectLst/>
        <a:sp3d z="-227350" prstMaterial="matte"/>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dirty="0">
            <a:latin typeface="Times New Roman" pitchFamily="18" charset="0"/>
            <a:cs typeface="Times New Roman" pitchFamily="18" charset="0"/>
          </a:endParaRPr>
        </a:p>
      </dsp:txBody>
      <dsp:txXfrm rot="10800000">
        <a:off x="3933977" y="4572400"/>
        <a:ext cx="210244" cy="210810"/>
      </dsp:txXfrm>
    </dsp:sp>
    <dsp:sp modelId="{02828D34-08A3-416F-BFF3-0DFFC810A8A3}">
      <dsp:nvSpPr>
        <dsp:cNvPr id="0" name=""/>
        <dsp:cNvSpPr/>
      </dsp:nvSpPr>
      <dsp:spPr>
        <a:xfrm>
          <a:off x="2285462" y="4252785"/>
          <a:ext cx="1416737" cy="850042"/>
        </a:xfrm>
        <a:prstGeom prst="roundRect">
          <a:avLst>
            <a:gd name="adj" fmla="val 10000"/>
          </a:avLst>
        </a:prstGeom>
        <a:solidFill>
          <a:schemeClr val="accent6">
            <a:hueOff val="0"/>
            <a:satOff val="0"/>
            <a:lumOff val="0"/>
            <a:alphaOff val="0"/>
          </a:schemeClr>
        </a:solidFill>
        <a:ln>
          <a:noFill/>
        </a:ln>
        <a:effectLst>
          <a:outerShdw blurRad="40000" dist="23000" dir="5400000" rotWithShape="0">
            <a:srgbClr val="000000">
              <a:alpha val="35000"/>
            </a:srgbClr>
          </a:outerShdw>
        </a:effectLst>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76200" tIns="76200" rIns="76200" bIns="76200" numCol="1" spcCol="1270" anchor="ctr" anchorCtr="0">
          <a:noAutofit/>
          <a:sp3d extrusionH="28000" prstMaterial="matte"/>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Quiz</a:t>
          </a:r>
          <a:endParaRPr lang="en-US" sz="2000" kern="1200" dirty="0">
            <a:latin typeface="Times New Roman" pitchFamily="18" charset="0"/>
            <a:cs typeface="Times New Roman" pitchFamily="18" charset="0"/>
          </a:endParaRPr>
        </a:p>
      </dsp:txBody>
      <dsp:txXfrm>
        <a:off x="2310359" y="4277682"/>
        <a:ext cx="1366943" cy="8002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2DBCEB-B07B-45BC-9430-07AA3CC48EB2}">
      <dsp:nvSpPr>
        <dsp:cNvPr id="0" name=""/>
        <dsp:cNvSpPr/>
      </dsp:nvSpPr>
      <dsp:spPr>
        <a:xfrm>
          <a:off x="0" y="838200"/>
          <a:ext cx="6858000" cy="472353"/>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cap="all" dirty="0" smtClean="0">
              <a:ln w="0"/>
              <a:effectLst>
                <a:reflection blurRad="12700" stA="50000" endPos="50000" dist="5000" dir="5400000" sy="-100000" rotWithShape="0"/>
              </a:effectLst>
              <a:latin typeface="Times New Roman" pitchFamily="18" charset="0"/>
              <a:cs typeface="Times New Roman" pitchFamily="18" charset="0"/>
            </a:rPr>
            <a:t>protozoa</a:t>
          </a:r>
          <a:endParaRPr lang="en-US" sz="2000" kern="1200" dirty="0">
            <a:latin typeface="Times New Roman" pitchFamily="18" charset="0"/>
            <a:cs typeface="Times New Roman" pitchFamily="18" charset="0"/>
          </a:endParaRPr>
        </a:p>
      </dsp:txBody>
      <dsp:txXfrm>
        <a:off x="23058" y="861258"/>
        <a:ext cx="6811884" cy="426237"/>
      </dsp:txXfrm>
    </dsp:sp>
    <dsp:sp modelId="{7E419B65-4D0F-49E2-B7BD-C56B22F3830D}">
      <dsp:nvSpPr>
        <dsp:cNvPr id="0" name=""/>
        <dsp:cNvSpPr/>
      </dsp:nvSpPr>
      <dsp:spPr>
        <a:xfrm>
          <a:off x="0" y="1371601"/>
          <a:ext cx="6858000" cy="18164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7742"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2000" b="0" i="0" kern="1200" dirty="0" smtClean="0">
              <a:latin typeface="Times New Roman" pitchFamily="18" charset="0"/>
              <a:cs typeface="Times New Roman" pitchFamily="18" charset="0"/>
            </a:rPr>
            <a:t>  Many are important nutrient cyclers.</a:t>
          </a:r>
          <a:endParaRPr lang="en-US" sz="2000" kern="1200" dirty="0">
            <a:latin typeface="Times New Roman" pitchFamily="18" charset="0"/>
            <a:cs typeface="Times New Roman" pitchFamily="18" charset="0"/>
          </a:endParaRPr>
        </a:p>
        <a:p>
          <a:pPr marL="228600" lvl="1" indent="-228600" algn="l" defTabSz="889000">
            <a:lnSpc>
              <a:spcPct val="90000"/>
            </a:lnSpc>
            <a:spcBef>
              <a:spcPct val="0"/>
            </a:spcBef>
            <a:spcAft>
              <a:spcPct val="20000"/>
            </a:spcAft>
            <a:buChar char="••"/>
          </a:pPr>
          <a:r>
            <a:rPr lang="en-US" sz="2000" b="0" i="0" kern="1200" dirty="0" smtClean="0">
              <a:latin typeface="Times New Roman" pitchFamily="18" charset="0"/>
              <a:cs typeface="Times New Roman" pitchFamily="18" charset="0"/>
            </a:rPr>
            <a:t>  Many are photoautotrophic &amp; make up 40% of all primary productivity.</a:t>
          </a:r>
          <a:endParaRPr lang="en-US" sz="2000" kern="1200" dirty="0">
            <a:latin typeface="Times New Roman" pitchFamily="18" charset="0"/>
            <a:cs typeface="Times New Roman" pitchFamily="18" charset="0"/>
          </a:endParaRPr>
        </a:p>
        <a:p>
          <a:pPr marL="228600" lvl="1" indent="-228600" algn="l" defTabSz="889000">
            <a:lnSpc>
              <a:spcPct val="90000"/>
            </a:lnSpc>
            <a:spcBef>
              <a:spcPct val="0"/>
            </a:spcBef>
            <a:spcAft>
              <a:spcPct val="20000"/>
            </a:spcAft>
            <a:buChar char="••"/>
          </a:pPr>
          <a:r>
            <a:rPr lang="en-US" sz="2000" b="0" i="0" kern="1200" dirty="0" smtClean="0">
              <a:latin typeface="Times New Roman" pitchFamily="18" charset="0"/>
              <a:cs typeface="Times New Roman" pitchFamily="18" charset="0"/>
            </a:rPr>
            <a:t>  Major component of plankton communities.</a:t>
          </a:r>
          <a:endParaRPr lang="en-US" sz="2000" kern="1200" dirty="0">
            <a:latin typeface="Times New Roman" pitchFamily="18" charset="0"/>
            <a:cs typeface="Times New Roman" pitchFamily="18" charset="0"/>
          </a:endParaRPr>
        </a:p>
        <a:p>
          <a:pPr marL="228600" lvl="1" indent="-228600" algn="l" defTabSz="889000">
            <a:lnSpc>
              <a:spcPct val="90000"/>
            </a:lnSpc>
            <a:spcBef>
              <a:spcPct val="0"/>
            </a:spcBef>
            <a:spcAft>
              <a:spcPct val="20000"/>
            </a:spcAft>
            <a:buChar char="••"/>
          </a:pPr>
          <a:r>
            <a:rPr lang="en-US" sz="2000" b="0" i="0" kern="1200" dirty="0" smtClean="0">
              <a:latin typeface="Times New Roman" pitchFamily="18" charset="0"/>
              <a:cs typeface="Times New Roman" pitchFamily="18" charset="0"/>
            </a:rPr>
            <a:t>  25% of the described species live as </a:t>
          </a:r>
          <a:r>
            <a:rPr lang="en-US" sz="2000" b="0" i="0" kern="1200" dirty="0" err="1" smtClean="0">
              <a:latin typeface="Times New Roman" pitchFamily="18" charset="0"/>
              <a:cs typeface="Times New Roman" pitchFamily="18" charset="0"/>
            </a:rPr>
            <a:t>symbionts</a:t>
          </a:r>
          <a:r>
            <a:rPr lang="en-US" sz="2000" b="0" i="0" kern="1200" dirty="0" smtClean="0">
              <a:latin typeface="Times New Roman" pitchFamily="18" charset="0"/>
              <a:cs typeface="Times New Roman" pitchFamily="18" charset="0"/>
            </a:rPr>
            <a:t>;   many parasitic.</a:t>
          </a:r>
          <a:endParaRPr lang="en-US" sz="2000" kern="1200" dirty="0">
            <a:latin typeface="Times New Roman" pitchFamily="18" charset="0"/>
            <a:cs typeface="Times New Roman" pitchFamily="18" charset="0"/>
          </a:endParaRPr>
        </a:p>
      </dsp:txBody>
      <dsp:txXfrm>
        <a:off x="0" y="1371601"/>
        <a:ext cx="6858000" cy="181642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9B1E17-B722-459E-A391-607385E10A92}">
      <dsp:nvSpPr>
        <dsp:cNvPr id="0" name=""/>
        <dsp:cNvSpPr/>
      </dsp:nvSpPr>
      <dsp:spPr>
        <a:xfrm>
          <a:off x="2258" y="414736"/>
          <a:ext cx="8427833" cy="4355432"/>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0000" r="-20000"/>
          </a:stretch>
        </a:blipFill>
        <a:ln>
          <a:noFill/>
        </a:ln>
        <a:effectLst/>
      </dsp:spPr>
      <dsp:style>
        <a:lnRef idx="0">
          <a:scrgbClr r="0" g="0" b="0"/>
        </a:lnRef>
        <a:fillRef idx="1">
          <a:scrgbClr r="0" g="0" b="0"/>
        </a:fillRef>
        <a:effectRef idx="0">
          <a:scrgbClr r="0" g="0" b="0"/>
        </a:effectRef>
        <a:fontRef idx="minor"/>
      </dsp:style>
    </dsp:sp>
    <dsp:sp modelId="{6DC5F12A-8BD1-40A4-AA36-B6521713D842}">
      <dsp:nvSpPr>
        <dsp:cNvPr id="0" name=""/>
        <dsp:cNvSpPr/>
      </dsp:nvSpPr>
      <dsp:spPr>
        <a:xfrm>
          <a:off x="0" y="0"/>
          <a:ext cx="8436054" cy="461499"/>
        </a:xfrm>
        <a:prstGeom prst="rect">
          <a:avLst/>
        </a:prstGeom>
        <a:solidFill>
          <a:schemeClr val="lt1">
            <a:hueOff val="0"/>
            <a:satOff val="0"/>
            <a:lumOff val="0"/>
            <a:alphaOff val="0"/>
          </a:schemeClr>
        </a:solidFill>
        <a:ln w="38100" cap="flat" cmpd="sng" algn="ctr">
          <a:solidFill>
            <a:schemeClr val="accent4">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066800" rtl="0">
            <a:lnSpc>
              <a:spcPct val="90000"/>
            </a:lnSpc>
            <a:spcBef>
              <a:spcPct val="0"/>
            </a:spcBef>
            <a:spcAft>
              <a:spcPct val="5000"/>
            </a:spcAft>
          </a:pPr>
          <a:r>
            <a:rPr lang="fr-FR" sz="2400" kern="1200" dirty="0" smtClean="0">
              <a:latin typeface="Times New Roman" pitchFamily="18" charset="0"/>
              <a:cs typeface="Times New Roman" pitchFamily="18" charset="0"/>
            </a:rPr>
            <a:t>Ultrastructure of </a:t>
          </a:r>
          <a:r>
            <a:rPr lang="fr-FR" sz="2400" kern="1200" dirty="0" err="1" smtClean="0">
              <a:latin typeface="Times New Roman" pitchFamily="18" charset="0"/>
              <a:cs typeface="Times New Roman" pitchFamily="18" charset="0"/>
            </a:rPr>
            <a:t>protozoa</a:t>
          </a:r>
          <a:r>
            <a:rPr lang="fr-FR" sz="2400" kern="1200" dirty="0" smtClean="0">
              <a:latin typeface="Times New Roman" pitchFamily="18" charset="0"/>
              <a:cs typeface="Times New Roman" pitchFamily="18" charset="0"/>
            </a:rPr>
            <a:t> and </a:t>
          </a:r>
          <a:r>
            <a:rPr lang="fr-FR" sz="2400" kern="1200" dirty="0" err="1" smtClean="0">
              <a:latin typeface="Times New Roman" pitchFamily="18" charset="0"/>
              <a:cs typeface="Times New Roman" pitchFamily="18" charset="0"/>
            </a:rPr>
            <a:t>its</a:t>
          </a:r>
          <a:r>
            <a:rPr lang="fr-FR" sz="2400" kern="1200" dirty="0" smtClean="0">
              <a:latin typeface="Times New Roman" pitchFamily="18" charset="0"/>
              <a:cs typeface="Times New Roman" pitchFamily="18" charset="0"/>
            </a:rPr>
            <a:t> adaptation for host </a:t>
          </a:r>
          <a:r>
            <a:rPr lang="fr-FR" sz="2400" kern="1200" dirty="0" err="1" smtClean="0">
              <a:latin typeface="Times New Roman" pitchFamily="18" charset="0"/>
              <a:cs typeface="Times New Roman" pitchFamily="18" charset="0"/>
            </a:rPr>
            <a:t>cell</a:t>
          </a:r>
          <a:r>
            <a:rPr lang="fr-FR" sz="2400" kern="1200" dirty="0" smtClean="0">
              <a:latin typeface="Times New Roman" pitchFamily="18" charset="0"/>
              <a:cs typeface="Times New Roman" pitchFamily="18" charset="0"/>
            </a:rPr>
            <a:t> invasion</a:t>
          </a:r>
          <a:endParaRPr lang="en-US" sz="2400" kern="1200" dirty="0">
            <a:latin typeface="Times New Roman" pitchFamily="18" charset="0"/>
            <a:cs typeface="Times New Roman" pitchFamily="18" charset="0"/>
          </a:endParaRPr>
        </a:p>
      </dsp:txBody>
      <dsp:txXfrm>
        <a:off x="0" y="0"/>
        <a:ext cx="8436054" cy="4614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154A0B-A759-42C8-9225-BC9CC5EADA50}">
      <dsp:nvSpPr>
        <dsp:cNvPr id="0" name=""/>
        <dsp:cNvSpPr/>
      </dsp:nvSpPr>
      <dsp:spPr>
        <a:xfrm>
          <a:off x="4356487" y="1157772"/>
          <a:ext cx="3340010" cy="529847"/>
        </a:xfrm>
        <a:custGeom>
          <a:avLst/>
          <a:gdLst/>
          <a:ahLst/>
          <a:cxnLst/>
          <a:rect l="0" t="0" r="0" b="0"/>
          <a:pathLst>
            <a:path>
              <a:moveTo>
                <a:pt x="0" y="0"/>
              </a:moveTo>
              <a:lnTo>
                <a:pt x="0" y="361075"/>
              </a:lnTo>
              <a:lnTo>
                <a:pt x="3340010" y="361075"/>
              </a:lnTo>
              <a:lnTo>
                <a:pt x="3340010" y="52984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B1A031A-F298-4C4D-8789-4E3432AC9389}">
      <dsp:nvSpPr>
        <dsp:cNvPr id="0" name=""/>
        <dsp:cNvSpPr/>
      </dsp:nvSpPr>
      <dsp:spPr>
        <a:xfrm>
          <a:off x="4356487" y="1157772"/>
          <a:ext cx="1113336" cy="529847"/>
        </a:xfrm>
        <a:custGeom>
          <a:avLst/>
          <a:gdLst/>
          <a:ahLst/>
          <a:cxnLst/>
          <a:rect l="0" t="0" r="0" b="0"/>
          <a:pathLst>
            <a:path>
              <a:moveTo>
                <a:pt x="0" y="0"/>
              </a:moveTo>
              <a:lnTo>
                <a:pt x="0" y="361075"/>
              </a:lnTo>
              <a:lnTo>
                <a:pt x="1113336" y="361075"/>
              </a:lnTo>
              <a:lnTo>
                <a:pt x="1113336" y="52984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79265FB-1679-4189-B4F6-83710B6C2722}">
      <dsp:nvSpPr>
        <dsp:cNvPr id="0" name=""/>
        <dsp:cNvSpPr/>
      </dsp:nvSpPr>
      <dsp:spPr>
        <a:xfrm>
          <a:off x="3197430" y="2844477"/>
          <a:ext cx="91440" cy="529847"/>
        </a:xfrm>
        <a:custGeom>
          <a:avLst/>
          <a:gdLst/>
          <a:ahLst/>
          <a:cxnLst/>
          <a:rect l="0" t="0" r="0" b="0"/>
          <a:pathLst>
            <a:path>
              <a:moveTo>
                <a:pt x="45720" y="0"/>
              </a:moveTo>
              <a:lnTo>
                <a:pt x="45720" y="529847"/>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8A3DD0-A894-4948-8575-3961792901A3}">
      <dsp:nvSpPr>
        <dsp:cNvPr id="0" name=""/>
        <dsp:cNvSpPr/>
      </dsp:nvSpPr>
      <dsp:spPr>
        <a:xfrm>
          <a:off x="3243150" y="1157772"/>
          <a:ext cx="1113336" cy="529847"/>
        </a:xfrm>
        <a:custGeom>
          <a:avLst/>
          <a:gdLst/>
          <a:ahLst/>
          <a:cxnLst/>
          <a:rect l="0" t="0" r="0" b="0"/>
          <a:pathLst>
            <a:path>
              <a:moveTo>
                <a:pt x="1113336" y="0"/>
              </a:moveTo>
              <a:lnTo>
                <a:pt x="1113336" y="361075"/>
              </a:lnTo>
              <a:lnTo>
                <a:pt x="0" y="361075"/>
              </a:lnTo>
              <a:lnTo>
                <a:pt x="0" y="52984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370AAEE-92E1-4693-B29A-1B316F959B1E}">
      <dsp:nvSpPr>
        <dsp:cNvPr id="0" name=""/>
        <dsp:cNvSpPr/>
      </dsp:nvSpPr>
      <dsp:spPr>
        <a:xfrm>
          <a:off x="970757" y="2844477"/>
          <a:ext cx="91440" cy="529847"/>
        </a:xfrm>
        <a:custGeom>
          <a:avLst/>
          <a:gdLst/>
          <a:ahLst/>
          <a:cxnLst/>
          <a:rect l="0" t="0" r="0" b="0"/>
          <a:pathLst>
            <a:path>
              <a:moveTo>
                <a:pt x="45720" y="0"/>
              </a:moveTo>
              <a:lnTo>
                <a:pt x="45720" y="529847"/>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B34565-ED53-422D-B5A2-A15B862F61A6}">
      <dsp:nvSpPr>
        <dsp:cNvPr id="0" name=""/>
        <dsp:cNvSpPr/>
      </dsp:nvSpPr>
      <dsp:spPr>
        <a:xfrm>
          <a:off x="1016477" y="1157772"/>
          <a:ext cx="3340010" cy="529847"/>
        </a:xfrm>
        <a:custGeom>
          <a:avLst/>
          <a:gdLst/>
          <a:ahLst/>
          <a:cxnLst/>
          <a:rect l="0" t="0" r="0" b="0"/>
          <a:pathLst>
            <a:path>
              <a:moveTo>
                <a:pt x="3340010" y="0"/>
              </a:moveTo>
              <a:lnTo>
                <a:pt x="3340010" y="361075"/>
              </a:lnTo>
              <a:lnTo>
                <a:pt x="0" y="361075"/>
              </a:lnTo>
              <a:lnTo>
                <a:pt x="0" y="529847"/>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F234CE-E300-4558-B686-0286002014A8}">
      <dsp:nvSpPr>
        <dsp:cNvPr id="0" name=""/>
        <dsp:cNvSpPr/>
      </dsp:nvSpPr>
      <dsp:spPr>
        <a:xfrm>
          <a:off x="3445575" y="914"/>
          <a:ext cx="1821823" cy="1156858"/>
        </a:xfrm>
        <a:prstGeom prst="roundRect">
          <a:avLst>
            <a:gd name="adj" fmla="val 10000"/>
          </a:avLst>
        </a:prstGeom>
        <a:solidFill>
          <a:schemeClr val="accent4">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19D6BCC2-CF44-4A98-9654-2BBBFCB12E31}">
      <dsp:nvSpPr>
        <dsp:cNvPr id="0" name=""/>
        <dsp:cNvSpPr/>
      </dsp:nvSpPr>
      <dsp:spPr>
        <a:xfrm>
          <a:off x="3648000" y="193217"/>
          <a:ext cx="1821823" cy="1156858"/>
        </a:xfrm>
        <a:prstGeom prst="roundRect">
          <a:avLst>
            <a:gd name="adj" fmla="val 10000"/>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Protozoa</a:t>
          </a:r>
          <a:endParaRPr lang="en-US" sz="2000" kern="1200" dirty="0">
            <a:latin typeface="Times New Roman" pitchFamily="18" charset="0"/>
            <a:cs typeface="Times New Roman" pitchFamily="18" charset="0"/>
          </a:endParaRPr>
        </a:p>
      </dsp:txBody>
      <dsp:txXfrm>
        <a:off x="3681883" y="227100"/>
        <a:ext cx="1754057" cy="1089092"/>
      </dsp:txXfrm>
    </dsp:sp>
    <dsp:sp modelId="{EDAB776F-8B29-4596-A967-454E0C487C8B}">
      <dsp:nvSpPr>
        <dsp:cNvPr id="0" name=""/>
        <dsp:cNvSpPr/>
      </dsp:nvSpPr>
      <dsp:spPr>
        <a:xfrm>
          <a:off x="105565" y="1687619"/>
          <a:ext cx="1821823" cy="1156858"/>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00603A5-2F33-4036-9822-07CE74017472}">
      <dsp:nvSpPr>
        <dsp:cNvPr id="0" name=""/>
        <dsp:cNvSpPr/>
      </dsp:nvSpPr>
      <dsp:spPr>
        <a:xfrm>
          <a:off x="307990" y="1879922"/>
          <a:ext cx="1821823" cy="1156858"/>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Flagellated protozoa</a:t>
          </a:r>
          <a:endParaRPr lang="en-US" sz="2000" kern="1200" dirty="0">
            <a:latin typeface="Times New Roman" pitchFamily="18" charset="0"/>
            <a:cs typeface="Times New Roman" pitchFamily="18" charset="0"/>
          </a:endParaRPr>
        </a:p>
      </dsp:txBody>
      <dsp:txXfrm>
        <a:off x="341873" y="1913805"/>
        <a:ext cx="1754057" cy="1089092"/>
      </dsp:txXfrm>
    </dsp:sp>
    <dsp:sp modelId="{BBFCF169-CA39-440E-A6A4-75F7E33779C7}">
      <dsp:nvSpPr>
        <dsp:cNvPr id="0" name=""/>
        <dsp:cNvSpPr/>
      </dsp:nvSpPr>
      <dsp:spPr>
        <a:xfrm>
          <a:off x="105565" y="3374324"/>
          <a:ext cx="1821823" cy="1156858"/>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997699D6-1690-48F4-81FD-EB2B37AA8A55}">
      <dsp:nvSpPr>
        <dsp:cNvPr id="0" name=""/>
        <dsp:cNvSpPr/>
      </dsp:nvSpPr>
      <dsp:spPr>
        <a:xfrm>
          <a:off x="307990" y="3566627"/>
          <a:ext cx="1821823" cy="11568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Giardia </a:t>
          </a:r>
          <a:r>
            <a:rPr lang="en-US" sz="2000" kern="1200" dirty="0" err="1" smtClean="0">
              <a:latin typeface="Times New Roman" pitchFamily="18" charset="0"/>
              <a:cs typeface="Times New Roman" pitchFamily="18" charset="0"/>
            </a:rPr>
            <a:t>sp</a:t>
          </a:r>
          <a:endParaRPr lang="en-US" sz="2000" kern="1200" dirty="0">
            <a:latin typeface="Times New Roman" pitchFamily="18" charset="0"/>
            <a:cs typeface="Times New Roman" pitchFamily="18" charset="0"/>
          </a:endParaRPr>
        </a:p>
      </dsp:txBody>
      <dsp:txXfrm>
        <a:off x="341873" y="3600510"/>
        <a:ext cx="1754057" cy="1089092"/>
      </dsp:txXfrm>
    </dsp:sp>
    <dsp:sp modelId="{FE5764A8-C10C-4E60-9845-05FA5BF0D709}">
      <dsp:nvSpPr>
        <dsp:cNvPr id="0" name=""/>
        <dsp:cNvSpPr/>
      </dsp:nvSpPr>
      <dsp:spPr>
        <a:xfrm>
          <a:off x="2332239" y="1687619"/>
          <a:ext cx="1821823" cy="1156858"/>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47A9E92F-6345-4E32-A004-39C05A8835D5}">
      <dsp:nvSpPr>
        <dsp:cNvPr id="0" name=""/>
        <dsp:cNvSpPr/>
      </dsp:nvSpPr>
      <dsp:spPr>
        <a:xfrm>
          <a:off x="2534663" y="1879922"/>
          <a:ext cx="1821823" cy="1156858"/>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Amoeboid protozoa</a:t>
          </a:r>
        </a:p>
      </dsp:txBody>
      <dsp:txXfrm>
        <a:off x="2568546" y="1913805"/>
        <a:ext cx="1754057" cy="1089092"/>
      </dsp:txXfrm>
    </dsp:sp>
    <dsp:sp modelId="{F6F8CBE8-EE74-4A41-BBB1-F331B0E49A9A}">
      <dsp:nvSpPr>
        <dsp:cNvPr id="0" name=""/>
        <dsp:cNvSpPr/>
      </dsp:nvSpPr>
      <dsp:spPr>
        <a:xfrm>
          <a:off x="2332239" y="3374324"/>
          <a:ext cx="1821823" cy="1156858"/>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5B376EF3-A671-48D8-9B5D-BFF746715EAA}">
      <dsp:nvSpPr>
        <dsp:cNvPr id="0" name=""/>
        <dsp:cNvSpPr/>
      </dsp:nvSpPr>
      <dsp:spPr>
        <a:xfrm>
          <a:off x="2534663" y="3566627"/>
          <a:ext cx="1821823" cy="115685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smtClean="0">
              <a:latin typeface="Times New Roman" pitchFamily="18" charset="0"/>
              <a:cs typeface="Times New Roman" pitchFamily="18" charset="0"/>
            </a:rPr>
            <a:t>Entamoeba</a:t>
          </a:r>
          <a:r>
            <a:rPr lang="en-US" sz="2000" kern="1200" dirty="0" smtClean="0">
              <a:latin typeface="Times New Roman" pitchFamily="18" charset="0"/>
              <a:cs typeface="Times New Roman" pitchFamily="18" charset="0"/>
            </a:rPr>
            <a:t> </a:t>
          </a:r>
          <a:r>
            <a:rPr lang="en-US" sz="2000" kern="1200" dirty="0" err="1" smtClean="0">
              <a:latin typeface="Times New Roman" pitchFamily="18" charset="0"/>
              <a:cs typeface="Times New Roman" pitchFamily="18" charset="0"/>
            </a:rPr>
            <a:t>sp</a:t>
          </a:r>
          <a:endParaRPr lang="en-US" sz="2000" kern="1200" dirty="0">
            <a:latin typeface="Times New Roman" pitchFamily="18" charset="0"/>
            <a:cs typeface="Times New Roman" pitchFamily="18" charset="0"/>
          </a:endParaRPr>
        </a:p>
      </dsp:txBody>
      <dsp:txXfrm>
        <a:off x="2568546" y="3600510"/>
        <a:ext cx="1754057" cy="1089092"/>
      </dsp:txXfrm>
    </dsp:sp>
    <dsp:sp modelId="{8009DE47-9BC1-4C35-9AEC-0F11D82B417E}">
      <dsp:nvSpPr>
        <dsp:cNvPr id="0" name=""/>
        <dsp:cNvSpPr/>
      </dsp:nvSpPr>
      <dsp:spPr>
        <a:xfrm>
          <a:off x="4558912" y="1687619"/>
          <a:ext cx="1821823" cy="1156858"/>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6E1302AD-1944-4D34-8CEB-31DA4DC8DEA0}">
      <dsp:nvSpPr>
        <dsp:cNvPr id="0" name=""/>
        <dsp:cNvSpPr/>
      </dsp:nvSpPr>
      <dsp:spPr>
        <a:xfrm>
          <a:off x="4761337" y="1879922"/>
          <a:ext cx="1821823" cy="1156858"/>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Ciliated protozoa</a:t>
          </a:r>
          <a:endParaRPr lang="en-US" sz="2000" kern="1200" dirty="0">
            <a:latin typeface="Times New Roman" pitchFamily="18" charset="0"/>
            <a:cs typeface="Times New Roman" pitchFamily="18" charset="0"/>
          </a:endParaRPr>
        </a:p>
      </dsp:txBody>
      <dsp:txXfrm>
        <a:off x="4795220" y="1913805"/>
        <a:ext cx="1754057" cy="1089092"/>
      </dsp:txXfrm>
    </dsp:sp>
    <dsp:sp modelId="{3FC54DD7-7A7B-42DD-A4ED-C49E6855DDCF}">
      <dsp:nvSpPr>
        <dsp:cNvPr id="0" name=""/>
        <dsp:cNvSpPr/>
      </dsp:nvSpPr>
      <dsp:spPr>
        <a:xfrm>
          <a:off x="6785585" y="1687619"/>
          <a:ext cx="1821823" cy="1156858"/>
        </a:xfrm>
        <a:prstGeom prst="roundRect">
          <a:avLst>
            <a:gd name="adj" fmla="val 10000"/>
          </a:avLst>
        </a:prstGeom>
        <a:solidFill>
          <a:schemeClr val="accent6">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AF351F1A-3852-40DF-827D-CA3077D263EE}">
      <dsp:nvSpPr>
        <dsp:cNvPr id="0" name=""/>
        <dsp:cNvSpPr/>
      </dsp:nvSpPr>
      <dsp:spPr>
        <a:xfrm>
          <a:off x="6988010" y="1879922"/>
          <a:ext cx="1821823" cy="1156858"/>
        </a:xfrm>
        <a:prstGeom prst="roundRect">
          <a:avLst>
            <a:gd name="adj" fmla="val 10000"/>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smtClean="0">
              <a:latin typeface="Times New Roman" pitchFamily="18" charset="0"/>
              <a:cs typeface="Times New Roman" pitchFamily="18" charset="0"/>
            </a:rPr>
            <a:t>Apicomplexan</a:t>
          </a:r>
          <a:r>
            <a:rPr lang="en-US" sz="2000" kern="1200" dirty="0" smtClean="0">
              <a:latin typeface="Times New Roman" pitchFamily="18" charset="0"/>
              <a:cs typeface="Times New Roman" pitchFamily="18" charset="0"/>
            </a:rPr>
            <a:t> protozoa</a:t>
          </a:r>
          <a:endParaRPr lang="en-US" sz="2000" kern="1200" dirty="0">
            <a:latin typeface="Times New Roman" pitchFamily="18" charset="0"/>
            <a:cs typeface="Times New Roman" pitchFamily="18" charset="0"/>
          </a:endParaRPr>
        </a:p>
      </dsp:txBody>
      <dsp:txXfrm>
        <a:off x="7021893" y="1913805"/>
        <a:ext cx="1754057" cy="108909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83CE68B-B422-4DF2-BB33-9CA6BF324489}">
      <dsp:nvSpPr>
        <dsp:cNvPr id="0" name=""/>
        <dsp:cNvSpPr/>
      </dsp:nvSpPr>
      <dsp:spPr>
        <a:xfrm>
          <a:off x="0" y="2083"/>
          <a:ext cx="7162800" cy="0"/>
        </a:xfrm>
        <a:prstGeom prst="lin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4355667-B19D-4D21-AC8E-D1DA88070F27}">
      <dsp:nvSpPr>
        <dsp:cNvPr id="0" name=""/>
        <dsp:cNvSpPr/>
      </dsp:nvSpPr>
      <dsp:spPr>
        <a:xfrm>
          <a:off x="0" y="2083"/>
          <a:ext cx="7162800" cy="7105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latin typeface="Times New Roman" pitchFamily="18" charset="0"/>
              <a:cs typeface="Times New Roman" pitchFamily="18" charset="0"/>
            </a:rPr>
            <a:t>I-Introduction to protozoa</a:t>
          </a:r>
          <a:endParaRPr lang="en-US" sz="2200" kern="1200" dirty="0">
            <a:latin typeface="Times New Roman" pitchFamily="18" charset="0"/>
            <a:cs typeface="Times New Roman" pitchFamily="18" charset="0"/>
          </a:endParaRPr>
        </a:p>
      </dsp:txBody>
      <dsp:txXfrm>
        <a:off x="0" y="2083"/>
        <a:ext cx="7162800" cy="710505"/>
      </dsp:txXfrm>
    </dsp:sp>
    <dsp:sp modelId="{CABFDD0E-83A2-4597-9C4A-A5708887DB51}">
      <dsp:nvSpPr>
        <dsp:cNvPr id="0" name=""/>
        <dsp:cNvSpPr/>
      </dsp:nvSpPr>
      <dsp:spPr>
        <a:xfrm>
          <a:off x="0" y="712589"/>
          <a:ext cx="7162800" cy="0"/>
        </a:xfrm>
        <a:prstGeom prst="lin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152DDB-9430-4535-86B9-0B449EA0560C}">
      <dsp:nvSpPr>
        <dsp:cNvPr id="0" name=""/>
        <dsp:cNvSpPr/>
      </dsp:nvSpPr>
      <dsp:spPr>
        <a:xfrm>
          <a:off x="0" y="712589"/>
          <a:ext cx="7162800" cy="7105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latin typeface="Times New Roman" pitchFamily="18" charset="0"/>
              <a:cs typeface="Times New Roman" pitchFamily="18" charset="0"/>
            </a:rPr>
            <a:t> II-</a:t>
          </a:r>
          <a:r>
            <a:rPr lang="en-US" sz="2200" b="0" kern="1200" dirty="0" smtClean="0">
              <a:solidFill>
                <a:schemeClr val="tx1"/>
              </a:solidFill>
              <a:latin typeface="Times New Roman" pitchFamily="18" charset="0"/>
              <a:cs typeface="Times New Roman" pitchFamily="18" charset="0"/>
            </a:rPr>
            <a:t>Establishment and growth</a:t>
          </a:r>
          <a:endParaRPr lang="en-US" sz="2200" b="0" kern="1200" dirty="0">
            <a:solidFill>
              <a:schemeClr val="tx1"/>
            </a:solidFill>
            <a:latin typeface="Times New Roman" pitchFamily="18" charset="0"/>
            <a:cs typeface="Times New Roman" pitchFamily="18" charset="0"/>
          </a:endParaRPr>
        </a:p>
      </dsp:txBody>
      <dsp:txXfrm>
        <a:off x="0" y="712589"/>
        <a:ext cx="7162800" cy="710505"/>
      </dsp:txXfrm>
    </dsp:sp>
    <dsp:sp modelId="{FC8DD84C-AD35-4DB2-9412-7D977BA03612}">
      <dsp:nvSpPr>
        <dsp:cNvPr id="0" name=""/>
        <dsp:cNvSpPr/>
      </dsp:nvSpPr>
      <dsp:spPr>
        <a:xfrm>
          <a:off x="0" y="1423094"/>
          <a:ext cx="7162800" cy="0"/>
        </a:xfrm>
        <a:prstGeom prst="lin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4D8897C-FA2B-4CF1-A0F0-4AFB2BAD73CF}">
      <dsp:nvSpPr>
        <dsp:cNvPr id="0" name=""/>
        <dsp:cNvSpPr/>
      </dsp:nvSpPr>
      <dsp:spPr>
        <a:xfrm>
          <a:off x="0" y="1423094"/>
          <a:ext cx="7162800" cy="7105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latin typeface="Times New Roman" pitchFamily="18" charset="0"/>
              <a:cs typeface="Times New Roman" pitchFamily="18" charset="0"/>
            </a:rPr>
            <a:t>III-</a:t>
          </a:r>
          <a:r>
            <a:rPr lang="en-US" sz="2200" b="0" kern="1200" dirty="0" smtClean="0">
              <a:solidFill>
                <a:schemeClr val="tx1"/>
              </a:solidFill>
              <a:latin typeface="Times New Roman" pitchFamily="18" charset="0"/>
              <a:cs typeface="Times New Roman" pitchFamily="18" charset="0"/>
            </a:rPr>
            <a:t>Activation and excystation of protozoan cysts</a:t>
          </a:r>
          <a:endParaRPr lang="en-US" sz="2200" b="0" kern="1200" dirty="0">
            <a:solidFill>
              <a:schemeClr val="tx1"/>
            </a:solidFill>
            <a:latin typeface="Times New Roman" pitchFamily="18" charset="0"/>
            <a:cs typeface="Times New Roman" pitchFamily="18" charset="0"/>
          </a:endParaRPr>
        </a:p>
      </dsp:txBody>
      <dsp:txXfrm>
        <a:off x="0" y="1423094"/>
        <a:ext cx="7162800" cy="710505"/>
      </dsp:txXfrm>
    </dsp:sp>
    <dsp:sp modelId="{AC60E07E-8F2A-457F-8DAF-C31264CD44DD}">
      <dsp:nvSpPr>
        <dsp:cNvPr id="0" name=""/>
        <dsp:cNvSpPr/>
      </dsp:nvSpPr>
      <dsp:spPr>
        <a:xfrm>
          <a:off x="0" y="2133600"/>
          <a:ext cx="7162800" cy="0"/>
        </a:xfrm>
        <a:prstGeom prst="lin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84A4AA-5714-4D55-9DEB-9BD80F3C0FC3}">
      <dsp:nvSpPr>
        <dsp:cNvPr id="0" name=""/>
        <dsp:cNvSpPr/>
      </dsp:nvSpPr>
      <dsp:spPr>
        <a:xfrm>
          <a:off x="0" y="2133600"/>
          <a:ext cx="7162800" cy="7105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latin typeface="Times New Roman" pitchFamily="18" charset="0"/>
              <a:cs typeface="Times New Roman" pitchFamily="18" charset="0"/>
            </a:rPr>
            <a:t>IV-Major pathogenic protozoa </a:t>
          </a:r>
          <a:endParaRPr lang="en-US" sz="2200" kern="1200" dirty="0">
            <a:latin typeface="Times New Roman" pitchFamily="18" charset="0"/>
            <a:cs typeface="Times New Roman" pitchFamily="18" charset="0"/>
          </a:endParaRPr>
        </a:p>
      </dsp:txBody>
      <dsp:txXfrm>
        <a:off x="0" y="2133600"/>
        <a:ext cx="7162800" cy="710505"/>
      </dsp:txXfrm>
    </dsp:sp>
    <dsp:sp modelId="{337A5D1D-A039-492A-82B8-C71A4FBEF339}">
      <dsp:nvSpPr>
        <dsp:cNvPr id="0" name=""/>
        <dsp:cNvSpPr/>
      </dsp:nvSpPr>
      <dsp:spPr>
        <a:xfrm>
          <a:off x="0" y="2844105"/>
          <a:ext cx="7162800" cy="0"/>
        </a:xfrm>
        <a:prstGeom prst="lin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D4EB8FD-4E38-445F-B478-D21012EC69B4}">
      <dsp:nvSpPr>
        <dsp:cNvPr id="0" name=""/>
        <dsp:cNvSpPr/>
      </dsp:nvSpPr>
      <dsp:spPr>
        <a:xfrm>
          <a:off x="0" y="2844105"/>
          <a:ext cx="7162800" cy="7105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kern="1200" dirty="0" smtClean="0">
              <a:latin typeface="Times New Roman" pitchFamily="18" charset="0"/>
              <a:cs typeface="Times New Roman" pitchFamily="18" charset="0"/>
            </a:rPr>
            <a:t>V- </a:t>
          </a:r>
          <a:r>
            <a:rPr lang="en-US" sz="2200" kern="1200" dirty="0" err="1" smtClean="0">
              <a:latin typeface="Times New Roman" pitchFamily="18" charset="0"/>
              <a:cs typeface="Times New Roman" pitchFamily="18" charset="0"/>
            </a:rPr>
            <a:t>Ultrstructure</a:t>
          </a:r>
          <a:r>
            <a:rPr lang="en-US" sz="2200" kern="1200" dirty="0" smtClean="0">
              <a:latin typeface="Times New Roman" pitchFamily="18" charset="0"/>
              <a:cs typeface="Times New Roman" pitchFamily="18" charset="0"/>
            </a:rPr>
            <a:t> of flagellated protozoa(Giardia </a:t>
          </a:r>
          <a:r>
            <a:rPr lang="en-US" sz="2200" kern="1200" dirty="0" err="1" smtClean="0">
              <a:latin typeface="Times New Roman" pitchFamily="18" charset="0"/>
              <a:cs typeface="Times New Roman" pitchFamily="18" charset="0"/>
            </a:rPr>
            <a:t>lambalia</a:t>
          </a:r>
          <a:r>
            <a:rPr lang="en-US" sz="2200" kern="1200" dirty="0" smtClean="0">
              <a:latin typeface="Times New Roman" pitchFamily="18" charset="0"/>
              <a:cs typeface="Times New Roman" pitchFamily="18" charset="0"/>
            </a:rPr>
            <a:t>)</a:t>
          </a:r>
        </a:p>
      </dsp:txBody>
      <dsp:txXfrm>
        <a:off x="0" y="2844105"/>
        <a:ext cx="7162800" cy="710505"/>
      </dsp:txXfrm>
    </dsp:sp>
    <dsp:sp modelId="{54ED72BA-0A7A-4B0E-A287-1B39BDCA4BB4}">
      <dsp:nvSpPr>
        <dsp:cNvPr id="0" name=""/>
        <dsp:cNvSpPr/>
      </dsp:nvSpPr>
      <dsp:spPr>
        <a:xfrm>
          <a:off x="0" y="3554610"/>
          <a:ext cx="7162800" cy="0"/>
        </a:xfrm>
        <a:prstGeom prst="line">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6311C6E-6680-42DE-8114-350A645C7630}">
      <dsp:nvSpPr>
        <dsp:cNvPr id="0" name=""/>
        <dsp:cNvSpPr/>
      </dsp:nvSpPr>
      <dsp:spPr>
        <a:xfrm>
          <a:off x="0" y="3554610"/>
          <a:ext cx="7162800" cy="7105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en-US" sz="2200" i="0" kern="1200" dirty="0" smtClean="0">
              <a:latin typeface="Times New Roman" pitchFamily="18" charset="0"/>
              <a:cs typeface="Times New Roman" pitchFamily="18" charset="0"/>
            </a:rPr>
            <a:t>VI-</a:t>
          </a:r>
          <a:r>
            <a:rPr lang="en-US" sz="2200" kern="1200" dirty="0" err="1" smtClean="0">
              <a:latin typeface="Times New Roman" pitchFamily="18" charset="0"/>
              <a:cs typeface="Times New Roman" pitchFamily="18" charset="0"/>
            </a:rPr>
            <a:t>Ultrstructure</a:t>
          </a:r>
          <a:r>
            <a:rPr lang="en-US" sz="2200" kern="1200" dirty="0" smtClean="0">
              <a:latin typeface="Times New Roman" pitchFamily="18" charset="0"/>
              <a:cs typeface="Times New Roman" pitchFamily="18" charset="0"/>
            </a:rPr>
            <a:t> of amoeboid </a:t>
          </a:r>
          <a:r>
            <a:rPr lang="en-US" sz="2200" kern="1200" smtClean="0">
              <a:latin typeface="Times New Roman" pitchFamily="18" charset="0"/>
              <a:cs typeface="Times New Roman" pitchFamily="18" charset="0"/>
            </a:rPr>
            <a:t>protozoa(</a:t>
          </a:r>
          <a:r>
            <a:rPr lang="en-US" sz="2200" kern="1200" err="1" smtClean="0">
              <a:latin typeface="Times New Roman" pitchFamily="18" charset="0"/>
              <a:cs typeface="Times New Roman" pitchFamily="18" charset="0"/>
            </a:rPr>
            <a:t>E.histolytica</a:t>
          </a:r>
          <a:r>
            <a:rPr lang="en-US" sz="2200" kern="1200" smtClean="0">
              <a:latin typeface="Times New Roman" pitchFamily="18" charset="0"/>
              <a:cs typeface="Times New Roman" pitchFamily="18" charset="0"/>
            </a:rPr>
            <a:t>)</a:t>
          </a:r>
        </a:p>
        <a:p>
          <a:pPr lvl="0" algn="l" defTabSz="977900">
            <a:lnSpc>
              <a:spcPct val="90000"/>
            </a:lnSpc>
            <a:spcBef>
              <a:spcPct val="0"/>
            </a:spcBef>
            <a:spcAft>
              <a:spcPct val="35000"/>
            </a:spcAft>
          </a:pPr>
          <a:endParaRPr lang="en-US" sz="2200" i="0" kern="1200" smtClean="0">
            <a:latin typeface="Times New Roman" pitchFamily="18" charset="0"/>
            <a:cs typeface="Times New Roman" pitchFamily="18" charset="0"/>
          </a:endParaRPr>
        </a:p>
        <a:p>
          <a:pPr lvl="0" algn="l" defTabSz="977900">
            <a:lnSpc>
              <a:spcPct val="90000"/>
            </a:lnSpc>
            <a:spcBef>
              <a:spcPct val="0"/>
            </a:spcBef>
            <a:spcAft>
              <a:spcPct val="35000"/>
            </a:spcAft>
          </a:pPr>
          <a:endParaRPr lang="en-US" sz="2200" i="0" kern="1200" dirty="0">
            <a:latin typeface="Times New Roman" pitchFamily="18" charset="0"/>
            <a:cs typeface="Times New Roman" pitchFamily="18" charset="0"/>
          </a:endParaRPr>
        </a:p>
      </dsp:txBody>
      <dsp:txXfrm>
        <a:off x="0" y="3554610"/>
        <a:ext cx="7162800" cy="710505"/>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5EC8D3-D3E7-4945-A447-6DA32E9158D1}" type="datetimeFigureOut">
              <a:rPr lang="en-US" smtClean="0"/>
              <a:pPr/>
              <a:t>10/1/2017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0A70B0-4999-4B53-A6CB-21DB999DC699}" type="slidenum">
              <a:rPr lang="en-US" smtClean="0"/>
              <a:pPr/>
              <a:t>‹#›</a:t>
            </a:fld>
            <a:endParaRPr lang="en-US" dirty="0"/>
          </a:p>
        </p:txBody>
      </p:sp>
    </p:spTree>
    <p:extLst>
      <p:ext uri="{BB962C8B-B14F-4D97-AF65-F5344CB8AC3E}">
        <p14:creationId xmlns:p14="http://schemas.microsoft.com/office/powerpoint/2010/main" xmlns="" val="3517723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EA6685-8D42-43B2-9099-B39E0FE2BB9A}" type="slidenum">
              <a:rPr lang="en-US" smtClean="0"/>
              <a:pPr/>
              <a:t>1</a:t>
            </a:fld>
            <a:endParaRPr lang="en-US" dirty="0"/>
          </a:p>
        </p:txBody>
      </p:sp>
    </p:spTree>
    <p:extLst>
      <p:ext uri="{BB962C8B-B14F-4D97-AF65-F5344CB8AC3E}">
        <p14:creationId xmlns:p14="http://schemas.microsoft.com/office/powerpoint/2010/main" xmlns="" val="28277485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60A70B0-4999-4B53-A6CB-21DB999DC699}" type="slidenum">
              <a:rPr lang="en-US" smtClean="0"/>
              <a:pPr/>
              <a:t>29</a:t>
            </a:fld>
            <a:endParaRPr lang="en-US" dirty="0"/>
          </a:p>
        </p:txBody>
      </p:sp>
    </p:spTree>
    <p:extLst>
      <p:ext uri="{BB962C8B-B14F-4D97-AF65-F5344CB8AC3E}">
        <p14:creationId xmlns:p14="http://schemas.microsoft.com/office/powerpoint/2010/main" xmlns="" val="24008383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EA6685-8D42-43B2-9099-B39E0FE2BB9A}" type="slidenum">
              <a:rPr lang="en-US" smtClean="0"/>
              <a:pPr/>
              <a:t>2</a:t>
            </a:fld>
            <a:endParaRPr lang="en-US" dirty="0"/>
          </a:p>
        </p:txBody>
      </p:sp>
    </p:spTree>
    <p:extLst>
      <p:ext uri="{BB962C8B-B14F-4D97-AF65-F5344CB8AC3E}">
        <p14:creationId xmlns:p14="http://schemas.microsoft.com/office/powerpoint/2010/main" xmlns="" val="3413851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EA6685-8D42-43B2-9099-B39E0FE2BB9A}" type="slidenum">
              <a:rPr lang="en-US" smtClean="0"/>
              <a:pPr/>
              <a:t>4</a:t>
            </a:fld>
            <a:endParaRPr lang="en-US"/>
          </a:p>
        </p:txBody>
      </p:sp>
    </p:spTree>
    <p:extLst>
      <p:ext uri="{BB962C8B-B14F-4D97-AF65-F5344CB8AC3E}">
        <p14:creationId xmlns:p14="http://schemas.microsoft.com/office/powerpoint/2010/main" xmlns="" val="2685635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EA6685-8D42-43B2-9099-B39E0FE2BB9A}" type="slidenum">
              <a:rPr lang="en-US" smtClean="0"/>
              <a:pPr/>
              <a:t>5</a:t>
            </a:fld>
            <a:endParaRPr lang="en-US"/>
          </a:p>
        </p:txBody>
      </p:sp>
    </p:spTree>
    <p:extLst>
      <p:ext uri="{BB962C8B-B14F-4D97-AF65-F5344CB8AC3E}">
        <p14:creationId xmlns:p14="http://schemas.microsoft.com/office/powerpoint/2010/main" xmlns="" val="1456436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EA6685-8D42-43B2-9099-B39E0FE2BB9A}" type="slidenum">
              <a:rPr lang="en-US" smtClean="0"/>
              <a:pPr/>
              <a:t>8</a:t>
            </a:fld>
            <a:endParaRPr lang="en-US"/>
          </a:p>
        </p:txBody>
      </p:sp>
    </p:spTree>
    <p:extLst>
      <p:ext uri="{BB962C8B-B14F-4D97-AF65-F5344CB8AC3E}">
        <p14:creationId xmlns:p14="http://schemas.microsoft.com/office/powerpoint/2010/main" xmlns="" val="3969796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0A70B0-4999-4B53-A6CB-21DB999DC699}" type="slidenum">
              <a:rPr lang="en-US" smtClean="0"/>
              <a:pPr/>
              <a:t>12</a:t>
            </a:fld>
            <a:endParaRPr lang="en-US" dirty="0"/>
          </a:p>
        </p:txBody>
      </p:sp>
    </p:spTree>
    <p:extLst>
      <p:ext uri="{BB962C8B-B14F-4D97-AF65-F5344CB8AC3E}">
        <p14:creationId xmlns:p14="http://schemas.microsoft.com/office/powerpoint/2010/main" xmlns="" val="1905381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0A70B0-4999-4B53-A6CB-21DB999DC699}" type="slidenum">
              <a:rPr lang="en-US" smtClean="0"/>
              <a:pPr/>
              <a:t>17</a:t>
            </a:fld>
            <a:endParaRPr lang="en-US" dirty="0"/>
          </a:p>
        </p:txBody>
      </p:sp>
    </p:spTree>
    <p:extLst>
      <p:ext uri="{BB962C8B-B14F-4D97-AF65-F5344CB8AC3E}">
        <p14:creationId xmlns:p14="http://schemas.microsoft.com/office/powerpoint/2010/main" xmlns="" val="8714515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lIns="82058" tIns="41029" rIns="82058" bIns="41029" anchor="ctr"/>
          <a:lstStyle/>
          <a:p>
            <a:endParaRPr lang="en-US"/>
          </a:p>
        </p:txBody>
      </p:sp>
      <p:sp>
        <p:nvSpPr>
          <p:cNvPr id="4098" name="Text Box 2"/>
          <p:cNvSpPr txBox="1">
            <a:spLocks noGrp="1"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5pPr>
            <a:lvl6pPr marL="2514600" indent="-228600" defTabSz="457200" eaLnBrk="0" fontAlgn="base" hangingPunct="0">
              <a:spcBef>
                <a:spcPct val="3000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6pPr>
            <a:lvl7pPr marL="2971800" indent="-228600" defTabSz="457200" eaLnBrk="0" fontAlgn="base" hangingPunct="0">
              <a:spcBef>
                <a:spcPct val="3000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7pPr>
            <a:lvl8pPr marL="3429000" indent="-228600" defTabSz="457200" eaLnBrk="0" fontAlgn="base" hangingPunct="0">
              <a:spcBef>
                <a:spcPct val="3000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8pPr>
            <a:lvl9pPr marL="3886200" indent="-228600" defTabSz="457200" eaLnBrk="0" fontAlgn="base" hangingPunct="0">
              <a:spcBef>
                <a:spcPct val="30000"/>
              </a:spcBef>
              <a:spcAft>
                <a:spcPct val="0"/>
              </a:spcAft>
              <a:buClr>
                <a:srgbClr val="000000"/>
              </a:buClr>
              <a:buSzPct val="100000"/>
              <a:buFont typeface="Times New Roman" pitchFamily="16" charset="0"/>
              <a:tabLst>
                <a:tab pos="723900" algn="l"/>
                <a:tab pos="1447800" algn="l"/>
                <a:tab pos="2171700" algn="l"/>
                <a:tab pos="2895600" algn="l"/>
                <a:tab pos="3619500" algn="l"/>
                <a:tab pos="4343400" algn="l"/>
                <a:tab pos="5067300" algn="l"/>
              </a:tabLst>
              <a:defRPr sz="1200">
                <a:solidFill>
                  <a:srgbClr val="000000"/>
                </a:solidFill>
                <a:latin typeface="Times New Roman" pitchFamily="16" charset="0"/>
              </a:defRPr>
            </a:lvl9pPr>
          </a:lstStyle>
          <a:p>
            <a:pPr eaLnBrk="1">
              <a:lnSpc>
                <a:spcPct val="93000"/>
              </a:lnSpc>
              <a:spcBef>
                <a:spcPct val="0"/>
              </a:spcBef>
              <a:buSzPct val="45000"/>
              <a:buFont typeface="Wingdings" charset="2"/>
              <a:buNone/>
            </a:pPr>
            <a:r>
              <a:rPr lang="en-GB" dirty="0">
                <a:latin typeface="Arial" charset="0"/>
                <a:ea typeface="msgothic" charset="0"/>
                <a:cs typeface="msgothic" charset="0"/>
              </a:rPr>
              <a:t>Routine preparation for transmission electron microscopy of a cell a cell exposed to encystation medium for 6 h showing the prominent encystation-specific vesicles (ESV), the two nuclei (N), </a:t>
            </a:r>
            <a:r>
              <a:rPr lang="en-GB" dirty="0" err="1">
                <a:latin typeface="Arial" charset="0"/>
                <a:ea typeface="msgothic" charset="0"/>
                <a:cs typeface="msgothic" charset="0"/>
              </a:rPr>
              <a:t>flagellar</a:t>
            </a:r>
            <a:r>
              <a:rPr lang="en-GB" dirty="0">
                <a:latin typeface="Arial" charset="0"/>
                <a:ea typeface="msgothic" charset="0"/>
                <a:cs typeface="msgothic" charset="0"/>
              </a:rPr>
              <a:t> </a:t>
            </a:r>
            <a:r>
              <a:rPr lang="en-GB" dirty="0" err="1">
                <a:latin typeface="Arial" charset="0"/>
                <a:ea typeface="msgothic" charset="0"/>
                <a:cs typeface="msgothic" charset="0"/>
              </a:rPr>
              <a:t>axonemes</a:t>
            </a:r>
            <a:r>
              <a:rPr lang="en-GB" dirty="0">
                <a:latin typeface="Arial" charset="0"/>
                <a:ea typeface="msgothic" charset="0"/>
                <a:cs typeface="msgothic" charset="0"/>
              </a:rPr>
              <a:t> (A), and median body (MB). Notice that the ESVs are dense and large granules. Bar=1 </a:t>
            </a:r>
            <a:r>
              <a:rPr lang="en-GB" dirty="0" err="1">
                <a:latin typeface="Arial" charset="0"/>
                <a:ea typeface="msgothic" charset="0"/>
                <a:cs typeface="msgothic" charset="0"/>
              </a:rPr>
              <a:t>μm</a:t>
            </a:r>
            <a:r>
              <a:rPr lang="en-GB" dirty="0">
                <a:latin typeface="Arial" charset="0"/>
                <a:ea typeface="msgothic" charset="0"/>
                <a:cs typeface="msgothic" charset="0"/>
              </a:rPr>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60A70B0-4999-4B53-A6CB-21DB999DC699}" type="slidenum">
              <a:rPr lang="en-US" smtClean="0"/>
              <a:pPr/>
              <a:t>24</a:t>
            </a:fld>
            <a:endParaRPr lang="en-US" dirty="0"/>
          </a:p>
        </p:txBody>
      </p:sp>
    </p:spTree>
    <p:extLst>
      <p:ext uri="{BB962C8B-B14F-4D97-AF65-F5344CB8AC3E}">
        <p14:creationId xmlns:p14="http://schemas.microsoft.com/office/powerpoint/2010/main" xmlns="" val="19184685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C0E3498-020C-4B4A-B590-0629D9D30A7C}" type="datetime1">
              <a:rPr lang="en-US" smtClean="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A46D0E-BE45-4A08-B6CE-449433236979}" type="slidenum">
              <a:rPr lang="en-US" smtClean="0"/>
              <a:pPr/>
              <a:t>‹#›</a:t>
            </a:fld>
            <a:endParaRPr lang="en-US" dirty="0"/>
          </a:p>
        </p:txBody>
      </p:sp>
    </p:spTree>
    <p:extLst>
      <p:ext uri="{BB962C8B-B14F-4D97-AF65-F5344CB8AC3E}">
        <p14:creationId xmlns:p14="http://schemas.microsoft.com/office/powerpoint/2010/main" xmlns="" val="378218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37171D-97A7-4CE4-9ECA-56505F9E6814}" type="datetime1">
              <a:rPr lang="en-US" smtClean="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A46D0E-BE45-4A08-B6CE-449433236979}" type="slidenum">
              <a:rPr lang="en-US" smtClean="0"/>
              <a:pPr/>
              <a:t>‹#›</a:t>
            </a:fld>
            <a:endParaRPr lang="en-US" dirty="0"/>
          </a:p>
        </p:txBody>
      </p:sp>
    </p:spTree>
    <p:extLst>
      <p:ext uri="{BB962C8B-B14F-4D97-AF65-F5344CB8AC3E}">
        <p14:creationId xmlns:p14="http://schemas.microsoft.com/office/powerpoint/2010/main" xmlns="" val="4126225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9809E87-8AEC-4C51-AD6A-D657FB56D301}" type="datetime1">
              <a:rPr lang="en-US" smtClean="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A46D0E-BE45-4A08-B6CE-449433236979}" type="slidenum">
              <a:rPr lang="en-US" smtClean="0"/>
              <a:pPr/>
              <a:t>‹#›</a:t>
            </a:fld>
            <a:endParaRPr lang="en-US" dirty="0"/>
          </a:p>
        </p:txBody>
      </p:sp>
    </p:spTree>
    <p:extLst>
      <p:ext uri="{BB962C8B-B14F-4D97-AF65-F5344CB8AC3E}">
        <p14:creationId xmlns:p14="http://schemas.microsoft.com/office/powerpoint/2010/main" xmlns="" val="3004189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471694-3078-44F9-B551-1C1A5F2FD7A5}" type="datetime1">
              <a:rPr lang="en-US" smtClean="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A46D0E-BE45-4A08-B6CE-449433236979}" type="slidenum">
              <a:rPr lang="en-US" smtClean="0"/>
              <a:pPr/>
              <a:t>‹#›</a:t>
            </a:fld>
            <a:endParaRPr lang="en-US" dirty="0"/>
          </a:p>
        </p:txBody>
      </p:sp>
    </p:spTree>
    <p:extLst>
      <p:ext uri="{BB962C8B-B14F-4D97-AF65-F5344CB8AC3E}">
        <p14:creationId xmlns:p14="http://schemas.microsoft.com/office/powerpoint/2010/main" xmlns="" val="3845182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8EAA1E-36F5-4FD2-8721-030C0F2724A6}" type="datetime1">
              <a:rPr lang="en-US" smtClean="0"/>
              <a:pPr/>
              <a:t>10/1/2017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A46D0E-BE45-4A08-B6CE-449433236979}" type="slidenum">
              <a:rPr lang="en-US" smtClean="0"/>
              <a:pPr/>
              <a:t>‹#›</a:t>
            </a:fld>
            <a:endParaRPr lang="en-US" dirty="0"/>
          </a:p>
        </p:txBody>
      </p:sp>
    </p:spTree>
    <p:extLst>
      <p:ext uri="{BB962C8B-B14F-4D97-AF65-F5344CB8AC3E}">
        <p14:creationId xmlns:p14="http://schemas.microsoft.com/office/powerpoint/2010/main" xmlns="" val="32539732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C03927B-B8DF-4360-9741-EF6420A9FFEF}" type="datetime1">
              <a:rPr lang="en-US" smtClean="0"/>
              <a:pPr/>
              <a:t>10/1/2017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A46D0E-BE45-4A08-B6CE-449433236979}" type="slidenum">
              <a:rPr lang="en-US" smtClean="0"/>
              <a:pPr/>
              <a:t>‹#›</a:t>
            </a:fld>
            <a:endParaRPr lang="en-US" dirty="0"/>
          </a:p>
        </p:txBody>
      </p:sp>
    </p:spTree>
    <p:extLst>
      <p:ext uri="{BB962C8B-B14F-4D97-AF65-F5344CB8AC3E}">
        <p14:creationId xmlns:p14="http://schemas.microsoft.com/office/powerpoint/2010/main" xmlns="" val="17671854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F4B0C3-5258-479E-AEB3-70BE53621399}" type="datetime1">
              <a:rPr lang="en-US" smtClean="0"/>
              <a:pPr/>
              <a:t>10/1/2017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EA46D0E-BE45-4A08-B6CE-449433236979}" type="slidenum">
              <a:rPr lang="en-US" smtClean="0"/>
              <a:pPr/>
              <a:t>‹#›</a:t>
            </a:fld>
            <a:endParaRPr lang="en-US" dirty="0"/>
          </a:p>
        </p:txBody>
      </p:sp>
    </p:spTree>
    <p:extLst>
      <p:ext uri="{BB962C8B-B14F-4D97-AF65-F5344CB8AC3E}">
        <p14:creationId xmlns:p14="http://schemas.microsoft.com/office/powerpoint/2010/main" xmlns="" val="466242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33CB45-C246-4A63-A07E-957DF5C91E70}" type="datetime1">
              <a:rPr lang="en-US" smtClean="0"/>
              <a:pPr/>
              <a:t>10/1/2017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EA46D0E-BE45-4A08-B6CE-449433236979}" type="slidenum">
              <a:rPr lang="en-US" smtClean="0"/>
              <a:pPr/>
              <a:t>‹#›</a:t>
            </a:fld>
            <a:endParaRPr lang="en-US" dirty="0"/>
          </a:p>
        </p:txBody>
      </p:sp>
    </p:spTree>
    <p:extLst>
      <p:ext uri="{BB962C8B-B14F-4D97-AF65-F5344CB8AC3E}">
        <p14:creationId xmlns:p14="http://schemas.microsoft.com/office/powerpoint/2010/main" xmlns="" val="323416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8427DD-DB4A-4176-88D8-E2737514507E}" type="datetime1">
              <a:rPr lang="en-US" smtClean="0"/>
              <a:pPr/>
              <a:t>10/1/2017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EA46D0E-BE45-4A08-B6CE-449433236979}" type="slidenum">
              <a:rPr lang="en-US" smtClean="0"/>
              <a:pPr/>
              <a:t>‹#›</a:t>
            </a:fld>
            <a:endParaRPr lang="en-US" dirty="0"/>
          </a:p>
        </p:txBody>
      </p:sp>
    </p:spTree>
    <p:extLst>
      <p:ext uri="{BB962C8B-B14F-4D97-AF65-F5344CB8AC3E}">
        <p14:creationId xmlns:p14="http://schemas.microsoft.com/office/powerpoint/2010/main" xmlns="" val="2513113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5E3BBD-0C32-453C-8A4C-38F1CD47C762}" type="datetime1">
              <a:rPr lang="en-US" smtClean="0"/>
              <a:pPr/>
              <a:t>10/1/2017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A46D0E-BE45-4A08-B6CE-449433236979}" type="slidenum">
              <a:rPr lang="en-US" smtClean="0"/>
              <a:pPr/>
              <a:t>‹#›</a:t>
            </a:fld>
            <a:endParaRPr lang="en-US" dirty="0"/>
          </a:p>
        </p:txBody>
      </p:sp>
    </p:spTree>
    <p:extLst>
      <p:ext uri="{BB962C8B-B14F-4D97-AF65-F5344CB8AC3E}">
        <p14:creationId xmlns:p14="http://schemas.microsoft.com/office/powerpoint/2010/main" xmlns="" val="16413145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C597F4-648D-4DD2-87F3-A476D1967C68}" type="datetime1">
              <a:rPr lang="en-US" smtClean="0"/>
              <a:pPr/>
              <a:t>10/1/2017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A46D0E-BE45-4A08-B6CE-449433236979}" type="slidenum">
              <a:rPr lang="en-US" smtClean="0"/>
              <a:pPr/>
              <a:t>‹#›</a:t>
            </a:fld>
            <a:endParaRPr lang="en-US" dirty="0"/>
          </a:p>
        </p:txBody>
      </p:sp>
    </p:spTree>
    <p:extLst>
      <p:ext uri="{BB962C8B-B14F-4D97-AF65-F5344CB8AC3E}">
        <p14:creationId xmlns:p14="http://schemas.microsoft.com/office/powerpoint/2010/main" xmlns="" val="1391397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D4DC65-A22B-4B06-A858-637644CA5BC0}" type="datetime1">
              <a:rPr lang="en-US" smtClean="0"/>
              <a:pPr/>
              <a:t>10/1/2017</a:t>
            </a:fld>
            <a:endParaRPr lang="en-US"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A46D0E-BE45-4A08-B6CE-449433236979}" type="slidenum">
              <a:rPr lang="en-US" smtClean="0"/>
              <a:pPr/>
              <a:t>‹#›</a:t>
            </a:fld>
            <a:endParaRPr lang="en-US" dirty="0"/>
          </a:p>
        </p:txBody>
      </p:sp>
    </p:spTree>
    <p:extLst>
      <p:ext uri="{BB962C8B-B14F-4D97-AF65-F5344CB8AC3E}">
        <p14:creationId xmlns:p14="http://schemas.microsoft.com/office/powerpoint/2010/main" xmlns="" val="17520698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17.xml"/><Relationship Id="rId5" Type="http://schemas.openxmlformats.org/officeDocument/2006/relationships/image" Target="../media/image13.jpeg"/><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18.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9.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7.xml"/><Relationship Id="rId1" Type="http://schemas.openxmlformats.org/officeDocument/2006/relationships/tags" Target="../tags/tag21.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22.xml"/><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6.xml"/><Relationship Id="rId1" Type="http://schemas.openxmlformats.org/officeDocument/2006/relationships/tags" Target="../tags/tag23.xml"/><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7.xml"/><Relationship Id="rId1" Type="http://schemas.openxmlformats.org/officeDocument/2006/relationships/tags" Target="../tags/tag24.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slideLayout" Target="../slideLayouts/slideLayout2.xml"/><Relationship Id="rId7" Type="http://schemas.openxmlformats.org/officeDocument/2006/relationships/diagramLayout" Target="../diagrams/layout1.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diagramData" Target="../diagrams/data1.xml"/><Relationship Id="rId11" Type="http://schemas.microsoft.com/office/2007/relationships/diagramDrawing" Target="../diagrams/drawing1.xml"/><Relationship Id="rId5" Type="http://schemas.openxmlformats.org/officeDocument/2006/relationships/image" Target="../media/image2.jpeg"/><Relationship Id="rId10" Type="http://schemas.openxmlformats.org/officeDocument/2006/relationships/image" Target="../media/image3.jpeg"/><Relationship Id="rId4" Type="http://schemas.openxmlformats.org/officeDocument/2006/relationships/notesSlide" Target="../notesSlides/notesSlide2.xml"/><Relationship Id="rId9" Type="http://schemas.openxmlformats.org/officeDocument/2006/relationships/diagramColors" Target="../diagrams/colors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29.xml"/><Relationship Id="rId5" Type="http://schemas.openxmlformats.org/officeDocument/2006/relationships/image" Target="../media/image24.jpeg"/><Relationship Id="rId4" Type="http://schemas.openxmlformats.org/officeDocument/2006/relationships/image" Target="../media/image23.jpeg"/></Relationships>
</file>

<file path=ppt/slides/_rels/slide2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tags" Target="../tags/tag32.xml"/><Relationship Id="rId7" Type="http://schemas.openxmlformats.org/officeDocument/2006/relationships/image" Target="../media/image25.png"/><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notesSlide" Target="../notesSlides/notesSlide9.xml"/><Relationship Id="rId5" Type="http://schemas.openxmlformats.org/officeDocument/2006/relationships/slideLayout" Target="../slideLayouts/slideLayout6.xml"/><Relationship Id="rId10" Type="http://schemas.openxmlformats.org/officeDocument/2006/relationships/image" Target="../media/image28.png"/><Relationship Id="rId4" Type="http://schemas.openxmlformats.org/officeDocument/2006/relationships/tags" Target="../tags/tag33.xml"/><Relationship Id="rId9"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5.xml"/></Relationships>
</file>

<file path=ppt/slides/_rels/slide2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slideLayout" Target="../slideLayouts/slideLayout6.xml"/><Relationship Id="rId1" Type="http://schemas.openxmlformats.org/officeDocument/2006/relationships/tags" Target="../tags/tag36.xml"/></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2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tags" Target="../tags/tag40.xml"/><Relationship Id="rId7" Type="http://schemas.openxmlformats.org/officeDocument/2006/relationships/image" Target="../media/image32.png"/><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notesSlide" Target="../notesSlides/notesSlide10.xml"/><Relationship Id="rId5" Type="http://schemas.openxmlformats.org/officeDocument/2006/relationships/slideLayout" Target="../slideLayouts/slideLayout6.xml"/><Relationship Id="rId10" Type="http://schemas.openxmlformats.org/officeDocument/2006/relationships/image" Target="../media/image28.png"/><Relationship Id="rId4" Type="http://schemas.openxmlformats.org/officeDocument/2006/relationships/tags" Target="../tags/tag41.xml"/><Relationship Id="rId9" Type="http://schemas.openxmlformats.org/officeDocument/2006/relationships/image" Target="../media/image27.png"/></Relationships>
</file>

<file path=ppt/slides/_rels/slide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slideLayout" Target="../slideLayouts/slideLayout2.xml"/><Relationship Id="rId7" Type="http://schemas.openxmlformats.org/officeDocument/2006/relationships/diagramColors" Target="../diagrams/colors2.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0.xml.rels><?xml version="1.0" encoding="UTF-8" standalone="yes"?>
<Relationships xmlns="http://schemas.openxmlformats.org/package/2006/relationships"><Relationship Id="rId8" Type="http://schemas.openxmlformats.org/officeDocument/2006/relationships/hyperlink" Target="http://www.parasitesonline.net/" TargetMode="External"/><Relationship Id="rId3" Type="http://schemas.openxmlformats.org/officeDocument/2006/relationships/hyperlink" Target="http://www.amazon.com/Burton-J.-Bogitsh/e/B001ITTH06/ref=ntt_athr_dp_pel_1" TargetMode="External"/><Relationship Id="rId7" Type="http://schemas.openxmlformats.org/officeDocument/2006/relationships/hyperlink" Target="http://www.epu-eg.com/" TargetMode="External"/><Relationship Id="rId2" Type="http://schemas.openxmlformats.org/officeDocument/2006/relationships/slideLayout" Target="../slideLayouts/slideLayout2.xml"/><Relationship Id="rId1" Type="http://schemas.openxmlformats.org/officeDocument/2006/relationships/tags" Target="../tags/tag42.xml"/><Relationship Id="rId6" Type="http://schemas.openxmlformats.org/officeDocument/2006/relationships/hyperlink" Target="http://www.ksu.edu/parasitology/" TargetMode="External"/><Relationship Id="rId5" Type="http://schemas.openxmlformats.org/officeDocument/2006/relationships/hyperlink" Target="http://www.dpd.cdc.gov/dpdx/" TargetMode="External"/><Relationship Id="rId4" Type="http://schemas.openxmlformats.org/officeDocument/2006/relationships/hyperlink" Target="http://www.amazon.com/s/ref=ntt_athr_dp_sr_2?_encoding=UTF8&amp;sort=relevancerank&amp;search-alias=books&amp;field-author=Clint%20E.%20Carter" TargetMode="External"/></Relationships>
</file>

<file path=ppt/slides/_rels/slide31.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tags" Target="../tags/tag45.xml"/><Relationship Id="rId7" Type="http://schemas.openxmlformats.org/officeDocument/2006/relationships/image" Target="../media/image26.png"/><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33.png"/><Relationship Id="rId5" Type="http://schemas.openxmlformats.org/officeDocument/2006/relationships/slideLayout" Target="../slideLayouts/slideLayout6.xml"/><Relationship Id="rId4" Type="http://schemas.openxmlformats.org/officeDocument/2006/relationships/tags" Target="../tags/tag46.xml"/><Relationship Id="rId9" Type="http://schemas.openxmlformats.org/officeDocument/2006/relationships/image" Target="../media/image28.png"/></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slideLayout" Target="../slideLayouts/slideLayout1.xml"/><Relationship Id="rId7" Type="http://schemas.openxmlformats.org/officeDocument/2006/relationships/diagramQuickStyle" Target="../diagrams/quickStyle3.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notesSlide" Target="../notesSlides/notesSlide3.xml"/><Relationship Id="rId9" Type="http://schemas.microsoft.com/office/2007/relationships/diagramDrawing" Target="../diagrams/drawing3.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slideLayout" Target="../slideLayouts/slideLayout2.xml"/><Relationship Id="rId7" Type="http://schemas.openxmlformats.org/officeDocument/2006/relationships/diagramQuickStyle" Target="../diagrams/quickStyle4.xml"/><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notesSlide" Target="../notesSlides/notesSlide4.xml"/><Relationship Id="rId9" Type="http://schemas.microsoft.com/office/2007/relationships/diagramDrawing" Target="../diagrams/drawing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image" Target="../media/image7.png"/><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slideLayout" Target="../slideLayouts/slideLayout2.xml"/><Relationship Id="rId7" Type="http://schemas.openxmlformats.org/officeDocument/2006/relationships/diagramQuickStyle" Target="../diagrams/quickStyle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diagramLayout" Target="../diagrams/layout5.xml"/><Relationship Id="rId5" Type="http://schemas.openxmlformats.org/officeDocument/2006/relationships/diagramData" Target="../diagrams/data5.xml"/><Relationship Id="rId10" Type="http://schemas.microsoft.com/office/2007/relationships/diagramDrawing" Target="../diagrams/drawing5.xml"/><Relationship Id="rId4" Type="http://schemas.openxmlformats.org/officeDocument/2006/relationships/notesSlide" Target="../notesSlides/notesSlide5.xml"/><Relationship Id="rId9"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slideLayout" Target="../slideLayouts/slideLayout2.xml"/><Relationship Id="rId1" Type="http://schemas.openxmlformats.org/officeDocument/2006/relationships/tags" Target="../tags/tag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1371600" y="3048001"/>
            <a:ext cx="6019800" cy="1015663"/>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en-U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en-US"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en-U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19" name="Rectangle 18"/>
          <p:cNvSpPr/>
          <p:nvPr/>
        </p:nvSpPr>
        <p:spPr>
          <a:xfrm>
            <a:off x="970505" y="2490212"/>
            <a:ext cx="6821996" cy="3724096"/>
          </a:xfrm>
          <a:prstGeom prst="rect">
            <a:avLst/>
          </a:prstGeom>
          <a:noFill/>
        </p:spPr>
        <p:txBody>
          <a:bodyPr wrap="none" lIns="91440" tIns="45720" rIns="91440" bIns="45720">
            <a:spAutoFit/>
          </a:bodyPr>
          <a:lstStyle/>
          <a:p>
            <a:pPr algn="ctr"/>
            <a:endParaRPr lang="en-US" sz="1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a:endParaRPr lang="en-US" sz="1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a:endParaRPr lang="en-US" sz="1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a:endParaRPr lang="en-US" sz="1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a:endParaRPr lang="en-US" sz="1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a:endParaRPr lang="en-US" sz="1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a:r>
              <a:rPr lang="en-US" sz="2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Zoology  Department</a:t>
            </a:r>
          </a:p>
          <a:p>
            <a:pPr algn="ctr"/>
            <a:r>
              <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Physiology of </a:t>
            </a: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Parasites</a:t>
            </a:r>
            <a:endParaRPr lang="en-US"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a:r>
              <a:rPr lang="en-US"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(512) Zoo 3(2+1</a:t>
            </a:r>
            <a:r>
              <a:rPr lang="en-US" sz="2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a:t>
            </a:r>
          </a:p>
          <a:p>
            <a:pPr algn="ct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Ultrastructure of protozoa and its </a:t>
            </a:r>
          </a:p>
          <a:p>
            <a:pPr algn="ctr"/>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adaption for host cell invasion</a:t>
            </a:r>
            <a:endParaRPr lang="en-US" sz="2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a:endParaRPr lang="en-US"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p:txBody>
      </p:sp>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738443" y="508807"/>
            <a:ext cx="7947220" cy="3024052"/>
          </a:xfrm>
          <a:prstGeom prst="rect">
            <a:avLst/>
          </a:prstGeom>
        </p:spPr>
      </p:pic>
      <p:sp>
        <p:nvSpPr>
          <p:cNvPr id="2" name="Slide Number Placeholder 1"/>
          <p:cNvSpPr>
            <a:spLocks noGrp="1"/>
          </p:cNvSpPr>
          <p:nvPr>
            <p:ph type="sldNum" sz="quarter" idx="12"/>
          </p:nvPr>
        </p:nvSpPr>
        <p:spPr/>
        <p:txBody>
          <a:bodyPr/>
          <a:lstStyle/>
          <a:p>
            <a:fld id="{8EA46D0E-BE45-4A08-B6CE-449433236979}" type="slidenum">
              <a:rPr lang="en-US" smtClean="0"/>
              <a:pPr/>
              <a:t>1</a:t>
            </a:fld>
            <a:endParaRPr lang="en-US" dirty="0"/>
          </a:p>
        </p:txBody>
      </p:sp>
    </p:spTree>
    <p:custDataLst>
      <p:tags r:id="rId1"/>
    </p:custDataLst>
    <p:extLst>
      <p:ext uri="{BB962C8B-B14F-4D97-AF65-F5344CB8AC3E}">
        <p14:creationId xmlns:p14="http://schemas.microsoft.com/office/powerpoint/2010/main" xmlns="" val="19899992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500"/>
                                  </p:stCondLst>
                                  <p:childTnLst>
                                    <p:set>
                                      <p:cBhvr>
                                        <p:cTn id="11" dur="1" fill="hold">
                                          <p:stCondLst>
                                            <p:cond delay="0"/>
                                          </p:stCondLst>
                                        </p:cTn>
                                        <p:tgtEl>
                                          <p:spTgt spid="19">
                                            <p:txEl>
                                              <p:pRg st="8" end="8"/>
                                            </p:txEl>
                                          </p:spTgt>
                                        </p:tgtEl>
                                        <p:attrNameLst>
                                          <p:attrName>style.visibility</p:attrName>
                                        </p:attrNameLst>
                                      </p:cBhvr>
                                      <p:to>
                                        <p:strVal val="visible"/>
                                      </p:to>
                                    </p:set>
                                    <p:anim calcmode="lin" valueType="num">
                                      <p:cBhvr additive="base">
                                        <p:cTn id="12" dur="500" fill="hold"/>
                                        <p:tgtEl>
                                          <p:spTgt spid="19">
                                            <p:txEl>
                                              <p:pRg st="8" end="8"/>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9">
                                            <p:txEl>
                                              <p:pRg st="8" end="8"/>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500"/>
                                  </p:stCondLst>
                                  <p:childTnLst>
                                    <p:set>
                                      <p:cBhvr>
                                        <p:cTn id="15" dur="1" fill="hold">
                                          <p:stCondLst>
                                            <p:cond delay="0"/>
                                          </p:stCondLst>
                                        </p:cTn>
                                        <p:tgtEl>
                                          <p:spTgt spid="19">
                                            <p:txEl>
                                              <p:pRg st="9" end="9"/>
                                            </p:txEl>
                                          </p:spTgt>
                                        </p:tgtEl>
                                        <p:attrNameLst>
                                          <p:attrName>style.visibility</p:attrName>
                                        </p:attrNameLst>
                                      </p:cBhvr>
                                      <p:to>
                                        <p:strVal val="visible"/>
                                      </p:to>
                                    </p:set>
                                    <p:anim calcmode="lin" valueType="num">
                                      <p:cBhvr additive="base">
                                        <p:cTn id="16" dur="500" fill="hold"/>
                                        <p:tgtEl>
                                          <p:spTgt spid="19">
                                            <p:txEl>
                                              <p:pRg st="9" end="9"/>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9">
                                            <p:txEl>
                                              <p:pRg st="9" end="9"/>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500"/>
                                  </p:stCondLst>
                                  <p:childTnLst>
                                    <p:set>
                                      <p:cBhvr>
                                        <p:cTn id="19" dur="1" fill="hold">
                                          <p:stCondLst>
                                            <p:cond delay="0"/>
                                          </p:stCondLst>
                                        </p:cTn>
                                        <p:tgtEl>
                                          <p:spTgt spid="19">
                                            <p:txEl>
                                              <p:pRg st="10" end="10"/>
                                            </p:txEl>
                                          </p:spTgt>
                                        </p:tgtEl>
                                        <p:attrNameLst>
                                          <p:attrName>style.visibility</p:attrName>
                                        </p:attrNameLst>
                                      </p:cBhvr>
                                      <p:to>
                                        <p:strVal val="visible"/>
                                      </p:to>
                                    </p:set>
                                    <p:anim calcmode="lin" valueType="num">
                                      <p:cBhvr additive="base">
                                        <p:cTn id="20" dur="500" fill="hold"/>
                                        <p:tgtEl>
                                          <p:spTgt spid="19">
                                            <p:txEl>
                                              <p:pRg st="10" end="1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9">
                                            <p:txEl>
                                              <p:pRg st="10" end="10"/>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500"/>
                                  </p:stCondLst>
                                  <p:childTnLst>
                                    <p:set>
                                      <p:cBhvr>
                                        <p:cTn id="23" dur="1" fill="hold">
                                          <p:stCondLst>
                                            <p:cond delay="0"/>
                                          </p:stCondLst>
                                        </p:cTn>
                                        <p:tgtEl>
                                          <p:spTgt spid="19">
                                            <p:txEl>
                                              <p:pRg st="11" end="11"/>
                                            </p:txEl>
                                          </p:spTgt>
                                        </p:tgtEl>
                                        <p:attrNameLst>
                                          <p:attrName>style.visibility</p:attrName>
                                        </p:attrNameLst>
                                      </p:cBhvr>
                                      <p:to>
                                        <p:strVal val="visible"/>
                                      </p:to>
                                    </p:set>
                                    <p:anim calcmode="lin" valueType="num">
                                      <p:cBhvr additive="base">
                                        <p:cTn id="24" dur="500" fill="hold"/>
                                        <p:tgtEl>
                                          <p:spTgt spid="19">
                                            <p:txEl>
                                              <p:pRg st="11" end="1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9">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500"/>
                                  </p:stCondLst>
                                  <p:childTnLst>
                                    <p:set>
                                      <p:cBhvr>
                                        <p:cTn id="29" dur="1" fill="hold">
                                          <p:stCondLst>
                                            <p:cond delay="0"/>
                                          </p:stCondLst>
                                        </p:cTn>
                                        <p:tgtEl>
                                          <p:spTgt spid="19">
                                            <p:txEl>
                                              <p:pRg st="7" end="7"/>
                                            </p:txEl>
                                          </p:spTgt>
                                        </p:tgtEl>
                                        <p:attrNameLst>
                                          <p:attrName>style.visibility</p:attrName>
                                        </p:attrNameLst>
                                      </p:cBhvr>
                                      <p:to>
                                        <p:strVal val="visible"/>
                                      </p:to>
                                    </p:set>
                                    <p:anim calcmode="lin" valueType="num">
                                      <p:cBhvr additive="base">
                                        <p:cTn id="30" dur="500" fill="hold"/>
                                        <p:tgtEl>
                                          <p:spTgt spid="19">
                                            <p:txEl>
                                              <p:pRg st="7" end="7"/>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9">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72526" y="629339"/>
            <a:ext cx="8980999" cy="6257236"/>
          </a:xfrm>
          <a:prstGeom prst="rect">
            <a:avLst/>
          </a:prstGeom>
          <a:ln>
            <a:noFill/>
          </a:ln>
        </p:spPr>
      </p:pic>
      <p:sp>
        <p:nvSpPr>
          <p:cNvPr id="2" name="Title 1"/>
          <p:cNvSpPr>
            <a:spLocks noGrp="1"/>
          </p:cNvSpPr>
          <p:nvPr>
            <p:ph type="title"/>
          </p:nvPr>
        </p:nvSpPr>
        <p:spPr>
          <a:xfrm>
            <a:off x="457200" y="152400"/>
            <a:ext cx="8229600" cy="1143000"/>
          </a:xfrm>
          <a:ln>
            <a:noFill/>
          </a:ln>
        </p:spPr>
        <p:txBody>
          <a:bodyPr>
            <a:normAutofit/>
          </a:bodyPr>
          <a:lstStyle/>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Contents</a:t>
            </a:r>
            <a:endParaRPr lang="en-US" sz="7200" dirty="0">
              <a:solidFill>
                <a:schemeClr val="accent6">
                  <a:lumMod val="75000"/>
                </a:schemeClr>
              </a:solidFill>
            </a:endParaRPr>
          </a:p>
        </p:txBody>
      </p:sp>
      <p:sp>
        <p:nvSpPr>
          <p:cNvPr id="3" name="Content Placeholder 2"/>
          <p:cNvSpPr>
            <a:spLocks noGrp="1"/>
          </p:cNvSpPr>
          <p:nvPr>
            <p:ph idx="1"/>
          </p:nvPr>
        </p:nvSpPr>
        <p:spPr>
          <a:xfrm>
            <a:off x="228600" y="1447800"/>
            <a:ext cx="4876800" cy="708157"/>
          </a:xfrm>
          <a:solidFill>
            <a:schemeClr val="bg1"/>
          </a:solidFill>
        </p:spPr>
        <p:txBody>
          <a:bodyPr>
            <a:noAutofit/>
          </a:bodyPr>
          <a:lstStyle/>
          <a:p>
            <a:pPr lvl="0"/>
            <a:r>
              <a:rPr lang="fr-FR" sz="2200" dirty="0" smtClean="0">
                <a:latin typeface="Times New Roman" pitchFamily="18" charset="0"/>
                <a:cs typeface="Times New Roman" pitchFamily="18" charset="0"/>
              </a:rPr>
              <a:t>Ultrastructure flagella and </a:t>
            </a:r>
            <a:r>
              <a:rPr lang="fr-FR" sz="2200" dirty="0" err="1" smtClean="0">
                <a:latin typeface="Times New Roman" pitchFamily="18" charset="0"/>
                <a:cs typeface="Times New Roman" pitchFamily="18" charset="0"/>
              </a:rPr>
              <a:t>cilia</a:t>
            </a:r>
            <a:r>
              <a:rPr lang="fr-FR" sz="2200" dirty="0" smtClean="0">
                <a:latin typeface="Times New Roman" pitchFamily="18" charset="0"/>
                <a:cs typeface="Times New Roman" pitchFamily="18" charset="0"/>
              </a:rPr>
              <a:t> </a:t>
            </a:r>
          </a:p>
          <a:p>
            <a:pPr lvl="0"/>
            <a:r>
              <a:rPr lang="fr-FR" sz="2200" dirty="0" err="1" smtClean="0">
                <a:latin typeface="Times New Roman" pitchFamily="18" charset="0"/>
                <a:cs typeface="Times New Roman" pitchFamily="18" charset="0"/>
              </a:rPr>
              <a:t>Difference</a:t>
            </a:r>
            <a:r>
              <a:rPr lang="fr-FR" sz="2200" dirty="0" smtClean="0">
                <a:latin typeface="Times New Roman" pitchFamily="18" charset="0"/>
                <a:cs typeface="Times New Roman" pitchFamily="18" charset="0"/>
              </a:rPr>
              <a:t> </a:t>
            </a:r>
            <a:r>
              <a:rPr lang="fr-FR" sz="2200" dirty="0" err="1" smtClean="0">
                <a:latin typeface="Times New Roman" pitchFamily="18" charset="0"/>
                <a:cs typeface="Times New Roman" pitchFamily="18" charset="0"/>
              </a:rPr>
              <a:t>between</a:t>
            </a:r>
            <a:r>
              <a:rPr lang="fr-FR" sz="2200" dirty="0" smtClean="0">
                <a:latin typeface="Times New Roman" pitchFamily="18" charset="0"/>
                <a:cs typeface="Times New Roman" pitchFamily="18" charset="0"/>
              </a:rPr>
              <a:t> flagella and </a:t>
            </a:r>
            <a:r>
              <a:rPr lang="fr-FR" sz="2200" dirty="0" err="1" smtClean="0">
                <a:latin typeface="Times New Roman" pitchFamily="18" charset="0"/>
                <a:cs typeface="Times New Roman" pitchFamily="18" charset="0"/>
              </a:rPr>
              <a:t>cilia</a:t>
            </a:r>
            <a:endParaRPr lang="fr-FR" sz="2200" dirty="0" smtClean="0">
              <a:latin typeface="Times New Roman" pitchFamily="18" charset="0"/>
              <a:cs typeface="Times New Roman" pitchFamily="18" charset="0"/>
            </a:endParaRPr>
          </a:p>
          <a:p>
            <a:pPr lvl="0"/>
            <a:r>
              <a:rPr lang="fr-FR" sz="2200" dirty="0" smtClean="0">
                <a:latin typeface="Times New Roman" pitchFamily="18" charset="0"/>
                <a:cs typeface="Times New Roman" pitchFamily="18" charset="0"/>
              </a:rPr>
              <a:t>Structure of </a:t>
            </a:r>
            <a:r>
              <a:rPr lang="fr-FR" sz="2200" dirty="0" err="1" smtClean="0">
                <a:latin typeface="Times New Roman" pitchFamily="18" charset="0"/>
                <a:cs typeface="Times New Roman" pitchFamily="18" charset="0"/>
              </a:rPr>
              <a:t>pseudopodium</a:t>
            </a:r>
            <a:endParaRPr lang="fr-FR" sz="2200" dirty="0">
              <a:latin typeface="Times New Roman" pitchFamily="18" charset="0"/>
              <a:cs typeface="Times New Roman" pitchFamily="18" charset="0"/>
            </a:endParaRPr>
          </a:p>
          <a:p>
            <a:pPr lvl="0"/>
            <a:r>
              <a:rPr lang="fr-FR" sz="2200" dirty="0" smtClean="0">
                <a:latin typeface="Times New Roman" pitchFamily="18" charset="0"/>
                <a:cs typeface="Times New Roman" pitchFamily="18" charset="0"/>
              </a:rPr>
              <a:t>Adaptation of </a:t>
            </a:r>
            <a:r>
              <a:rPr lang="fr-FR" sz="2200" dirty="0" err="1" smtClean="0">
                <a:latin typeface="Times New Roman" pitchFamily="18" charset="0"/>
                <a:cs typeface="Times New Roman" pitchFamily="18" charset="0"/>
              </a:rPr>
              <a:t>protozoa</a:t>
            </a:r>
            <a:r>
              <a:rPr lang="fr-FR" sz="2200" dirty="0" smtClean="0">
                <a:latin typeface="Times New Roman" pitchFamily="18" charset="0"/>
                <a:cs typeface="Times New Roman" pitchFamily="18" charset="0"/>
              </a:rPr>
              <a:t> </a:t>
            </a:r>
            <a:r>
              <a:rPr lang="fr-FR" sz="2200" dirty="0">
                <a:latin typeface="Times New Roman" pitchFamily="18" charset="0"/>
                <a:cs typeface="Times New Roman" pitchFamily="18" charset="0"/>
              </a:rPr>
              <a:t>for host </a:t>
            </a:r>
            <a:r>
              <a:rPr lang="fr-FR" sz="2200" dirty="0" err="1">
                <a:latin typeface="Times New Roman" pitchFamily="18" charset="0"/>
                <a:cs typeface="Times New Roman" pitchFamily="18" charset="0"/>
              </a:rPr>
              <a:t>cell</a:t>
            </a:r>
            <a:r>
              <a:rPr lang="fr-FR" sz="2200" dirty="0">
                <a:latin typeface="Times New Roman" pitchFamily="18" charset="0"/>
                <a:cs typeface="Times New Roman" pitchFamily="18" charset="0"/>
              </a:rPr>
              <a:t> </a:t>
            </a:r>
            <a:r>
              <a:rPr lang="fr-FR" sz="2200" dirty="0" smtClean="0">
                <a:latin typeface="Times New Roman" pitchFamily="18" charset="0"/>
                <a:cs typeface="Times New Roman" pitchFamily="18" charset="0"/>
              </a:rPr>
              <a:t>invasion</a:t>
            </a:r>
            <a:r>
              <a:rPr lang="fr-FR" sz="2200" dirty="0" smtClean="0">
                <a:solidFill>
                  <a:srgbClr val="002060"/>
                </a:solidFill>
                <a:latin typeface="Times New Roman" pitchFamily="18" charset="0"/>
                <a:cs typeface="Times New Roman" pitchFamily="18" charset="0"/>
              </a:rPr>
              <a:t>.</a:t>
            </a:r>
            <a:r>
              <a:rPr lang="en-US" sz="2200" dirty="0" smtClean="0">
                <a:solidFill>
                  <a:srgbClr val="002060"/>
                </a:solidFill>
                <a:latin typeface="Times New Roman" pitchFamily="18" charset="0"/>
                <a:cs typeface="Times New Roman" pitchFamily="18" charset="0"/>
              </a:rPr>
              <a:t> </a:t>
            </a:r>
            <a:endParaRPr lang="en-US" sz="2200" dirty="0">
              <a:solidFill>
                <a:srgbClr val="00206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8EA46D0E-BE45-4A08-B6CE-449433236979}" type="slidenum">
              <a:rPr lang="en-US" smtClean="0"/>
              <a:pPr/>
              <a:t>10</a:t>
            </a:fld>
            <a:endParaRPr lang="en-US" dirty="0"/>
          </a:p>
        </p:txBody>
      </p:sp>
    </p:spTree>
    <p:custDataLst>
      <p:tags r:id="rId1"/>
    </p:custDataLst>
    <p:extLst>
      <p:ext uri="{BB962C8B-B14F-4D97-AF65-F5344CB8AC3E}">
        <p14:creationId xmlns:p14="http://schemas.microsoft.com/office/powerpoint/2010/main" xmlns="" val="2568866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1000"/>
                                        <p:tgtEl>
                                          <p:spTgt spid="3">
                                            <p:txEl>
                                              <p:pRg st="1" end="1"/>
                                            </p:txEl>
                                          </p:spTgt>
                                        </p:tgtEl>
                                      </p:cBhvr>
                                    </p:animEffect>
                                    <p:anim calcmode="lin" valueType="num">
                                      <p:cBhvr>
                                        <p:cTn id="2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Effect transition="in" filter="fade">
                                      <p:cBhvr>
                                        <p:cTn id="29" dur="1000"/>
                                        <p:tgtEl>
                                          <p:spTgt spid="3">
                                            <p:txEl>
                                              <p:pRg st="2" end="2"/>
                                            </p:txEl>
                                          </p:spTgt>
                                        </p:tgtEl>
                                      </p:cBhvr>
                                    </p:animEffect>
                                    <p:anim calcmode="lin" valueType="num">
                                      <p:cBhvr>
                                        <p:cTn id="3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fade">
                                      <p:cBhvr>
                                        <p:cTn id="36" dur="1000"/>
                                        <p:tgtEl>
                                          <p:spTgt spid="3">
                                            <p:txEl>
                                              <p:pRg st="3" end="3"/>
                                            </p:txEl>
                                          </p:spTgt>
                                        </p:tgtEl>
                                      </p:cBhvr>
                                    </p:animEffect>
                                    <p:anim calcmode="lin" valueType="num">
                                      <p:cBhvr>
                                        <p:cTn id="3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txBox="1">
            <a:spLocks noChangeArrowheads="1"/>
          </p:cNvSpPr>
          <p:nvPr/>
        </p:nvSpPr>
        <p:spPr bwMode="auto">
          <a:xfrm>
            <a:off x="-76200" y="-10732"/>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4000">
                <a:solidFill>
                  <a:srgbClr val="0000FF"/>
                </a:solidFill>
                <a:latin typeface="+mj-lt"/>
                <a:ea typeface="+mj-ea"/>
                <a:cs typeface="+mj-cs"/>
              </a:defRPr>
            </a:lvl1pPr>
            <a:lvl2pPr algn="l" rtl="0" fontAlgn="base">
              <a:spcBef>
                <a:spcPct val="0"/>
              </a:spcBef>
              <a:spcAft>
                <a:spcPct val="0"/>
              </a:spcAft>
              <a:defRPr sz="4000">
                <a:solidFill>
                  <a:srgbClr val="0000FF"/>
                </a:solidFill>
                <a:latin typeface="Times New Roman" pitchFamily="18" charset="0"/>
              </a:defRPr>
            </a:lvl2pPr>
            <a:lvl3pPr algn="l" rtl="0" fontAlgn="base">
              <a:spcBef>
                <a:spcPct val="0"/>
              </a:spcBef>
              <a:spcAft>
                <a:spcPct val="0"/>
              </a:spcAft>
              <a:defRPr sz="4000">
                <a:solidFill>
                  <a:srgbClr val="0000FF"/>
                </a:solidFill>
                <a:latin typeface="Times New Roman" pitchFamily="18" charset="0"/>
              </a:defRPr>
            </a:lvl3pPr>
            <a:lvl4pPr algn="l" rtl="0" fontAlgn="base">
              <a:spcBef>
                <a:spcPct val="0"/>
              </a:spcBef>
              <a:spcAft>
                <a:spcPct val="0"/>
              </a:spcAft>
              <a:defRPr sz="4000">
                <a:solidFill>
                  <a:srgbClr val="0000FF"/>
                </a:solidFill>
                <a:latin typeface="Times New Roman" pitchFamily="18" charset="0"/>
              </a:defRPr>
            </a:lvl4pPr>
            <a:lvl5pPr algn="l" rtl="0" fontAlgn="base">
              <a:spcBef>
                <a:spcPct val="0"/>
              </a:spcBef>
              <a:spcAft>
                <a:spcPct val="0"/>
              </a:spcAft>
              <a:defRPr sz="4000">
                <a:solidFill>
                  <a:srgbClr val="0000FF"/>
                </a:solidFill>
                <a:latin typeface="Times New Roman" pitchFamily="18" charset="0"/>
              </a:defRPr>
            </a:lvl5pPr>
            <a:lvl6pPr marL="457200" algn="l" rtl="0" fontAlgn="base">
              <a:spcBef>
                <a:spcPct val="0"/>
              </a:spcBef>
              <a:spcAft>
                <a:spcPct val="0"/>
              </a:spcAft>
              <a:defRPr sz="4000">
                <a:solidFill>
                  <a:srgbClr val="0000FF"/>
                </a:solidFill>
                <a:latin typeface="Times New Roman" pitchFamily="18" charset="0"/>
              </a:defRPr>
            </a:lvl6pPr>
            <a:lvl7pPr marL="914400" algn="l" rtl="0" fontAlgn="base">
              <a:spcBef>
                <a:spcPct val="0"/>
              </a:spcBef>
              <a:spcAft>
                <a:spcPct val="0"/>
              </a:spcAft>
              <a:defRPr sz="4000">
                <a:solidFill>
                  <a:srgbClr val="0000FF"/>
                </a:solidFill>
                <a:latin typeface="Times New Roman" pitchFamily="18" charset="0"/>
              </a:defRPr>
            </a:lvl7pPr>
            <a:lvl8pPr marL="1371600" algn="l" rtl="0" fontAlgn="base">
              <a:spcBef>
                <a:spcPct val="0"/>
              </a:spcBef>
              <a:spcAft>
                <a:spcPct val="0"/>
              </a:spcAft>
              <a:defRPr sz="4000">
                <a:solidFill>
                  <a:srgbClr val="0000FF"/>
                </a:solidFill>
                <a:latin typeface="Times New Roman" pitchFamily="18" charset="0"/>
              </a:defRPr>
            </a:lvl8pPr>
            <a:lvl9pPr marL="1828800" algn="l" rtl="0" fontAlgn="base">
              <a:spcBef>
                <a:spcPct val="0"/>
              </a:spcBef>
              <a:spcAft>
                <a:spcPct val="0"/>
              </a:spcAft>
              <a:defRPr sz="4000">
                <a:solidFill>
                  <a:srgbClr val="0000FF"/>
                </a:solidFill>
                <a:latin typeface="Times New Roman" pitchFamily="18" charset="0"/>
              </a:defRPr>
            </a:lvl9pPr>
          </a:lstStyle>
          <a:p>
            <a:pPr algn="ctr"/>
            <a:r>
              <a:rPr lang="en-US" sz="2400" b="1" cap="all" dirty="0" smtClean="0">
                <a:ln w="0"/>
                <a:solidFill>
                  <a:srgbClr val="7030A0"/>
                </a:solidFill>
                <a:effectLst>
                  <a:reflection blurRad="12700" stA="50000" endPos="50000" dist="5000" dir="5400000" sy="-100000" rotWithShape="0"/>
                </a:effectLst>
                <a:latin typeface="Times New Roman" pitchFamily="18" charset="0"/>
                <a:cs typeface="Times New Roman" pitchFamily="18" charset="0"/>
              </a:rPr>
              <a:t>        </a:t>
            </a:r>
          </a:p>
          <a:p>
            <a:pPr algn="ctr"/>
            <a:r>
              <a:rPr lang="en-US" sz="2400" b="1" cap="all" dirty="0">
                <a:ln w="0"/>
                <a:solidFill>
                  <a:srgbClr val="7030A0"/>
                </a:solidFill>
                <a:effectLst>
                  <a:reflection blurRad="12700" stA="50000" endPos="50000" dist="5000" dir="5400000" sy="-100000" rotWithShape="0"/>
                </a:effectLst>
                <a:latin typeface="Times New Roman" pitchFamily="18" charset="0"/>
                <a:cs typeface="Times New Roman" pitchFamily="18" charset="0"/>
              </a:rPr>
              <a:t> </a:t>
            </a:r>
            <a:r>
              <a:rPr lang="en-US" sz="2400" b="1" cap="all" dirty="0" smtClean="0">
                <a:ln w="0"/>
                <a:solidFill>
                  <a:srgbClr val="7030A0"/>
                </a:solidFill>
                <a:effectLst>
                  <a:reflection blurRad="12700" stA="50000" endPos="50000" dist="5000" dir="5400000" sy="-100000" rotWithShape="0"/>
                </a:effectLst>
                <a:latin typeface="Times New Roman" pitchFamily="18" charset="0"/>
                <a:cs typeface="Times New Roman" pitchFamily="18" charset="0"/>
              </a:rPr>
              <a:t>             </a:t>
            </a:r>
            <a:r>
              <a:rPr lang="en-US" sz="1800" b="1" cap="all" dirty="0">
                <a:ln w="0"/>
                <a:solidFill>
                  <a:srgbClr val="FF00FF"/>
                </a:solidFill>
                <a:effectLst>
                  <a:reflection blurRad="12700" stA="50000" endPos="50000" dist="5000" dir="5400000" sy="-100000" rotWithShape="0"/>
                </a:effectLst>
              </a:rPr>
              <a:t/>
            </a:r>
            <a:br>
              <a:rPr lang="en-US" sz="1800" b="1" cap="all" dirty="0">
                <a:ln w="0"/>
                <a:solidFill>
                  <a:srgbClr val="FF00FF"/>
                </a:solidFill>
                <a:effectLst>
                  <a:reflection blurRad="12700" stA="50000" endPos="50000" dist="5000" dir="5400000" sy="-100000" rotWithShape="0"/>
                </a:effectLst>
              </a:rPr>
            </a:br>
            <a:endParaRPr lang="en-US" sz="2400" b="1" dirty="0">
              <a:solidFill>
                <a:srgbClr val="FF00FF"/>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8EA46D0E-BE45-4A08-B6CE-449433236979}" type="slidenum">
              <a:rPr lang="en-US" smtClean="0"/>
              <a:pPr/>
              <a:t>11</a:t>
            </a:fld>
            <a:endParaRPr lang="en-US" dirty="0"/>
          </a:p>
        </p:txBody>
      </p:sp>
      <p:sp>
        <p:nvSpPr>
          <p:cNvPr id="9" name="Rectangle 3"/>
          <p:cNvSpPr txBox="1">
            <a:spLocks noChangeArrowheads="1"/>
          </p:cNvSpPr>
          <p:nvPr/>
        </p:nvSpPr>
        <p:spPr>
          <a:xfrm>
            <a:off x="685800" y="228600"/>
            <a:ext cx="8305800" cy="4724400"/>
          </a:xfrm>
          <a:prstGeom prst="rect">
            <a:avLst/>
          </a:prstGeom>
          <a:ln>
            <a:noFill/>
          </a:ln>
        </p:spPr>
        <p:style>
          <a:lnRef idx="2">
            <a:schemeClr val="accent4"/>
          </a:lnRef>
          <a:fillRef idx="1">
            <a:schemeClr val="lt1"/>
          </a:fillRef>
          <a:effectRef idx="0">
            <a:schemeClr val="accent4"/>
          </a:effectRef>
          <a:fontRef idx="minor">
            <a:schemeClr val="dk1"/>
          </a:fontRef>
        </p:style>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marL="0" indent="0">
              <a:buFont typeface="Arial" pitchFamily="34" charset="0"/>
              <a:buNone/>
            </a:pPr>
            <a:r>
              <a:rPr lang="en-US" sz="2000" dirty="0" smtClean="0">
                <a:latin typeface="Times New Roman" pitchFamily="18" charset="0"/>
                <a:cs typeface="Times New Roman" pitchFamily="18" charset="0"/>
              </a:rPr>
              <a:t>Protozoa are:</a:t>
            </a:r>
          </a:p>
          <a:p>
            <a:r>
              <a:rPr lang="en-US" sz="2000" dirty="0" smtClean="0">
                <a:latin typeface="Times New Roman" pitchFamily="18" charset="0"/>
                <a:cs typeface="Times New Roman" pitchFamily="18" charset="0"/>
              </a:rPr>
              <a:t>Heterotrophic</a:t>
            </a:r>
          </a:p>
          <a:p>
            <a:r>
              <a:rPr lang="en-US" sz="2000" dirty="0" smtClean="0">
                <a:latin typeface="Times New Roman" pitchFamily="18" charset="0"/>
                <a:cs typeface="Times New Roman" pitchFamily="18" charset="0"/>
              </a:rPr>
              <a:t>Eukaryotic</a:t>
            </a:r>
          </a:p>
          <a:p>
            <a:r>
              <a:rPr lang="en-US" sz="2000" dirty="0" smtClean="0">
                <a:latin typeface="Times New Roman" pitchFamily="18" charset="0"/>
                <a:cs typeface="Times New Roman" pitchFamily="18" charset="0"/>
              </a:rPr>
              <a:t>Most are unicellular, colonies are rare.</a:t>
            </a:r>
          </a:p>
          <a:p>
            <a:r>
              <a:rPr lang="en-US" sz="2000" dirty="0" smtClean="0">
                <a:latin typeface="Times New Roman" pitchFamily="18" charset="0"/>
                <a:cs typeface="Times New Roman" pitchFamily="18" charset="0"/>
              </a:rPr>
              <a:t>Most have locomotive structures as </a:t>
            </a:r>
          </a:p>
          <a:p>
            <a:pPr marL="0" indent="0">
              <a:buNone/>
            </a:pP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flagella ,cilia or pseudopods</a:t>
            </a:r>
          </a:p>
          <a:p>
            <a:r>
              <a:rPr lang="en-US" sz="2000" dirty="0" smtClean="0">
                <a:latin typeface="Times New Roman" pitchFamily="18" charset="0"/>
                <a:cs typeface="Times New Roman" pitchFamily="18" charset="0"/>
              </a:rPr>
              <a:t>Vary in shape</a:t>
            </a:r>
          </a:p>
          <a:p>
            <a:r>
              <a:rPr lang="en-US" sz="2000" dirty="0" smtClean="0">
                <a:latin typeface="Times New Roman" pitchFamily="18" charset="0"/>
                <a:cs typeface="Times New Roman" pitchFamily="18" charset="0"/>
              </a:rPr>
              <a:t>Typically inhabit water or soil</a:t>
            </a:r>
          </a:p>
          <a:p>
            <a:endParaRPr lang="en-US" sz="2000" dirty="0" smtClean="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pic>
        <p:nvPicPr>
          <p:cNvPr id="10" name="Picture 1029" descr="Scan0035-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6319482" y="1793093"/>
            <a:ext cx="2362200" cy="1679575"/>
          </a:xfrm>
          <a:prstGeom prst="rect">
            <a:avLst/>
          </a:prstGeom>
          <a:noFill/>
          <a:extLst>
            <a:ext uri="{909E8E84-426E-40DD-AFC4-6F175D3DCCD1}">
              <a14:hiddenFill xmlns:a14="http://schemas.microsoft.com/office/drawing/2010/main" xmlns="">
                <a:solidFill>
                  <a:srgbClr val="FFFFFF"/>
                </a:solidFill>
              </a14:hiddenFill>
            </a:ext>
          </a:extLst>
        </p:spPr>
      </p:pic>
      <p:pic>
        <p:nvPicPr>
          <p:cNvPr id="11" name="Picture 1030" descr="Scan0036-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631497" y="3048000"/>
            <a:ext cx="1869085" cy="1349469"/>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1031" descr="2005"/>
          <p:cNvPicPr>
            <a:picLocks noChangeAspect="1" noChangeArrowheads="1"/>
          </p:cNvPicPr>
          <p:nvPr/>
        </p:nvPicPr>
        <p:blipFill>
          <a:blip r:embed="rId5" cstate="print">
            <a:extLst>
              <a:ext uri="{28A0092B-C50C-407E-A947-70E740481C1C}">
                <a14:useLocalDpi xmlns:a14="http://schemas.microsoft.com/office/drawing/2010/main" xmlns="" val="0"/>
              </a:ext>
            </a:extLst>
          </a:blip>
          <a:srcRect l="6718" t="4646" r="3188" b="14455"/>
          <a:stretch>
            <a:fillRect/>
          </a:stretch>
        </p:blipFill>
        <p:spPr bwMode="auto">
          <a:xfrm>
            <a:off x="4404816" y="3989696"/>
            <a:ext cx="1891920" cy="1417902"/>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Slide Number Placeholder 1"/>
          <p:cNvSpPr txBox="1">
            <a:spLocks/>
          </p:cNvSpPr>
          <p:nvPr/>
        </p:nvSpPr>
        <p:spPr>
          <a:xfrm>
            <a:off x="6705600" y="6508751"/>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EA46D0E-BE45-4A08-B6CE-449433236979}" type="slidenum">
              <a:rPr lang="en-US" smtClean="0"/>
              <a:pPr/>
              <a:t>11</a:t>
            </a:fld>
            <a:endParaRPr lang="en-US" dirty="0"/>
          </a:p>
        </p:txBody>
      </p:sp>
      <p:sp>
        <p:nvSpPr>
          <p:cNvPr id="15" name="Rectangle 2"/>
          <p:cNvSpPr txBox="1">
            <a:spLocks noChangeArrowheads="1"/>
          </p:cNvSpPr>
          <p:nvPr/>
        </p:nvSpPr>
        <p:spPr bwMode="auto">
          <a:xfrm>
            <a:off x="342900" y="228600"/>
            <a:ext cx="8229600" cy="1143000"/>
          </a:xfrm>
          <a:prstGeom prst="rect">
            <a:avLst/>
          </a:prstGeom>
          <a:solidFill>
            <a:schemeClr val="bg1"/>
          </a:solidFill>
          <a:ln>
            <a:noFill/>
          </a:ln>
          <a:effectLs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4000">
                <a:solidFill>
                  <a:srgbClr val="0000FF"/>
                </a:solidFill>
                <a:latin typeface="+mj-lt"/>
                <a:ea typeface="+mj-ea"/>
                <a:cs typeface="+mj-cs"/>
              </a:defRPr>
            </a:lvl1pPr>
            <a:lvl2pPr algn="l" rtl="0" fontAlgn="base">
              <a:spcBef>
                <a:spcPct val="0"/>
              </a:spcBef>
              <a:spcAft>
                <a:spcPct val="0"/>
              </a:spcAft>
              <a:defRPr sz="4000">
                <a:solidFill>
                  <a:srgbClr val="0000FF"/>
                </a:solidFill>
                <a:latin typeface="Times New Roman" pitchFamily="18" charset="0"/>
              </a:defRPr>
            </a:lvl2pPr>
            <a:lvl3pPr algn="l" rtl="0" fontAlgn="base">
              <a:spcBef>
                <a:spcPct val="0"/>
              </a:spcBef>
              <a:spcAft>
                <a:spcPct val="0"/>
              </a:spcAft>
              <a:defRPr sz="4000">
                <a:solidFill>
                  <a:srgbClr val="0000FF"/>
                </a:solidFill>
                <a:latin typeface="Times New Roman" pitchFamily="18" charset="0"/>
              </a:defRPr>
            </a:lvl3pPr>
            <a:lvl4pPr algn="l" rtl="0" fontAlgn="base">
              <a:spcBef>
                <a:spcPct val="0"/>
              </a:spcBef>
              <a:spcAft>
                <a:spcPct val="0"/>
              </a:spcAft>
              <a:defRPr sz="4000">
                <a:solidFill>
                  <a:srgbClr val="0000FF"/>
                </a:solidFill>
                <a:latin typeface="Times New Roman" pitchFamily="18" charset="0"/>
              </a:defRPr>
            </a:lvl4pPr>
            <a:lvl5pPr algn="l" rtl="0" fontAlgn="base">
              <a:spcBef>
                <a:spcPct val="0"/>
              </a:spcBef>
              <a:spcAft>
                <a:spcPct val="0"/>
              </a:spcAft>
              <a:defRPr sz="4000">
                <a:solidFill>
                  <a:srgbClr val="0000FF"/>
                </a:solidFill>
                <a:latin typeface="Times New Roman" pitchFamily="18" charset="0"/>
              </a:defRPr>
            </a:lvl5pPr>
            <a:lvl6pPr marL="457200" algn="l" rtl="0" fontAlgn="base">
              <a:spcBef>
                <a:spcPct val="0"/>
              </a:spcBef>
              <a:spcAft>
                <a:spcPct val="0"/>
              </a:spcAft>
              <a:defRPr sz="4000">
                <a:solidFill>
                  <a:srgbClr val="0000FF"/>
                </a:solidFill>
                <a:latin typeface="Times New Roman" pitchFamily="18" charset="0"/>
              </a:defRPr>
            </a:lvl6pPr>
            <a:lvl7pPr marL="914400" algn="l" rtl="0" fontAlgn="base">
              <a:spcBef>
                <a:spcPct val="0"/>
              </a:spcBef>
              <a:spcAft>
                <a:spcPct val="0"/>
              </a:spcAft>
              <a:defRPr sz="4000">
                <a:solidFill>
                  <a:srgbClr val="0000FF"/>
                </a:solidFill>
                <a:latin typeface="Times New Roman" pitchFamily="18" charset="0"/>
              </a:defRPr>
            </a:lvl7pPr>
            <a:lvl8pPr marL="1371600" algn="l" rtl="0" fontAlgn="base">
              <a:spcBef>
                <a:spcPct val="0"/>
              </a:spcBef>
              <a:spcAft>
                <a:spcPct val="0"/>
              </a:spcAft>
              <a:defRPr sz="4000">
                <a:solidFill>
                  <a:srgbClr val="0000FF"/>
                </a:solidFill>
                <a:latin typeface="Times New Roman" pitchFamily="18" charset="0"/>
              </a:defRPr>
            </a:lvl8pPr>
            <a:lvl9pPr marL="1828800" algn="l" rtl="0" fontAlgn="base">
              <a:spcBef>
                <a:spcPct val="0"/>
              </a:spcBef>
              <a:spcAft>
                <a:spcPct val="0"/>
              </a:spcAft>
              <a:defRPr sz="4000">
                <a:solidFill>
                  <a:srgbClr val="0000FF"/>
                </a:solidFill>
                <a:latin typeface="Times New Roman" pitchFamily="18" charset="0"/>
              </a:defRPr>
            </a:lvl9pPr>
          </a:lstStyle>
          <a:p>
            <a:pPr algn="ctr"/>
            <a:endParaRPr lang="en-US" sz="2400" b="1" cap="all" dirty="0" smtClean="0">
              <a:ln w="0"/>
              <a:solidFill>
                <a:srgbClr val="7030A0"/>
              </a:solidFill>
              <a:effectLst>
                <a:reflection blurRad="12700" stA="50000" endPos="50000" dist="5000" dir="5400000" sy="-100000" rotWithShape="0"/>
              </a:effectLst>
              <a:latin typeface="Times New Roman" pitchFamily="18" charset="0"/>
              <a:cs typeface="Times New Roman" pitchFamily="18" charset="0"/>
            </a:endParaRPr>
          </a:p>
          <a:p>
            <a:pPr algn="ctr"/>
            <a:r>
              <a:rPr lang="en-US" sz="2400" b="1" cap="all" dirty="0">
                <a:ln w="0"/>
                <a:solidFill>
                  <a:srgbClr val="7030A0"/>
                </a:solidFill>
                <a:effectLst>
                  <a:reflection blurRad="12700" stA="50000" endPos="50000" dist="5000" dir="5400000" sy="-100000" rotWithShape="0"/>
                </a:effectLst>
                <a:latin typeface="Times New Roman" pitchFamily="18" charset="0"/>
                <a:cs typeface="Times New Roman" pitchFamily="18" charset="0"/>
              </a:rPr>
              <a:t> </a:t>
            </a:r>
            <a:r>
              <a:rPr lang="en-US" sz="2400" b="1" cap="all" dirty="0" smtClean="0">
                <a:ln w="0"/>
                <a:solidFill>
                  <a:srgbClr val="7030A0"/>
                </a:solidFill>
                <a:effectLst>
                  <a:reflection blurRad="12700" stA="50000" endPos="50000" dist="5000" dir="5400000" sy="-100000" rotWithShape="0"/>
                </a:effectLst>
                <a:latin typeface="Times New Roman" pitchFamily="18" charset="0"/>
                <a:cs typeface="Times New Roman" pitchFamily="18" charset="0"/>
              </a:rPr>
              <a:t>    I-</a:t>
            </a:r>
            <a:r>
              <a:rPr lang="en-US" sz="2000" b="1" cap="all" dirty="0" smtClean="0">
                <a:ln w="0"/>
                <a:solidFill>
                  <a:srgbClr val="7030A0"/>
                </a:solidFill>
                <a:effectLst>
                  <a:reflection blurRad="12700" stA="50000" endPos="50000" dist="5000" dir="5400000" sy="-100000" rotWithShape="0"/>
                </a:effectLst>
                <a:latin typeface="Times New Roman" pitchFamily="18" charset="0"/>
                <a:cs typeface="Times New Roman" pitchFamily="18" charset="0"/>
              </a:rPr>
              <a:t>INTRODUCTION TO protozoa</a:t>
            </a:r>
            <a:r>
              <a:rPr lang="en-US" sz="1800" b="1" cap="all" dirty="0">
                <a:ln w="0"/>
                <a:solidFill>
                  <a:srgbClr val="FF00FF"/>
                </a:solidFill>
                <a:effectLst>
                  <a:reflection blurRad="12700" stA="50000" endPos="50000" dist="5000" dir="5400000" sy="-100000" rotWithShape="0"/>
                </a:effectLst>
              </a:rPr>
              <a:t/>
            </a:r>
            <a:br>
              <a:rPr lang="en-US" sz="1800" b="1" cap="all" dirty="0">
                <a:ln w="0"/>
                <a:solidFill>
                  <a:srgbClr val="FF00FF"/>
                </a:solidFill>
                <a:effectLst>
                  <a:reflection blurRad="12700" stA="50000" endPos="50000" dist="5000" dir="5400000" sy="-100000" rotWithShape="0"/>
                </a:effectLst>
              </a:rPr>
            </a:br>
            <a:endParaRPr lang="en-US" sz="2400" b="1" dirty="0">
              <a:solidFill>
                <a:srgbClr val="FF00FF"/>
              </a:solidFill>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xmlns="" val="711903846"/>
      </p:ext>
    </p:extLst>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animEffect transition="in" filter="fade">
                                      <p:cBhvr>
                                        <p:cTn id="11" dur="1000"/>
                                        <p:tgtEl>
                                          <p:spTgt spid="9">
                                            <p:txEl>
                                              <p:pRg st="3" end="3"/>
                                            </p:txEl>
                                          </p:spTgt>
                                        </p:tgtEl>
                                      </p:cBhvr>
                                    </p:animEffect>
                                    <p:anim calcmode="lin" valueType="num">
                                      <p:cBhvr>
                                        <p:cTn id="12" dur="10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13" dur="1000" fill="hold"/>
                                        <p:tgtEl>
                                          <p:spTgt spid="9">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9">
                                            <p:txEl>
                                              <p:pRg st="4" end="4"/>
                                            </p:txEl>
                                          </p:spTgt>
                                        </p:tgtEl>
                                        <p:attrNameLst>
                                          <p:attrName>style.visibility</p:attrName>
                                        </p:attrNameLst>
                                      </p:cBhvr>
                                      <p:to>
                                        <p:strVal val="visible"/>
                                      </p:to>
                                    </p:set>
                                    <p:animEffect transition="in" filter="fade">
                                      <p:cBhvr>
                                        <p:cTn id="18" dur="1000"/>
                                        <p:tgtEl>
                                          <p:spTgt spid="9">
                                            <p:txEl>
                                              <p:pRg st="4" end="4"/>
                                            </p:txEl>
                                          </p:spTgt>
                                        </p:tgtEl>
                                      </p:cBhvr>
                                    </p:animEffect>
                                    <p:anim calcmode="lin" valueType="num">
                                      <p:cBhvr>
                                        <p:cTn id="19" dur="10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20" dur="10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9">
                                            <p:txEl>
                                              <p:pRg st="5" end="5"/>
                                            </p:txEl>
                                          </p:spTgt>
                                        </p:tgtEl>
                                        <p:attrNameLst>
                                          <p:attrName>style.visibility</p:attrName>
                                        </p:attrNameLst>
                                      </p:cBhvr>
                                      <p:to>
                                        <p:strVal val="visible"/>
                                      </p:to>
                                    </p:set>
                                    <p:animEffect transition="in" filter="fade">
                                      <p:cBhvr>
                                        <p:cTn id="25" dur="1000"/>
                                        <p:tgtEl>
                                          <p:spTgt spid="9">
                                            <p:txEl>
                                              <p:pRg st="5" end="5"/>
                                            </p:txEl>
                                          </p:spTgt>
                                        </p:tgtEl>
                                      </p:cBhvr>
                                    </p:animEffect>
                                    <p:anim calcmode="lin" valueType="num">
                                      <p:cBhvr>
                                        <p:cTn id="26" dur="1000" fill="hold"/>
                                        <p:tgtEl>
                                          <p:spTgt spid="9">
                                            <p:txEl>
                                              <p:pRg st="5" end="5"/>
                                            </p:txEl>
                                          </p:spTgt>
                                        </p:tgtEl>
                                        <p:attrNameLst>
                                          <p:attrName>ppt_x</p:attrName>
                                        </p:attrNameLst>
                                      </p:cBhvr>
                                      <p:tavLst>
                                        <p:tav tm="0">
                                          <p:val>
                                            <p:strVal val="#ppt_x"/>
                                          </p:val>
                                        </p:tav>
                                        <p:tav tm="100000">
                                          <p:val>
                                            <p:strVal val="#ppt_x"/>
                                          </p:val>
                                        </p:tav>
                                      </p:tavLst>
                                    </p:anim>
                                    <p:anim calcmode="lin" valueType="num">
                                      <p:cBhvr>
                                        <p:cTn id="27" dur="1000" fill="hold"/>
                                        <p:tgtEl>
                                          <p:spTgt spid="9">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ppt_x"/>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nodeType="clickEffect">
                                  <p:stCondLst>
                                    <p:cond delay="0"/>
                                  </p:stCondLst>
                                  <p:childTnLst>
                                    <p:set>
                                      <p:cBhvr>
                                        <p:cTn id="49" dur="1" fill="hold">
                                          <p:stCondLst>
                                            <p:cond delay="0"/>
                                          </p:stCondLst>
                                        </p:cTn>
                                        <p:tgtEl>
                                          <p:spTgt spid="9">
                                            <p:txEl>
                                              <p:pRg st="6" end="6"/>
                                            </p:txEl>
                                          </p:spTgt>
                                        </p:tgtEl>
                                        <p:attrNameLst>
                                          <p:attrName>style.visibility</p:attrName>
                                        </p:attrNameLst>
                                      </p:cBhvr>
                                      <p:to>
                                        <p:strVal val="visible"/>
                                      </p:to>
                                    </p:set>
                                    <p:animEffect transition="in" filter="fade">
                                      <p:cBhvr>
                                        <p:cTn id="50" dur="1000"/>
                                        <p:tgtEl>
                                          <p:spTgt spid="9">
                                            <p:txEl>
                                              <p:pRg st="6" end="6"/>
                                            </p:txEl>
                                          </p:spTgt>
                                        </p:tgtEl>
                                      </p:cBhvr>
                                    </p:animEffect>
                                    <p:anim calcmode="lin" valueType="num">
                                      <p:cBhvr>
                                        <p:cTn id="51" dur="1000" fill="hold"/>
                                        <p:tgtEl>
                                          <p:spTgt spid="9">
                                            <p:txEl>
                                              <p:pRg st="6" end="6"/>
                                            </p:txEl>
                                          </p:spTgt>
                                        </p:tgtEl>
                                        <p:attrNameLst>
                                          <p:attrName>ppt_x</p:attrName>
                                        </p:attrNameLst>
                                      </p:cBhvr>
                                      <p:tavLst>
                                        <p:tav tm="0">
                                          <p:val>
                                            <p:strVal val="#ppt_x"/>
                                          </p:val>
                                        </p:tav>
                                        <p:tav tm="100000">
                                          <p:val>
                                            <p:strVal val="#ppt_x"/>
                                          </p:val>
                                        </p:tav>
                                      </p:tavLst>
                                    </p:anim>
                                    <p:anim calcmode="lin" valueType="num">
                                      <p:cBhvr>
                                        <p:cTn id="52" dur="1000" fill="hold"/>
                                        <p:tgtEl>
                                          <p:spTgt spid="9">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9">
                                            <p:txEl>
                                              <p:pRg st="7" end="7"/>
                                            </p:txEl>
                                          </p:spTgt>
                                        </p:tgtEl>
                                        <p:attrNameLst>
                                          <p:attrName>style.visibility</p:attrName>
                                        </p:attrNameLst>
                                      </p:cBhvr>
                                      <p:to>
                                        <p:strVal val="visible"/>
                                      </p:to>
                                    </p:set>
                                    <p:animEffect transition="in" filter="fade">
                                      <p:cBhvr>
                                        <p:cTn id="57" dur="1000"/>
                                        <p:tgtEl>
                                          <p:spTgt spid="9">
                                            <p:txEl>
                                              <p:pRg st="7" end="7"/>
                                            </p:txEl>
                                          </p:spTgt>
                                        </p:tgtEl>
                                      </p:cBhvr>
                                    </p:animEffect>
                                    <p:anim calcmode="lin" valueType="num">
                                      <p:cBhvr>
                                        <p:cTn id="58" dur="1000" fill="hold"/>
                                        <p:tgtEl>
                                          <p:spTgt spid="9">
                                            <p:txEl>
                                              <p:pRg st="7" end="7"/>
                                            </p:txEl>
                                          </p:spTgt>
                                        </p:tgtEl>
                                        <p:attrNameLst>
                                          <p:attrName>ppt_x</p:attrName>
                                        </p:attrNameLst>
                                      </p:cBhvr>
                                      <p:tavLst>
                                        <p:tav tm="0">
                                          <p:val>
                                            <p:strVal val="#ppt_x"/>
                                          </p:val>
                                        </p:tav>
                                        <p:tav tm="100000">
                                          <p:val>
                                            <p:strVal val="#ppt_x"/>
                                          </p:val>
                                        </p:tav>
                                      </p:tavLst>
                                    </p:anim>
                                    <p:anim calcmode="lin" valueType="num">
                                      <p:cBhvr>
                                        <p:cTn id="59" dur="1000" fill="hold"/>
                                        <p:tgtEl>
                                          <p:spTgt spid="9">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447800"/>
            <a:ext cx="8305800" cy="3170099"/>
          </a:xfrm>
          <a:prstGeom prst="rect">
            <a:avLst/>
          </a:prstGeom>
        </p:spPr>
        <p:txBody>
          <a:bodyPr wrap="square">
            <a:spAutoFit/>
          </a:bodyPr>
          <a:lstStyle/>
          <a:p>
            <a:pPr marL="457200" indent="-457200">
              <a:buFont typeface="Wingdings" pitchFamily="2" charset="2"/>
              <a:buChar char="Ø"/>
            </a:pPr>
            <a:r>
              <a:rPr lang="en-US" sz="2000" dirty="0" smtClean="0">
                <a:latin typeface="Times New Roman" pitchFamily="18" charset="0"/>
                <a:cs typeface="Times New Roman" pitchFamily="18" charset="0"/>
              </a:rPr>
              <a:t>Establishment </a:t>
            </a:r>
            <a:r>
              <a:rPr lang="en-US" sz="2000" dirty="0">
                <a:latin typeface="Times New Roman" pitchFamily="18" charset="0"/>
                <a:cs typeface="Times New Roman" pitchFamily="18" charset="0"/>
              </a:rPr>
              <a:t>and growth require a complex series of physiological conditions to be met. These are summarized as:</a:t>
            </a:r>
          </a:p>
          <a:p>
            <a:pPr marL="457200" indent="-457200">
              <a:buFont typeface="Wingdings" pitchFamily="2" charset="2"/>
              <a:buChar char="Ø"/>
            </a:pPr>
            <a:endParaRPr lang="en-US" sz="2000" dirty="0" smtClean="0">
              <a:latin typeface="Times New Roman" pitchFamily="18" charset="0"/>
              <a:cs typeface="Times New Roman" pitchFamily="18" charset="0"/>
            </a:endParaRPr>
          </a:p>
          <a:p>
            <a:pPr marL="457200" indent="-457200">
              <a:buFont typeface="Wingdings" pitchFamily="2" charset="2"/>
              <a:buChar char="Ø"/>
            </a:pPr>
            <a:r>
              <a:rPr lang="en-US" sz="2000" dirty="0" smtClean="0">
                <a:solidFill>
                  <a:srgbClr val="0070C0"/>
                </a:solidFill>
                <a:latin typeface="Times New Roman" pitchFamily="18" charset="0"/>
                <a:cs typeface="Times New Roman" pitchFamily="18" charset="0"/>
              </a:rPr>
              <a:t>Physiological </a:t>
            </a:r>
            <a:r>
              <a:rPr lang="en-US" sz="2000" dirty="0">
                <a:solidFill>
                  <a:srgbClr val="0070C0"/>
                </a:solidFill>
                <a:latin typeface="Times New Roman" pitchFamily="18" charset="0"/>
                <a:cs typeface="Times New Roman" pitchFamily="18" charset="0"/>
              </a:rPr>
              <a:t>barriers </a:t>
            </a:r>
            <a:r>
              <a:rPr lang="en-US" sz="2000" dirty="0">
                <a:latin typeface="Times New Roman" pitchFamily="18" charset="0"/>
                <a:cs typeface="Times New Roman" pitchFamily="18" charset="0"/>
              </a:rPr>
              <a:t>encountered upon entry (pH, temperature. pCO2. PO2, osmotic pressure, RH, nutrient availability, hatching and excystation</a:t>
            </a:r>
            <a:r>
              <a:rPr lang="en-US" sz="2000" dirty="0" smtClean="0">
                <a:latin typeface="Times New Roman" pitchFamily="18" charset="0"/>
                <a:cs typeface="Times New Roman" pitchFamily="18" charset="0"/>
              </a:rPr>
              <a:t>).</a:t>
            </a:r>
          </a:p>
          <a:p>
            <a:pPr marL="457200" indent="-457200">
              <a:buFont typeface="Wingdings" pitchFamily="2" charset="2"/>
              <a:buChar char="Ø"/>
            </a:pPr>
            <a:endParaRPr lang="en-US" sz="2000" dirty="0" smtClean="0">
              <a:latin typeface="Times New Roman" pitchFamily="18" charset="0"/>
              <a:cs typeface="Times New Roman" pitchFamily="18" charset="0"/>
            </a:endParaRPr>
          </a:p>
          <a:p>
            <a:pPr marL="457200" indent="-457200">
              <a:buFont typeface="Wingdings" pitchFamily="2" charset="2"/>
              <a:buChar char="Ø"/>
            </a:pPr>
            <a:r>
              <a:rPr lang="en-US" sz="2000" dirty="0" smtClean="0">
                <a:solidFill>
                  <a:srgbClr val="0070C0"/>
                </a:solidFill>
                <a:latin typeface="Times New Roman" pitchFamily="18" charset="0"/>
                <a:cs typeface="Times New Roman" pitchFamily="18" charset="0"/>
              </a:rPr>
              <a:t>Biotic </a:t>
            </a:r>
            <a:r>
              <a:rPr lang="en-US" sz="2000" dirty="0">
                <a:solidFill>
                  <a:srgbClr val="0070C0"/>
                </a:solidFill>
                <a:latin typeface="Times New Roman" pitchFamily="18" charset="0"/>
                <a:cs typeface="Times New Roman" pitchFamily="18" charset="0"/>
              </a:rPr>
              <a:t>barriers </a:t>
            </a:r>
            <a:r>
              <a:rPr lang="en-US" sz="2000" dirty="0">
                <a:latin typeface="Times New Roman" pitchFamily="18" charset="0"/>
                <a:cs typeface="Times New Roman" pitchFamily="18" charset="0"/>
              </a:rPr>
              <a:t>(host </a:t>
            </a:r>
            <a:r>
              <a:rPr lang="en-US" sz="2000" dirty="0" err="1" smtClean="0">
                <a:latin typeface="Times New Roman" pitchFamily="18" charset="0"/>
                <a:cs typeface="Times New Roman" pitchFamily="18" charset="0"/>
              </a:rPr>
              <a:t>defences</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phagocytes, nutrients, maturation signals, migration signals</a:t>
            </a:r>
            <a:r>
              <a:rPr lang="en-US" sz="2000" dirty="0" smtClean="0">
                <a:latin typeface="Times New Roman" pitchFamily="18" charset="0"/>
                <a:cs typeface="Times New Roman" pitchFamily="18" charset="0"/>
              </a:rPr>
              <a:t>,…).</a:t>
            </a:r>
          </a:p>
          <a:p>
            <a:endParaRPr lang="en-US" sz="2000" dirty="0">
              <a:latin typeface="Times New Roman" pitchFamily="18" charset="0"/>
              <a:cs typeface="Times New Roman" pitchFamily="18" charset="0"/>
            </a:endParaRPr>
          </a:p>
        </p:txBody>
      </p:sp>
      <p:sp>
        <p:nvSpPr>
          <p:cNvPr id="3" name="Rectangle 2"/>
          <p:cNvSpPr/>
          <p:nvPr/>
        </p:nvSpPr>
        <p:spPr>
          <a:xfrm>
            <a:off x="2252449" y="331001"/>
            <a:ext cx="5425973" cy="461665"/>
          </a:xfrm>
          <a:prstGeom prst="rect">
            <a:avLst/>
          </a:prstGeom>
        </p:spPr>
        <p:txBody>
          <a:bodyPr wrap="none">
            <a:spAutoFit/>
          </a:bodyPr>
          <a:lstStyle/>
          <a:p>
            <a:pPr algn="ctr"/>
            <a:r>
              <a:rPr lang="en-US" sz="2400" b="1" cap="all" dirty="0" smtClean="0">
                <a:ln w="0"/>
                <a:solidFill>
                  <a:srgbClr val="7030A0"/>
                </a:solidFill>
                <a:effectLst>
                  <a:reflection blurRad="12700" stA="50000" endPos="50000" dist="5000" dir="5400000" sy="-100000" rotWithShape="0"/>
                </a:effectLst>
                <a:latin typeface="Times New Roman" pitchFamily="18" charset="0"/>
                <a:cs typeface="Times New Roman" pitchFamily="18" charset="0"/>
              </a:rPr>
              <a:t>Ii-ESTABLISHMENT AND GROWTH</a:t>
            </a:r>
            <a:endParaRPr lang="en-US" sz="2400" dirty="0">
              <a:solidFill>
                <a:srgbClr val="7030A0"/>
              </a:solidFill>
            </a:endParaRPr>
          </a:p>
        </p:txBody>
      </p:sp>
      <p:sp>
        <p:nvSpPr>
          <p:cNvPr id="4" name="Slide Number Placeholder 3"/>
          <p:cNvSpPr>
            <a:spLocks noGrp="1"/>
          </p:cNvSpPr>
          <p:nvPr>
            <p:ph type="sldNum" sz="quarter" idx="12"/>
          </p:nvPr>
        </p:nvSpPr>
        <p:spPr/>
        <p:txBody>
          <a:bodyPr/>
          <a:lstStyle/>
          <a:p>
            <a:fld id="{8EA46D0E-BE45-4A08-B6CE-449433236979}" type="slidenum">
              <a:rPr lang="en-US" smtClean="0"/>
              <a:pPr/>
              <a:t>12</a:t>
            </a:fld>
            <a:endParaRPr lang="en-US" dirty="0"/>
          </a:p>
        </p:txBody>
      </p:sp>
    </p:spTree>
    <p:custDataLst>
      <p:tags r:id="rId1"/>
    </p:custDataLst>
    <p:extLst>
      <p:ext uri="{BB962C8B-B14F-4D97-AF65-F5344CB8AC3E}">
        <p14:creationId xmlns:p14="http://schemas.microsoft.com/office/powerpoint/2010/main" xmlns="" val="3056972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1000"/>
                                        <p:tgtEl>
                                          <p:spTgt spid="2">
                                            <p:txEl>
                                              <p:pRg st="2" end="2"/>
                                            </p:txEl>
                                          </p:spTgt>
                                        </p:tgtEl>
                                      </p:cBhvr>
                                    </p:animEffect>
                                    <p:anim calcmode="lin" valueType="num">
                                      <p:cBhvr>
                                        <p:cTn id="19" dur="10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animEffect transition="in" filter="fade">
                                      <p:cBhvr>
                                        <p:cTn id="25" dur="1000"/>
                                        <p:tgtEl>
                                          <p:spTgt spid="2">
                                            <p:txEl>
                                              <p:pRg st="4" end="4"/>
                                            </p:txEl>
                                          </p:spTgt>
                                        </p:tgtEl>
                                      </p:cBhvr>
                                    </p:animEffect>
                                    <p:anim calcmode="lin" valueType="num">
                                      <p:cBhvr>
                                        <p:cTn id="2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2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751344"/>
            <a:ext cx="8001000" cy="4893647"/>
          </a:xfrm>
          <a:prstGeom prst="rect">
            <a:avLst/>
          </a:prstGeom>
        </p:spPr>
        <p:txBody>
          <a:bodyPr wrap="square">
            <a:spAutoFit/>
          </a:bodyPr>
          <a:lstStyle/>
          <a:p>
            <a:pPr algn="ctr">
              <a:lnSpc>
                <a:spcPct val="150000"/>
              </a:lnSpc>
            </a:pPr>
            <a:r>
              <a:rPr lang="en-US" sz="2400" b="1" cap="all" dirty="0" smtClean="0">
                <a:ln w="0"/>
                <a:solidFill>
                  <a:srgbClr val="7030A0"/>
                </a:solidFill>
                <a:effectLst>
                  <a:reflection blurRad="12700" stA="50000" endPos="50000" dist="5000" dir="5400000" sy="-100000" rotWithShape="0"/>
                </a:effectLst>
                <a:latin typeface="Times New Roman" pitchFamily="18" charset="0"/>
                <a:cs typeface="Times New Roman" pitchFamily="18" charset="0"/>
              </a:rPr>
              <a:t>iii-ACTIVATION AND EXCYSTATION OF PROTOZOAN CYST</a:t>
            </a:r>
            <a:endParaRPr lang="en-US" sz="2400" dirty="0" smtClean="0">
              <a:solidFill>
                <a:srgbClr val="7030A0"/>
              </a:solidFill>
              <a:latin typeface="Times New Roman" pitchFamily="18" charset="0"/>
              <a:cs typeface="Times New Roman" pitchFamily="18" charset="0"/>
            </a:endParaRPr>
          </a:p>
          <a:p>
            <a:pPr algn="just">
              <a:lnSpc>
                <a:spcPct val="150000"/>
              </a:lnSpc>
            </a:pPr>
            <a:r>
              <a:rPr lang="en-US" sz="2000" dirty="0" smtClean="0">
                <a:latin typeface="Times New Roman" pitchFamily="18" charset="0"/>
                <a:cs typeface="Times New Roman" pitchFamily="18" charset="0"/>
              </a:rPr>
              <a:t>Activation </a:t>
            </a:r>
            <a:r>
              <a:rPr lang="en-US" sz="2000" dirty="0">
                <a:latin typeface="Times New Roman" pitchFamily="18" charset="0"/>
                <a:cs typeface="Times New Roman" pitchFamily="18" charset="0"/>
              </a:rPr>
              <a:t>and excystation of protozoan cysts has been examined using only a small range species in vitro. It is generally found that optimum conditions include elevation of the ambient temperature to the appropriate level, employing a medium of neutral pH, high pO2 and containing reducing agents. Activation of </a:t>
            </a:r>
            <a:r>
              <a:rPr lang="en-US" sz="2000" b="1" dirty="0">
                <a:solidFill>
                  <a:srgbClr val="FF0066"/>
                </a:solidFill>
                <a:latin typeface="Times New Roman" pitchFamily="18" charset="0"/>
                <a:cs typeface="Times New Roman" pitchFamily="18" charset="0"/>
              </a:rPr>
              <a:t>encysted</a:t>
            </a:r>
            <a:r>
              <a:rPr lang="en-US" sz="2000" b="1" dirty="0">
                <a:solidFill>
                  <a:srgbClr val="FF0000"/>
                </a:solidFill>
                <a:latin typeface="Times New Roman" pitchFamily="18" charset="0"/>
                <a:cs typeface="Times New Roman" pitchFamily="18" charset="0"/>
              </a:rPr>
              <a:t> </a:t>
            </a:r>
            <a:r>
              <a:rPr lang="en-US" sz="2000" dirty="0">
                <a:latin typeface="Times New Roman" pitchFamily="18" charset="0"/>
                <a:cs typeface="Times New Roman" pitchFamily="18" charset="0"/>
              </a:rPr>
              <a:t>parasite may be a process distinct from </a:t>
            </a:r>
            <a:r>
              <a:rPr lang="en-US" sz="2000" b="1" dirty="0" smtClean="0">
                <a:solidFill>
                  <a:srgbClr val="FF0066"/>
                </a:solidFill>
                <a:latin typeface="Times New Roman" pitchFamily="18" charset="0"/>
                <a:cs typeface="Times New Roman" pitchFamily="18" charset="0"/>
              </a:rPr>
              <a:t>excystation</a:t>
            </a:r>
            <a:r>
              <a:rPr lang="en-US" sz="2000" b="1" dirty="0" smtClean="0">
                <a:solidFill>
                  <a:srgbClr val="FF0000"/>
                </a:solidFill>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the</a:t>
            </a:r>
            <a:r>
              <a:rPr lang="en-US" sz="2000" dirty="0">
                <a:solidFill>
                  <a:srgbClr val="FF0066"/>
                </a:solidFill>
                <a:latin typeface="Times New Roman" pitchFamily="18" charset="0"/>
                <a:cs typeface="Times New Roman" pitchFamily="18" charset="0"/>
              </a:rPr>
              <a:t> </a:t>
            </a:r>
            <a:r>
              <a:rPr lang="en-US" sz="2000" b="1" dirty="0" smtClean="0">
                <a:solidFill>
                  <a:srgbClr val="FF0066"/>
                </a:solidFill>
                <a:latin typeface="Times New Roman" pitchFamily="18" charset="0"/>
                <a:cs typeface="Times New Roman" pitchFamily="18" charset="0"/>
              </a:rPr>
              <a:t>former</a:t>
            </a:r>
            <a:r>
              <a:rPr lang="en-US" sz="2000" dirty="0" smtClean="0">
                <a:solidFill>
                  <a:srgbClr val="FF0066"/>
                </a:solidFill>
                <a:latin typeface="Times New Roman" pitchFamily="18" charset="0"/>
                <a:cs typeface="Times New Roman" pitchFamily="18" charset="0"/>
              </a:rPr>
              <a:t> </a:t>
            </a:r>
            <a:r>
              <a:rPr lang="en-US" sz="2000" dirty="0">
                <a:latin typeface="Times New Roman" pitchFamily="18" charset="0"/>
                <a:cs typeface="Times New Roman" pitchFamily="18" charset="0"/>
              </a:rPr>
              <a:t>depending </a:t>
            </a:r>
            <a:r>
              <a:rPr lang="en-US" sz="2000" dirty="0" smtClean="0">
                <a:latin typeface="Times New Roman" pitchFamily="18" charset="0"/>
                <a:cs typeface="Times New Roman" pitchFamily="18" charset="0"/>
              </a:rPr>
              <a:t>particularly </a:t>
            </a:r>
            <a:r>
              <a:rPr lang="en-US" sz="2000" dirty="0">
                <a:latin typeface="Times New Roman" pitchFamily="18" charset="0"/>
                <a:cs typeface="Times New Roman" pitchFamily="18" charset="0"/>
              </a:rPr>
              <a:t>upon a </a:t>
            </a:r>
            <a:r>
              <a:rPr lang="en-US" sz="2000" b="1" dirty="0">
                <a:solidFill>
                  <a:srgbClr val="FF0066"/>
                </a:solidFill>
                <a:latin typeface="Times New Roman" pitchFamily="18" charset="0"/>
                <a:cs typeface="Times New Roman" pitchFamily="18" charset="0"/>
              </a:rPr>
              <a:t>high pCO2 </a:t>
            </a:r>
            <a:r>
              <a:rPr lang="en-US" sz="2000" dirty="0">
                <a:latin typeface="Times New Roman" pitchFamily="18" charset="0"/>
                <a:cs typeface="Times New Roman" pitchFamily="18" charset="0"/>
              </a:rPr>
              <a:t>and the</a:t>
            </a:r>
            <a:r>
              <a:rPr lang="en-US" sz="2000" b="1" dirty="0">
                <a:latin typeface="Times New Roman" pitchFamily="18" charset="0"/>
                <a:cs typeface="Times New Roman" pitchFamily="18" charset="0"/>
              </a:rPr>
              <a:t> </a:t>
            </a:r>
            <a:r>
              <a:rPr lang="en-US" sz="2000" b="1" dirty="0">
                <a:solidFill>
                  <a:srgbClr val="FF0066"/>
                </a:solidFill>
                <a:latin typeface="Times New Roman" pitchFamily="18" charset="0"/>
                <a:cs typeface="Times New Roman" pitchFamily="18" charset="0"/>
              </a:rPr>
              <a:t>latter </a:t>
            </a:r>
            <a:r>
              <a:rPr lang="en-US" sz="2000" dirty="0">
                <a:latin typeface="Times New Roman" pitchFamily="18" charset="0"/>
                <a:cs typeface="Times New Roman" pitchFamily="18" charset="0"/>
              </a:rPr>
              <a:t>requiring the action of </a:t>
            </a:r>
            <a:r>
              <a:rPr lang="en-US" sz="2000" b="1" dirty="0" smtClean="0">
                <a:solidFill>
                  <a:srgbClr val="FF0066"/>
                </a:solidFill>
                <a:latin typeface="Times New Roman" pitchFamily="18" charset="0"/>
                <a:cs typeface="Times New Roman" pitchFamily="18" charset="0"/>
              </a:rPr>
              <a:t>proteolytic </a:t>
            </a:r>
            <a:r>
              <a:rPr lang="en-US" sz="2000" b="1" dirty="0">
                <a:solidFill>
                  <a:srgbClr val="FF0066"/>
                </a:solidFill>
                <a:latin typeface="Times New Roman" pitchFamily="18" charset="0"/>
                <a:cs typeface="Times New Roman" pitchFamily="18" charset="0"/>
              </a:rPr>
              <a:t>enzymes</a:t>
            </a:r>
            <a:r>
              <a:rPr lang="en-US" sz="2000" dirty="0">
                <a:latin typeface="Times New Roman" pitchFamily="18" charset="0"/>
                <a:cs typeface="Times New Roman" pitchFamily="18" charset="0"/>
              </a:rPr>
              <a:t>.</a:t>
            </a:r>
          </a:p>
          <a:p>
            <a:pPr algn="just">
              <a:lnSpc>
                <a:spcPct val="150000"/>
              </a:lnSpc>
            </a:pPr>
            <a:r>
              <a:rPr lang="en-US" sz="2000" dirty="0">
                <a:solidFill>
                  <a:srgbClr val="FF00FF"/>
                </a:solidFill>
                <a:latin typeface="Times New Roman" pitchFamily="18" charset="0"/>
                <a:cs typeface="Times New Roman" pitchFamily="18" charset="0"/>
              </a:rPr>
              <a:t>	</a:t>
            </a:r>
          </a:p>
        </p:txBody>
      </p:sp>
      <p:sp>
        <p:nvSpPr>
          <p:cNvPr id="3" name="Slide Number Placeholder 2"/>
          <p:cNvSpPr>
            <a:spLocks noGrp="1"/>
          </p:cNvSpPr>
          <p:nvPr>
            <p:ph type="sldNum" sz="quarter" idx="12"/>
          </p:nvPr>
        </p:nvSpPr>
        <p:spPr/>
        <p:txBody>
          <a:bodyPr/>
          <a:lstStyle/>
          <a:p>
            <a:fld id="{8EA46D0E-BE45-4A08-B6CE-449433236979}" type="slidenum">
              <a:rPr lang="en-US" smtClean="0"/>
              <a:pPr/>
              <a:t>13</a:t>
            </a:fld>
            <a:endParaRPr lang="en-US" dirty="0"/>
          </a:p>
        </p:txBody>
      </p:sp>
    </p:spTree>
    <p:custDataLst>
      <p:tags r:id="rId1"/>
    </p:custDataLst>
    <p:extLst>
      <p:ext uri="{BB962C8B-B14F-4D97-AF65-F5344CB8AC3E}">
        <p14:creationId xmlns:p14="http://schemas.microsoft.com/office/powerpoint/2010/main" xmlns="" val="438978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853754" y="2895600"/>
            <a:ext cx="2667000" cy="2264434"/>
          </a:xfrm>
          <a:prstGeom prst="rect">
            <a:avLst/>
          </a:prstGeom>
          <a:ln>
            <a:noFill/>
          </a:ln>
          <a:effectLst>
            <a:softEdge rad="112500"/>
          </a:effectLst>
        </p:spPr>
      </p:pic>
      <p:sp>
        <p:nvSpPr>
          <p:cNvPr id="2" name="Rectangle 1"/>
          <p:cNvSpPr/>
          <p:nvPr/>
        </p:nvSpPr>
        <p:spPr>
          <a:xfrm>
            <a:off x="457200" y="685800"/>
            <a:ext cx="8043082" cy="2400657"/>
          </a:xfrm>
          <a:prstGeom prst="rect">
            <a:avLst/>
          </a:prstGeom>
          <a:ln>
            <a:solidFill>
              <a:srgbClr val="FFFFFF"/>
            </a:solidFill>
          </a:ln>
        </p:spPr>
        <p:style>
          <a:lnRef idx="2">
            <a:schemeClr val="accent4"/>
          </a:lnRef>
          <a:fillRef idx="1">
            <a:schemeClr val="lt1"/>
          </a:fillRef>
          <a:effectRef idx="0">
            <a:schemeClr val="accent4"/>
          </a:effectRef>
          <a:fontRef idx="minor">
            <a:schemeClr val="dk1"/>
          </a:fontRef>
        </p:style>
        <p:txBody>
          <a:bodyPr wrap="square">
            <a:spAutoFit/>
          </a:bodyPr>
          <a:lstStyle/>
          <a:p>
            <a:pPr algn="just">
              <a:lnSpc>
                <a:spcPct val="150000"/>
              </a:lnSpc>
            </a:pPr>
            <a:r>
              <a:rPr lang="en-US" sz="2000" dirty="0">
                <a:latin typeface="Times New Roman" pitchFamily="18" charset="0"/>
                <a:cs typeface="Times New Roman" pitchFamily="18" charset="0"/>
              </a:rPr>
              <a:t>In the coccidian, excystation of the </a:t>
            </a:r>
            <a:r>
              <a:rPr lang="en-US" sz="2000" dirty="0" err="1">
                <a:latin typeface="Times New Roman" pitchFamily="18" charset="0"/>
                <a:cs typeface="Times New Roman" pitchFamily="18" charset="0"/>
              </a:rPr>
              <a:t>sporocyst</a:t>
            </a:r>
            <a:r>
              <a:rPr lang="en-US" sz="2000" dirty="0">
                <a:latin typeface="Times New Roman" pitchFamily="18" charset="0"/>
                <a:cs typeface="Times New Roman" pitchFamily="18" charset="0"/>
              </a:rPr>
              <a:t> after release from the </a:t>
            </a:r>
            <a:r>
              <a:rPr lang="en-US" sz="2000" dirty="0" err="1">
                <a:latin typeface="Times New Roman" pitchFamily="18" charset="0"/>
                <a:cs typeface="Times New Roman" pitchFamily="18" charset="0"/>
              </a:rPr>
              <a:t>oocyst</a:t>
            </a:r>
            <a:r>
              <a:rPr lang="en-US" sz="2000" dirty="0">
                <a:latin typeface="Times New Roman" pitchFamily="18" charset="0"/>
                <a:cs typeface="Times New Roman" pitchFamily="18" charset="0"/>
              </a:rPr>
              <a:t> may involve the breakdown of a localized region of the cyst wall the </a:t>
            </a:r>
            <a:r>
              <a:rPr lang="en-US" sz="2000" dirty="0" err="1">
                <a:latin typeface="Times New Roman" pitchFamily="18" charset="0"/>
                <a:cs typeface="Times New Roman" pitchFamily="18" charset="0"/>
              </a:rPr>
              <a:t>Stieda</a:t>
            </a:r>
            <a:r>
              <a:rPr lang="en-US" sz="2000" dirty="0">
                <a:latin typeface="Times New Roman" pitchFamily="18" charset="0"/>
                <a:cs typeface="Times New Roman" pitchFamily="18" charset="0"/>
              </a:rPr>
              <a:t> body. This is affected by the action of bile and trypsin (e.g. </a:t>
            </a:r>
            <a:r>
              <a:rPr lang="en-US" sz="2000" dirty="0" err="1">
                <a:latin typeface="Times New Roman" pitchFamily="18" charset="0"/>
                <a:cs typeface="Times New Roman" pitchFamily="18" charset="0"/>
              </a:rPr>
              <a:t>Eimeria</a:t>
            </a:r>
            <a:r>
              <a:rPr lang="en-US" sz="2000" dirty="0">
                <a:latin typeface="Times New Roman" pitchFamily="18" charset="0"/>
                <a:cs typeface="Times New Roman" pitchFamily="18" charset="0"/>
              </a:rPr>
              <a:t> and </a:t>
            </a:r>
            <a:r>
              <a:rPr lang="en-US" sz="2000" dirty="0" err="1">
                <a:latin typeface="Times New Roman" pitchFamily="18" charset="0"/>
                <a:cs typeface="Times New Roman" pitchFamily="18" charset="0"/>
              </a:rPr>
              <a:t>Isospora</a:t>
            </a:r>
            <a:r>
              <a:rPr lang="en-US" sz="2000" dirty="0">
                <a:latin typeface="Times New Roman" pitchFamily="18" charset="0"/>
                <a:cs typeface="Times New Roman" pitchFamily="18" charset="0"/>
              </a:rPr>
              <a:t>). Some species lack a </a:t>
            </a:r>
            <a:r>
              <a:rPr lang="en-US" sz="2000" dirty="0" err="1">
                <a:latin typeface="Times New Roman" pitchFamily="18" charset="0"/>
                <a:cs typeface="Times New Roman" pitchFamily="18" charset="0"/>
              </a:rPr>
              <a:t>Stieda</a:t>
            </a:r>
            <a:r>
              <a:rPr lang="en-US" sz="2000" dirty="0">
                <a:latin typeface="Times New Roman" pitchFamily="18" charset="0"/>
                <a:cs typeface="Times New Roman" pitchFamily="18" charset="0"/>
              </a:rPr>
              <a:t> body and </a:t>
            </a:r>
            <a:r>
              <a:rPr lang="en-US" sz="2000" dirty="0" err="1">
                <a:latin typeface="Times New Roman" pitchFamily="18" charset="0"/>
                <a:cs typeface="Times New Roman" pitchFamily="18" charset="0"/>
              </a:rPr>
              <a:t>excyst</a:t>
            </a:r>
            <a:r>
              <a:rPr lang="en-US" sz="2000" dirty="0">
                <a:latin typeface="Times New Roman" pitchFamily="18" charset="0"/>
                <a:cs typeface="Times New Roman" pitchFamily="18" charset="0"/>
              </a:rPr>
              <a:t> following the action of proteolytic enzymes on the </a:t>
            </a:r>
            <a:r>
              <a:rPr lang="en-US" sz="2000" dirty="0" smtClean="0">
                <a:latin typeface="Times New Roman" pitchFamily="18" charset="0"/>
                <a:cs typeface="Times New Roman" pitchFamily="18" charset="0"/>
              </a:rPr>
              <a:t>entire </a:t>
            </a:r>
            <a:r>
              <a:rPr lang="en-US" sz="2000" dirty="0" err="1" smtClean="0">
                <a:latin typeface="Times New Roman" pitchFamily="18" charset="0"/>
                <a:cs typeface="Times New Roman" pitchFamily="18" charset="0"/>
              </a:rPr>
              <a:t>sporocyst</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wall.</a:t>
            </a:r>
            <a:endParaRPr lang="en-US" sz="2000" dirty="0"/>
          </a:p>
        </p:txBody>
      </p:sp>
      <p:sp>
        <p:nvSpPr>
          <p:cNvPr id="3" name="Slide Number Placeholder 2"/>
          <p:cNvSpPr>
            <a:spLocks noGrp="1"/>
          </p:cNvSpPr>
          <p:nvPr>
            <p:ph type="sldNum" sz="quarter" idx="12"/>
          </p:nvPr>
        </p:nvSpPr>
        <p:spPr/>
        <p:txBody>
          <a:bodyPr/>
          <a:lstStyle/>
          <a:p>
            <a:fld id="{8EA46D0E-BE45-4A08-B6CE-449433236979}" type="slidenum">
              <a:rPr lang="en-US" smtClean="0"/>
              <a:pPr/>
              <a:t>14</a:t>
            </a:fld>
            <a:endParaRPr lang="en-US" dirty="0"/>
          </a:p>
        </p:txBody>
      </p:sp>
    </p:spTree>
    <p:custDataLst>
      <p:tags r:id="rId1"/>
    </p:custDataLst>
    <p:extLst>
      <p:ext uri="{BB962C8B-B14F-4D97-AF65-F5344CB8AC3E}">
        <p14:creationId xmlns:p14="http://schemas.microsoft.com/office/powerpoint/2010/main" xmlns="" val="400457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8" name="Picture 4" descr="23_01"/>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52401" y="838200"/>
            <a:ext cx="4782396" cy="5943600"/>
          </a:xfrm>
          <a:prstGeom prst="rect">
            <a:avLst/>
          </a:prstGeom>
          <a:noFill/>
          <a:extLst>
            <a:ext uri="{909E8E84-426E-40DD-AFC4-6F175D3DCCD1}">
              <a14:hiddenFill xmlns:a14="http://schemas.microsoft.com/office/drawing/2010/main" xmlns="">
                <a:solidFill>
                  <a:srgbClr val="FFFFFF"/>
                </a:solidFill>
              </a14:hiddenFill>
            </a:ext>
          </a:extLst>
        </p:spPr>
      </p:pic>
      <p:sp>
        <p:nvSpPr>
          <p:cNvPr id="149509" name="Text Box 5"/>
          <p:cNvSpPr txBox="1">
            <a:spLocks noChangeArrowheads="1"/>
          </p:cNvSpPr>
          <p:nvPr/>
        </p:nvSpPr>
        <p:spPr bwMode="auto">
          <a:xfrm>
            <a:off x="5461167" y="1143000"/>
            <a:ext cx="2895600" cy="224676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just"/>
            <a:r>
              <a:rPr lang="en-US" sz="2000" dirty="0">
                <a:solidFill>
                  <a:srgbClr val="0070C0"/>
                </a:solidFill>
                <a:latin typeface="Times New Roman" pitchFamily="18" charset="0"/>
                <a:cs typeface="Times New Roman" pitchFamily="18" charset="0"/>
              </a:rPr>
              <a:t>Zoonosis</a:t>
            </a:r>
          </a:p>
          <a:p>
            <a:pPr algn="just"/>
            <a:r>
              <a:rPr lang="en-US" sz="2000" dirty="0">
                <a:solidFill>
                  <a:srgbClr val="FF0066"/>
                </a:solidFill>
                <a:latin typeface="Times New Roman" pitchFamily="18" charset="0"/>
                <a:cs typeface="Times New Roman" pitchFamily="18" charset="0"/>
              </a:rPr>
              <a:t>An infectious disease in animals that can be transmitted to people. </a:t>
            </a:r>
          </a:p>
          <a:p>
            <a:pPr algn="just"/>
            <a:r>
              <a:rPr lang="en-US" sz="2000" dirty="0">
                <a:solidFill>
                  <a:srgbClr val="FF0066"/>
                </a:solidFill>
                <a:latin typeface="Times New Roman" pitchFamily="18" charset="0"/>
                <a:cs typeface="Times New Roman" pitchFamily="18" charset="0"/>
              </a:rPr>
              <a:t>The natural reservoir for the infectious agent is an animal</a:t>
            </a:r>
            <a:r>
              <a:rPr lang="en-US" sz="2000" dirty="0">
                <a:latin typeface="Times New Roman" pitchFamily="18" charset="0"/>
                <a:cs typeface="Times New Roman" pitchFamily="18" charset="0"/>
              </a:rPr>
              <a:t>. </a:t>
            </a:r>
          </a:p>
        </p:txBody>
      </p:sp>
      <p:sp>
        <p:nvSpPr>
          <p:cNvPr id="149510" name="Rectangle 6"/>
          <p:cNvSpPr>
            <a:spLocks noChangeArrowheads="1"/>
          </p:cNvSpPr>
          <p:nvPr/>
        </p:nvSpPr>
        <p:spPr bwMode="auto">
          <a:xfrm>
            <a:off x="5465716" y="4892142"/>
            <a:ext cx="3352800" cy="16850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p>
            <a:pPr algn="just"/>
            <a:r>
              <a:rPr lang="en-US" sz="2000" dirty="0">
                <a:solidFill>
                  <a:srgbClr val="FF0066"/>
                </a:solidFill>
                <a:latin typeface="Times New Roman" pitchFamily="18" charset="0"/>
                <a:cs typeface="Times New Roman" pitchFamily="18" charset="0"/>
              </a:rPr>
              <a:t>The apical complex include structures that allow the parasite to enter other cells.  </a:t>
            </a:r>
          </a:p>
          <a:p>
            <a:pPr algn="just"/>
            <a:r>
              <a:rPr lang="en-US" sz="2000" dirty="0" smtClean="0">
                <a:solidFill>
                  <a:srgbClr val="FF0066"/>
                </a:solidFill>
                <a:latin typeface="Times New Roman" pitchFamily="18" charset="0"/>
                <a:cs typeface="Times New Roman" pitchFamily="18" charset="0"/>
              </a:rPr>
              <a:t>Anterior </a:t>
            </a:r>
            <a:r>
              <a:rPr lang="en-US" sz="2000" dirty="0">
                <a:solidFill>
                  <a:srgbClr val="FF0066"/>
                </a:solidFill>
                <a:latin typeface="Times New Roman" pitchFamily="18" charset="0"/>
                <a:cs typeface="Times New Roman" pitchFamily="18" charset="0"/>
              </a:rPr>
              <a:t>vesicles that secrete digestive enzymes.</a:t>
            </a:r>
          </a:p>
        </p:txBody>
      </p:sp>
      <p:sp>
        <p:nvSpPr>
          <p:cNvPr id="2" name="Slide Number Placeholder 1"/>
          <p:cNvSpPr>
            <a:spLocks noGrp="1"/>
          </p:cNvSpPr>
          <p:nvPr>
            <p:ph type="sldNum" sz="quarter" idx="12"/>
          </p:nvPr>
        </p:nvSpPr>
        <p:spPr/>
        <p:txBody>
          <a:bodyPr/>
          <a:lstStyle/>
          <a:p>
            <a:fld id="{8EA46D0E-BE45-4A08-B6CE-449433236979}" type="slidenum">
              <a:rPr lang="en-US" smtClean="0"/>
              <a:pPr/>
              <a:t>15</a:t>
            </a:fld>
            <a:endParaRPr lang="en-US" dirty="0"/>
          </a:p>
        </p:txBody>
      </p:sp>
      <p:sp>
        <p:nvSpPr>
          <p:cNvPr id="3" name="Rectangle 2"/>
          <p:cNvSpPr/>
          <p:nvPr/>
        </p:nvSpPr>
        <p:spPr>
          <a:xfrm>
            <a:off x="1600200" y="254123"/>
            <a:ext cx="6781800" cy="461665"/>
          </a:xfrm>
          <a:prstGeom prst="rect">
            <a:avLst/>
          </a:prstGeom>
        </p:spPr>
        <p:txBody>
          <a:bodyPr wrap="square">
            <a:spAutoFit/>
          </a:bodyPr>
          <a:lstStyle/>
          <a:p>
            <a:r>
              <a:rPr lang="en-US" sz="2400" b="1" cap="all" dirty="0" smtClean="0">
                <a:ln w="0"/>
                <a:solidFill>
                  <a:srgbClr val="7030A0"/>
                </a:solidFill>
                <a:effectLst>
                  <a:reflection blurRad="12700" stA="50000" endPos="50000" dist="5000" dir="5400000" sy="-100000" rotWithShape="0"/>
                </a:effectLst>
                <a:latin typeface="Times New Roman" pitchFamily="18" charset="0"/>
                <a:cs typeface="Times New Roman" pitchFamily="18" charset="0"/>
              </a:rPr>
              <a:t>Iv-major pathogenic protozoa</a:t>
            </a:r>
            <a:endParaRPr lang="en-US" sz="2400" dirty="0">
              <a:solidFill>
                <a:srgbClr val="7030A0"/>
              </a:solidFill>
            </a:endParaRPr>
          </a:p>
        </p:txBody>
      </p:sp>
    </p:spTree>
    <p:custDataLst>
      <p:tags r:id="rId1"/>
    </p:custDataLst>
    <p:extLst>
      <p:ext uri="{BB962C8B-B14F-4D97-AF65-F5344CB8AC3E}">
        <p14:creationId xmlns:p14="http://schemas.microsoft.com/office/powerpoint/2010/main" xmlns="" val="248682635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9508"/>
                                        </p:tgtEl>
                                        <p:attrNameLst>
                                          <p:attrName>style.visibility</p:attrName>
                                        </p:attrNameLst>
                                      </p:cBhvr>
                                      <p:to>
                                        <p:strVal val="visible"/>
                                      </p:to>
                                    </p:set>
                                    <p:animEffect transition="in" filter="fade">
                                      <p:cBhvr>
                                        <p:cTn id="14" dur="1000"/>
                                        <p:tgtEl>
                                          <p:spTgt spid="149508"/>
                                        </p:tgtEl>
                                      </p:cBhvr>
                                    </p:animEffect>
                                    <p:anim calcmode="lin" valueType="num">
                                      <p:cBhvr>
                                        <p:cTn id="15" dur="1000" fill="hold"/>
                                        <p:tgtEl>
                                          <p:spTgt spid="149508"/>
                                        </p:tgtEl>
                                        <p:attrNameLst>
                                          <p:attrName>ppt_x</p:attrName>
                                        </p:attrNameLst>
                                      </p:cBhvr>
                                      <p:tavLst>
                                        <p:tav tm="0">
                                          <p:val>
                                            <p:strVal val="#ppt_x"/>
                                          </p:val>
                                        </p:tav>
                                        <p:tav tm="100000">
                                          <p:val>
                                            <p:strVal val="#ppt_x"/>
                                          </p:val>
                                        </p:tav>
                                      </p:tavLst>
                                    </p:anim>
                                    <p:anim calcmode="lin" valueType="num">
                                      <p:cBhvr>
                                        <p:cTn id="16" dur="1000" fill="hold"/>
                                        <p:tgtEl>
                                          <p:spTgt spid="14950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grpId="0" nodeType="clickEffect">
                                  <p:stCondLst>
                                    <p:cond delay="0"/>
                                  </p:stCondLst>
                                  <p:childTnLst>
                                    <p:set>
                                      <p:cBhvr>
                                        <p:cTn id="20" dur="1" fill="hold">
                                          <p:stCondLst>
                                            <p:cond delay="0"/>
                                          </p:stCondLst>
                                        </p:cTn>
                                        <p:tgtEl>
                                          <p:spTgt spid="149509"/>
                                        </p:tgtEl>
                                        <p:attrNameLst>
                                          <p:attrName>style.visibility</p:attrName>
                                        </p:attrNameLst>
                                      </p:cBhvr>
                                      <p:to>
                                        <p:strVal val="visible"/>
                                      </p:to>
                                    </p:set>
                                    <p:animEffect transition="in" filter="circle(in)">
                                      <p:cBhvr>
                                        <p:cTn id="21" dur="2000"/>
                                        <p:tgtEl>
                                          <p:spTgt spid="149509"/>
                                        </p:tgtEl>
                                      </p:cBhvr>
                                    </p:animEffect>
                                  </p:childTnLst>
                                </p:cTn>
                              </p:par>
                            </p:childTnLst>
                          </p:cTn>
                        </p:par>
                      </p:childTnLst>
                    </p:cTn>
                  </p:par>
                  <p:par>
                    <p:cTn id="22" fill="hold">
                      <p:stCondLst>
                        <p:cond delay="indefinite"/>
                      </p:stCondLst>
                      <p:childTnLst>
                        <p:par>
                          <p:cTn id="23" fill="hold">
                            <p:stCondLst>
                              <p:cond delay="0"/>
                            </p:stCondLst>
                            <p:childTnLst>
                              <p:par>
                                <p:cTn id="24" presetID="5" presetClass="entr" presetSubtype="10" fill="hold" grpId="0" nodeType="clickEffect">
                                  <p:stCondLst>
                                    <p:cond delay="0"/>
                                  </p:stCondLst>
                                  <p:childTnLst>
                                    <p:set>
                                      <p:cBhvr>
                                        <p:cTn id="25" dur="1" fill="hold">
                                          <p:stCondLst>
                                            <p:cond delay="0"/>
                                          </p:stCondLst>
                                        </p:cTn>
                                        <p:tgtEl>
                                          <p:spTgt spid="149510"/>
                                        </p:tgtEl>
                                        <p:attrNameLst>
                                          <p:attrName>style.visibility</p:attrName>
                                        </p:attrNameLst>
                                      </p:cBhvr>
                                      <p:to>
                                        <p:strVal val="visible"/>
                                      </p:to>
                                    </p:set>
                                    <p:animEffect transition="in" filter="checkerboard(across)">
                                      <p:cBhvr>
                                        <p:cTn id="26" dur="500"/>
                                        <p:tgtEl>
                                          <p:spTgt spid="1495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509" grpId="0"/>
      <p:bldP spid="1495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434" y="1917404"/>
            <a:ext cx="9717792" cy="1339687"/>
          </a:xfrm>
        </p:spPr>
        <p:txBody>
          <a:bodyPr>
            <a:normAutofit fontScale="90000"/>
          </a:bodyPr>
          <a:lstStyle/>
          <a:p>
            <a:r>
              <a:rPr lang="en-US" sz="1600" b="1" cap="all" dirty="0"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t/>
            </a:r>
            <a:br>
              <a:rPr lang="en-US" sz="1600" b="1" cap="all" dirty="0"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br>
            <a:r>
              <a:rPr lang="en-US" sz="1600" b="1" cap="all" dirty="0"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t/>
            </a:r>
            <a:br>
              <a:rPr lang="en-US" sz="1600" b="1" cap="all" dirty="0"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br>
            <a:r>
              <a:rPr lang="en-US" sz="1600" b="1" cap="all" dirty="0"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t/>
            </a:r>
            <a:br>
              <a:rPr lang="en-US" sz="1600" b="1" cap="all" dirty="0"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br>
            <a:r>
              <a:rPr lang="en-US" sz="1600" b="1" cap="all" dirty="0"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t/>
            </a:r>
            <a:br>
              <a:rPr lang="en-US" sz="1600" b="1" cap="all" dirty="0"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br>
            <a:r>
              <a:rPr lang="en-US" sz="1600" b="1" cap="all" dirty="0">
                <a:ln w="0"/>
                <a:solidFill>
                  <a:srgbClr val="FF0000"/>
                </a:solidFill>
                <a:effectLst>
                  <a:reflection blurRad="12700" stA="50000" endPos="50000" dist="5000" dir="5400000" sy="-100000" rotWithShape="0"/>
                </a:effectLst>
                <a:latin typeface="Times New Roman" pitchFamily="18" charset="0"/>
                <a:cs typeface="Times New Roman" pitchFamily="18" charset="0"/>
              </a:rPr>
              <a:t/>
            </a:r>
            <a:br>
              <a:rPr lang="en-US" sz="1600" b="1" cap="all" dirty="0">
                <a:ln w="0"/>
                <a:solidFill>
                  <a:srgbClr val="FF0000"/>
                </a:solidFill>
                <a:effectLst>
                  <a:reflection blurRad="12700" stA="50000" endPos="50000" dist="5000" dir="5400000" sy="-100000" rotWithShape="0"/>
                </a:effectLst>
                <a:latin typeface="Times New Roman" pitchFamily="18" charset="0"/>
                <a:cs typeface="Times New Roman" pitchFamily="18" charset="0"/>
              </a:rPr>
            </a:br>
            <a:r>
              <a:rPr lang="en-US" sz="1600" b="1" cap="all" dirty="0"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t/>
            </a:r>
            <a:br>
              <a:rPr lang="en-US" sz="1600" b="1" cap="all" dirty="0"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b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dirty="0" smtClean="0">
                <a:latin typeface="Times New Roman" pitchFamily="18" charset="0"/>
                <a:cs typeface="Times New Roman" pitchFamily="18" charset="0"/>
              </a:rPr>
              <a:t/>
            </a:r>
            <a:br>
              <a:rPr lang="en-US" sz="1600" dirty="0" smtClean="0">
                <a:latin typeface="Times New Roman" pitchFamily="18" charset="0"/>
                <a:cs typeface="Times New Roman" pitchFamily="18" charset="0"/>
              </a:rPr>
            </a:br>
            <a:r>
              <a:rPr lang="en-US" sz="1600" dirty="0">
                <a:latin typeface="Times New Roman" pitchFamily="18" charset="0"/>
                <a:cs typeface="Times New Roman" pitchFamily="18" charset="0"/>
              </a:rPr>
              <a:t/>
            </a:r>
            <a:br>
              <a:rPr lang="en-US" sz="1600" dirty="0">
                <a:latin typeface="Times New Roman" pitchFamily="18" charset="0"/>
                <a:cs typeface="Times New Roman" pitchFamily="18" charset="0"/>
              </a:rPr>
            </a:br>
            <a:r>
              <a:rPr lang="en-US" sz="1600" i="1" dirty="0">
                <a:latin typeface="Times New Roman" pitchFamily="18" charset="0"/>
                <a:cs typeface="Times New Roman" pitchFamily="18" charset="0"/>
              </a:rPr>
              <a:t/>
            </a:r>
            <a:br>
              <a:rPr lang="en-US" sz="1600" i="1" dirty="0">
                <a:latin typeface="Times New Roman" pitchFamily="18" charset="0"/>
                <a:cs typeface="Times New Roman" pitchFamily="18" charset="0"/>
              </a:rPr>
            </a:br>
            <a:r>
              <a:rPr lang="en-US" sz="1600" i="1" dirty="0">
                <a:latin typeface="Times New Roman" pitchFamily="18" charset="0"/>
                <a:cs typeface="Times New Roman" pitchFamily="18" charset="0"/>
              </a:rPr>
              <a:t/>
            </a:r>
            <a:br>
              <a:rPr lang="en-US" sz="1600" i="1" dirty="0">
                <a:latin typeface="Times New Roman" pitchFamily="18" charset="0"/>
                <a:cs typeface="Times New Roman" pitchFamily="18" charset="0"/>
              </a:rPr>
            </a:br>
            <a:r>
              <a:rPr lang="en-US" sz="1600" b="1" cap="all" dirty="0">
                <a:ln w="0"/>
                <a:solidFill>
                  <a:srgbClr val="FF00FF"/>
                </a:solidFill>
                <a:effectLst>
                  <a:reflection blurRad="12700" stA="50000" endPos="50000" dist="5000" dir="5400000" sy="-100000" rotWithShape="0"/>
                </a:effectLst>
              </a:rPr>
              <a:t/>
            </a:r>
            <a:br>
              <a:rPr lang="en-US" sz="1600" b="1" cap="all" dirty="0">
                <a:ln w="0"/>
                <a:solidFill>
                  <a:srgbClr val="FF00FF"/>
                </a:solidFill>
                <a:effectLst>
                  <a:reflection blurRad="12700" stA="50000" endPos="50000" dist="5000" dir="5400000" sy="-100000" rotWithShape="0"/>
                </a:effectLst>
              </a:rPr>
            </a:br>
            <a:endParaRPr lang="en-US" sz="16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a:xfrm>
            <a:off x="6320219" y="6356351"/>
            <a:ext cx="2133600" cy="365125"/>
          </a:xfrm>
        </p:spPr>
        <p:txBody>
          <a:bodyPr/>
          <a:lstStyle/>
          <a:p>
            <a:fld id="{8EA46D0E-BE45-4A08-B6CE-449433236979}" type="slidenum">
              <a:rPr lang="en-US" sz="1600" smtClean="0">
                <a:latin typeface="Times New Roman" pitchFamily="18" charset="0"/>
                <a:cs typeface="Times New Roman" pitchFamily="18" charset="0"/>
              </a:rPr>
              <a:pPr/>
              <a:t>16</a:t>
            </a:fld>
            <a:endParaRPr lang="en-US" sz="1600" dirty="0">
              <a:latin typeface="Times New Roman" pitchFamily="18" charset="0"/>
              <a:cs typeface="Times New Roman" pitchFamily="18" charset="0"/>
            </a:endParaRPr>
          </a:p>
        </p:txBody>
      </p:sp>
      <p:sp>
        <p:nvSpPr>
          <p:cNvPr id="7" name="Rectangle 3"/>
          <p:cNvSpPr txBox="1">
            <a:spLocks noChangeArrowheads="1"/>
          </p:cNvSpPr>
          <p:nvPr/>
        </p:nvSpPr>
        <p:spPr>
          <a:xfrm>
            <a:off x="180909" y="2452387"/>
            <a:ext cx="38862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1600" dirty="0" smtClean="0">
              <a:latin typeface="Times New Roman" pitchFamily="18" charset="0"/>
              <a:cs typeface="Times New Roman" pitchFamily="18" charset="0"/>
            </a:endParaRPr>
          </a:p>
        </p:txBody>
      </p:sp>
      <p:sp>
        <p:nvSpPr>
          <p:cNvPr id="10" name="Text Box 6"/>
          <p:cNvSpPr txBox="1">
            <a:spLocks noChangeArrowheads="1"/>
          </p:cNvSpPr>
          <p:nvPr/>
        </p:nvSpPr>
        <p:spPr bwMode="auto">
          <a:xfrm>
            <a:off x="1447800" y="3518429"/>
            <a:ext cx="2107949" cy="3391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none" lIns="92075" tIns="46038" rIns="92075" bIns="46038" anchor="ctr">
            <a:spAutoFit/>
          </a:bodyPr>
          <a:lstStyle>
            <a:lvl1pPr>
              <a:defRPr sz="2400">
                <a:solidFill>
                  <a:schemeClr val="tx1"/>
                </a:solidFill>
                <a:latin typeface="Times New Roman" charset="0"/>
                <a:ea typeface="ＭＳ Ｐゴシック" charset="-128"/>
              </a:defRPr>
            </a:lvl1pPr>
            <a:lvl2pPr marL="37931725" indent="-37474525">
              <a:defRPr sz="2400">
                <a:solidFill>
                  <a:schemeClr val="tx1"/>
                </a:solidFill>
                <a:latin typeface="Times New Roman" charset="0"/>
                <a:ea typeface="ＭＳ Ｐゴシック" charset="-128"/>
              </a:defRPr>
            </a:lvl2pPr>
            <a:lvl3pPr>
              <a:defRPr sz="2400">
                <a:solidFill>
                  <a:schemeClr val="tx1"/>
                </a:solidFill>
                <a:latin typeface="Times New Roman" charset="0"/>
                <a:ea typeface="ＭＳ Ｐゴシック" charset="-128"/>
              </a:defRPr>
            </a:lvl3pPr>
            <a:lvl4pPr>
              <a:defRPr sz="2400">
                <a:solidFill>
                  <a:schemeClr val="tx1"/>
                </a:solidFill>
                <a:latin typeface="Times New Roman" charset="0"/>
                <a:ea typeface="ＭＳ Ｐゴシック" charset="-128"/>
              </a:defRPr>
            </a:lvl4pPr>
            <a:lvl5pPr>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a:r>
              <a:rPr kumimoji="1" lang="en-US" sz="1600" b="1" dirty="0">
                <a:latin typeface="Times New Roman" pitchFamily="18" charset="0"/>
                <a:cs typeface="Times New Roman" pitchFamily="18" charset="0"/>
              </a:rPr>
              <a:t>(a) </a:t>
            </a:r>
            <a:r>
              <a:rPr kumimoji="1" lang="en-US" sz="1600" b="1" i="1" dirty="0">
                <a:latin typeface="Times New Roman" pitchFamily="18" charset="0"/>
                <a:cs typeface="Times New Roman" pitchFamily="18" charset="0"/>
              </a:rPr>
              <a:t>Giardia </a:t>
            </a:r>
            <a:r>
              <a:rPr kumimoji="1" lang="en-US" sz="1600" b="1" i="1" dirty="0" err="1" smtClean="0">
                <a:latin typeface="Times New Roman" pitchFamily="18" charset="0"/>
                <a:cs typeface="Times New Roman" pitchFamily="18" charset="0"/>
              </a:rPr>
              <a:t>intestinalis</a:t>
            </a:r>
            <a:endParaRPr kumimoji="1" lang="en-US" sz="1600" dirty="0">
              <a:latin typeface="Times New Roman" pitchFamily="18" charset="0"/>
              <a:cs typeface="Times New Roman" pitchFamily="18" charset="0"/>
            </a:endParaRPr>
          </a:p>
        </p:txBody>
      </p:sp>
      <p:sp>
        <p:nvSpPr>
          <p:cNvPr id="11" name="Line 7"/>
          <p:cNvSpPr>
            <a:spLocks noChangeShapeType="1"/>
          </p:cNvSpPr>
          <p:nvPr/>
        </p:nvSpPr>
        <p:spPr bwMode="auto">
          <a:xfrm flipV="1">
            <a:off x="6082094" y="3711575"/>
            <a:ext cx="215900" cy="292100"/>
          </a:xfrm>
          <a:prstGeom prst="line">
            <a:avLst/>
          </a:prstGeom>
          <a:noFill/>
          <a:ln w="50800">
            <a:solidFill>
              <a:srgbClr val="FFFFFF"/>
            </a:solidFill>
            <a:round/>
            <a:headEnd/>
            <a:tailEnd/>
          </a:ln>
          <a:extLst>
            <a:ext uri="{909E8E84-426E-40DD-AFC4-6F175D3DCCD1}">
              <a14:hiddenFill xmlns:a14="http://schemas.microsoft.com/office/drawing/2010/main" xmlns="">
                <a:noFill/>
              </a14:hiddenFill>
            </a:ext>
          </a:extLst>
        </p:spPr>
        <p:txBody>
          <a:bodyPr wrap="none" lIns="92075" tIns="46038" rIns="92075" bIns="46038" anchor="ctr"/>
          <a:lstStyle/>
          <a:p>
            <a:endParaRPr lang="en-US" sz="1600">
              <a:latin typeface="Times New Roman" pitchFamily="18" charset="0"/>
              <a:cs typeface="Times New Roman" pitchFamily="18" charset="0"/>
            </a:endParaRPr>
          </a:p>
        </p:txBody>
      </p:sp>
      <p:sp>
        <p:nvSpPr>
          <p:cNvPr id="12" name="Text Box 8"/>
          <p:cNvSpPr txBox="1">
            <a:spLocks noChangeArrowheads="1"/>
          </p:cNvSpPr>
          <p:nvPr/>
        </p:nvSpPr>
        <p:spPr bwMode="auto">
          <a:xfrm>
            <a:off x="1448027" y="6201427"/>
            <a:ext cx="2428934" cy="3391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wrap="none" lIns="92075" tIns="46038" rIns="92075" bIns="46038" anchor="ctr">
            <a:spAutoFit/>
          </a:bodyPr>
          <a:lstStyle>
            <a:lvl1pPr>
              <a:defRPr sz="2400">
                <a:solidFill>
                  <a:schemeClr val="tx1"/>
                </a:solidFill>
                <a:latin typeface="Times New Roman" charset="0"/>
                <a:ea typeface="ＭＳ Ｐゴシック" charset="-128"/>
              </a:defRPr>
            </a:lvl1pPr>
            <a:lvl2pPr marL="37931725" indent="-37474525">
              <a:defRPr sz="2400">
                <a:solidFill>
                  <a:schemeClr val="tx1"/>
                </a:solidFill>
                <a:latin typeface="Times New Roman" charset="0"/>
                <a:ea typeface="ＭＳ Ｐゴシック" charset="-128"/>
              </a:defRPr>
            </a:lvl2pPr>
            <a:lvl3pPr>
              <a:defRPr sz="2400">
                <a:solidFill>
                  <a:schemeClr val="tx1"/>
                </a:solidFill>
                <a:latin typeface="Times New Roman" charset="0"/>
                <a:ea typeface="ＭＳ Ｐゴシック" charset="-128"/>
              </a:defRPr>
            </a:lvl3pPr>
            <a:lvl4pPr>
              <a:defRPr sz="2400">
                <a:solidFill>
                  <a:schemeClr val="tx1"/>
                </a:solidFill>
                <a:latin typeface="Times New Roman" charset="0"/>
                <a:ea typeface="ＭＳ Ｐゴシック" charset="-128"/>
              </a:defRPr>
            </a:lvl4pPr>
            <a:lvl5pPr>
              <a:defRPr sz="2400">
                <a:solidFill>
                  <a:schemeClr val="tx1"/>
                </a:solidFill>
                <a:latin typeface="Times New Roman" charset="0"/>
                <a:ea typeface="ＭＳ Ｐゴシック" charset="-128"/>
              </a:defRPr>
            </a:lvl5pPr>
            <a:lvl6pPr marL="457200" eaLnBrk="0" fontAlgn="base" hangingPunct="0">
              <a:spcBef>
                <a:spcPct val="0"/>
              </a:spcBef>
              <a:spcAft>
                <a:spcPct val="0"/>
              </a:spcAft>
              <a:defRPr sz="2400">
                <a:solidFill>
                  <a:schemeClr val="tx1"/>
                </a:solidFill>
                <a:latin typeface="Times New Roman" charset="0"/>
                <a:ea typeface="ＭＳ Ｐゴシック" charset="-128"/>
              </a:defRPr>
            </a:lvl6pPr>
            <a:lvl7pPr marL="914400" eaLnBrk="0" fontAlgn="base" hangingPunct="0">
              <a:spcBef>
                <a:spcPct val="0"/>
              </a:spcBef>
              <a:spcAft>
                <a:spcPct val="0"/>
              </a:spcAft>
              <a:defRPr sz="2400">
                <a:solidFill>
                  <a:schemeClr val="tx1"/>
                </a:solidFill>
                <a:latin typeface="Times New Roman" charset="0"/>
                <a:ea typeface="ＭＳ Ｐゴシック" charset="-128"/>
              </a:defRPr>
            </a:lvl7pPr>
            <a:lvl8pPr marL="1371600" eaLnBrk="0" fontAlgn="base" hangingPunct="0">
              <a:spcBef>
                <a:spcPct val="0"/>
              </a:spcBef>
              <a:spcAft>
                <a:spcPct val="0"/>
              </a:spcAft>
              <a:defRPr sz="2400">
                <a:solidFill>
                  <a:schemeClr val="tx1"/>
                </a:solidFill>
                <a:latin typeface="Times New Roman" charset="0"/>
                <a:ea typeface="ＭＳ Ｐゴシック" charset="-128"/>
              </a:defRPr>
            </a:lvl8pPr>
            <a:lvl9pPr marL="1828800" eaLnBrk="0" fontAlgn="base" hangingPunct="0">
              <a:spcBef>
                <a:spcPct val="0"/>
              </a:spcBef>
              <a:spcAft>
                <a:spcPct val="0"/>
              </a:spcAft>
              <a:defRPr sz="2400">
                <a:solidFill>
                  <a:schemeClr val="tx1"/>
                </a:solidFill>
                <a:latin typeface="Times New Roman" charset="0"/>
                <a:ea typeface="ＭＳ Ｐゴシック" charset="-128"/>
              </a:defRPr>
            </a:lvl9pPr>
          </a:lstStyle>
          <a:p>
            <a:pPr algn="ctr"/>
            <a:r>
              <a:rPr kumimoji="1" lang="en-US" sz="1600" b="1" dirty="0">
                <a:latin typeface="Times New Roman" pitchFamily="18" charset="0"/>
                <a:cs typeface="Times New Roman" pitchFamily="18" charset="0"/>
              </a:rPr>
              <a:t>(b) </a:t>
            </a:r>
            <a:r>
              <a:rPr kumimoji="1" lang="en-US" sz="1600" b="1" i="1" dirty="0" err="1">
                <a:latin typeface="Times New Roman" pitchFamily="18" charset="0"/>
                <a:cs typeface="Times New Roman" pitchFamily="18" charset="0"/>
              </a:rPr>
              <a:t>Trichomonas</a:t>
            </a:r>
            <a:r>
              <a:rPr kumimoji="1" lang="en-US" sz="1600" b="1" i="1" dirty="0">
                <a:latin typeface="Times New Roman" pitchFamily="18" charset="0"/>
                <a:cs typeface="Times New Roman" pitchFamily="18" charset="0"/>
              </a:rPr>
              <a:t> </a:t>
            </a:r>
            <a:r>
              <a:rPr kumimoji="1" lang="en-US" sz="1600" b="1" i="1" dirty="0" err="1" smtClean="0">
                <a:latin typeface="Times New Roman" pitchFamily="18" charset="0"/>
                <a:cs typeface="Times New Roman" pitchFamily="18" charset="0"/>
              </a:rPr>
              <a:t>vaginalis</a:t>
            </a:r>
            <a:endParaRPr kumimoji="1" lang="en-US" sz="1600" dirty="0">
              <a:latin typeface="Times New Roman" pitchFamily="18" charset="0"/>
              <a:cs typeface="Times New Roman" pitchFamily="18" charset="0"/>
            </a:endParaRPr>
          </a:p>
        </p:txBody>
      </p:sp>
      <p:sp>
        <p:nvSpPr>
          <p:cNvPr id="16" name="Line 12"/>
          <p:cNvSpPr>
            <a:spLocks noChangeShapeType="1"/>
          </p:cNvSpPr>
          <p:nvPr/>
        </p:nvSpPr>
        <p:spPr bwMode="auto">
          <a:xfrm flipH="1" flipV="1">
            <a:off x="6323394" y="3708400"/>
            <a:ext cx="279400" cy="361950"/>
          </a:xfrm>
          <a:prstGeom prst="line">
            <a:avLst/>
          </a:prstGeom>
          <a:noFill/>
          <a:ln w="50800">
            <a:solidFill>
              <a:srgbClr val="FFFFFF"/>
            </a:solidFill>
            <a:round/>
            <a:headEnd/>
            <a:tailEnd/>
          </a:ln>
          <a:extLst>
            <a:ext uri="{909E8E84-426E-40DD-AFC4-6F175D3DCCD1}">
              <a14:hiddenFill xmlns:a14="http://schemas.microsoft.com/office/drawing/2010/main" xmlns="">
                <a:noFill/>
              </a14:hiddenFill>
            </a:ext>
          </a:extLst>
        </p:spPr>
        <p:txBody>
          <a:bodyPr wrap="none" lIns="92075" tIns="46038" rIns="92075" bIns="46038" anchor="ctr"/>
          <a:lstStyle/>
          <a:p>
            <a:endParaRPr lang="en-US" sz="1600">
              <a:latin typeface="Times New Roman" pitchFamily="18" charset="0"/>
              <a:cs typeface="Times New Roman" pitchFamily="18" charset="0"/>
            </a:endParaRPr>
          </a:p>
        </p:txBody>
      </p:sp>
      <p:sp>
        <p:nvSpPr>
          <p:cNvPr id="5" name="Rectangle 4"/>
          <p:cNvSpPr/>
          <p:nvPr/>
        </p:nvSpPr>
        <p:spPr>
          <a:xfrm>
            <a:off x="2013126" y="457200"/>
            <a:ext cx="5371663" cy="461665"/>
          </a:xfrm>
          <a:prstGeom prst="rect">
            <a:avLst/>
          </a:prstGeom>
        </p:spPr>
        <p:txBody>
          <a:bodyPr wrap="none">
            <a:spAutoFit/>
          </a:bodyPr>
          <a:lstStyle/>
          <a:p>
            <a:pPr lvl="0"/>
            <a:r>
              <a:rPr lang="en-US" sz="2400" b="1" dirty="0" smtClean="0">
                <a:solidFill>
                  <a:srgbClr val="7030A0"/>
                </a:solidFill>
                <a:latin typeface="Times New Roman" pitchFamily="18" charset="0"/>
                <a:cs typeface="Times New Roman" pitchFamily="18" charset="0"/>
              </a:rPr>
              <a:t>V-Ultrastructure of </a:t>
            </a:r>
            <a:r>
              <a:rPr lang="en-US" sz="2400" b="1" dirty="0">
                <a:solidFill>
                  <a:srgbClr val="7030A0"/>
                </a:solidFill>
                <a:latin typeface="Times New Roman" pitchFamily="18" charset="0"/>
                <a:cs typeface="Times New Roman" pitchFamily="18" charset="0"/>
              </a:rPr>
              <a:t>flagellated protozoa</a:t>
            </a:r>
            <a:endParaRPr lang="en-US" sz="2400" b="1" dirty="0">
              <a:solidFill>
                <a:srgbClr val="7030A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679907" y="1137850"/>
            <a:ext cx="2288471" cy="224951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8" name="Picture 47"/>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85834" y="3975100"/>
            <a:ext cx="3553321" cy="2067214"/>
          </a:xfrm>
          <a:prstGeom prst="rect">
            <a:avLst/>
          </a:prstGeom>
        </p:spPr>
      </p:pic>
      <p:pic>
        <p:nvPicPr>
          <p:cNvPr id="63" name="Picture 62"/>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838200" y="1100397"/>
            <a:ext cx="3620005" cy="2324425"/>
          </a:xfrm>
          <a:prstGeom prst="rect">
            <a:avLst/>
          </a:prstGeom>
        </p:spPr>
      </p:pic>
      <p:sp>
        <p:nvSpPr>
          <p:cNvPr id="3" name="Curved Up Arrow 2"/>
          <p:cNvSpPr/>
          <p:nvPr/>
        </p:nvSpPr>
        <p:spPr>
          <a:xfrm rot="2417494">
            <a:off x="3605844" y="2197723"/>
            <a:ext cx="1371600" cy="628650"/>
          </a:xfrm>
          <a:prstGeom prst="curvedUp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solidFill>
                <a:schemeClr val="tx1"/>
              </a:solidFill>
            </a:endParaRPr>
          </a:p>
        </p:txBody>
      </p:sp>
    </p:spTree>
    <p:custDataLst>
      <p:tags r:id="rId1"/>
    </p:custDataLst>
    <p:extLst>
      <p:ext uri="{BB962C8B-B14F-4D97-AF65-F5344CB8AC3E}">
        <p14:creationId xmlns:p14="http://schemas.microsoft.com/office/powerpoint/2010/main" xmlns="" val="24333392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1000"/>
                                        <p:tgtEl>
                                          <p:spTgt spid="63"/>
                                        </p:tgtEl>
                                      </p:cBhvr>
                                    </p:animEffect>
                                    <p:anim calcmode="lin" valueType="num">
                                      <p:cBhvr>
                                        <p:cTn id="15" dur="1000" fill="hold"/>
                                        <p:tgtEl>
                                          <p:spTgt spid="63"/>
                                        </p:tgtEl>
                                        <p:attrNameLst>
                                          <p:attrName>ppt_x</p:attrName>
                                        </p:attrNameLst>
                                      </p:cBhvr>
                                      <p:tavLst>
                                        <p:tav tm="0">
                                          <p:val>
                                            <p:strVal val="#ppt_x"/>
                                          </p:val>
                                        </p:tav>
                                        <p:tav tm="100000">
                                          <p:val>
                                            <p:strVal val="#ppt_x"/>
                                          </p:val>
                                        </p:tav>
                                      </p:tavLst>
                                    </p:anim>
                                    <p:anim calcmode="lin" valueType="num">
                                      <p:cBhvr>
                                        <p:cTn id="16"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arn(inVertical)">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fade">
                                      <p:cBhvr>
                                        <p:cTn id="26" dur="1000"/>
                                        <p:tgtEl>
                                          <p:spTgt spid="48"/>
                                        </p:tgtEl>
                                      </p:cBhvr>
                                    </p:animEffect>
                                    <p:anim calcmode="lin" valueType="num">
                                      <p:cBhvr>
                                        <p:cTn id="27" dur="1000" fill="hold"/>
                                        <p:tgtEl>
                                          <p:spTgt spid="48"/>
                                        </p:tgtEl>
                                        <p:attrNameLst>
                                          <p:attrName>ppt_x</p:attrName>
                                        </p:attrNameLst>
                                      </p:cBhvr>
                                      <p:tavLst>
                                        <p:tav tm="0">
                                          <p:val>
                                            <p:strVal val="#ppt_x"/>
                                          </p:val>
                                        </p:tav>
                                        <p:tav tm="100000">
                                          <p:val>
                                            <p:strVal val="#ppt_x"/>
                                          </p:val>
                                        </p:tav>
                                      </p:tavLst>
                                    </p:anim>
                                    <p:anim calcmode="lin" valueType="num">
                                      <p:cBhvr>
                                        <p:cTn id="28"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6" presetClass="entr" presetSubtype="21" fill="hold" grpId="0" nodeType="click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barn(inVertical)">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animEffect transition="in" filter="fade">
                                      <p:cBhvr>
                                        <p:cTn id="40" dur="500"/>
                                        <p:tgtEl>
                                          <p:spTgt spid="3"/>
                                        </p:tgtEl>
                                      </p:cBhvr>
                                    </p:animEffect>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074"/>
                                        </p:tgtEl>
                                        <p:attrNameLst>
                                          <p:attrName>style.visibility</p:attrName>
                                        </p:attrNameLst>
                                      </p:cBhvr>
                                      <p:to>
                                        <p:strVal val="visible"/>
                                      </p:to>
                                    </p:set>
                                    <p:animEffect transition="in" filter="fade">
                                      <p:cBhvr>
                                        <p:cTn id="45" dur="1000"/>
                                        <p:tgtEl>
                                          <p:spTgt spid="3074"/>
                                        </p:tgtEl>
                                      </p:cBhvr>
                                    </p:animEffect>
                                    <p:anim calcmode="lin" valueType="num">
                                      <p:cBhvr>
                                        <p:cTn id="46" dur="1000" fill="hold"/>
                                        <p:tgtEl>
                                          <p:spTgt spid="3074"/>
                                        </p:tgtEl>
                                        <p:attrNameLst>
                                          <p:attrName>ppt_x</p:attrName>
                                        </p:attrNameLst>
                                      </p:cBhvr>
                                      <p:tavLst>
                                        <p:tav tm="0">
                                          <p:val>
                                            <p:strVal val="#ppt_x"/>
                                          </p:val>
                                        </p:tav>
                                        <p:tav tm="100000">
                                          <p:val>
                                            <p:strVal val="#ppt_x"/>
                                          </p:val>
                                        </p:tav>
                                      </p:tavLst>
                                    </p:anim>
                                    <p:anim calcmode="lin" valueType="num">
                                      <p:cBhvr>
                                        <p:cTn id="47" dur="1000" fill="hold"/>
                                        <p:tgtEl>
                                          <p:spTgt spid="30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099"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1905000" y="160312"/>
            <a:ext cx="5327650" cy="6537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60100" name="Line 4"/>
          <p:cNvSpPr>
            <a:spLocks noChangeShapeType="1"/>
          </p:cNvSpPr>
          <p:nvPr/>
        </p:nvSpPr>
        <p:spPr bwMode="auto">
          <a:xfrm flipH="1" flipV="1">
            <a:off x="6400800" y="2667000"/>
            <a:ext cx="1143000" cy="2286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60101" name="Text Box 5"/>
          <p:cNvSpPr txBox="1">
            <a:spLocks noChangeArrowheads="1"/>
          </p:cNvSpPr>
          <p:nvPr/>
        </p:nvSpPr>
        <p:spPr bwMode="auto">
          <a:xfrm>
            <a:off x="7451725" y="2703513"/>
            <a:ext cx="16446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dirty="0"/>
              <a:t> Protein spoke</a:t>
            </a:r>
          </a:p>
        </p:txBody>
      </p:sp>
      <p:sp>
        <p:nvSpPr>
          <p:cNvPr id="260102" name="Line 6"/>
          <p:cNvSpPr>
            <a:spLocks noChangeShapeType="1"/>
          </p:cNvSpPr>
          <p:nvPr/>
        </p:nvSpPr>
        <p:spPr bwMode="auto">
          <a:xfrm flipH="1" flipV="1">
            <a:off x="6400800" y="3048000"/>
            <a:ext cx="1295400" cy="7620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260103" name="Text Box 7"/>
          <p:cNvSpPr txBox="1">
            <a:spLocks noChangeArrowheads="1"/>
          </p:cNvSpPr>
          <p:nvPr/>
        </p:nvSpPr>
        <p:spPr bwMode="auto">
          <a:xfrm>
            <a:off x="7600950" y="3810000"/>
            <a:ext cx="15430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dirty="0"/>
              <a:t>Dynein motor</a:t>
            </a:r>
          </a:p>
        </p:txBody>
      </p:sp>
      <p:sp>
        <p:nvSpPr>
          <p:cNvPr id="260104" name="Text Box 8"/>
          <p:cNvSpPr txBox="1">
            <a:spLocks noChangeArrowheads="1"/>
          </p:cNvSpPr>
          <p:nvPr/>
        </p:nvSpPr>
        <p:spPr bwMode="auto">
          <a:xfrm>
            <a:off x="0" y="5562600"/>
            <a:ext cx="13144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dirty="0"/>
              <a:t>Basal body</a:t>
            </a:r>
          </a:p>
        </p:txBody>
      </p:sp>
      <p:sp>
        <p:nvSpPr>
          <p:cNvPr id="260105" name="Line 9"/>
          <p:cNvSpPr>
            <a:spLocks noChangeShapeType="1"/>
          </p:cNvSpPr>
          <p:nvPr/>
        </p:nvSpPr>
        <p:spPr bwMode="auto">
          <a:xfrm flipV="1">
            <a:off x="1524000" y="5562600"/>
            <a:ext cx="1524000" cy="152400"/>
          </a:xfrm>
          <a:prstGeom prst="line">
            <a:avLst/>
          </a:prstGeom>
          <a:noFill/>
          <a:ln w="9525">
            <a:solidFill>
              <a:srgbClr val="000000"/>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Tree>
    <p:custDataLst>
      <p:tags r:id="rId1"/>
    </p:custDataLst>
    <p:extLst>
      <p:ext uri="{BB962C8B-B14F-4D97-AF65-F5344CB8AC3E}">
        <p14:creationId xmlns:p14="http://schemas.microsoft.com/office/powerpoint/2010/main" xmlns="" val="289521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60099"/>
                                        </p:tgtEl>
                                        <p:attrNameLst>
                                          <p:attrName>style.visibility</p:attrName>
                                        </p:attrNameLst>
                                      </p:cBhvr>
                                      <p:to>
                                        <p:strVal val="visible"/>
                                      </p:to>
                                    </p:set>
                                    <p:animEffect transition="in" filter="circle(in)">
                                      <p:cBhvr>
                                        <p:cTn id="7" dur="2000"/>
                                        <p:tgtEl>
                                          <p:spTgt spid="26009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260105"/>
                                        </p:tgtEl>
                                        <p:attrNameLst>
                                          <p:attrName>style.visibility</p:attrName>
                                        </p:attrNameLst>
                                      </p:cBhvr>
                                      <p:to>
                                        <p:strVal val="visible"/>
                                      </p:to>
                                    </p:set>
                                    <p:anim calcmode="lin" valueType="num">
                                      <p:cBhvr additive="base">
                                        <p:cTn id="12" dur="500" fill="hold"/>
                                        <p:tgtEl>
                                          <p:spTgt spid="260105"/>
                                        </p:tgtEl>
                                        <p:attrNameLst>
                                          <p:attrName>ppt_x</p:attrName>
                                        </p:attrNameLst>
                                      </p:cBhvr>
                                      <p:tavLst>
                                        <p:tav tm="0">
                                          <p:val>
                                            <p:strVal val="#ppt_x"/>
                                          </p:val>
                                        </p:tav>
                                        <p:tav tm="100000">
                                          <p:val>
                                            <p:strVal val="#ppt_x"/>
                                          </p:val>
                                        </p:tav>
                                      </p:tavLst>
                                    </p:anim>
                                    <p:anim calcmode="lin" valueType="num">
                                      <p:cBhvr additive="base">
                                        <p:cTn id="13" dur="500" fill="hold"/>
                                        <p:tgtEl>
                                          <p:spTgt spid="26010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260104"/>
                                        </p:tgtEl>
                                        <p:attrNameLst>
                                          <p:attrName>style.visibility</p:attrName>
                                        </p:attrNameLst>
                                      </p:cBhvr>
                                      <p:to>
                                        <p:strVal val="visible"/>
                                      </p:to>
                                    </p:set>
                                    <p:animEffect transition="in" filter="fade">
                                      <p:cBhvr>
                                        <p:cTn id="18" dur="1000"/>
                                        <p:tgtEl>
                                          <p:spTgt spid="260104"/>
                                        </p:tgtEl>
                                      </p:cBhvr>
                                    </p:animEffect>
                                    <p:anim calcmode="lin" valueType="num">
                                      <p:cBhvr>
                                        <p:cTn id="19" dur="1000" fill="hold"/>
                                        <p:tgtEl>
                                          <p:spTgt spid="260104"/>
                                        </p:tgtEl>
                                        <p:attrNameLst>
                                          <p:attrName>ppt_x</p:attrName>
                                        </p:attrNameLst>
                                      </p:cBhvr>
                                      <p:tavLst>
                                        <p:tav tm="0">
                                          <p:val>
                                            <p:strVal val="#ppt_x"/>
                                          </p:val>
                                        </p:tav>
                                        <p:tav tm="100000">
                                          <p:val>
                                            <p:strVal val="#ppt_x"/>
                                          </p:val>
                                        </p:tav>
                                      </p:tavLst>
                                    </p:anim>
                                    <p:anim calcmode="lin" valueType="num">
                                      <p:cBhvr>
                                        <p:cTn id="20" dur="1000" fill="hold"/>
                                        <p:tgtEl>
                                          <p:spTgt spid="260104"/>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60100"/>
                                        </p:tgtEl>
                                        <p:attrNameLst>
                                          <p:attrName>style.visibility</p:attrName>
                                        </p:attrNameLst>
                                      </p:cBhvr>
                                      <p:to>
                                        <p:strVal val="visible"/>
                                      </p:to>
                                    </p:set>
                                    <p:anim calcmode="lin" valueType="num">
                                      <p:cBhvr additive="base">
                                        <p:cTn id="25" dur="500" fill="hold"/>
                                        <p:tgtEl>
                                          <p:spTgt spid="260100"/>
                                        </p:tgtEl>
                                        <p:attrNameLst>
                                          <p:attrName>ppt_x</p:attrName>
                                        </p:attrNameLst>
                                      </p:cBhvr>
                                      <p:tavLst>
                                        <p:tav tm="0">
                                          <p:val>
                                            <p:strVal val="#ppt_x"/>
                                          </p:val>
                                        </p:tav>
                                        <p:tav tm="100000">
                                          <p:val>
                                            <p:strVal val="#ppt_x"/>
                                          </p:val>
                                        </p:tav>
                                      </p:tavLst>
                                    </p:anim>
                                    <p:anim calcmode="lin" valueType="num">
                                      <p:cBhvr additive="base">
                                        <p:cTn id="26" dur="500" fill="hold"/>
                                        <p:tgtEl>
                                          <p:spTgt spid="26010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60101"/>
                                        </p:tgtEl>
                                        <p:attrNameLst>
                                          <p:attrName>style.visibility</p:attrName>
                                        </p:attrNameLst>
                                      </p:cBhvr>
                                      <p:to>
                                        <p:strVal val="visible"/>
                                      </p:to>
                                    </p:set>
                                    <p:animEffect transition="in" filter="fade">
                                      <p:cBhvr>
                                        <p:cTn id="31" dur="1000"/>
                                        <p:tgtEl>
                                          <p:spTgt spid="260101"/>
                                        </p:tgtEl>
                                      </p:cBhvr>
                                    </p:animEffect>
                                    <p:anim calcmode="lin" valueType="num">
                                      <p:cBhvr>
                                        <p:cTn id="32" dur="1000" fill="hold"/>
                                        <p:tgtEl>
                                          <p:spTgt spid="260101"/>
                                        </p:tgtEl>
                                        <p:attrNameLst>
                                          <p:attrName>ppt_x</p:attrName>
                                        </p:attrNameLst>
                                      </p:cBhvr>
                                      <p:tavLst>
                                        <p:tav tm="0">
                                          <p:val>
                                            <p:strVal val="#ppt_x"/>
                                          </p:val>
                                        </p:tav>
                                        <p:tav tm="100000">
                                          <p:val>
                                            <p:strVal val="#ppt_x"/>
                                          </p:val>
                                        </p:tav>
                                      </p:tavLst>
                                    </p:anim>
                                    <p:anim calcmode="lin" valueType="num">
                                      <p:cBhvr>
                                        <p:cTn id="33" dur="1000" fill="hold"/>
                                        <p:tgtEl>
                                          <p:spTgt spid="260101"/>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260102"/>
                                        </p:tgtEl>
                                        <p:attrNameLst>
                                          <p:attrName>style.visibility</p:attrName>
                                        </p:attrNameLst>
                                      </p:cBhvr>
                                      <p:to>
                                        <p:strVal val="visible"/>
                                      </p:to>
                                    </p:set>
                                    <p:anim calcmode="lin" valueType="num">
                                      <p:cBhvr additive="base">
                                        <p:cTn id="38" dur="500" fill="hold"/>
                                        <p:tgtEl>
                                          <p:spTgt spid="260102"/>
                                        </p:tgtEl>
                                        <p:attrNameLst>
                                          <p:attrName>ppt_x</p:attrName>
                                        </p:attrNameLst>
                                      </p:cBhvr>
                                      <p:tavLst>
                                        <p:tav tm="0">
                                          <p:val>
                                            <p:strVal val="#ppt_x"/>
                                          </p:val>
                                        </p:tav>
                                        <p:tav tm="100000">
                                          <p:val>
                                            <p:strVal val="#ppt_x"/>
                                          </p:val>
                                        </p:tav>
                                      </p:tavLst>
                                    </p:anim>
                                    <p:anim calcmode="lin" valueType="num">
                                      <p:cBhvr additive="base">
                                        <p:cTn id="39" dur="500" fill="hold"/>
                                        <p:tgtEl>
                                          <p:spTgt spid="260102"/>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260103"/>
                                        </p:tgtEl>
                                        <p:attrNameLst>
                                          <p:attrName>style.visibility</p:attrName>
                                        </p:attrNameLst>
                                      </p:cBhvr>
                                      <p:to>
                                        <p:strVal val="visible"/>
                                      </p:to>
                                    </p:set>
                                    <p:animEffect transition="in" filter="fade">
                                      <p:cBhvr>
                                        <p:cTn id="44" dur="1000"/>
                                        <p:tgtEl>
                                          <p:spTgt spid="260103"/>
                                        </p:tgtEl>
                                      </p:cBhvr>
                                    </p:animEffect>
                                    <p:anim calcmode="lin" valueType="num">
                                      <p:cBhvr>
                                        <p:cTn id="45" dur="1000" fill="hold"/>
                                        <p:tgtEl>
                                          <p:spTgt spid="260103"/>
                                        </p:tgtEl>
                                        <p:attrNameLst>
                                          <p:attrName>ppt_x</p:attrName>
                                        </p:attrNameLst>
                                      </p:cBhvr>
                                      <p:tavLst>
                                        <p:tav tm="0">
                                          <p:val>
                                            <p:strVal val="#ppt_x"/>
                                          </p:val>
                                        </p:tav>
                                        <p:tav tm="100000">
                                          <p:val>
                                            <p:strVal val="#ppt_x"/>
                                          </p:val>
                                        </p:tav>
                                      </p:tavLst>
                                    </p:anim>
                                    <p:anim calcmode="lin" valueType="num">
                                      <p:cBhvr>
                                        <p:cTn id="46" dur="1000" fill="hold"/>
                                        <p:tgtEl>
                                          <p:spTgt spid="26010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0100" grpId="0" animBg="1"/>
      <p:bldP spid="260101" grpId="0"/>
      <p:bldP spid="260102" grpId="0" animBg="1"/>
      <p:bldP spid="260103" grpId="0"/>
      <p:bldP spid="260104" grpId="0"/>
      <p:bldP spid="26010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6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04800" y="73025"/>
            <a:ext cx="8631238" cy="67865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xmlns="" val="3787995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45762"/>
                                        </p:tgtEl>
                                        <p:attrNameLst>
                                          <p:attrName>style.visibility</p:attrName>
                                        </p:attrNameLst>
                                      </p:cBhvr>
                                      <p:to>
                                        <p:strVal val="visible"/>
                                      </p:to>
                                    </p:set>
                                    <p:animEffect transition="in" filter="circle(in)">
                                      <p:cBhvr>
                                        <p:cTn id="7" dur="2000"/>
                                        <p:tgtEl>
                                          <p:spTgt spid="2457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Wingdings" pitchFamily="2" charset="2"/>
              <a:buChar char="Ø"/>
            </a:pPr>
            <a:r>
              <a:rPr lang="en-US" sz="2200" dirty="0">
                <a:latin typeface="Times New Roman" pitchFamily="18" charset="0"/>
                <a:cs typeface="Times New Roman" pitchFamily="18" charset="0"/>
              </a:rPr>
              <a:t>The collection of tubules is referred to as the </a:t>
            </a:r>
            <a:r>
              <a:rPr lang="en-US" sz="2200" b="1" i="1" dirty="0" err="1">
                <a:latin typeface="Times New Roman" pitchFamily="18" charset="0"/>
                <a:cs typeface="Times New Roman" pitchFamily="18" charset="0"/>
              </a:rPr>
              <a:t>axoneme</a:t>
            </a:r>
            <a:r>
              <a:rPr lang="en-US" sz="2200" dirty="0">
                <a:latin typeface="Times New Roman" pitchFamily="18" charset="0"/>
                <a:cs typeface="Times New Roman" pitchFamily="18" charset="0"/>
              </a:rPr>
              <a:t> and it is covered with a membrane continuous with the rest of the organism’s cell membrane.</a:t>
            </a:r>
          </a:p>
          <a:p>
            <a:pPr>
              <a:buFont typeface="Wingdings" pitchFamily="2" charset="2"/>
              <a:buChar char="Ø"/>
            </a:pPr>
            <a:endParaRPr lang="en-US" sz="2200" dirty="0">
              <a:latin typeface="Times New Roman" pitchFamily="18" charset="0"/>
              <a:cs typeface="Times New Roman" pitchFamily="18" charset="0"/>
            </a:endParaRPr>
          </a:p>
          <a:p>
            <a:pPr>
              <a:buFont typeface="Wingdings" pitchFamily="2" charset="2"/>
              <a:buChar char="Ø"/>
            </a:pPr>
            <a:r>
              <a:rPr lang="en-US" sz="2200" dirty="0" err="1">
                <a:latin typeface="Times New Roman" pitchFamily="18" charset="0"/>
                <a:cs typeface="Times New Roman" pitchFamily="18" charset="0"/>
              </a:rPr>
              <a:t>Axoneme</a:t>
            </a:r>
            <a:r>
              <a:rPr lang="en-US" sz="2200" dirty="0">
                <a:latin typeface="Times New Roman" pitchFamily="18" charset="0"/>
                <a:cs typeface="Times New Roman" pitchFamily="18" charset="0"/>
              </a:rPr>
              <a:t> anchors where it inserts into the main body of the cell with a basal body</a:t>
            </a:r>
            <a:r>
              <a:rPr lang="en-US" sz="2200" dirty="0" smtClean="0">
                <a:latin typeface="Times New Roman" pitchFamily="18" charset="0"/>
                <a:cs typeface="Times New Roman" pitchFamily="18" charset="0"/>
              </a:rPr>
              <a:t>.</a:t>
            </a:r>
          </a:p>
          <a:p>
            <a:pPr>
              <a:buFont typeface="Wingdings" pitchFamily="2" charset="2"/>
              <a:buChar char="Ø"/>
            </a:pPr>
            <a:r>
              <a:rPr lang="en-US" sz="2200" dirty="0">
                <a:latin typeface="Times New Roman" pitchFamily="18" charset="0"/>
                <a:cs typeface="Times New Roman" pitchFamily="18" charset="0"/>
              </a:rPr>
              <a:t>The outer microtubules are connected to the central pair by protein spokes.  </a:t>
            </a:r>
          </a:p>
          <a:p>
            <a:pPr>
              <a:buFont typeface="Wingdings" pitchFamily="2" charset="2"/>
              <a:buChar char="Ø"/>
            </a:pPr>
            <a:r>
              <a:rPr lang="en-US" sz="2200" dirty="0">
                <a:latin typeface="Times New Roman" pitchFamily="18" charset="0"/>
                <a:cs typeface="Times New Roman" pitchFamily="18" charset="0"/>
              </a:rPr>
              <a:t>Neighboring pairs of outer microtubules (doublets) are connected to each other by an elastic protein.</a:t>
            </a:r>
          </a:p>
          <a:p>
            <a:pPr>
              <a:buFont typeface="Wingdings" pitchFamily="2" charset="2"/>
              <a:buChar char="Ø"/>
            </a:pPr>
            <a:endParaRPr lang="en-US" sz="2200" dirty="0">
              <a:latin typeface="Times New Roman" pitchFamily="18" charset="0"/>
              <a:cs typeface="Times New Roman" pitchFamily="18" charset="0"/>
            </a:endParaRPr>
          </a:p>
          <a:p>
            <a:pPr>
              <a:buFont typeface="Wingdings" pitchFamily="2" charset="2"/>
              <a:buChar char="Ø"/>
            </a:pPr>
            <a:endParaRPr lang="en-US" sz="2200" dirty="0">
              <a:latin typeface="Times New Roman" pitchFamily="18" charset="0"/>
              <a:cs typeface="Times New Roman" pitchFamily="18" charset="0"/>
            </a:endParaRPr>
          </a:p>
          <a:p>
            <a:pPr>
              <a:buFont typeface="Wingdings" pitchFamily="2" charset="2"/>
              <a:buChar char="Ø"/>
            </a:pPr>
            <a:endParaRPr lang="en-US" sz="22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pPr marL="171450" indent="-171450">
              <a:buFont typeface="Wingdings" pitchFamily="2" charset="2"/>
              <a:buChar char="Ø"/>
            </a:pPr>
            <a:fld id="{8EA46D0E-BE45-4A08-B6CE-449433236979}" type="slidenum">
              <a:rPr lang="en-US" smtClean="0"/>
              <a:pPr marL="171450" indent="-171450">
                <a:buFont typeface="Wingdings" pitchFamily="2" charset="2"/>
                <a:buChar char="Ø"/>
              </a:pPr>
              <a:t>19</a:t>
            </a:fld>
            <a:endParaRPr lang="en-US" dirty="0"/>
          </a:p>
        </p:txBody>
      </p:sp>
    </p:spTree>
    <p:custDataLst>
      <p:tags r:id="rId1"/>
    </p:custDataLst>
    <p:extLst>
      <p:ext uri="{BB962C8B-B14F-4D97-AF65-F5344CB8AC3E}">
        <p14:creationId xmlns:p14="http://schemas.microsoft.com/office/powerpoint/2010/main" xmlns="" val="1700696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7010401" y="200167"/>
            <a:ext cx="1333500" cy="1143000"/>
          </a:xfrm>
          <a:prstGeom prst="rect">
            <a:avLst/>
          </a:prstGeom>
        </p:spPr>
      </p:pic>
      <p:sp>
        <p:nvSpPr>
          <p:cNvPr id="2" name="Title 1"/>
          <p:cNvSpPr>
            <a:spLocks noGrp="1"/>
          </p:cNvSpPr>
          <p:nvPr>
            <p:ph type="title"/>
          </p:nvPr>
        </p:nvSpPr>
        <p:spPr>
          <a:xfrm>
            <a:off x="879231" y="-571500"/>
            <a:ext cx="8229600" cy="1143000"/>
          </a:xfrm>
        </p:spPr>
        <p:txBody>
          <a:bodyPr>
            <a:normAutofit fontScale="90000"/>
          </a:bodyPr>
          <a:lstStyle/>
          <a:p>
            <a:r>
              <a:rPr lang="en-US" dirty="0" smtClean="0"/>
              <a:t/>
            </a:r>
            <a:br>
              <a:rPr lang="en-US" dirty="0" smtClean="0"/>
            </a:br>
            <a:r>
              <a:rPr lang="en-US" dirty="0"/>
              <a:t/>
            </a:r>
            <a:br>
              <a:rPr lang="en-US" dirty="0"/>
            </a:br>
            <a:r>
              <a:rPr lang="en-US" dirty="0" smtClean="0"/>
              <a:t/>
            </a:r>
            <a:br>
              <a:rPr lang="en-US" dirty="0" smtClean="0"/>
            </a:br>
            <a:endParaRPr lang="en-US" dirty="0"/>
          </a:p>
        </p:txBody>
      </p:sp>
      <p:graphicFrame>
        <p:nvGraphicFramePr>
          <p:cNvPr id="8" name="Content Placeholder 7"/>
          <p:cNvGraphicFramePr>
            <a:graphicFrameLocks noGrp="1"/>
          </p:cNvGraphicFramePr>
          <p:nvPr>
            <p:ph idx="1"/>
            <p:custDataLst>
              <p:tags r:id="rId2"/>
            </p:custDataLst>
            <p:extLst>
              <p:ext uri="{D42A27DB-BD31-4B8C-83A1-F6EECF244321}">
                <p14:modId xmlns:p14="http://schemas.microsoft.com/office/powerpoint/2010/main" xmlns="" val="1073145611"/>
              </p:ext>
            </p:extLst>
          </p:nvPr>
        </p:nvGraphicFramePr>
        <p:xfrm>
          <a:off x="398965" y="1116291"/>
          <a:ext cx="7971095" cy="51054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11" name="Picture 10"/>
          <p:cNvPicPr>
            <a:picLocks noChangeAspect="1"/>
          </p:cNvPicPr>
          <p:nvPr/>
        </p:nvPicPr>
        <p:blipFill>
          <a:blip r:embed="rId10">
            <a:extLst>
              <a:ext uri="{28A0092B-C50C-407E-A947-70E740481C1C}">
                <a14:useLocalDpi xmlns:a14="http://schemas.microsoft.com/office/drawing/2010/main" xmlns="" val="0"/>
              </a:ext>
            </a:extLst>
          </a:blip>
          <a:stretch>
            <a:fillRect/>
          </a:stretch>
        </p:blipFill>
        <p:spPr>
          <a:xfrm>
            <a:off x="1524001" y="5257800"/>
            <a:ext cx="1383927" cy="1143000"/>
          </a:xfrm>
          <a:prstGeom prst="rect">
            <a:avLst/>
          </a:prstGeom>
        </p:spPr>
      </p:pic>
      <p:sp>
        <p:nvSpPr>
          <p:cNvPr id="13" name="Rectangle 12"/>
          <p:cNvSpPr/>
          <p:nvPr/>
        </p:nvSpPr>
        <p:spPr>
          <a:xfrm>
            <a:off x="3717762" y="512610"/>
            <a:ext cx="2531462" cy="461665"/>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400" b="1" cap="all" spc="0" dirty="0" smtClean="0">
                <a:ln w="0"/>
                <a:solidFill>
                  <a:srgbClr val="7030A0"/>
                </a:solidFill>
                <a:effectLst>
                  <a:reflection blurRad="12700" stA="50000" endPos="50000" dist="5000" dir="5400000" sy="-100000" rotWithShape="0"/>
                </a:effectLst>
                <a:latin typeface="Times New Roman" pitchFamily="18" charset="0"/>
                <a:cs typeface="Times New Roman" pitchFamily="18" charset="0"/>
              </a:rPr>
              <a:t>Instructions</a:t>
            </a:r>
            <a:endParaRPr lang="en-US" sz="2400" b="1" cap="all" spc="0" dirty="0">
              <a:ln w="0"/>
              <a:solidFill>
                <a:srgbClr val="7030A0"/>
              </a:solidFill>
              <a:effectLst>
                <a:reflection blurRad="12700" stA="50000" endPos="50000" dist="5000" dir="5400000" sy="-100000" rotWithShape="0"/>
              </a:effectLst>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8EA46D0E-BE45-4A08-B6CE-449433236979}" type="slidenum">
              <a:rPr lang="en-US" smtClean="0"/>
              <a:pPr/>
              <a:t>2</a:t>
            </a:fld>
            <a:endParaRPr lang="en-US" dirty="0"/>
          </a:p>
        </p:txBody>
      </p:sp>
    </p:spTree>
    <p:custDataLst>
      <p:tags r:id="rId1"/>
    </p:custDataLst>
    <p:extLst>
      <p:ext uri="{BB962C8B-B14F-4D97-AF65-F5344CB8AC3E}">
        <p14:creationId xmlns:p14="http://schemas.microsoft.com/office/powerpoint/2010/main" xmlns="" val="3621899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8">
                                            <p:graphicEl>
                                              <a:dgm id="{5CD934B3-88F3-4B30-BC09-F1F3F445114C}"/>
                                            </p:graphicEl>
                                          </p:spTgt>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500"/>
                                  </p:stCondLst>
                                  <p:childTnLst>
                                    <p:set>
                                      <p:cBhvr>
                                        <p:cTn id="9" dur="1" fill="hold">
                                          <p:stCondLst>
                                            <p:cond delay="0"/>
                                          </p:stCondLst>
                                        </p:cTn>
                                        <p:tgtEl>
                                          <p:spTgt spid="8">
                                            <p:graphicEl>
                                              <a:dgm id="{F10AA65D-F50E-4FEB-B4F7-549CFFA2C46A}"/>
                                            </p:graphicEl>
                                          </p:spTgt>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500"/>
                                  </p:stCondLst>
                                  <p:childTnLst>
                                    <p:set>
                                      <p:cBhvr>
                                        <p:cTn id="12" dur="1" fill="hold">
                                          <p:stCondLst>
                                            <p:cond delay="0"/>
                                          </p:stCondLst>
                                        </p:cTn>
                                        <p:tgtEl>
                                          <p:spTgt spid="8">
                                            <p:graphicEl>
                                              <a:dgm id="{8429883E-1615-4D5E-A510-C76F8FABD9B8}"/>
                                            </p:graphicEl>
                                          </p:spTgt>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grpId="0" nodeType="afterEffect">
                                  <p:stCondLst>
                                    <p:cond delay="500"/>
                                  </p:stCondLst>
                                  <p:childTnLst>
                                    <p:set>
                                      <p:cBhvr>
                                        <p:cTn id="15" dur="1" fill="hold">
                                          <p:stCondLst>
                                            <p:cond delay="0"/>
                                          </p:stCondLst>
                                        </p:cTn>
                                        <p:tgtEl>
                                          <p:spTgt spid="8">
                                            <p:graphicEl>
                                              <a:dgm id="{7359C6CE-D6B7-44E3-A9DA-89442360453D}"/>
                                            </p:graphicEl>
                                          </p:spTgt>
                                        </p:tgtEl>
                                        <p:attrNameLst>
                                          <p:attrName>style.visibility</p:attrName>
                                        </p:attrNameLst>
                                      </p:cBhvr>
                                      <p:to>
                                        <p:strVal val="visible"/>
                                      </p:to>
                                    </p:set>
                                  </p:childTnLst>
                                </p:cTn>
                              </p:par>
                            </p:childTnLst>
                          </p:cTn>
                        </p:par>
                        <p:par>
                          <p:cTn id="16" fill="hold">
                            <p:stCondLst>
                              <p:cond delay="2000"/>
                            </p:stCondLst>
                            <p:childTnLst>
                              <p:par>
                                <p:cTn id="17" presetID="1" presetClass="entr" presetSubtype="0" fill="hold" grpId="0" nodeType="afterEffect">
                                  <p:stCondLst>
                                    <p:cond delay="500"/>
                                  </p:stCondLst>
                                  <p:childTnLst>
                                    <p:set>
                                      <p:cBhvr>
                                        <p:cTn id="18" dur="1" fill="hold">
                                          <p:stCondLst>
                                            <p:cond delay="0"/>
                                          </p:stCondLst>
                                        </p:cTn>
                                        <p:tgtEl>
                                          <p:spTgt spid="8">
                                            <p:graphicEl>
                                              <a:dgm id="{D65E96F0-2B24-4356-92D3-FE237705E501}"/>
                                            </p:graphicEl>
                                          </p:spTgt>
                                        </p:tgtEl>
                                        <p:attrNameLst>
                                          <p:attrName>style.visibility</p:attrName>
                                        </p:attrNameLst>
                                      </p:cBhvr>
                                      <p:to>
                                        <p:strVal val="visible"/>
                                      </p:to>
                                    </p:set>
                                  </p:childTnLst>
                                </p:cTn>
                              </p:par>
                            </p:childTnLst>
                          </p:cTn>
                        </p:par>
                        <p:par>
                          <p:cTn id="19" fill="hold">
                            <p:stCondLst>
                              <p:cond delay="2500"/>
                            </p:stCondLst>
                            <p:childTnLst>
                              <p:par>
                                <p:cTn id="20" presetID="1" presetClass="entr" presetSubtype="0" fill="hold" grpId="0" nodeType="afterEffect">
                                  <p:stCondLst>
                                    <p:cond delay="500"/>
                                  </p:stCondLst>
                                  <p:childTnLst>
                                    <p:set>
                                      <p:cBhvr>
                                        <p:cTn id="21" dur="1" fill="hold">
                                          <p:stCondLst>
                                            <p:cond delay="0"/>
                                          </p:stCondLst>
                                        </p:cTn>
                                        <p:tgtEl>
                                          <p:spTgt spid="8">
                                            <p:graphicEl>
                                              <a:dgm id="{79C2CD1D-DAE1-4FA3-BD42-EECD76321DD9}"/>
                                            </p:graphicEl>
                                          </p:spTgt>
                                        </p:tgtEl>
                                        <p:attrNameLst>
                                          <p:attrName>style.visibility</p:attrName>
                                        </p:attrNameLst>
                                      </p:cBhvr>
                                      <p:to>
                                        <p:strVal val="visible"/>
                                      </p:to>
                                    </p:set>
                                  </p:childTnLst>
                                </p:cTn>
                              </p:par>
                            </p:childTnLst>
                          </p:cTn>
                        </p:par>
                        <p:par>
                          <p:cTn id="22" fill="hold">
                            <p:stCondLst>
                              <p:cond delay="3000"/>
                            </p:stCondLst>
                            <p:childTnLst>
                              <p:par>
                                <p:cTn id="23" presetID="1" presetClass="entr" presetSubtype="0" fill="hold" grpId="0" nodeType="afterEffect">
                                  <p:stCondLst>
                                    <p:cond delay="500"/>
                                  </p:stCondLst>
                                  <p:childTnLst>
                                    <p:set>
                                      <p:cBhvr>
                                        <p:cTn id="24" dur="1" fill="hold">
                                          <p:stCondLst>
                                            <p:cond delay="0"/>
                                          </p:stCondLst>
                                        </p:cTn>
                                        <p:tgtEl>
                                          <p:spTgt spid="8">
                                            <p:graphicEl>
                                              <a:dgm id="{02AF74BA-EC86-4E1D-BBC6-12E20BE0EE72}"/>
                                            </p:graphicEl>
                                          </p:spTgt>
                                        </p:tgtEl>
                                        <p:attrNameLst>
                                          <p:attrName>style.visibility</p:attrName>
                                        </p:attrNameLst>
                                      </p:cBhvr>
                                      <p:to>
                                        <p:strVal val="visible"/>
                                      </p:to>
                                    </p:set>
                                  </p:childTnLst>
                                </p:cTn>
                              </p:par>
                            </p:childTnLst>
                          </p:cTn>
                        </p:par>
                        <p:par>
                          <p:cTn id="25" fill="hold">
                            <p:stCondLst>
                              <p:cond delay="3500"/>
                            </p:stCondLst>
                            <p:childTnLst>
                              <p:par>
                                <p:cTn id="26" presetID="1" presetClass="entr" presetSubtype="0" fill="hold" grpId="0" nodeType="afterEffect">
                                  <p:stCondLst>
                                    <p:cond delay="500"/>
                                  </p:stCondLst>
                                  <p:childTnLst>
                                    <p:set>
                                      <p:cBhvr>
                                        <p:cTn id="27" dur="1" fill="hold">
                                          <p:stCondLst>
                                            <p:cond delay="0"/>
                                          </p:stCondLst>
                                        </p:cTn>
                                        <p:tgtEl>
                                          <p:spTgt spid="8">
                                            <p:graphicEl>
                                              <a:dgm id="{D5B56773-15AA-4569-97DD-681B947B69E9}"/>
                                            </p:graphicEl>
                                          </p:spTgt>
                                        </p:tgtEl>
                                        <p:attrNameLst>
                                          <p:attrName>style.visibility</p:attrName>
                                        </p:attrNameLst>
                                      </p:cBhvr>
                                      <p:to>
                                        <p:strVal val="visible"/>
                                      </p:to>
                                    </p:set>
                                  </p:childTnLst>
                                </p:cTn>
                              </p:par>
                            </p:childTnLst>
                          </p:cTn>
                        </p:par>
                        <p:par>
                          <p:cTn id="28" fill="hold">
                            <p:stCondLst>
                              <p:cond delay="4000"/>
                            </p:stCondLst>
                            <p:childTnLst>
                              <p:par>
                                <p:cTn id="29" presetID="1" presetClass="entr" presetSubtype="0" fill="hold" grpId="0" nodeType="afterEffect">
                                  <p:stCondLst>
                                    <p:cond delay="500"/>
                                  </p:stCondLst>
                                  <p:childTnLst>
                                    <p:set>
                                      <p:cBhvr>
                                        <p:cTn id="30" dur="1" fill="hold">
                                          <p:stCondLst>
                                            <p:cond delay="0"/>
                                          </p:stCondLst>
                                        </p:cTn>
                                        <p:tgtEl>
                                          <p:spTgt spid="8">
                                            <p:graphicEl>
                                              <a:dgm id="{F13B5E5B-1E71-42F5-8ABA-48B69A63D835}"/>
                                            </p:graphicEl>
                                          </p:spTgt>
                                        </p:tgtEl>
                                        <p:attrNameLst>
                                          <p:attrName>style.visibility</p:attrName>
                                        </p:attrNameLst>
                                      </p:cBhvr>
                                      <p:to>
                                        <p:strVal val="visible"/>
                                      </p:to>
                                    </p:set>
                                  </p:childTnLst>
                                </p:cTn>
                              </p:par>
                            </p:childTnLst>
                          </p:cTn>
                        </p:par>
                        <p:par>
                          <p:cTn id="31" fill="hold">
                            <p:stCondLst>
                              <p:cond delay="4500"/>
                            </p:stCondLst>
                            <p:childTnLst>
                              <p:par>
                                <p:cTn id="32" presetID="1" presetClass="entr" presetSubtype="0" fill="hold" grpId="0" nodeType="afterEffect">
                                  <p:stCondLst>
                                    <p:cond delay="500"/>
                                  </p:stCondLst>
                                  <p:childTnLst>
                                    <p:set>
                                      <p:cBhvr>
                                        <p:cTn id="33" dur="1" fill="hold">
                                          <p:stCondLst>
                                            <p:cond delay="0"/>
                                          </p:stCondLst>
                                        </p:cTn>
                                        <p:tgtEl>
                                          <p:spTgt spid="8">
                                            <p:graphicEl>
                                              <a:dgm id="{3213F7DF-7FE8-46E6-B1AA-DA6D612B8847}"/>
                                            </p:graphicEl>
                                          </p:spTgt>
                                        </p:tgtEl>
                                        <p:attrNameLst>
                                          <p:attrName>style.visibility</p:attrName>
                                        </p:attrNameLst>
                                      </p:cBhvr>
                                      <p:to>
                                        <p:strVal val="visible"/>
                                      </p:to>
                                    </p:set>
                                  </p:childTnLst>
                                </p:cTn>
                              </p:par>
                            </p:childTnLst>
                          </p:cTn>
                        </p:par>
                        <p:par>
                          <p:cTn id="34" fill="hold">
                            <p:stCondLst>
                              <p:cond delay="5000"/>
                            </p:stCondLst>
                            <p:childTnLst>
                              <p:par>
                                <p:cTn id="35" presetID="1" presetClass="entr" presetSubtype="0" fill="hold" grpId="0" nodeType="afterEffect">
                                  <p:stCondLst>
                                    <p:cond delay="500"/>
                                  </p:stCondLst>
                                  <p:childTnLst>
                                    <p:set>
                                      <p:cBhvr>
                                        <p:cTn id="36" dur="1" fill="hold">
                                          <p:stCondLst>
                                            <p:cond delay="0"/>
                                          </p:stCondLst>
                                        </p:cTn>
                                        <p:tgtEl>
                                          <p:spTgt spid="8">
                                            <p:graphicEl>
                                              <a:dgm id="{D991E8D8-9779-448D-9E4C-D9DE66DAEF68}"/>
                                            </p:graphicEl>
                                          </p:spTgt>
                                        </p:tgtEl>
                                        <p:attrNameLst>
                                          <p:attrName>style.visibility</p:attrName>
                                        </p:attrNameLst>
                                      </p:cBhvr>
                                      <p:to>
                                        <p:strVal val="visible"/>
                                      </p:to>
                                    </p:set>
                                  </p:childTnLst>
                                </p:cTn>
                              </p:par>
                            </p:childTnLst>
                          </p:cTn>
                        </p:par>
                        <p:par>
                          <p:cTn id="37" fill="hold">
                            <p:stCondLst>
                              <p:cond delay="5500"/>
                            </p:stCondLst>
                            <p:childTnLst>
                              <p:par>
                                <p:cTn id="38" presetID="1" presetClass="entr" presetSubtype="0" fill="hold" grpId="0" nodeType="afterEffect">
                                  <p:stCondLst>
                                    <p:cond delay="500"/>
                                  </p:stCondLst>
                                  <p:childTnLst>
                                    <p:set>
                                      <p:cBhvr>
                                        <p:cTn id="39" dur="1" fill="hold">
                                          <p:stCondLst>
                                            <p:cond delay="0"/>
                                          </p:stCondLst>
                                        </p:cTn>
                                        <p:tgtEl>
                                          <p:spTgt spid="8">
                                            <p:graphicEl>
                                              <a:dgm id="{13796136-FEAB-401C-B852-1C570473AE39}"/>
                                            </p:graphicEl>
                                          </p:spTgt>
                                        </p:tgtEl>
                                        <p:attrNameLst>
                                          <p:attrName>style.visibility</p:attrName>
                                        </p:attrNameLst>
                                      </p:cBhvr>
                                      <p:to>
                                        <p:strVal val="visible"/>
                                      </p:to>
                                    </p:set>
                                  </p:childTnLst>
                                </p:cTn>
                              </p:par>
                            </p:childTnLst>
                          </p:cTn>
                        </p:par>
                        <p:par>
                          <p:cTn id="40" fill="hold">
                            <p:stCondLst>
                              <p:cond delay="6000"/>
                            </p:stCondLst>
                            <p:childTnLst>
                              <p:par>
                                <p:cTn id="41" presetID="1" presetClass="entr" presetSubtype="0" fill="hold" grpId="0" nodeType="afterEffect">
                                  <p:stCondLst>
                                    <p:cond delay="500"/>
                                  </p:stCondLst>
                                  <p:childTnLst>
                                    <p:set>
                                      <p:cBhvr>
                                        <p:cTn id="42" dur="1" fill="hold">
                                          <p:stCondLst>
                                            <p:cond delay="0"/>
                                          </p:stCondLst>
                                        </p:cTn>
                                        <p:tgtEl>
                                          <p:spTgt spid="8">
                                            <p:graphicEl>
                                              <a:dgm id="{B8CE98DA-7440-4759-94B1-D60B7CD5247F}"/>
                                            </p:graphicEl>
                                          </p:spTgt>
                                        </p:tgtEl>
                                        <p:attrNameLst>
                                          <p:attrName>style.visibility</p:attrName>
                                        </p:attrNameLst>
                                      </p:cBhvr>
                                      <p:to>
                                        <p:strVal val="visible"/>
                                      </p:to>
                                    </p:set>
                                  </p:childTnLst>
                                </p:cTn>
                              </p:par>
                            </p:childTnLst>
                          </p:cTn>
                        </p:par>
                        <p:par>
                          <p:cTn id="43" fill="hold">
                            <p:stCondLst>
                              <p:cond delay="6500"/>
                            </p:stCondLst>
                            <p:childTnLst>
                              <p:par>
                                <p:cTn id="44" presetID="1" presetClass="entr" presetSubtype="0" fill="hold" grpId="0" nodeType="afterEffect">
                                  <p:stCondLst>
                                    <p:cond delay="500"/>
                                  </p:stCondLst>
                                  <p:childTnLst>
                                    <p:set>
                                      <p:cBhvr>
                                        <p:cTn id="45" dur="1" fill="hold">
                                          <p:stCondLst>
                                            <p:cond delay="0"/>
                                          </p:stCondLst>
                                        </p:cTn>
                                        <p:tgtEl>
                                          <p:spTgt spid="8">
                                            <p:graphicEl>
                                              <a:dgm id="{8DD53EC3-40CD-465E-8514-DA1A0A2B2FC3}"/>
                                            </p:graphicEl>
                                          </p:spTgt>
                                        </p:tgtEl>
                                        <p:attrNameLst>
                                          <p:attrName>style.visibility</p:attrName>
                                        </p:attrNameLst>
                                      </p:cBhvr>
                                      <p:to>
                                        <p:strVal val="visible"/>
                                      </p:to>
                                    </p:set>
                                  </p:childTnLst>
                                </p:cTn>
                              </p:par>
                            </p:childTnLst>
                          </p:cTn>
                        </p:par>
                        <p:par>
                          <p:cTn id="46" fill="hold">
                            <p:stCondLst>
                              <p:cond delay="7000"/>
                            </p:stCondLst>
                            <p:childTnLst>
                              <p:par>
                                <p:cTn id="47" presetID="1" presetClass="entr" presetSubtype="0" fill="hold" grpId="0" nodeType="afterEffect">
                                  <p:stCondLst>
                                    <p:cond delay="500"/>
                                  </p:stCondLst>
                                  <p:childTnLst>
                                    <p:set>
                                      <p:cBhvr>
                                        <p:cTn id="48" dur="1" fill="hold">
                                          <p:stCondLst>
                                            <p:cond delay="0"/>
                                          </p:stCondLst>
                                        </p:cTn>
                                        <p:tgtEl>
                                          <p:spTgt spid="8">
                                            <p:graphicEl>
                                              <a:dgm id="{D183FAB3-750C-4A80-A189-3AAF52407A22}"/>
                                            </p:graphicEl>
                                          </p:spTgt>
                                        </p:tgtEl>
                                        <p:attrNameLst>
                                          <p:attrName>style.visibility</p:attrName>
                                        </p:attrNameLst>
                                      </p:cBhvr>
                                      <p:to>
                                        <p:strVal val="visible"/>
                                      </p:to>
                                    </p:set>
                                  </p:childTnLst>
                                </p:cTn>
                              </p:par>
                            </p:childTnLst>
                          </p:cTn>
                        </p:par>
                        <p:par>
                          <p:cTn id="49" fill="hold">
                            <p:stCondLst>
                              <p:cond delay="7500"/>
                            </p:stCondLst>
                            <p:childTnLst>
                              <p:par>
                                <p:cTn id="50" presetID="1" presetClass="entr" presetSubtype="0" fill="hold" grpId="0" nodeType="afterEffect">
                                  <p:stCondLst>
                                    <p:cond delay="500"/>
                                  </p:stCondLst>
                                  <p:childTnLst>
                                    <p:set>
                                      <p:cBhvr>
                                        <p:cTn id="51" dur="1" fill="hold">
                                          <p:stCondLst>
                                            <p:cond delay="0"/>
                                          </p:stCondLst>
                                        </p:cTn>
                                        <p:tgtEl>
                                          <p:spTgt spid="8">
                                            <p:graphicEl>
                                              <a:dgm id="{A6BC9BD1-521A-434C-B915-95F138F0B6F2}"/>
                                            </p:graphicEl>
                                          </p:spTgt>
                                        </p:tgtEl>
                                        <p:attrNameLst>
                                          <p:attrName>style.visibility</p:attrName>
                                        </p:attrNameLst>
                                      </p:cBhvr>
                                      <p:to>
                                        <p:strVal val="visible"/>
                                      </p:to>
                                    </p:set>
                                  </p:childTnLst>
                                </p:cTn>
                              </p:par>
                            </p:childTnLst>
                          </p:cTn>
                        </p:par>
                        <p:par>
                          <p:cTn id="52" fill="hold">
                            <p:stCondLst>
                              <p:cond delay="8000"/>
                            </p:stCondLst>
                            <p:childTnLst>
                              <p:par>
                                <p:cTn id="53" presetID="1" presetClass="entr" presetSubtype="0" fill="hold" grpId="0" nodeType="afterEffect">
                                  <p:stCondLst>
                                    <p:cond delay="500"/>
                                  </p:stCondLst>
                                  <p:childTnLst>
                                    <p:set>
                                      <p:cBhvr>
                                        <p:cTn id="54" dur="1" fill="hold">
                                          <p:stCondLst>
                                            <p:cond delay="0"/>
                                          </p:stCondLst>
                                        </p:cTn>
                                        <p:tgtEl>
                                          <p:spTgt spid="8">
                                            <p:graphicEl>
                                              <a:dgm id="{616D0FBD-D2EB-437A-A8E6-94EE9D3FE9B6}"/>
                                            </p:graphicEl>
                                          </p:spTgt>
                                        </p:tgtEl>
                                        <p:attrNameLst>
                                          <p:attrName>style.visibility</p:attrName>
                                        </p:attrNameLst>
                                      </p:cBhvr>
                                      <p:to>
                                        <p:strVal val="visible"/>
                                      </p:to>
                                    </p:set>
                                  </p:childTnLst>
                                </p:cTn>
                              </p:par>
                            </p:childTnLst>
                          </p:cTn>
                        </p:par>
                        <p:par>
                          <p:cTn id="55" fill="hold">
                            <p:stCondLst>
                              <p:cond delay="8500"/>
                            </p:stCondLst>
                            <p:childTnLst>
                              <p:par>
                                <p:cTn id="56" presetID="1" presetClass="entr" presetSubtype="0" fill="hold" grpId="0" nodeType="afterEffect">
                                  <p:stCondLst>
                                    <p:cond delay="500"/>
                                  </p:stCondLst>
                                  <p:childTnLst>
                                    <p:set>
                                      <p:cBhvr>
                                        <p:cTn id="57" dur="1" fill="hold">
                                          <p:stCondLst>
                                            <p:cond delay="0"/>
                                          </p:stCondLst>
                                        </p:cTn>
                                        <p:tgtEl>
                                          <p:spTgt spid="8">
                                            <p:graphicEl>
                                              <a:dgm id="{4A128021-E210-49F6-8847-9D94FD7B2D51}"/>
                                            </p:graphicEl>
                                          </p:spTgt>
                                        </p:tgtEl>
                                        <p:attrNameLst>
                                          <p:attrName>style.visibility</p:attrName>
                                        </p:attrNameLst>
                                      </p:cBhvr>
                                      <p:to>
                                        <p:strVal val="visible"/>
                                      </p:to>
                                    </p:set>
                                  </p:childTnLst>
                                </p:cTn>
                              </p:par>
                            </p:childTnLst>
                          </p:cTn>
                        </p:par>
                        <p:par>
                          <p:cTn id="58" fill="hold">
                            <p:stCondLst>
                              <p:cond delay="9000"/>
                            </p:stCondLst>
                            <p:childTnLst>
                              <p:par>
                                <p:cTn id="59" presetID="1" presetClass="entr" presetSubtype="0" fill="hold" grpId="0" nodeType="afterEffect">
                                  <p:stCondLst>
                                    <p:cond delay="500"/>
                                  </p:stCondLst>
                                  <p:childTnLst>
                                    <p:set>
                                      <p:cBhvr>
                                        <p:cTn id="60" dur="1" fill="hold">
                                          <p:stCondLst>
                                            <p:cond delay="0"/>
                                          </p:stCondLst>
                                        </p:cTn>
                                        <p:tgtEl>
                                          <p:spTgt spid="8">
                                            <p:graphicEl>
                                              <a:dgm id="{5228D264-D608-4068-B70D-6934BE2864EC}"/>
                                            </p:graphicEl>
                                          </p:spTgt>
                                        </p:tgtEl>
                                        <p:attrNameLst>
                                          <p:attrName>style.visibility</p:attrName>
                                        </p:attrNameLst>
                                      </p:cBhvr>
                                      <p:to>
                                        <p:strVal val="visible"/>
                                      </p:to>
                                    </p:set>
                                  </p:childTnLst>
                                </p:cTn>
                              </p:par>
                            </p:childTnLst>
                          </p:cTn>
                        </p:par>
                        <p:par>
                          <p:cTn id="61" fill="hold">
                            <p:stCondLst>
                              <p:cond delay="9500"/>
                            </p:stCondLst>
                            <p:childTnLst>
                              <p:par>
                                <p:cTn id="62" presetID="1" presetClass="entr" presetSubtype="0" fill="hold" grpId="0" nodeType="afterEffect">
                                  <p:stCondLst>
                                    <p:cond delay="500"/>
                                  </p:stCondLst>
                                  <p:childTnLst>
                                    <p:set>
                                      <p:cBhvr>
                                        <p:cTn id="63" dur="1" fill="hold">
                                          <p:stCondLst>
                                            <p:cond delay="0"/>
                                          </p:stCondLst>
                                        </p:cTn>
                                        <p:tgtEl>
                                          <p:spTgt spid="8">
                                            <p:graphicEl>
                                              <a:dgm id="{52BE6434-206B-450C-9254-152D93185582}"/>
                                            </p:graphicEl>
                                          </p:spTgt>
                                        </p:tgtEl>
                                        <p:attrNameLst>
                                          <p:attrName>style.visibility</p:attrName>
                                        </p:attrNameLst>
                                      </p:cBhvr>
                                      <p:to>
                                        <p:strVal val="visible"/>
                                      </p:to>
                                    </p:set>
                                  </p:childTnLst>
                                </p:cTn>
                              </p:par>
                            </p:childTnLst>
                          </p:cTn>
                        </p:par>
                        <p:par>
                          <p:cTn id="64" fill="hold">
                            <p:stCondLst>
                              <p:cond delay="10000"/>
                            </p:stCondLst>
                            <p:childTnLst>
                              <p:par>
                                <p:cTn id="65" presetID="1" presetClass="entr" presetSubtype="0" fill="hold" grpId="0" nodeType="afterEffect">
                                  <p:stCondLst>
                                    <p:cond delay="500"/>
                                  </p:stCondLst>
                                  <p:childTnLst>
                                    <p:set>
                                      <p:cBhvr>
                                        <p:cTn id="66" dur="1" fill="hold">
                                          <p:stCondLst>
                                            <p:cond delay="0"/>
                                          </p:stCondLst>
                                        </p:cTn>
                                        <p:tgtEl>
                                          <p:spTgt spid="8">
                                            <p:graphicEl>
                                              <a:dgm id="{5B27EA9E-8EDE-4B01-A79F-DC8B3D002964}"/>
                                            </p:graphicEl>
                                          </p:spTgt>
                                        </p:tgtEl>
                                        <p:attrNameLst>
                                          <p:attrName>style.visibility</p:attrName>
                                        </p:attrNameLst>
                                      </p:cBhvr>
                                      <p:to>
                                        <p:strVal val="visible"/>
                                      </p:to>
                                    </p:set>
                                  </p:childTnLst>
                                </p:cTn>
                              </p:par>
                            </p:childTnLst>
                          </p:cTn>
                        </p:par>
                        <p:par>
                          <p:cTn id="67" fill="hold">
                            <p:stCondLst>
                              <p:cond delay="10500"/>
                            </p:stCondLst>
                            <p:childTnLst>
                              <p:par>
                                <p:cTn id="68" presetID="1" presetClass="entr" presetSubtype="0" fill="hold" grpId="0" nodeType="afterEffect">
                                  <p:stCondLst>
                                    <p:cond delay="500"/>
                                  </p:stCondLst>
                                  <p:childTnLst>
                                    <p:set>
                                      <p:cBhvr>
                                        <p:cTn id="69" dur="1" fill="hold">
                                          <p:stCondLst>
                                            <p:cond delay="0"/>
                                          </p:stCondLst>
                                        </p:cTn>
                                        <p:tgtEl>
                                          <p:spTgt spid="8">
                                            <p:graphicEl>
                                              <a:dgm id="{7B5A956B-6E1E-444E-9DA4-43D9F671FDA1}"/>
                                            </p:graphicEl>
                                          </p:spTgt>
                                        </p:tgtEl>
                                        <p:attrNameLst>
                                          <p:attrName>style.visibility</p:attrName>
                                        </p:attrNameLst>
                                      </p:cBhvr>
                                      <p:to>
                                        <p:strVal val="visible"/>
                                      </p:to>
                                    </p:set>
                                  </p:childTnLst>
                                </p:cTn>
                              </p:par>
                            </p:childTnLst>
                          </p:cTn>
                        </p:par>
                        <p:par>
                          <p:cTn id="70" fill="hold">
                            <p:stCondLst>
                              <p:cond delay="11000"/>
                            </p:stCondLst>
                            <p:childTnLst>
                              <p:par>
                                <p:cTn id="71" presetID="1" presetClass="entr" presetSubtype="0" fill="hold" grpId="0" nodeType="afterEffect">
                                  <p:stCondLst>
                                    <p:cond delay="500"/>
                                  </p:stCondLst>
                                  <p:childTnLst>
                                    <p:set>
                                      <p:cBhvr>
                                        <p:cTn id="72" dur="1" fill="hold">
                                          <p:stCondLst>
                                            <p:cond delay="0"/>
                                          </p:stCondLst>
                                        </p:cTn>
                                        <p:tgtEl>
                                          <p:spTgt spid="8">
                                            <p:graphicEl>
                                              <a:dgm id="{9E87EEE4-70D8-443C-87F2-F10AD23B8B34}"/>
                                            </p:graphicEl>
                                          </p:spTgt>
                                        </p:tgtEl>
                                        <p:attrNameLst>
                                          <p:attrName>style.visibility</p:attrName>
                                        </p:attrNameLst>
                                      </p:cBhvr>
                                      <p:to>
                                        <p:strVal val="visible"/>
                                      </p:to>
                                    </p:set>
                                  </p:childTnLst>
                                </p:cTn>
                              </p:par>
                            </p:childTnLst>
                          </p:cTn>
                        </p:par>
                        <p:par>
                          <p:cTn id="73" fill="hold">
                            <p:stCondLst>
                              <p:cond delay="11500"/>
                            </p:stCondLst>
                            <p:childTnLst>
                              <p:par>
                                <p:cTn id="74" presetID="1" presetClass="entr" presetSubtype="0" fill="hold" grpId="0" nodeType="afterEffect">
                                  <p:stCondLst>
                                    <p:cond delay="500"/>
                                  </p:stCondLst>
                                  <p:childTnLst>
                                    <p:set>
                                      <p:cBhvr>
                                        <p:cTn id="75" dur="1" fill="hold">
                                          <p:stCondLst>
                                            <p:cond delay="0"/>
                                          </p:stCondLst>
                                        </p:cTn>
                                        <p:tgtEl>
                                          <p:spTgt spid="8">
                                            <p:graphicEl>
                                              <a:dgm id="{9CEA9E6C-6C03-4311-87A1-E0A7669D4D81}"/>
                                            </p:graphicEl>
                                          </p:spTgt>
                                        </p:tgtEl>
                                        <p:attrNameLst>
                                          <p:attrName>style.visibility</p:attrName>
                                        </p:attrNameLst>
                                      </p:cBhvr>
                                      <p:to>
                                        <p:strVal val="visible"/>
                                      </p:to>
                                    </p:set>
                                  </p:childTnLst>
                                </p:cTn>
                              </p:par>
                            </p:childTnLst>
                          </p:cTn>
                        </p:par>
                        <p:par>
                          <p:cTn id="76" fill="hold">
                            <p:stCondLst>
                              <p:cond delay="12000"/>
                            </p:stCondLst>
                            <p:childTnLst>
                              <p:par>
                                <p:cTn id="77" presetID="1" presetClass="entr" presetSubtype="0" fill="hold" grpId="0" nodeType="afterEffect">
                                  <p:stCondLst>
                                    <p:cond delay="500"/>
                                  </p:stCondLst>
                                  <p:childTnLst>
                                    <p:set>
                                      <p:cBhvr>
                                        <p:cTn id="78" dur="1" fill="hold">
                                          <p:stCondLst>
                                            <p:cond delay="0"/>
                                          </p:stCondLst>
                                        </p:cTn>
                                        <p:tgtEl>
                                          <p:spTgt spid="8">
                                            <p:graphicEl>
                                              <a:dgm id="{289EA115-7817-47B0-B465-EFBEC4D1B907}"/>
                                            </p:graphicEl>
                                          </p:spTgt>
                                        </p:tgtEl>
                                        <p:attrNameLst>
                                          <p:attrName>style.visibility</p:attrName>
                                        </p:attrNameLst>
                                      </p:cBhvr>
                                      <p:to>
                                        <p:strVal val="visible"/>
                                      </p:to>
                                    </p:set>
                                  </p:childTnLst>
                                </p:cTn>
                              </p:par>
                            </p:childTnLst>
                          </p:cTn>
                        </p:par>
                        <p:par>
                          <p:cTn id="79" fill="hold">
                            <p:stCondLst>
                              <p:cond delay="12500"/>
                            </p:stCondLst>
                            <p:childTnLst>
                              <p:par>
                                <p:cTn id="80" presetID="1" presetClass="entr" presetSubtype="0" fill="hold" grpId="0" nodeType="afterEffect">
                                  <p:stCondLst>
                                    <p:cond delay="500"/>
                                  </p:stCondLst>
                                  <p:childTnLst>
                                    <p:set>
                                      <p:cBhvr>
                                        <p:cTn id="81" dur="1" fill="hold">
                                          <p:stCondLst>
                                            <p:cond delay="0"/>
                                          </p:stCondLst>
                                        </p:cTn>
                                        <p:tgtEl>
                                          <p:spTgt spid="8">
                                            <p:graphicEl>
                                              <a:dgm id="{2CF683F9-EC48-41EF-BF05-69C62AFAFFBB}"/>
                                            </p:graphicEl>
                                          </p:spTgt>
                                        </p:tgtEl>
                                        <p:attrNameLst>
                                          <p:attrName>style.visibility</p:attrName>
                                        </p:attrNameLst>
                                      </p:cBhvr>
                                      <p:to>
                                        <p:strVal val="visible"/>
                                      </p:to>
                                    </p:set>
                                  </p:childTnLst>
                                </p:cTn>
                              </p:par>
                            </p:childTnLst>
                          </p:cTn>
                        </p:par>
                        <p:par>
                          <p:cTn id="82" fill="hold">
                            <p:stCondLst>
                              <p:cond delay="13000"/>
                            </p:stCondLst>
                            <p:childTnLst>
                              <p:par>
                                <p:cTn id="83" presetID="1" presetClass="entr" presetSubtype="0" fill="hold" grpId="0" nodeType="afterEffect">
                                  <p:stCondLst>
                                    <p:cond delay="500"/>
                                  </p:stCondLst>
                                  <p:childTnLst>
                                    <p:set>
                                      <p:cBhvr>
                                        <p:cTn id="84" dur="1" fill="hold">
                                          <p:stCondLst>
                                            <p:cond delay="0"/>
                                          </p:stCondLst>
                                        </p:cTn>
                                        <p:tgtEl>
                                          <p:spTgt spid="8">
                                            <p:graphicEl>
                                              <a:dgm id="{ED0E5550-A76A-4920-9A51-1154257DDC44}"/>
                                            </p:graphicEl>
                                          </p:spTgt>
                                        </p:tgtEl>
                                        <p:attrNameLst>
                                          <p:attrName>style.visibility</p:attrName>
                                        </p:attrNameLst>
                                      </p:cBhvr>
                                      <p:to>
                                        <p:strVal val="visible"/>
                                      </p:to>
                                    </p:set>
                                  </p:childTnLst>
                                </p:cTn>
                              </p:par>
                            </p:childTnLst>
                          </p:cTn>
                        </p:par>
                        <p:par>
                          <p:cTn id="85" fill="hold">
                            <p:stCondLst>
                              <p:cond delay="13500"/>
                            </p:stCondLst>
                            <p:childTnLst>
                              <p:par>
                                <p:cTn id="86" presetID="1" presetClass="entr" presetSubtype="0" fill="hold" grpId="0" nodeType="afterEffect">
                                  <p:stCondLst>
                                    <p:cond delay="500"/>
                                  </p:stCondLst>
                                  <p:childTnLst>
                                    <p:set>
                                      <p:cBhvr>
                                        <p:cTn id="87" dur="1" fill="hold">
                                          <p:stCondLst>
                                            <p:cond delay="0"/>
                                          </p:stCondLst>
                                        </p:cTn>
                                        <p:tgtEl>
                                          <p:spTgt spid="8">
                                            <p:graphicEl>
                                              <a:dgm id="{0AD44471-3F90-4630-93E6-318DB7BAE32F}"/>
                                            </p:graphicEl>
                                          </p:spTgt>
                                        </p:tgtEl>
                                        <p:attrNameLst>
                                          <p:attrName>style.visibility</p:attrName>
                                        </p:attrNameLst>
                                      </p:cBhvr>
                                      <p:to>
                                        <p:strVal val="visible"/>
                                      </p:to>
                                    </p:set>
                                  </p:childTnLst>
                                </p:cTn>
                              </p:par>
                            </p:childTnLst>
                          </p:cTn>
                        </p:par>
                        <p:par>
                          <p:cTn id="88" fill="hold">
                            <p:stCondLst>
                              <p:cond delay="14000"/>
                            </p:stCondLst>
                            <p:childTnLst>
                              <p:par>
                                <p:cTn id="89" presetID="1" presetClass="entr" presetSubtype="0" fill="hold" grpId="0" nodeType="afterEffect">
                                  <p:stCondLst>
                                    <p:cond delay="500"/>
                                  </p:stCondLst>
                                  <p:childTnLst>
                                    <p:set>
                                      <p:cBhvr>
                                        <p:cTn id="90" dur="1" fill="hold">
                                          <p:stCondLst>
                                            <p:cond delay="0"/>
                                          </p:stCondLst>
                                        </p:cTn>
                                        <p:tgtEl>
                                          <p:spTgt spid="8">
                                            <p:graphicEl>
                                              <a:dgm id="{02828D34-08A3-416F-BFF3-0DFFC810A8A3}"/>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one"/>
        </p:bldSub>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nSpc>
                <a:spcPct val="90000"/>
              </a:lnSpc>
              <a:buFont typeface="Wingdings" pitchFamily="2" charset="2"/>
              <a:buChar char="Ø"/>
            </a:pPr>
            <a:r>
              <a:rPr lang="en-US" sz="2200" dirty="0" smtClean="0">
                <a:latin typeface="Times New Roman" pitchFamily="18" charset="0"/>
                <a:cs typeface="Times New Roman" pitchFamily="18" charset="0"/>
              </a:rPr>
              <a:t>Flagellum is </a:t>
            </a:r>
            <a:r>
              <a:rPr lang="en-US" sz="2200" dirty="0">
                <a:latin typeface="Times New Roman" pitchFamily="18" charset="0"/>
                <a:cs typeface="Times New Roman" pitchFamily="18" charset="0"/>
              </a:rPr>
              <a:t>powered by dynein motors on the outer doublets.  As these motors crawl up the adjacent doublet (movement is powered by ATP) they cause the entire </a:t>
            </a:r>
            <a:r>
              <a:rPr lang="en-US" sz="2200" dirty="0" err="1">
                <a:latin typeface="Times New Roman" pitchFamily="18" charset="0"/>
                <a:cs typeface="Times New Roman" pitchFamily="18" charset="0"/>
              </a:rPr>
              <a:t>axoneme</a:t>
            </a:r>
            <a:r>
              <a:rPr lang="en-US" sz="2200" dirty="0">
                <a:latin typeface="Times New Roman" pitchFamily="18" charset="0"/>
                <a:cs typeface="Times New Roman" pitchFamily="18" charset="0"/>
              </a:rPr>
              <a:t> to bend.</a:t>
            </a:r>
          </a:p>
          <a:p>
            <a:pPr>
              <a:lnSpc>
                <a:spcPct val="90000"/>
              </a:lnSpc>
            </a:pPr>
            <a:endParaRPr lang="en-US" sz="2200" dirty="0">
              <a:latin typeface="Times New Roman" pitchFamily="18" charset="0"/>
              <a:cs typeface="Times New Roman" pitchFamily="18" charset="0"/>
            </a:endParaRPr>
          </a:p>
          <a:p>
            <a:pPr>
              <a:lnSpc>
                <a:spcPct val="90000"/>
              </a:lnSpc>
              <a:buFont typeface="Wingdings" pitchFamily="2" charset="2"/>
              <a:buChar char="Ø"/>
            </a:pPr>
            <a:r>
              <a:rPr lang="en-US" sz="2200" dirty="0">
                <a:latin typeface="Times New Roman" pitchFamily="18" charset="0"/>
                <a:cs typeface="Times New Roman" pitchFamily="18" charset="0"/>
              </a:rPr>
              <a:t>The dynein motors do not cause the doublets to slide past each other because the doublets are attached to each other by the elastic proteins and the radial spokes and have little freedom of movement up and down.  Instead the walking motion causes the doublets to bend. </a:t>
            </a:r>
          </a:p>
          <a:p>
            <a:pPr>
              <a:lnSpc>
                <a:spcPct val="90000"/>
              </a:lnSpc>
            </a:pPr>
            <a:endParaRPr lang="en-US" sz="2200" dirty="0">
              <a:latin typeface="Times New Roman" pitchFamily="18" charset="0"/>
              <a:cs typeface="Times New Roman" pitchFamily="18" charset="0"/>
            </a:endParaRPr>
          </a:p>
          <a:p>
            <a:endParaRPr lang="en-US" sz="22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8EA46D0E-BE45-4A08-B6CE-449433236979}" type="slidenum">
              <a:rPr lang="en-US" smtClean="0"/>
              <a:pPr/>
              <a:t>20</a:t>
            </a:fld>
            <a:endParaRPr lang="en-US" dirty="0"/>
          </a:p>
        </p:txBody>
      </p:sp>
    </p:spTree>
    <p:custDataLst>
      <p:tags r:id="rId1"/>
    </p:custDataLst>
    <p:extLst>
      <p:ext uri="{BB962C8B-B14F-4D97-AF65-F5344CB8AC3E}">
        <p14:creationId xmlns:p14="http://schemas.microsoft.com/office/powerpoint/2010/main" xmlns="" val="6284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EA46D0E-BE45-4A08-B6CE-449433236979}" type="slidenum">
              <a:rPr lang="en-US" smtClean="0"/>
              <a:pPr/>
              <a:t>21</a:t>
            </a:fld>
            <a:endParaRPr lang="en-US" dirty="0"/>
          </a:p>
        </p:txBody>
      </p:sp>
      <p:pic>
        <p:nvPicPr>
          <p:cNvPr id="5" name="Content Placeholder 4" descr="06_25DyneinWalking_L.jpg"/>
          <p:cNvPicPr>
            <a:picLocks noGrp="1" noChangeAspect="1" noChangeArrowheads="1"/>
          </p:cNvPicPr>
          <p:nvPr>
            <p:ph idx="1"/>
          </p:nvPr>
        </p:nvPicPr>
        <p:blipFill>
          <a:blip r:embed="rId3">
            <a:extLst>
              <a:ext uri="{28A0092B-C50C-407E-A947-70E740481C1C}">
                <a14:useLocalDpi xmlns:a14="http://schemas.microsoft.com/office/drawing/2010/main" xmlns="" val="0"/>
              </a:ext>
            </a:extLst>
          </a:blip>
          <a:srcRect/>
          <a:stretch>
            <a:fillRect/>
          </a:stretch>
        </p:blipFill>
        <p:spPr bwMode="auto">
          <a:xfrm>
            <a:off x="2286000" y="228600"/>
            <a:ext cx="4114800" cy="5840991"/>
          </a:xfrm>
          <a:prstGeom prst="rect">
            <a:avLst/>
          </a:prstGeom>
          <a:noFill/>
          <a:extLst>
            <a:ext uri="{909E8E84-426E-40DD-AFC4-6F175D3DCCD1}">
              <a14:hiddenFill xmlns:a14="http://schemas.microsoft.com/office/drawing/2010/main" xmlns="">
                <a:solidFill>
                  <a:srgbClr val="FFFFFF"/>
                </a:solidFill>
              </a14:hiddenFill>
            </a:ext>
          </a:extLst>
        </p:spPr>
      </p:pic>
    </p:spTree>
    <p:custDataLst>
      <p:tags r:id="rId1"/>
    </p:custDataLst>
    <p:extLst>
      <p:ext uri="{BB962C8B-B14F-4D97-AF65-F5344CB8AC3E}">
        <p14:creationId xmlns:p14="http://schemas.microsoft.com/office/powerpoint/2010/main" xmlns="" val="3915842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xmlns="" val="1331059471"/>
              </p:ext>
            </p:extLst>
          </p:nvPr>
        </p:nvGraphicFramePr>
        <p:xfrm>
          <a:off x="5105400" y="381000"/>
          <a:ext cx="4038600" cy="5731060"/>
        </p:xfrm>
        <a:graphic>
          <a:graphicData uri="http://schemas.openxmlformats.org/drawingml/2006/table">
            <a:tbl>
              <a:tblPr/>
              <a:tblGrid>
                <a:gridCol w="4038600"/>
              </a:tblGrid>
              <a:tr h="305418">
                <a:tc>
                  <a:txBody>
                    <a:bodyPr/>
                    <a:lstStyle/>
                    <a:p>
                      <a:pPr algn="ctr"/>
                      <a:r>
                        <a:rPr lang="en-US" sz="1600" dirty="0">
                          <a:latin typeface="Times New Roman" pitchFamily="18" charset="0"/>
                          <a:cs typeface="Times New Roman" pitchFamily="18" charset="0"/>
                        </a:rPr>
                        <a:t>The Adhesive Disk of </a:t>
                      </a:r>
                      <a:r>
                        <a:rPr lang="en-US" sz="1600" i="1" dirty="0">
                          <a:latin typeface="Times New Roman" pitchFamily="18" charset="0"/>
                          <a:cs typeface="Times New Roman" pitchFamily="18" charset="0"/>
                        </a:rPr>
                        <a:t>Giardia</a:t>
                      </a:r>
                      <a:endParaRPr lang="en-US" sz="1600" dirty="0">
                        <a:latin typeface="Times New Roman" pitchFamily="18" charset="0"/>
                        <a:cs typeface="Times New Roman" pitchFamily="18" charset="0"/>
                      </a:endParaRPr>
                    </a:p>
                  </a:txBody>
                  <a:tcPr marL="61162" marR="61162" marT="30581" marB="30581">
                    <a:lnL>
                      <a:noFill/>
                    </a:lnL>
                    <a:lnR>
                      <a:noFill/>
                    </a:lnR>
                    <a:lnT>
                      <a:noFill/>
                    </a:lnT>
                    <a:lnB>
                      <a:noFill/>
                    </a:lnB>
                    <a:solidFill>
                      <a:srgbClr val="FFFFFF"/>
                    </a:solidFill>
                  </a:tcPr>
                </a:tc>
              </a:tr>
              <a:tr h="5344812">
                <a:tc>
                  <a:txBody>
                    <a:bodyPr/>
                    <a:lstStyle/>
                    <a:p>
                      <a:pPr algn="l"/>
                      <a:r>
                        <a:rPr lang="en-US" sz="1600" dirty="0">
                          <a:latin typeface="Times New Roman" pitchFamily="18" charset="0"/>
                          <a:cs typeface="Times New Roman" pitchFamily="18" charset="0"/>
                        </a:rPr>
                        <a:t>Scanning electron microscopy (SEM) reveals a concave structure, called the adhesive disk, that covers much of the ventral surface (Fig. A). Also evident are a pair of ventral flagella (VF) emerging into the ventral groove (VG) and a </a:t>
                      </a:r>
                      <a:r>
                        <a:rPr lang="en-US" sz="1600" dirty="0" err="1">
                          <a:latin typeface="Times New Roman" pitchFamily="18" charset="0"/>
                          <a:cs typeface="Times New Roman" pitchFamily="18" charset="0"/>
                        </a:rPr>
                        <a:t>ventro</a:t>
                      </a:r>
                      <a:r>
                        <a:rPr lang="en-US" sz="1600" dirty="0">
                          <a:latin typeface="Times New Roman" pitchFamily="18" charset="0"/>
                          <a:cs typeface="Times New Roman" pitchFamily="18" charset="0"/>
                        </a:rPr>
                        <a:t>-lateral flange (VLF). Transmission electron microscopy (TEM) reveals a close association between the adhesive disk and the brush border of the intestinal epithelium and the outer rim of the adhesive disk, called the lateral crest, is in direct contact with the microvilli (Fig. B). The adhesive disk has a striated appearance in cross-section and higher magnification (Fig. C) reveals structures called </a:t>
                      </a:r>
                      <a:r>
                        <a:rPr lang="en-US" sz="1600" dirty="0" err="1">
                          <a:latin typeface="Times New Roman" pitchFamily="18" charset="0"/>
                          <a:cs typeface="Times New Roman" pitchFamily="18" charset="0"/>
                        </a:rPr>
                        <a:t>microribbons</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mR</a:t>
                      </a:r>
                      <a:r>
                        <a:rPr lang="en-US" sz="1600" dirty="0">
                          <a:latin typeface="Times New Roman" pitchFamily="18" charset="0"/>
                          <a:cs typeface="Times New Roman" pitchFamily="18" charset="0"/>
                        </a:rPr>
                        <a:t>) in close association with </a:t>
                      </a:r>
                      <a:r>
                        <a:rPr lang="en-US" sz="1600" dirty="0" err="1">
                          <a:latin typeface="Times New Roman" pitchFamily="18" charset="0"/>
                          <a:cs typeface="Times New Roman" pitchFamily="18" charset="0"/>
                        </a:rPr>
                        <a:t>microtules</a:t>
                      </a:r>
                      <a:r>
                        <a:rPr lang="en-US" sz="1600" dirty="0">
                          <a:latin typeface="Times New Roman" pitchFamily="18" charset="0"/>
                          <a:cs typeface="Times New Roman" pitchFamily="18" charset="0"/>
                        </a:rPr>
                        <a:t> (</a:t>
                      </a:r>
                      <a:r>
                        <a:rPr lang="en-US" sz="1600" dirty="0" err="1">
                          <a:latin typeface="Times New Roman" pitchFamily="18" charset="0"/>
                          <a:cs typeface="Times New Roman" pitchFamily="18" charset="0"/>
                        </a:rPr>
                        <a:t>mT</a:t>
                      </a:r>
                      <a:r>
                        <a:rPr lang="en-US" sz="1600" dirty="0">
                          <a:latin typeface="Times New Roman" pitchFamily="18" charset="0"/>
                          <a:cs typeface="Times New Roman" pitchFamily="18" charset="0"/>
                        </a:rPr>
                        <a:t>). These </a:t>
                      </a:r>
                      <a:r>
                        <a:rPr lang="en-US" sz="1600" dirty="0" err="1">
                          <a:latin typeface="Times New Roman" pitchFamily="18" charset="0"/>
                          <a:cs typeface="Times New Roman" pitchFamily="18" charset="0"/>
                        </a:rPr>
                        <a:t>microribbons</a:t>
                      </a:r>
                      <a:r>
                        <a:rPr lang="en-US" sz="1600" dirty="0">
                          <a:latin typeface="Times New Roman" pitchFamily="18" charset="0"/>
                          <a:cs typeface="Times New Roman" pitchFamily="18" charset="0"/>
                        </a:rPr>
                        <a:t> + microtubules are arranged in concentric rows that form a small circular spiral. (Note spiral shape of adhesive disk in Fig. A.) </a:t>
                      </a:r>
                      <a:r>
                        <a:rPr lang="en-US" sz="1600" dirty="0" err="1" smtClean="0">
                          <a:latin typeface="Times New Roman" pitchFamily="18" charset="0"/>
                          <a:cs typeface="Times New Roman" pitchFamily="18" charset="0"/>
                        </a:rPr>
                        <a:t>Trophozoite</a:t>
                      </a:r>
                      <a:r>
                        <a:rPr lang="en-US" sz="1600" dirty="0" smtClean="0">
                          <a:latin typeface="Times New Roman" pitchFamily="18" charset="0"/>
                          <a:cs typeface="Times New Roman" pitchFamily="18" charset="0"/>
                        </a:rPr>
                        <a:t> detachment</a:t>
                      </a:r>
                      <a:r>
                        <a:rPr lang="en-US" sz="1600" dirty="0">
                          <a:latin typeface="Times New Roman" pitchFamily="18" charset="0"/>
                          <a:cs typeface="Times New Roman" pitchFamily="18" charset="0"/>
                        </a:rPr>
                        <a:t> leaves a dome-shaped imprint in the brush border (Fig. D) suggesting that contractile forces are involved in attachment.</a:t>
                      </a:r>
                    </a:p>
                  </a:txBody>
                  <a:tcPr marL="61162" marR="61162" marT="30581" marB="30581">
                    <a:lnL>
                      <a:noFill/>
                    </a:lnL>
                    <a:lnR>
                      <a:noFill/>
                    </a:lnR>
                    <a:lnT>
                      <a:noFill/>
                    </a:lnT>
                    <a:lnB>
                      <a:noFill/>
                    </a:lnB>
                    <a:solidFill>
                      <a:srgbClr val="FFFFFF"/>
                    </a:solidFill>
                  </a:tcPr>
                </a:tc>
              </a:tr>
            </a:tbl>
          </a:graphicData>
        </a:graphic>
      </p:graphicFrame>
      <p:sp>
        <p:nvSpPr>
          <p:cNvPr id="4" name="Slide Number Placeholder 3"/>
          <p:cNvSpPr>
            <a:spLocks noGrp="1"/>
          </p:cNvSpPr>
          <p:nvPr>
            <p:ph type="sldNum" sz="quarter" idx="12"/>
          </p:nvPr>
        </p:nvSpPr>
        <p:spPr/>
        <p:txBody>
          <a:bodyPr/>
          <a:lstStyle/>
          <a:p>
            <a:fld id="{8EA46D0E-BE45-4A08-B6CE-449433236979}" type="slidenum">
              <a:rPr lang="en-US" smtClean="0"/>
              <a:pPr/>
              <a:t>22</a:t>
            </a:fld>
            <a:endParaRPr lang="en-US" dirty="0"/>
          </a:p>
        </p:txBody>
      </p:sp>
      <p:pic>
        <p:nvPicPr>
          <p:cNvPr id="6" name="Picture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76200" y="894656"/>
            <a:ext cx="4572000" cy="5136573"/>
          </a:xfrm>
          <a:prstGeom prst="rect">
            <a:avLst/>
          </a:prstGeom>
        </p:spPr>
      </p:pic>
      <p:sp>
        <p:nvSpPr>
          <p:cNvPr id="2" name="Rectangle 1"/>
          <p:cNvSpPr/>
          <p:nvPr/>
        </p:nvSpPr>
        <p:spPr>
          <a:xfrm>
            <a:off x="1067615" y="304800"/>
            <a:ext cx="2696572" cy="461665"/>
          </a:xfrm>
          <a:prstGeom prst="rect">
            <a:avLst/>
          </a:prstGeom>
        </p:spPr>
        <p:txBody>
          <a:bodyPr wrap="none">
            <a:spAutoFit/>
          </a:bodyPr>
          <a:lstStyle/>
          <a:p>
            <a:r>
              <a:rPr kumimoji="1" lang="en-US" sz="2400" b="1" i="1" dirty="0">
                <a:solidFill>
                  <a:srgbClr val="FF0000"/>
                </a:solidFill>
                <a:latin typeface="Times New Roman" pitchFamily="18" charset="0"/>
                <a:cs typeface="Times New Roman" pitchFamily="18" charset="0"/>
              </a:rPr>
              <a:t>Giardia </a:t>
            </a:r>
            <a:r>
              <a:rPr kumimoji="1" lang="en-US" sz="2400" b="1" i="1" dirty="0" err="1">
                <a:solidFill>
                  <a:srgbClr val="FF0000"/>
                </a:solidFill>
                <a:latin typeface="Times New Roman" pitchFamily="18" charset="0"/>
                <a:cs typeface="Times New Roman" pitchFamily="18" charset="0"/>
              </a:rPr>
              <a:t>intestinalis</a:t>
            </a:r>
            <a:r>
              <a:rPr kumimoji="1" lang="en-US" sz="2400" b="1" i="1" dirty="0">
                <a:solidFill>
                  <a:srgbClr val="FF0000"/>
                </a:solidFill>
                <a:latin typeface="Times New Roman" pitchFamily="18" charset="0"/>
                <a:cs typeface="Times New Roman" pitchFamily="18" charset="0"/>
              </a:rPr>
              <a:t> </a:t>
            </a:r>
          </a:p>
        </p:txBody>
      </p:sp>
    </p:spTree>
    <p:custDataLst>
      <p:tags r:id="rId1"/>
    </p:custDataLst>
    <p:extLst>
      <p:ext uri="{BB962C8B-B14F-4D97-AF65-F5344CB8AC3E}">
        <p14:creationId xmlns:p14="http://schemas.microsoft.com/office/powerpoint/2010/main" xmlns="" val="27508945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circle(in)">
                                      <p:cBhvr>
                                        <p:cTn id="14" dur="2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524064" y="229758"/>
            <a:ext cx="4189015" cy="4951842"/>
          </a:xfrm>
          <a:prstGeom prst="rect">
            <a:avLst/>
          </a:prstGeom>
        </p:spPr>
      </p:pic>
      <p:sp>
        <p:nvSpPr>
          <p:cNvPr id="3073" name="Text Box 1"/>
          <p:cNvSpPr txBox="1">
            <a:spLocks noChangeArrowheads="1"/>
          </p:cNvSpPr>
          <p:nvPr/>
        </p:nvSpPr>
        <p:spPr bwMode="auto">
          <a:xfrm>
            <a:off x="277504" y="5410200"/>
            <a:ext cx="8493120" cy="61494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5pPr>
            <a:lvl6pPr marL="15367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6pPr>
            <a:lvl7pPr marL="19939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7pPr>
            <a:lvl8pPr marL="24511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8pPr>
            <a:lvl9pPr marL="2908300" indent="-215900" defTabSz="457200" fontAlgn="base" hangingPunct="0">
              <a:lnSpc>
                <a:spcPct val="93000"/>
              </a:lnSpc>
              <a:spcBef>
                <a:spcPct val="0"/>
              </a:spcBef>
              <a:spcAft>
                <a:spcPct val="0"/>
              </a:spcAft>
              <a:buClr>
                <a:srgbClr val="000000"/>
              </a:buClr>
              <a:buSzPct val="45000"/>
              <a:buFont typeface="Wingdings" charset="2"/>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pitchFamily="16" charset="0"/>
                <a:ea typeface="msgothic" charset="0"/>
                <a:cs typeface="msgothic" charset="0"/>
              </a:defRPr>
            </a:lvl9pPr>
          </a:lstStyle>
          <a:p>
            <a:pPr algn="ctr"/>
            <a:r>
              <a:rPr lang="en-GB" sz="2200" dirty="0" smtClean="0">
                <a:latin typeface="Times New Roman" pitchFamily="18" charset="0"/>
                <a:cs typeface="Times New Roman" pitchFamily="18" charset="0"/>
              </a:rPr>
              <a:t>transmission </a:t>
            </a:r>
            <a:r>
              <a:rPr lang="en-GB" sz="2200" dirty="0">
                <a:latin typeface="Times New Roman" pitchFamily="18" charset="0"/>
                <a:cs typeface="Times New Roman" pitchFamily="18" charset="0"/>
              </a:rPr>
              <a:t>electron microscopy of </a:t>
            </a:r>
            <a:r>
              <a:rPr lang="en-GB" sz="2200" dirty="0" smtClean="0">
                <a:latin typeface="Times New Roman" pitchFamily="18" charset="0"/>
                <a:cs typeface="Times New Roman" pitchFamily="18" charset="0"/>
              </a:rPr>
              <a:t> Giardia cyst showing </a:t>
            </a:r>
            <a:r>
              <a:rPr lang="en-GB" sz="2200" dirty="0">
                <a:latin typeface="Times New Roman" pitchFamily="18" charset="0"/>
                <a:cs typeface="Times New Roman" pitchFamily="18" charset="0"/>
              </a:rPr>
              <a:t>the prominent encystation-specific vesicles (ESV), the two nuclei (N), </a:t>
            </a:r>
            <a:r>
              <a:rPr lang="en-GB" sz="2200" dirty="0" err="1">
                <a:latin typeface="Times New Roman" pitchFamily="18" charset="0"/>
                <a:cs typeface="Times New Roman" pitchFamily="18" charset="0"/>
              </a:rPr>
              <a:t>flagellar</a:t>
            </a:r>
            <a:r>
              <a:rPr lang="en-GB" sz="2200" dirty="0">
                <a:latin typeface="Times New Roman" pitchFamily="18" charset="0"/>
                <a:cs typeface="Times New Roman" pitchFamily="18" charset="0"/>
              </a:rPr>
              <a:t> </a:t>
            </a:r>
            <a:r>
              <a:rPr lang="en-GB" sz="2200" dirty="0" err="1">
                <a:latin typeface="Times New Roman" pitchFamily="18" charset="0"/>
                <a:cs typeface="Times New Roman" pitchFamily="18" charset="0"/>
              </a:rPr>
              <a:t>axonemes</a:t>
            </a:r>
            <a:r>
              <a:rPr lang="en-GB" sz="2200" dirty="0">
                <a:latin typeface="Times New Roman" pitchFamily="18" charset="0"/>
                <a:cs typeface="Times New Roman" pitchFamily="18" charset="0"/>
              </a:rPr>
              <a:t> (A), and median body (MB). </a:t>
            </a:r>
          </a:p>
        </p:txBody>
      </p:sp>
      <p:pic>
        <p:nvPicPr>
          <p:cNvPr id="3075" name="Picture 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26577" y="152401"/>
            <a:ext cx="3498075" cy="5029199"/>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FFFFFF"/>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pic>
    </p:spTree>
    <p:custDataLst>
      <p:tags r:id="rId1"/>
    </p:custDataLst>
    <p:extLst>
      <p:ext uri="{BB962C8B-B14F-4D97-AF65-F5344CB8AC3E}">
        <p14:creationId xmlns:p14="http://schemas.microsoft.com/office/powerpoint/2010/main" xmlns="" val="254690875"/>
      </p:ext>
    </p:extLst>
  </p:cSld>
  <p:clrMapOvr>
    <a:masterClrMapping/>
  </p:clrMapOvr>
  <p:transition spd="slow">
    <p:push dir="u"/>
  </p:transition>
  <p:timing>
    <p:tnLst>
      <p:par>
        <p:cTn id="1" dur="indefinite" restart="never" nodeType="tmRoot">
          <p:childTnLst>
            <p:seq concurrent="1" nextAc="seek">
              <p:cTn id="2" dur="0"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barn(inVertical)">
                                      <p:cBhvr>
                                        <p:cTn id="7" dur="500"/>
                                        <p:tgtEl>
                                          <p:spTgt spid="307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barn(inVertic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073"/>
                                        </p:tgtEl>
                                        <p:attrNameLst>
                                          <p:attrName>style.visibility</p:attrName>
                                        </p:attrNameLst>
                                      </p:cBhvr>
                                      <p:to>
                                        <p:strVal val="visible"/>
                                      </p:to>
                                    </p:set>
                                    <p:animEffect transition="in" filter="fade">
                                      <p:cBhvr>
                                        <p:cTn id="17" dur="1000"/>
                                        <p:tgtEl>
                                          <p:spTgt spid="3073"/>
                                        </p:tgtEl>
                                      </p:cBhvr>
                                    </p:animEffect>
                                    <p:anim calcmode="lin" valueType="num">
                                      <p:cBhvr>
                                        <p:cTn id="18" dur="1000" fill="hold"/>
                                        <p:tgtEl>
                                          <p:spTgt spid="3073"/>
                                        </p:tgtEl>
                                        <p:attrNameLst>
                                          <p:attrName>ppt_x</p:attrName>
                                        </p:attrNameLst>
                                      </p:cBhvr>
                                      <p:tavLst>
                                        <p:tav tm="0">
                                          <p:val>
                                            <p:strVal val="#ppt_x"/>
                                          </p:val>
                                        </p:tav>
                                        <p:tav tm="100000">
                                          <p:val>
                                            <p:strVal val="#ppt_x"/>
                                          </p:val>
                                        </p:tav>
                                      </p:tavLst>
                                    </p:anim>
                                    <p:anim calcmode="lin" valueType="num">
                                      <p:cBhvr>
                                        <p:cTn id="19" dur="1000" fill="hold"/>
                                        <p:tgtEl>
                                          <p:spTgt spid="30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a:blip r:embed="rId7"/>
          <a:stretch>
            <a:fillRect/>
          </a:stretch>
        </a:blipFill>
        <a:effectLst/>
      </p:bgPr>
    </p:bg>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Unit 2 mid activity</a:t>
            </a:r>
            <a:endParaRPr lang="en-US"/>
          </a:p>
        </p:txBody>
      </p:sp>
      <p:sp>
        <p:nvSpPr>
          <p:cNvPr id="3" name="Slide Number Placeholder 2" hidden="1"/>
          <p:cNvSpPr>
            <a:spLocks noGrp="1"/>
          </p:cNvSpPr>
          <p:nvPr>
            <p:ph type="sldNum" sz="quarter" idx="12"/>
          </p:nvPr>
        </p:nvSpPr>
        <p:spPr/>
        <p:txBody>
          <a:bodyPr/>
          <a:lstStyle/>
          <a:p>
            <a:fld id="{8EA46D0E-BE45-4A08-B6CE-449433236979}" type="slidenum">
              <a:rPr lang="en-US" smtClean="0"/>
              <a:pPr/>
              <a:t>24</a:t>
            </a:fld>
            <a:endParaRPr lang="en-US" dirty="0"/>
          </a:p>
        </p:txBody>
      </p:sp>
      <p:pic>
        <p:nvPicPr>
          <p:cNvPr id="37" name="Picture 36"/>
          <p:cNvPicPr>
            <a:picLocks/>
          </p:cNvPicPr>
          <p:nvPr>
            <p:custDataLst>
              <p:tags r:id="rId2"/>
            </p:custDataLst>
          </p:nvPr>
        </p:nvPicPr>
        <p:blipFill>
          <a:blip r:embed="rId8">
            <a:extLst>
              <a:ext uri="{28A0092B-C50C-407E-A947-70E740481C1C}">
                <a14:useLocalDpi xmlns:a14="http://schemas.microsoft.com/office/drawing/2010/main" xmlns="" val="0"/>
              </a:ext>
            </a:extLst>
          </a:blip>
          <a:stretch>
            <a:fillRect/>
          </a:stretch>
        </p:blipFill>
        <p:spPr>
          <a:xfrm>
            <a:off x="660400" y="2362200"/>
            <a:ext cx="5740400" cy="3085088"/>
          </a:xfrm>
          <a:prstGeom prst="rect">
            <a:avLst/>
          </a:prstGeom>
        </p:spPr>
      </p:pic>
      <p:pic>
        <p:nvPicPr>
          <p:cNvPr id="38" name="Picture 37"/>
          <p:cNvPicPr>
            <a:picLocks/>
          </p:cNvPicPr>
          <p:nvPr>
            <p:custDataLst>
              <p:tags r:id="rId3"/>
            </p:custDataLst>
          </p:nvPr>
        </p:nvPicPr>
        <p:blipFill>
          <a:blip r:embed="rId9">
            <a:extLst>
              <a:ext uri="{28A0092B-C50C-407E-A947-70E740481C1C}">
                <a14:useLocalDpi xmlns:a14="http://schemas.microsoft.com/office/drawing/2010/main" xmlns="" val="0"/>
              </a:ext>
            </a:extLst>
          </a:blip>
          <a:stretch>
            <a:fillRect/>
          </a:stretch>
        </p:blipFill>
        <p:spPr>
          <a:xfrm>
            <a:off x="762000" y="5588000"/>
            <a:ext cx="2560320" cy="614477"/>
          </a:xfrm>
          <a:prstGeom prst="rect">
            <a:avLst/>
          </a:prstGeom>
          <a:noFill/>
          <a:ln w="25400" cap="flat" cmpd="sng" algn="ctr">
            <a:noFill/>
            <a:prstDash val="solid"/>
          </a:ln>
          <a:effectLst/>
          <a:extLst>
            <a:ext uri="{909E8E84-426E-40DD-AFC4-6F175D3DCCD1}">
              <a14:hiddenFill xmlns:a14="http://schemas.microsoft.com/office/drawing/2010/main" xmlns="">
                <a:solidFill>
                  <a:schemeClr val="lt1"/>
                </a:solidFill>
              </a14:hiddenFill>
            </a:ext>
            <a:ext uri="{91240B29-F687-4F45-9708-019B960494DF}">
              <a14:hiddenLine xmlns:a14="http://schemas.microsoft.com/office/drawing/2010/main" xmlns=""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pic>
        <p:nvPicPr>
          <p:cNvPr id="39" name="Picture 38"/>
          <p:cNvPicPr>
            <a:picLocks/>
          </p:cNvPicPr>
          <p:nvPr>
            <p:custDataLst>
              <p:tags r:id="rId4"/>
            </p:custDataLst>
          </p:nvPr>
        </p:nvPicPr>
        <p:blipFill>
          <a:blip r:embed="rId10">
            <a:extLst>
              <a:ext uri="{28A0092B-C50C-407E-A947-70E740481C1C}">
                <a14:useLocalDpi xmlns:a14="http://schemas.microsoft.com/office/drawing/2010/main" xmlns="" val="0"/>
              </a:ext>
            </a:extLst>
          </a:blip>
          <a:stretch>
            <a:fillRect/>
          </a:stretch>
        </p:blipFill>
        <p:spPr>
          <a:xfrm>
            <a:off x="3550920" y="5588000"/>
            <a:ext cx="2560320" cy="614477"/>
          </a:xfrm>
          <a:prstGeom prst="rect">
            <a:avLst/>
          </a:prstGeom>
          <a:noFill/>
          <a:ln w="25400" cap="flat" cmpd="sng" algn="ctr">
            <a:noFill/>
            <a:prstDash val="solid"/>
          </a:ln>
          <a:effectLst/>
          <a:extLst>
            <a:ext uri="{909E8E84-426E-40DD-AFC4-6F175D3DCCD1}">
              <a14:hiddenFill xmlns:a14="http://schemas.microsoft.com/office/drawing/2010/main" xmlns="">
                <a:solidFill>
                  <a:schemeClr val="lt1"/>
                </a:solidFill>
              </a14:hiddenFill>
            </a:ext>
            <a:ext uri="{91240B29-F687-4F45-9708-019B960494DF}">
              <a14:hiddenLine xmlns:a14="http://schemas.microsoft.com/office/drawing/2010/main" xmlns=""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spTree>
    <p:custDataLst>
      <p:tags r:id="rId1"/>
    </p:custDataLst>
    <p:extLst>
      <p:ext uri="{BB962C8B-B14F-4D97-AF65-F5344CB8AC3E}">
        <p14:creationId xmlns:p14="http://schemas.microsoft.com/office/powerpoint/2010/main" xmlns="" val="32598194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447800" y="1828800"/>
            <a:ext cx="6400800" cy="4070926"/>
          </a:xfrm>
          <a:prstGeom prst="rect">
            <a:avLst/>
          </a:prstGeom>
          <a:ln>
            <a:noFill/>
          </a:ln>
          <a:effectLst>
            <a:softEdge rad="112500"/>
          </a:effectLst>
        </p:spPr>
      </p:pic>
      <p:sp>
        <p:nvSpPr>
          <p:cNvPr id="2" name="Title 1"/>
          <p:cNvSpPr>
            <a:spLocks noGrp="1"/>
          </p:cNvSpPr>
          <p:nvPr>
            <p:ph type="title"/>
          </p:nvPr>
        </p:nvSpPr>
        <p:spPr>
          <a:xfrm>
            <a:off x="381000" y="28575"/>
            <a:ext cx="8229600" cy="1143000"/>
          </a:xfrm>
        </p:spPr>
        <p:txBody>
          <a:bodyPr>
            <a:normAutofit/>
          </a:bodyPr>
          <a:lstStyle/>
          <a:p>
            <a:r>
              <a:rPr lang="en-US" sz="2400" b="1" dirty="0" smtClean="0">
                <a:solidFill>
                  <a:srgbClr val="7030A0"/>
                </a:solidFill>
                <a:latin typeface="Times New Roman" pitchFamily="18" charset="0"/>
                <a:cs typeface="Times New Roman" pitchFamily="18" charset="0"/>
              </a:rPr>
              <a:t>Ciliated protozoa</a:t>
            </a:r>
            <a:endParaRPr lang="en-US" sz="2400" b="1" dirty="0">
              <a:solidFill>
                <a:srgbClr val="7030A0"/>
              </a:solidFill>
              <a:latin typeface="Times New Roman" pitchFamily="18" charset="0"/>
              <a:cs typeface="Times New Roman" pitchFamily="18" charset="0"/>
            </a:endParaRPr>
          </a:p>
        </p:txBody>
      </p:sp>
      <p:sp>
        <p:nvSpPr>
          <p:cNvPr id="3" name="Content Placeholder 2"/>
          <p:cNvSpPr>
            <a:spLocks noGrp="1"/>
          </p:cNvSpPr>
          <p:nvPr>
            <p:ph idx="1"/>
          </p:nvPr>
        </p:nvSpPr>
        <p:spPr>
          <a:xfrm>
            <a:off x="304800" y="976195"/>
            <a:ext cx="8229600" cy="4525963"/>
          </a:xfrm>
        </p:spPr>
        <p:txBody>
          <a:bodyPr>
            <a:normAutofit/>
          </a:bodyPr>
          <a:lstStyle/>
          <a:p>
            <a:r>
              <a:rPr lang="en-US" sz="2200" dirty="0">
                <a:latin typeface="Times New Roman" pitchFamily="18" charset="0"/>
                <a:cs typeface="Times New Roman" pitchFamily="18" charset="0"/>
              </a:rPr>
              <a:t>No real morphological distinction between the cilia and flagella, but cilia are usually shorter and more abundant.</a:t>
            </a:r>
          </a:p>
          <a:p>
            <a:endParaRPr lang="en-US" sz="22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8EA46D0E-BE45-4A08-B6CE-449433236979}" type="slidenum">
              <a:rPr lang="en-US" smtClean="0"/>
              <a:pPr/>
              <a:t>25</a:t>
            </a:fld>
            <a:endParaRPr lang="en-US" dirty="0"/>
          </a:p>
        </p:txBody>
      </p:sp>
    </p:spTree>
    <p:custDataLst>
      <p:tags r:id="rId1"/>
    </p:custDataLst>
    <p:extLst>
      <p:ext uri="{BB962C8B-B14F-4D97-AF65-F5344CB8AC3E}">
        <p14:creationId xmlns:p14="http://schemas.microsoft.com/office/powerpoint/2010/main" xmlns="" val="875276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A46D0E-BE45-4A08-B6CE-449433236979}" type="slidenum">
              <a:rPr lang="en-US" smtClean="0"/>
              <a:pPr/>
              <a:t>26</a:t>
            </a:fld>
            <a:endParaRPr lang="en-US" dirty="0"/>
          </a:p>
        </p:txBody>
      </p:sp>
      <p:sp>
        <p:nvSpPr>
          <p:cNvPr id="3" name="Rectangle 2"/>
          <p:cNvSpPr/>
          <p:nvPr/>
        </p:nvSpPr>
        <p:spPr>
          <a:xfrm>
            <a:off x="3124200" y="685800"/>
            <a:ext cx="2769541" cy="461665"/>
          </a:xfrm>
          <a:prstGeom prst="rect">
            <a:avLst/>
          </a:prstGeom>
        </p:spPr>
        <p:txBody>
          <a:bodyPr wrap="none">
            <a:spAutoFit/>
          </a:bodyPr>
          <a:lstStyle/>
          <a:p>
            <a:r>
              <a:rPr lang="en-US" sz="2400" b="1" dirty="0" smtClean="0">
                <a:solidFill>
                  <a:srgbClr val="7030A0"/>
                </a:solidFill>
                <a:latin typeface="Times New Roman" pitchFamily="18" charset="0"/>
                <a:cs typeface="Times New Roman" pitchFamily="18" charset="0"/>
              </a:rPr>
              <a:t>Amoeboid protozoa</a:t>
            </a:r>
            <a:endParaRPr lang="en-US" sz="2400" b="1" dirty="0">
              <a:solidFill>
                <a:srgbClr val="7030A0"/>
              </a:solidFill>
              <a:latin typeface="Times New Roman" pitchFamily="18" charset="0"/>
              <a:cs typeface="Times New Roman" pitchFamily="18" charset="0"/>
            </a:endParaRPr>
          </a:p>
        </p:txBody>
      </p:sp>
      <p:sp>
        <p:nvSpPr>
          <p:cNvPr id="4" name="Rectangle 3"/>
          <p:cNvSpPr/>
          <p:nvPr/>
        </p:nvSpPr>
        <p:spPr>
          <a:xfrm>
            <a:off x="533400" y="1676401"/>
            <a:ext cx="8001000" cy="4865947"/>
          </a:xfrm>
          <a:prstGeom prst="rect">
            <a:avLst/>
          </a:prstGeom>
        </p:spPr>
        <p:txBody>
          <a:bodyPr wrap="square">
            <a:spAutoFit/>
          </a:bodyPr>
          <a:lstStyle/>
          <a:p>
            <a:pPr marL="342900" indent="-342900">
              <a:buFont typeface="Wingdings" pitchFamily="2" charset="2"/>
              <a:buChar char="Ø"/>
            </a:pPr>
            <a:r>
              <a:rPr lang="en-US" sz="2200" dirty="0">
                <a:latin typeface="Times New Roman" pitchFamily="18" charset="0"/>
                <a:cs typeface="Times New Roman" pitchFamily="18" charset="0"/>
              </a:rPr>
              <a:t>Pseudopodia are chief means of locomotion of </a:t>
            </a:r>
            <a:r>
              <a:rPr lang="en-US" sz="2200" dirty="0" smtClean="0">
                <a:latin typeface="Times New Roman" pitchFamily="18" charset="0"/>
                <a:cs typeface="Times New Roman" pitchFamily="18" charset="0"/>
              </a:rPr>
              <a:t>amoebas.</a:t>
            </a:r>
          </a:p>
          <a:p>
            <a:pPr marL="342900" indent="-342900">
              <a:buFont typeface="Wingdings" pitchFamily="2" charset="2"/>
              <a:buChar char="Ø"/>
            </a:pPr>
            <a:endParaRPr lang="en-US" sz="2200" dirty="0" smtClean="0">
              <a:latin typeface="Times New Roman" pitchFamily="18" charset="0"/>
              <a:cs typeface="Times New Roman" pitchFamily="18" charset="0"/>
            </a:endParaRPr>
          </a:p>
          <a:p>
            <a:pPr marL="342900" indent="-342900">
              <a:buFont typeface="Wingdings" pitchFamily="2" charset="2"/>
              <a:buChar char="Ø"/>
            </a:pPr>
            <a:r>
              <a:rPr lang="en-US" sz="2200" dirty="0" smtClean="0">
                <a:latin typeface="Times New Roman" pitchFamily="18" charset="0"/>
                <a:cs typeface="Times New Roman" pitchFamily="18" charset="0"/>
              </a:rPr>
              <a:t>In </a:t>
            </a:r>
            <a:r>
              <a:rPr lang="en-US" sz="2200" dirty="0">
                <a:latin typeface="Times New Roman" pitchFamily="18" charset="0"/>
                <a:cs typeface="Times New Roman" pitchFamily="18" charset="0"/>
              </a:rPr>
              <a:t>amoeboid movement the organism extends a pseudopodium in the direction it wishes to travel and then flows into it.</a:t>
            </a:r>
          </a:p>
          <a:p>
            <a:pPr marL="342900" indent="-342900">
              <a:buFont typeface="Wingdings" pitchFamily="2" charset="2"/>
              <a:buChar char="Ø"/>
            </a:pPr>
            <a:endParaRPr lang="en-US" sz="2200" dirty="0">
              <a:latin typeface="Times New Roman" pitchFamily="18" charset="0"/>
              <a:cs typeface="Times New Roman" pitchFamily="18" charset="0"/>
            </a:endParaRPr>
          </a:p>
          <a:p>
            <a:pPr marL="342900" indent="-342900">
              <a:lnSpc>
                <a:spcPct val="90000"/>
              </a:lnSpc>
              <a:buFont typeface="Wingdings" pitchFamily="2" charset="2"/>
              <a:buChar char="Ø"/>
            </a:pPr>
            <a:r>
              <a:rPr lang="en-US" sz="2200" dirty="0">
                <a:latin typeface="Times New Roman" pitchFamily="18" charset="0"/>
                <a:cs typeface="Times New Roman" pitchFamily="18" charset="0"/>
              </a:rPr>
              <a:t>Amoeboid movement involves endoplasm and ectoplasm.  Endoplasm is more fluid than ectoplasm which is gel-like.</a:t>
            </a:r>
          </a:p>
          <a:p>
            <a:pPr marL="342900" indent="-342900">
              <a:lnSpc>
                <a:spcPct val="90000"/>
              </a:lnSpc>
              <a:buFont typeface="Wingdings" pitchFamily="2" charset="2"/>
              <a:buChar char="Ø"/>
            </a:pPr>
            <a:endParaRPr lang="en-US" sz="2200" dirty="0">
              <a:latin typeface="Times New Roman" pitchFamily="18" charset="0"/>
              <a:cs typeface="Times New Roman" pitchFamily="18" charset="0"/>
            </a:endParaRPr>
          </a:p>
          <a:p>
            <a:pPr marL="342900" indent="-342900">
              <a:lnSpc>
                <a:spcPct val="90000"/>
              </a:lnSpc>
              <a:buFont typeface="Wingdings" pitchFamily="2" charset="2"/>
              <a:buChar char="Ø"/>
            </a:pPr>
            <a:r>
              <a:rPr lang="en-US" sz="2200" dirty="0">
                <a:latin typeface="Times New Roman" pitchFamily="18" charset="0"/>
                <a:cs typeface="Times New Roman" pitchFamily="18" charset="0"/>
              </a:rPr>
              <a:t>When a pseudopodium forms, an extension of ectoplasm (the hyaline cap) appears and endoplasm flows into it and fountains to the periphery where it becomes ectoplasm.  Thus, a tube of ectoplasm forms that the endoplasm flows through.  The pseudopodium anchors to the substrate and the organism moves forward.</a:t>
            </a:r>
          </a:p>
          <a:p>
            <a:endParaRPr lang="en-US" sz="2200" dirty="0">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xmlns="" val="2437019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1000"/>
                                        <p:tgtEl>
                                          <p:spTgt spid="4">
                                            <p:txEl>
                                              <p:pRg st="4" end="4"/>
                                            </p:txEl>
                                          </p:spTgt>
                                        </p:tgtEl>
                                      </p:cBhvr>
                                    </p:animEffect>
                                    <p:anim calcmode="lin" valueType="num">
                                      <p:cBhvr>
                                        <p:cTn id="2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animEffect transition="in" filter="fade">
                                      <p:cBhvr>
                                        <p:cTn id="35" dur="1000"/>
                                        <p:tgtEl>
                                          <p:spTgt spid="4">
                                            <p:txEl>
                                              <p:pRg st="6" end="6"/>
                                            </p:txEl>
                                          </p:spTgt>
                                        </p:tgtEl>
                                      </p:cBhvr>
                                    </p:animEffect>
                                    <p:anim calcmode="lin" valueType="num">
                                      <p:cBhvr>
                                        <p:cTn id="36"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p:txBody>
          <a:bodyPr/>
          <a:lstStyle/>
          <a:p>
            <a:endParaRPr lang="en-US" dirty="0"/>
          </a:p>
        </p:txBody>
      </p:sp>
      <p:pic>
        <p:nvPicPr>
          <p:cNvPr id="236547"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04800" y="457200"/>
            <a:ext cx="8626504" cy="61341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xmlns="" val="855587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36547"/>
                                        </p:tgtEl>
                                        <p:attrNameLst>
                                          <p:attrName>style.visibility</p:attrName>
                                        </p:attrNameLst>
                                      </p:cBhvr>
                                      <p:to>
                                        <p:strVal val="visible"/>
                                      </p:to>
                                    </p:set>
                                    <p:animEffect transition="in" filter="circle(in)">
                                      <p:cBhvr>
                                        <p:cTn id="7" dur="2000"/>
                                        <p:tgtEl>
                                          <p:spTgt spid="2365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p:txBody>
          <a:bodyPr>
            <a:normAutofit/>
          </a:bodyPr>
          <a:lstStyle/>
          <a:p>
            <a:r>
              <a:rPr lang="en-US" sz="2400" dirty="0">
                <a:latin typeface="Times New Roman" pitchFamily="18" charset="0"/>
                <a:cs typeface="Times New Roman" pitchFamily="18" charset="0"/>
              </a:rPr>
              <a:t>Feeding in </a:t>
            </a:r>
            <a:r>
              <a:rPr lang="en-US" sz="2400" dirty="0" smtClean="0">
                <a:latin typeface="Times New Roman" pitchFamily="18" charset="0"/>
                <a:cs typeface="Times New Roman" pitchFamily="18" charset="0"/>
              </a:rPr>
              <a:t>amoebas</a:t>
            </a:r>
            <a:endParaRPr lang="en-US" sz="2400" dirty="0">
              <a:latin typeface="Times New Roman" pitchFamily="18" charset="0"/>
              <a:cs typeface="Times New Roman" pitchFamily="18" charset="0"/>
            </a:endParaRPr>
          </a:p>
        </p:txBody>
      </p:sp>
      <p:sp>
        <p:nvSpPr>
          <p:cNvPr id="261123" name="Rectangle 3"/>
          <p:cNvSpPr>
            <a:spLocks noGrp="1" noChangeArrowheads="1"/>
          </p:cNvSpPr>
          <p:nvPr>
            <p:ph type="body" idx="1"/>
          </p:nvPr>
        </p:nvSpPr>
        <p:spPr>
          <a:xfrm>
            <a:off x="457200" y="1189626"/>
            <a:ext cx="4876800" cy="4525963"/>
          </a:xfrm>
        </p:spPr>
        <p:txBody>
          <a:bodyPr>
            <a:normAutofit fontScale="92500"/>
          </a:bodyPr>
          <a:lstStyle/>
          <a:p>
            <a:pPr>
              <a:lnSpc>
                <a:spcPct val="150000"/>
              </a:lnSpc>
              <a:buFont typeface="Wingdings" pitchFamily="2" charset="2"/>
              <a:buChar char="Ø"/>
            </a:pPr>
            <a:r>
              <a:rPr lang="en-US" sz="2200" dirty="0">
                <a:latin typeface="Times New Roman" pitchFamily="18" charset="0"/>
                <a:cs typeface="Times New Roman" pitchFamily="18" charset="0"/>
              </a:rPr>
              <a:t>Feeding in amoebas involves using </a:t>
            </a:r>
            <a:r>
              <a:rPr lang="en-US" sz="2200" dirty="0" err="1">
                <a:latin typeface="Times New Roman" pitchFamily="18" charset="0"/>
                <a:cs typeface="Times New Roman" pitchFamily="18" charset="0"/>
              </a:rPr>
              <a:t>pseudpodia</a:t>
            </a:r>
            <a:r>
              <a:rPr lang="en-US" sz="2200" dirty="0">
                <a:latin typeface="Times New Roman" pitchFamily="18" charset="0"/>
                <a:cs typeface="Times New Roman" pitchFamily="18" charset="0"/>
              </a:rPr>
              <a:t> to surround and engulf a particle in the process of </a:t>
            </a:r>
            <a:r>
              <a:rPr lang="en-US" sz="2200" b="1" dirty="0">
                <a:latin typeface="Times New Roman" pitchFamily="18" charset="0"/>
                <a:cs typeface="Times New Roman" pitchFamily="18" charset="0"/>
              </a:rPr>
              <a:t>phagocytosis</a:t>
            </a:r>
            <a:r>
              <a:rPr lang="en-US" sz="2200" dirty="0">
                <a:latin typeface="Times New Roman" pitchFamily="18" charset="0"/>
                <a:cs typeface="Times New Roman" pitchFamily="18" charset="0"/>
              </a:rPr>
              <a:t>.</a:t>
            </a:r>
          </a:p>
          <a:p>
            <a:pPr>
              <a:lnSpc>
                <a:spcPct val="150000"/>
              </a:lnSpc>
              <a:buFont typeface="Wingdings" pitchFamily="2" charset="2"/>
              <a:buChar char="Ø"/>
            </a:pPr>
            <a:endParaRPr lang="en-US" sz="2200" dirty="0">
              <a:latin typeface="Times New Roman" pitchFamily="18" charset="0"/>
              <a:cs typeface="Times New Roman" pitchFamily="18" charset="0"/>
            </a:endParaRPr>
          </a:p>
          <a:p>
            <a:pPr>
              <a:lnSpc>
                <a:spcPct val="150000"/>
              </a:lnSpc>
              <a:buFont typeface="Wingdings" pitchFamily="2" charset="2"/>
              <a:buChar char="Ø"/>
            </a:pPr>
            <a:r>
              <a:rPr lang="en-US" sz="2200" dirty="0">
                <a:latin typeface="Times New Roman" pitchFamily="18" charset="0"/>
                <a:cs typeface="Times New Roman" pitchFamily="18" charset="0"/>
              </a:rPr>
              <a:t>The particle is surrounded and a food vacuole forms into which digestive enzymes are poured and the digested remains are absorbed across the cell membrane.</a:t>
            </a:r>
          </a:p>
        </p:txBody>
      </p:sp>
      <p:pic>
        <p:nvPicPr>
          <p:cNvPr id="4"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522219" y="1186214"/>
            <a:ext cx="2935981" cy="529078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xmlns="" val="682653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61123">
                                            <p:txEl>
                                              <p:pRg st="0" end="0"/>
                                            </p:txEl>
                                          </p:spTgt>
                                        </p:tgtEl>
                                        <p:attrNameLst>
                                          <p:attrName>style.visibility</p:attrName>
                                        </p:attrNameLst>
                                      </p:cBhvr>
                                      <p:to>
                                        <p:strVal val="visible"/>
                                      </p:to>
                                    </p:set>
                                    <p:animEffect transition="in" filter="fade">
                                      <p:cBhvr>
                                        <p:cTn id="7" dur="1000"/>
                                        <p:tgtEl>
                                          <p:spTgt spid="261123">
                                            <p:txEl>
                                              <p:pRg st="0" end="0"/>
                                            </p:txEl>
                                          </p:spTgt>
                                        </p:tgtEl>
                                      </p:cBhvr>
                                    </p:animEffect>
                                    <p:anim calcmode="lin" valueType="num">
                                      <p:cBhvr>
                                        <p:cTn id="8" dur="1000" fill="hold"/>
                                        <p:tgtEl>
                                          <p:spTgt spid="26112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26112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61123">
                                            <p:txEl>
                                              <p:pRg st="2" end="2"/>
                                            </p:txEl>
                                          </p:spTgt>
                                        </p:tgtEl>
                                        <p:attrNameLst>
                                          <p:attrName>style.visibility</p:attrName>
                                        </p:attrNameLst>
                                      </p:cBhvr>
                                      <p:to>
                                        <p:strVal val="visible"/>
                                      </p:to>
                                    </p:set>
                                    <p:animEffect transition="in" filter="fade">
                                      <p:cBhvr>
                                        <p:cTn id="14" dur="1000"/>
                                        <p:tgtEl>
                                          <p:spTgt spid="261123">
                                            <p:txEl>
                                              <p:pRg st="2" end="2"/>
                                            </p:txEl>
                                          </p:spTgt>
                                        </p:tgtEl>
                                      </p:cBhvr>
                                    </p:animEffect>
                                    <p:anim calcmode="lin" valueType="num">
                                      <p:cBhvr>
                                        <p:cTn id="15" dur="1000" fill="hold"/>
                                        <p:tgtEl>
                                          <p:spTgt spid="26112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26112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fltVal val="0"/>
                                          </p:val>
                                        </p:tav>
                                        <p:tav tm="100000">
                                          <p:val>
                                            <p:strVal val="#ppt_w"/>
                                          </p:val>
                                        </p:tav>
                                      </p:tavLst>
                                    </p:anim>
                                    <p:anim calcmode="lin" valueType="num">
                                      <p:cBhvr>
                                        <p:cTn id="22" dur="1000" fill="hold"/>
                                        <p:tgtEl>
                                          <p:spTgt spid="4"/>
                                        </p:tgtEl>
                                        <p:attrNameLst>
                                          <p:attrName>ppt_h</p:attrName>
                                        </p:attrNameLst>
                                      </p:cBhvr>
                                      <p:tavLst>
                                        <p:tav tm="0">
                                          <p:val>
                                            <p:fltVal val="0"/>
                                          </p:val>
                                        </p:tav>
                                        <p:tav tm="100000">
                                          <p:val>
                                            <p:strVal val="#ppt_h"/>
                                          </p:val>
                                        </p:tav>
                                      </p:tavLst>
                                    </p:anim>
                                    <p:anim calcmode="lin" valueType="num">
                                      <p:cBhvr>
                                        <p:cTn id="23" dur="1000" fill="hold"/>
                                        <p:tgtEl>
                                          <p:spTgt spid="4"/>
                                        </p:tgtEl>
                                        <p:attrNameLst>
                                          <p:attrName>style.rotation</p:attrName>
                                        </p:attrNameLst>
                                      </p:cBhvr>
                                      <p:tavLst>
                                        <p:tav tm="0">
                                          <p:val>
                                            <p:fltVal val="90"/>
                                          </p:val>
                                        </p:tav>
                                        <p:tav tm="100000">
                                          <p:val>
                                            <p:fltVal val="0"/>
                                          </p:val>
                                        </p:tav>
                                      </p:tavLst>
                                    </p:anim>
                                    <p:animEffect transition="in" filter="fade">
                                      <p:cBhvr>
                                        <p:cTn id="2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bg>
      <p:bgPr>
        <a:blipFill>
          <a:blip r:embed="rId7"/>
          <a:stretch>
            <a:fillRect/>
          </a:stretch>
        </a:blipFill>
        <a:effectLst/>
      </p:bgPr>
    </p:bg>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unit2 final activity</a:t>
            </a:r>
            <a:endParaRPr lang="en-US"/>
          </a:p>
        </p:txBody>
      </p:sp>
      <p:sp>
        <p:nvSpPr>
          <p:cNvPr id="3" name="Slide Number Placeholder 2"/>
          <p:cNvSpPr>
            <a:spLocks noGrp="1"/>
          </p:cNvSpPr>
          <p:nvPr>
            <p:ph type="sldNum" sz="quarter" idx="12"/>
          </p:nvPr>
        </p:nvSpPr>
        <p:spPr/>
        <p:txBody>
          <a:bodyPr/>
          <a:lstStyle/>
          <a:p>
            <a:fld id="{8EA46D0E-BE45-4A08-B6CE-449433236979}" type="slidenum">
              <a:rPr lang="en-US" smtClean="0"/>
              <a:pPr/>
              <a:t>29</a:t>
            </a:fld>
            <a:endParaRPr lang="en-US" dirty="0"/>
          </a:p>
        </p:txBody>
      </p:sp>
      <p:pic>
        <p:nvPicPr>
          <p:cNvPr id="10" name="Picture 9"/>
          <p:cNvPicPr>
            <a:picLocks/>
          </p:cNvPicPr>
          <p:nvPr>
            <p:custDataLst>
              <p:tags r:id="rId2"/>
            </p:custDataLst>
          </p:nvPr>
        </p:nvPicPr>
        <p:blipFill>
          <a:blip r:embed="rId8">
            <a:extLst>
              <a:ext uri="{28A0092B-C50C-407E-A947-70E740481C1C}">
                <a14:useLocalDpi xmlns:a14="http://schemas.microsoft.com/office/drawing/2010/main" xmlns="" val="0"/>
              </a:ext>
            </a:extLst>
          </a:blip>
          <a:stretch>
            <a:fillRect/>
          </a:stretch>
        </p:blipFill>
        <p:spPr>
          <a:xfrm>
            <a:off x="660400" y="2362200"/>
            <a:ext cx="5740400" cy="3085088"/>
          </a:xfrm>
          <a:prstGeom prst="rect">
            <a:avLst/>
          </a:prstGeom>
        </p:spPr>
      </p:pic>
      <p:pic>
        <p:nvPicPr>
          <p:cNvPr id="11" name="Picture 10"/>
          <p:cNvPicPr>
            <a:picLocks/>
          </p:cNvPicPr>
          <p:nvPr>
            <p:custDataLst>
              <p:tags r:id="rId3"/>
            </p:custDataLst>
          </p:nvPr>
        </p:nvPicPr>
        <p:blipFill>
          <a:blip r:embed="rId9">
            <a:extLst>
              <a:ext uri="{28A0092B-C50C-407E-A947-70E740481C1C}">
                <a14:useLocalDpi xmlns:a14="http://schemas.microsoft.com/office/drawing/2010/main" xmlns="" val="0"/>
              </a:ext>
            </a:extLst>
          </a:blip>
          <a:stretch>
            <a:fillRect/>
          </a:stretch>
        </p:blipFill>
        <p:spPr>
          <a:xfrm>
            <a:off x="762000" y="5588000"/>
            <a:ext cx="2560320" cy="614477"/>
          </a:xfrm>
          <a:prstGeom prst="rect">
            <a:avLst/>
          </a:prstGeom>
          <a:noFill/>
          <a:ln w="25400" cap="flat" cmpd="sng" algn="ctr">
            <a:noFill/>
            <a:prstDash val="solid"/>
          </a:ln>
          <a:effectLst/>
          <a:extLst>
            <a:ext uri="{909E8E84-426E-40DD-AFC4-6F175D3DCCD1}">
              <a14:hiddenFill xmlns:a14="http://schemas.microsoft.com/office/drawing/2010/main" xmlns="">
                <a:solidFill>
                  <a:schemeClr val="lt1"/>
                </a:solidFill>
              </a14:hiddenFill>
            </a:ext>
            <a:ext uri="{91240B29-F687-4F45-9708-019B960494DF}">
              <a14:hiddenLine xmlns:a14="http://schemas.microsoft.com/office/drawing/2010/main" xmlns=""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pic>
        <p:nvPicPr>
          <p:cNvPr id="12" name="Picture 11"/>
          <p:cNvPicPr>
            <a:picLocks/>
          </p:cNvPicPr>
          <p:nvPr>
            <p:custDataLst>
              <p:tags r:id="rId4"/>
            </p:custDataLst>
          </p:nvPr>
        </p:nvPicPr>
        <p:blipFill>
          <a:blip r:embed="rId10">
            <a:extLst>
              <a:ext uri="{28A0092B-C50C-407E-A947-70E740481C1C}">
                <a14:useLocalDpi xmlns:a14="http://schemas.microsoft.com/office/drawing/2010/main" xmlns="" val="0"/>
              </a:ext>
            </a:extLst>
          </a:blip>
          <a:stretch>
            <a:fillRect/>
          </a:stretch>
        </p:blipFill>
        <p:spPr>
          <a:xfrm>
            <a:off x="3550920" y="5588000"/>
            <a:ext cx="2560320" cy="614477"/>
          </a:xfrm>
          <a:prstGeom prst="rect">
            <a:avLst/>
          </a:prstGeom>
          <a:noFill/>
          <a:ln w="25400" cap="flat" cmpd="sng" algn="ctr">
            <a:noFill/>
            <a:prstDash val="solid"/>
          </a:ln>
          <a:effectLst/>
          <a:extLst>
            <a:ext uri="{909E8E84-426E-40DD-AFC4-6F175D3DCCD1}">
              <a14:hiddenFill xmlns:a14="http://schemas.microsoft.com/office/drawing/2010/main" xmlns="">
                <a:solidFill>
                  <a:schemeClr val="lt1"/>
                </a:solidFill>
              </a14:hiddenFill>
            </a:ext>
            <a:ext uri="{91240B29-F687-4F45-9708-019B960494DF}">
              <a14:hiddenLine xmlns:a14="http://schemas.microsoft.com/office/drawing/2010/main" xmlns=""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spTree>
    <p:custDataLst>
      <p:tags r:id="rId1"/>
    </p:custDataLst>
    <p:extLst>
      <p:ext uri="{BB962C8B-B14F-4D97-AF65-F5344CB8AC3E}">
        <p14:creationId xmlns:p14="http://schemas.microsoft.com/office/powerpoint/2010/main" xmlns="" val="34409602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EA46D0E-BE45-4A08-B6CE-449433236979}" type="slidenum">
              <a:rPr lang="en-US" smtClean="0"/>
              <a:pPr/>
              <a:t>3</a:t>
            </a:fld>
            <a:endParaRPr lang="en-US" dirty="0"/>
          </a:p>
        </p:txBody>
      </p:sp>
      <p:graphicFrame>
        <p:nvGraphicFramePr>
          <p:cNvPr id="5" name="Content Placeholder 4"/>
          <p:cNvGraphicFramePr>
            <a:graphicFrameLocks noGrp="1"/>
          </p:cNvGraphicFramePr>
          <p:nvPr>
            <p:ph idx="1"/>
            <p:custDataLst>
              <p:tags r:id="rId2"/>
            </p:custDataLst>
            <p:extLst>
              <p:ext uri="{D42A27DB-BD31-4B8C-83A1-F6EECF244321}">
                <p14:modId xmlns:p14="http://schemas.microsoft.com/office/powerpoint/2010/main" xmlns="" val="711478532"/>
              </p:ext>
            </p:extLst>
          </p:nvPr>
        </p:nvGraphicFramePr>
        <p:xfrm>
          <a:off x="228600" y="152400"/>
          <a:ext cx="6858000" cy="486358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Rectangle 1"/>
          <p:cNvSpPr/>
          <p:nvPr/>
        </p:nvSpPr>
        <p:spPr>
          <a:xfrm>
            <a:off x="2819400" y="272533"/>
            <a:ext cx="2650085" cy="461665"/>
          </a:xfrm>
          <a:prstGeom prst="rect">
            <a:avLst/>
          </a:prstGeom>
        </p:spPr>
        <p:txBody>
          <a:bodyPr wrap="none">
            <a:spAutoFit/>
          </a:bodyPr>
          <a:lstStyle/>
          <a:p>
            <a:pPr algn="ctr"/>
            <a:r>
              <a:rPr lang="en-US" sz="2400" b="1" cap="all" dirty="0">
                <a:ln w="0"/>
                <a:solidFill>
                  <a:srgbClr val="7030A0"/>
                </a:solidFill>
                <a:effectLst>
                  <a:reflection blurRad="12700" stA="50000" endPos="50000" dist="5000" dir="5400000" sy="-100000" rotWithShape="0"/>
                </a:effectLst>
                <a:latin typeface="Times New Roman" pitchFamily="18" charset="0"/>
                <a:cs typeface="Times New Roman" pitchFamily="18" charset="0"/>
              </a:rPr>
              <a:t>Introduction</a:t>
            </a:r>
          </a:p>
        </p:txBody>
      </p:sp>
    </p:spTree>
    <p:custDataLst>
      <p:tags r:id="rId1"/>
    </p:custDataLst>
    <p:extLst>
      <p:ext uri="{BB962C8B-B14F-4D97-AF65-F5344CB8AC3E}">
        <p14:creationId xmlns:p14="http://schemas.microsoft.com/office/powerpoint/2010/main" xmlns="" val="2210517769"/>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cap="all" dirty="0">
                <a:ln w="0"/>
                <a:solidFill>
                  <a:srgbClr val="7030A0"/>
                </a:solidFill>
                <a:effectLst>
                  <a:reflection blurRad="12700" stA="50000" endPos="50000" dist="5000" dir="5400000" sy="-100000" rotWithShape="0"/>
                </a:effectLst>
                <a:latin typeface="Times New Roman" pitchFamily="18" charset="0"/>
                <a:cs typeface="Times New Roman" pitchFamily="18" charset="0"/>
              </a:rPr>
              <a:t>References</a:t>
            </a:r>
            <a:r>
              <a:rPr lang="en-US" sz="2400" b="1" cap="all" dirty="0">
                <a:ln w="0"/>
                <a:solidFill>
                  <a:srgbClr val="FF00FF"/>
                </a:solidFill>
                <a:effectLst>
                  <a:reflection blurRad="12700" stA="50000" endPos="50000" dist="5000" dir="5400000" sy="-100000" rotWithShape="0"/>
                </a:effectLst>
                <a:latin typeface="Times New Roman" pitchFamily="18" charset="0"/>
                <a:cs typeface="Times New Roman" pitchFamily="18" charset="0"/>
              </a:rPr>
              <a:t/>
            </a:r>
            <a:br>
              <a:rPr lang="en-US" sz="2400" b="1" cap="all" dirty="0">
                <a:ln w="0"/>
                <a:solidFill>
                  <a:srgbClr val="FF00FF"/>
                </a:solidFill>
                <a:effectLst>
                  <a:reflection blurRad="12700" stA="50000" endPos="50000" dist="5000" dir="5400000" sy="-100000" rotWithShape="0"/>
                </a:effectLst>
                <a:latin typeface="Times New Roman" pitchFamily="18" charset="0"/>
                <a:cs typeface="Times New Roman" pitchFamily="18" charset="0"/>
              </a:rPr>
            </a:br>
            <a:endParaRPr lang="en-US" sz="2400" dirty="0">
              <a:solidFill>
                <a:srgbClr val="FF00FF"/>
              </a:solidFill>
            </a:endParaRPr>
          </a:p>
        </p:txBody>
      </p:sp>
      <p:sp>
        <p:nvSpPr>
          <p:cNvPr id="3" name="Content Placeholder 2"/>
          <p:cNvSpPr>
            <a:spLocks noGrp="1"/>
          </p:cNvSpPr>
          <p:nvPr>
            <p:ph idx="1"/>
          </p:nvPr>
        </p:nvSpPr>
        <p:spPr/>
        <p:txBody>
          <a:bodyPr/>
          <a:lstStyle/>
          <a:p>
            <a:pPr marL="0" indent="0">
              <a:buNone/>
            </a:pPr>
            <a:r>
              <a:rPr lang="en-US" dirty="0"/>
              <a:t> </a:t>
            </a:r>
            <a:endParaRPr lang="en-US" dirty="0" smtClean="0"/>
          </a:p>
          <a:p>
            <a:pPr marL="0" indent="0">
              <a:buNone/>
            </a:pPr>
            <a:endParaRPr lang="en-US" dirty="0" smtClean="0"/>
          </a:p>
          <a:p>
            <a:pPr marL="0" indent="0">
              <a:buNone/>
            </a:pPr>
            <a:endParaRPr lang="en-US" dirty="0"/>
          </a:p>
        </p:txBody>
      </p:sp>
      <p:sp>
        <p:nvSpPr>
          <p:cNvPr id="4" name="Slide Number Placeholder 3"/>
          <p:cNvSpPr>
            <a:spLocks noGrp="1"/>
          </p:cNvSpPr>
          <p:nvPr>
            <p:ph type="sldNum" sz="quarter" idx="12"/>
          </p:nvPr>
        </p:nvSpPr>
        <p:spPr/>
        <p:txBody>
          <a:bodyPr/>
          <a:lstStyle/>
          <a:p>
            <a:fld id="{8EA46D0E-BE45-4A08-B6CE-449433236979}" type="slidenum">
              <a:rPr lang="en-US" smtClean="0"/>
              <a:pPr/>
              <a:t>30</a:t>
            </a:fld>
            <a:endParaRPr lang="en-US" dirty="0"/>
          </a:p>
        </p:txBody>
      </p:sp>
      <p:sp>
        <p:nvSpPr>
          <p:cNvPr id="12" name="Rectangle 11"/>
          <p:cNvSpPr/>
          <p:nvPr/>
        </p:nvSpPr>
        <p:spPr>
          <a:xfrm>
            <a:off x="381000" y="990600"/>
            <a:ext cx="7543800" cy="6390980"/>
          </a:xfrm>
          <a:prstGeom prst="rect">
            <a:avLst/>
          </a:prstGeom>
        </p:spPr>
        <p:txBody>
          <a:bodyPr wrap="square">
            <a:spAutoFit/>
          </a:bodyPr>
          <a:lstStyle/>
          <a:p>
            <a:pPr marL="457200"/>
            <a:r>
              <a:rPr lang="en-US" sz="2200" u="sng" dirty="0">
                <a:latin typeface="Times New Roman" pitchFamily="18" charset="0"/>
                <a:cs typeface="Times New Roman" pitchFamily="18" charset="0"/>
              </a:rPr>
              <a:t>Essential </a:t>
            </a:r>
            <a:r>
              <a:rPr lang="en-US" sz="2200" u="sng" dirty="0" smtClean="0">
                <a:latin typeface="Times New Roman" pitchFamily="18" charset="0"/>
                <a:cs typeface="Times New Roman" pitchFamily="18" charset="0"/>
              </a:rPr>
              <a:t>books</a:t>
            </a:r>
            <a:r>
              <a:rPr lang="en-US" sz="2200" dirty="0" smtClean="0">
                <a:latin typeface="Times New Roman" pitchFamily="18" charset="0"/>
                <a:cs typeface="Times New Roman" pitchFamily="18" charset="0"/>
              </a:rPr>
              <a:t>:</a:t>
            </a:r>
          </a:p>
          <a:p>
            <a:pPr marL="457200"/>
            <a:r>
              <a:rPr lang="en-US" sz="2200" dirty="0" smtClean="0">
                <a:latin typeface="Times New Roman" pitchFamily="18" charset="0"/>
                <a:cs typeface="Times New Roman" pitchFamily="18" charset="0"/>
              </a:rPr>
              <a:t>1-</a:t>
            </a:r>
            <a:r>
              <a:rPr lang="en-AU" sz="2200" dirty="0" smtClean="0">
                <a:latin typeface="Times New Roman" pitchFamily="18" charset="0"/>
                <a:cs typeface="Times New Roman" pitchFamily="18" charset="0"/>
              </a:rPr>
              <a:t>Foundations </a:t>
            </a:r>
            <a:r>
              <a:rPr lang="en-AU" sz="2200" dirty="0">
                <a:latin typeface="Times New Roman" pitchFamily="18" charset="0"/>
                <a:cs typeface="Times New Roman" pitchFamily="18" charset="0"/>
              </a:rPr>
              <a:t>of parasitology (2006</a:t>
            </a:r>
            <a:r>
              <a:rPr lang="en-AU" sz="2200" dirty="0" smtClean="0">
                <a:latin typeface="Times New Roman" pitchFamily="18" charset="0"/>
                <a:cs typeface="Times New Roman" pitchFamily="18" charset="0"/>
              </a:rPr>
              <a:t>),By </a:t>
            </a:r>
            <a:r>
              <a:rPr lang="en-AU" sz="2200" dirty="0">
                <a:latin typeface="Times New Roman" pitchFamily="18" charset="0"/>
                <a:cs typeface="Times New Roman" pitchFamily="18" charset="0"/>
              </a:rPr>
              <a:t>Larry S. Roberts and John </a:t>
            </a:r>
            <a:r>
              <a:rPr lang="en-AU" sz="2200" dirty="0" err="1">
                <a:latin typeface="Times New Roman" pitchFamily="18" charset="0"/>
                <a:cs typeface="Times New Roman" pitchFamily="18" charset="0"/>
              </a:rPr>
              <a:t>Janovy</a:t>
            </a:r>
            <a:r>
              <a:rPr lang="en-AU" sz="2200" dirty="0">
                <a:latin typeface="Times New Roman" pitchFamily="18" charset="0"/>
                <a:cs typeface="Times New Roman" pitchFamily="18" charset="0"/>
              </a:rPr>
              <a:t>, Jr. 6 </a:t>
            </a:r>
            <a:r>
              <a:rPr lang="en-AU" sz="2200" baseline="30000" dirty="0" err="1">
                <a:latin typeface="Times New Roman" pitchFamily="18" charset="0"/>
                <a:cs typeface="Times New Roman" pitchFamily="18" charset="0"/>
              </a:rPr>
              <a:t>th</a:t>
            </a:r>
            <a:r>
              <a:rPr lang="en-AU" sz="2200" baseline="30000" dirty="0">
                <a:latin typeface="Times New Roman" pitchFamily="18" charset="0"/>
                <a:cs typeface="Times New Roman" pitchFamily="18" charset="0"/>
              </a:rPr>
              <a:t> </a:t>
            </a:r>
            <a:r>
              <a:rPr lang="en-AU" sz="2200" dirty="0">
                <a:latin typeface="Times New Roman" pitchFamily="18" charset="0"/>
                <a:cs typeface="Times New Roman" pitchFamily="18" charset="0"/>
              </a:rPr>
              <a:t> edition, </a:t>
            </a:r>
            <a:r>
              <a:rPr lang="en-AU" sz="2200" dirty="0" smtClean="0">
                <a:latin typeface="Times New Roman" pitchFamily="18" charset="0"/>
                <a:cs typeface="Times New Roman" pitchFamily="18" charset="0"/>
              </a:rPr>
              <a:t>Academic </a:t>
            </a:r>
            <a:r>
              <a:rPr lang="en-AU" sz="2200" dirty="0">
                <a:latin typeface="Times New Roman" pitchFamily="18" charset="0"/>
                <a:cs typeface="Times New Roman" pitchFamily="18" charset="0"/>
              </a:rPr>
              <a:t>Internet Pub Inc., USA</a:t>
            </a:r>
            <a:r>
              <a:rPr lang="en-AU" sz="2200" dirty="0" smtClean="0">
                <a:latin typeface="Times New Roman" pitchFamily="18" charset="0"/>
                <a:cs typeface="Times New Roman" pitchFamily="18" charset="0"/>
              </a:rPr>
              <a:t>.     </a:t>
            </a:r>
          </a:p>
          <a:p>
            <a:pPr marL="457200"/>
            <a:r>
              <a:rPr lang="en-AU" sz="2200" dirty="0" smtClean="0">
                <a:latin typeface="Times New Roman" pitchFamily="18" charset="0"/>
                <a:cs typeface="Times New Roman" pitchFamily="18" charset="0"/>
              </a:rPr>
              <a:t> </a:t>
            </a:r>
            <a:r>
              <a:rPr lang="en-AU" sz="2200" u="sng" dirty="0" smtClean="0">
                <a:latin typeface="Times New Roman" pitchFamily="18" charset="0"/>
                <a:cs typeface="Times New Roman" pitchFamily="18" charset="0"/>
              </a:rPr>
              <a:t>Recommended books</a:t>
            </a:r>
            <a:r>
              <a:rPr lang="en-AU" sz="2200" dirty="0" smtClean="0">
                <a:latin typeface="Times New Roman" pitchFamily="18" charset="0"/>
                <a:cs typeface="Times New Roman" pitchFamily="18" charset="0"/>
              </a:rPr>
              <a:t>:</a:t>
            </a:r>
            <a:endParaRPr lang="en-US" sz="2200" dirty="0">
              <a:latin typeface="Times New Roman" pitchFamily="18" charset="0"/>
              <a:cs typeface="Times New Roman" pitchFamily="18" charset="0"/>
            </a:endParaRPr>
          </a:p>
          <a:p>
            <a:pPr marL="457200"/>
            <a:r>
              <a:rPr lang="en-US" sz="2200" dirty="0" smtClean="0">
                <a:latin typeface="Times New Roman" pitchFamily="18" charset="0"/>
                <a:cs typeface="Times New Roman" pitchFamily="18" charset="0"/>
              </a:rPr>
              <a:t>Human </a:t>
            </a:r>
            <a:r>
              <a:rPr lang="en-US" sz="2200" dirty="0">
                <a:latin typeface="Times New Roman" pitchFamily="18" charset="0"/>
                <a:cs typeface="Times New Roman" pitchFamily="18" charset="0"/>
              </a:rPr>
              <a:t>Parasitology( 2005</a:t>
            </a:r>
            <a:r>
              <a:rPr lang="en-US" sz="2200" dirty="0" smtClean="0">
                <a:latin typeface="Times New Roman" pitchFamily="18" charset="0"/>
                <a:cs typeface="Times New Roman" pitchFamily="18" charset="0"/>
              </a:rPr>
              <a:t>), </a:t>
            </a:r>
            <a:r>
              <a:rPr lang="en-US" sz="2200" dirty="0">
                <a:latin typeface="Times New Roman" pitchFamily="18" charset="0"/>
                <a:cs typeface="Times New Roman" pitchFamily="18" charset="0"/>
              </a:rPr>
              <a:t>By </a:t>
            </a:r>
            <a:r>
              <a:rPr lang="en-US" sz="2200" u="sng" dirty="0">
                <a:latin typeface="Times New Roman" pitchFamily="18" charset="0"/>
                <a:cs typeface="Times New Roman" pitchFamily="18" charset="0"/>
                <a:hlinkClick r:id="rId3"/>
              </a:rPr>
              <a:t>Burton J. </a:t>
            </a:r>
            <a:r>
              <a:rPr lang="en-US" sz="2200" u="sng" dirty="0" err="1">
                <a:latin typeface="Times New Roman" pitchFamily="18" charset="0"/>
                <a:cs typeface="Times New Roman" pitchFamily="18" charset="0"/>
                <a:hlinkClick r:id="rId3"/>
              </a:rPr>
              <a:t>Bogitsh</a:t>
            </a:r>
            <a:r>
              <a:rPr lang="en-US" sz="2200" dirty="0">
                <a:latin typeface="Times New Roman" pitchFamily="18" charset="0"/>
                <a:cs typeface="Times New Roman" pitchFamily="18" charset="0"/>
              </a:rPr>
              <a:t>; </a:t>
            </a:r>
            <a:r>
              <a:rPr lang="en-US" sz="2200" u="sng" dirty="0">
                <a:latin typeface="Times New Roman" pitchFamily="18" charset="0"/>
                <a:cs typeface="Times New Roman" pitchFamily="18" charset="0"/>
                <a:hlinkClick r:id="rId4"/>
              </a:rPr>
              <a:t>Clint E. </a:t>
            </a:r>
            <a:r>
              <a:rPr lang="en-US" sz="2200" u="sng" dirty="0" smtClean="0">
                <a:latin typeface="Times New Roman" pitchFamily="18" charset="0"/>
                <a:cs typeface="Times New Roman" pitchFamily="18" charset="0"/>
                <a:hlinkClick r:id="rId4"/>
              </a:rPr>
              <a:t>Carter</a:t>
            </a:r>
            <a:r>
              <a:rPr lang="en-US" sz="2200" dirty="0" smtClean="0">
                <a:latin typeface="Times New Roman" pitchFamily="18" charset="0"/>
                <a:cs typeface="Times New Roman" pitchFamily="18" charset="0"/>
              </a:rPr>
              <a:t> and  Thomas N.Oeltmann;3</a:t>
            </a:r>
            <a:r>
              <a:rPr lang="en-US" sz="2200" baseline="30000" dirty="0" smtClean="0">
                <a:latin typeface="Times New Roman" pitchFamily="18" charset="0"/>
                <a:cs typeface="Times New Roman" pitchFamily="18" charset="0"/>
              </a:rPr>
              <a:t>ed</a:t>
            </a:r>
            <a:r>
              <a:rPr lang="en-US" sz="2200" dirty="0" smtClean="0">
                <a:latin typeface="Times New Roman" pitchFamily="18" charset="0"/>
                <a:cs typeface="Times New Roman" pitchFamily="18" charset="0"/>
              </a:rPr>
              <a:t> edition, Elsevier   Academic Press, USA.</a:t>
            </a:r>
          </a:p>
          <a:p>
            <a:pPr fontAlgn="t"/>
            <a:r>
              <a:rPr lang="en-US" sz="2200" dirty="0" smtClean="0">
                <a:latin typeface="Times New Roman" pitchFamily="18" charset="0"/>
                <a:cs typeface="Times New Roman" pitchFamily="18" charset="0"/>
              </a:rPr>
              <a:t>  </a:t>
            </a:r>
            <a:endParaRPr lang="en-US" sz="2200" dirty="0">
              <a:latin typeface="Times New Roman" pitchFamily="18" charset="0"/>
              <a:cs typeface="Times New Roman" pitchFamily="18" charset="0"/>
            </a:endParaRPr>
          </a:p>
          <a:p>
            <a:pPr fontAlgn="t"/>
            <a:r>
              <a:rPr lang="en-AU" sz="2200" dirty="0" smtClean="0">
                <a:latin typeface="Times New Roman" pitchFamily="18" charset="0"/>
                <a:cs typeface="Times New Roman" pitchFamily="18" charset="0"/>
              </a:rPr>
              <a:t>       </a:t>
            </a:r>
            <a:r>
              <a:rPr lang="en-AU" sz="2200" u="sng" dirty="0" smtClean="0">
                <a:latin typeface="Times New Roman" pitchFamily="18" charset="0"/>
                <a:cs typeface="Times New Roman" pitchFamily="18" charset="0"/>
              </a:rPr>
              <a:t>Internet</a:t>
            </a:r>
            <a:r>
              <a:rPr lang="en-AU" sz="2200" u="sng" dirty="0">
                <a:latin typeface="Times New Roman" pitchFamily="18" charset="0"/>
                <a:cs typeface="Times New Roman" pitchFamily="18" charset="0"/>
              </a:rPr>
              <a:t>: Parasitology web sites</a:t>
            </a:r>
            <a:r>
              <a:rPr lang="en-AU" sz="2200" dirty="0">
                <a:latin typeface="Times New Roman" pitchFamily="18" charset="0"/>
                <a:cs typeface="Times New Roman" pitchFamily="18" charset="0"/>
              </a:rPr>
              <a:t>:</a:t>
            </a:r>
            <a:endParaRPr lang="en-US" sz="2200" dirty="0">
              <a:latin typeface="Times New Roman" pitchFamily="18" charset="0"/>
              <a:cs typeface="Times New Roman" pitchFamily="18" charset="0"/>
            </a:endParaRPr>
          </a:p>
          <a:p>
            <a:pPr fontAlgn="t"/>
            <a:r>
              <a:rPr lang="en-US" sz="2200" u="sng" dirty="0" smtClean="0">
                <a:latin typeface="Times New Roman" pitchFamily="18" charset="0"/>
                <a:cs typeface="Times New Roman" pitchFamily="18" charset="0"/>
                <a:hlinkClick r:id="rId5"/>
              </a:rPr>
              <a:t>http</a:t>
            </a:r>
            <a:r>
              <a:rPr lang="en-US" sz="2200" u="sng" dirty="0">
                <a:latin typeface="Times New Roman" pitchFamily="18" charset="0"/>
                <a:cs typeface="Times New Roman" pitchFamily="18" charset="0"/>
                <a:hlinkClick r:id="rId5"/>
              </a:rPr>
              <a:t>://www.dpd.cdc.gov/dpdx/</a:t>
            </a:r>
            <a:r>
              <a:rPr lang="en-US" sz="2200" dirty="0">
                <a:latin typeface="Times New Roman" pitchFamily="18" charset="0"/>
                <a:cs typeface="Times New Roman" pitchFamily="18" charset="0"/>
              </a:rPr>
              <a:t> </a:t>
            </a:r>
            <a:br>
              <a:rPr lang="en-US" sz="2200" dirty="0">
                <a:latin typeface="Times New Roman" pitchFamily="18" charset="0"/>
                <a:cs typeface="Times New Roman" pitchFamily="18" charset="0"/>
              </a:rPr>
            </a:br>
            <a:r>
              <a:rPr lang="en-US" sz="2200" dirty="0">
                <a:latin typeface="Times New Roman" pitchFamily="18" charset="0"/>
                <a:cs typeface="Times New Roman" pitchFamily="18" charset="0"/>
              </a:rPr>
              <a:t>Web site of the Centers for Disease Control and Prevention in Atlanta, Georgia</a:t>
            </a:r>
          </a:p>
          <a:p>
            <a:pPr fontAlgn="t"/>
            <a:r>
              <a:rPr lang="en-US" sz="2200" u="sng" dirty="0">
                <a:latin typeface="Times New Roman" pitchFamily="18" charset="0"/>
                <a:cs typeface="Times New Roman" pitchFamily="18" charset="0"/>
                <a:hlinkClick r:id="rId6"/>
              </a:rPr>
              <a:t>http://www.ksu.edu/parasitology/</a:t>
            </a:r>
            <a:r>
              <a:rPr lang="en-US" sz="2200" dirty="0">
                <a:latin typeface="Times New Roman" pitchFamily="18" charset="0"/>
                <a:cs typeface="Times New Roman" pitchFamily="18" charset="0"/>
              </a:rPr>
              <a:t> </a:t>
            </a:r>
          </a:p>
          <a:p>
            <a:pPr fontAlgn="t"/>
            <a:r>
              <a:rPr lang="en-AU" sz="2200" u="sng" dirty="0">
                <a:latin typeface="Times New Roman" pitchFamily="18" charset="0"/>
                <a:cs typeface="Times New Roman" pitchFamily="18" charset="0"/>
                <a:hlinkClick r:id="rId7"/>
              </a:rPr>
              <a:t>http://www.epu-eg.com</a:t>
            </a:r>
            <a:r>
              <a:rPr lang="en-AU" sz="2200" dirty="0">
                <a:latin typeface="Times New Roman" pitchFamily="18" charset="0"/>
                <a:cs typeface="Times New Roman" pitchFamily="18" charset="0"/>
              </a:rPr>
              <a:t> </a:t>
            </a:r>
            <a:endParaRPr lang="en-US" sz="2200" dirty="0">
              <a:latin typeface="Times New Roman" pitchFamily="18" charset="0"/>
              <a:cs typeface="Times New Roman" pitchFamily="18" charset="0"/>
            </a:endParaRPr>
          </a:p>
          <a:p>
            <a:pPr fontAlgn="t"/>
            <a:r>
              <a:rPr lang="en-US" sz="2200" u="sng" dirty="0">
                <a:latin typeface="Times New Roman" pitchFamily="18" charset="0"/>
                <a:cs typeface="Times New Roman" pitchFamily="18" charset="0"/>
                <a:hlinkClick r:id="rId8"/>
              </a:rPr>
              <a:t>http://www.parasitesonline.net</a:t>
            </a:r>
            <a:r>
              <a:rPr lang="en-US" sz="2200" dirty="0">
                <a:latin typeface="Times New Roman" pitchFamily="18" charset="0"/>
                <a:cs typeface="Times New Roman" pitchFamily="18" charset="0"/>
              </a:rPr>
              <a:t/>
            </a:r>
            <a:br>
              <a:rPr lang="en-US" sz="2200" dirty="0">
                <a:latin typeface="Times New Roman" pitchFamily="18" charset="0"/>
                <a:cs typeface="Times New Roman" pitchFamily="18" charset="0"/>
              </a:rPr>
            </a:br>
            <a:endParaRPr lang="en-US" sz="2200" dirty="0">
              <a:latin typeface="Times New Roman" pitchFamily="18" charset="0"/>
              <a:cs typeface="Times New Roman" pitchFamily="18" charset="0"/>
            </a:endParaRPr>
          </a:p>
          <a:p>
            <a:pPr marL="342900" lvl="0" indent="-342900">
              <a:lnSpc>
                <a:spcPct val="115000"/>
              </a:lnSpc>
              <a:spcBef>
                <a:spcPts val="1200"/>
              </a:spcBef>
              <a:spcAft>
                <a:spcPts val="600"/>
              </a:spcAft>
              <a:buFont typeface="Symbol"/>
              <a:buChar char=""/>
            </a:pPr>
            <a:endParaRPr lang="en-US" sz="2200" dirty="0">
              <a:latin typeface="Times New Roman"/>
              <a:ea typeface="Times New Roman"/>
            </a:endParaRPr>
          </a:p>
        </p:txBody>
      </p:sp>
    </p:spTree>
    <p:custDataLst>
      <p:tags r:id="rId1"/>
    </p:custDataLst>
    <p:extLst>
      <p:ext uri="{BB962C8B-B14F-4D97-AF65-F5344CB8AC3E}">
        <p14:creationId xmlns:p14="http://schemas.microsoft.com/office/powerpoint/2010/main" xmlns="" val="353111011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bg>
      <p:bgPr>
        <a:blipFill>
          <a:blip r:embed="rId6"/>
          <a:stretch>
            <a:fillRect/>
          </a:stretch>
        </a:blipFill>
        <a:effectLst/>
      </p:bgPr>
    </p:bg>
    <p:spTree>
      <p:nvGrpSpPr>
        <p:cNvPr id="1" name=""/>
        <p:cNvGrpSpPr/>
        <p:nvPr/>
      </p:nvGrpSpPr>
      <p:grpSpPr>
        <a:xfrm>
          <a:off x="0" y="0"/>
          <a:ext cx="0" cy="0"/>
          <a:chOff x="0" y="0"/>
          <a:chExt cx="0" cy="0"/>
        </a:xfrm>
      </p:grpSpPr>
      <p:sp>
        <p:nvSpPr>
          <p:cNvPr id="2" name="Title 1" hidden="1"/>
          <p:cNvSpPr>
            <a:spLocks noGrp="1"/>
          </p:cNvSpPr>
          <p:nvPr>
            <p:ph type="title"/>
          </p:nvPr>
        </p:nvSpPr>
        <p:spPr/>
        <p:txBody>
          <a:bodyPr/>
          <a:lstStyle/>
          <a:p>
            <a:r>
              <a:rPr lang="en-US" smtClean="0"/>
              <a:t>unit2 quiz</a:t>
            </a:r>
            <a:endParaRPr lang="en-US"/>
          </a:p>
        </p:txBody>
      </p:sp>
      <p:sp>
        <p:nvSpPr>
          <p:cNvPr id="3" name="Slide Number Placeholder 2"/>
          <p:cNvSpPr>
            <a:spLocks noGrp="1"/>
          </p:cNvSpPr>
          <p:nvPr>
            <p:ph type="sldNum" sz="quarter" idx="12"/>
          </p:nvPr>
        </p:nvSpPr>
        <p:spPr/>
        <p:txBody>
          <a:bodyPr/>
          <a:lstStyle/>
          <a:p>
            <a:fld id="{8EA46D0E-BE45-4A08-B6CE-449433236979}" type="slidenum">
              <a:rPr lang="en-US" smtClean="0"/>
              <a:pPr/>
              <a:t>31</a:t>
            </a:fld>
            <a:endParaRPr lang="en-US" dirty="0"/>
          </a:p>
        </p:txBody>
      </p:sp>
      <p:pic>
        <p:nvPicPr>
          <p:cNvPr id="19" name="Picture 18"/>
          <p:cNvPicPr>
            <a:picLocks/>
          </p:cNvPicPr>
          <p:nvPr>
            <p:custDataLst>
              <p:tags r:id="rId2"/>
            </p:custDataLst>
          </p:nvPr>
        </p:nvPicPr>
        <p:blipFill>
          <a:blip r:embed="rId7">
            <a:extLst>
              <a:ext uri="{28A0092B-C50C-407E-A947-70E740481C1C}">
                <a14:useLocalDpi xmlns:a14="http://schemas.microsoft.com/office/drawing/2010/main" xmlns="" val="0"/>
              </a:ext>
            </a:extLst>
          </a:blip>
          <a:stretch>
            <a:fillRect/>
          </a:stretch>
        </p:blipFill>
        <p:spPr>
          <a:xfrm>
            <a:off x="660400" y="2362200"/>
            <a:ext cx="5740400" cy="3085088"/>
          </a:xfrm>
          <a:prstGeom prst="rect">
            <a:avLst/>
          </a:prstGeom>
        </p:spPr>
      </p:pic>
      <p:pic>
        <p:nvPicPr>
          <p:cNvPr id="20" name="Picture 19"/>
          <p:cNvPicPr>
            <a:picLocks/>
          </p:cNvPicPr>
          <p:nvPr>
            <p:custDataLst>
              <p:tags r:id="rId3"/>
            </p:custDataLst>
          </p:nvPr>
        </p:nvPicPr>
        <p:blipFill>
          <a:blip r:embed="rId8">
            <a:extLst>
              <a:ext uri="{28A0092B-C50C-407E-A947-70E740481C1C}">
                <a14:useLocalDpi xmlns:a14="http://schemas.microsoft.com/office/drawing/2010/main" xmlns="" val="0"/>
              </a:ext>
            </a:extLst>
          </a:blip>
          <a:stretch>
            <a:fillRect/>
          </a:stretch>
        </p:blipFill>
        <p:spPr>
          <a:xfrm>
            <a:off x="762000" y="5588000"/>
            <a:ext cx="2560320" cy="614477"/>
          </a:xfrm>
          <a:prstGeom prst="rect">
            <a:avLst/>
          </a:prstGeom>
          <a:noFill/>
          <a:ln w="25400" cap="flat" cmpd="sng" algn="ctr">
            <a:noFill/>
            <a:prstDash val="solid"/>
          </a:ln>
          <a:effectLst/>
          <a:extLst>
            <a:ext uri="{909E8E84-426E-40DD-AFC4-6F175D3DCCD1}">
              <a14:hiddenFill xmlns:a14="http://schemas.microsoft.com/office/drawing/2010/main" xmlns="">
                <a:solidFill>
                  <a:schemeClr val="lt1"/>
                </a:solidFill>
              </a14:hiddenFill>
            </a:ext>
            <a:ext uri="{91240B29-F687-4F45-9708-019B960494DF}">
              <a14:hiddenLine xmlns:a14="http://schemas.microsoft.com/office/drawing/2010/main" xmlns=""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pic>
        <p:nvPicPr>
          <p:cNvPr id="21" name="Picture 20"/>
          <p:cNvPicPr>
            <a:picLocks/>
          </p:cNvPicPr>
          <p:nvPr>
            <p:custDataLst>
              <p:tags r:id="rId4"/>
            </p:custDataLst>
          </p:nvPr>
        </p:nvPicPr>
        <p:blipFill>
          <a:blip r:embed="rId9">
            <a:extLst>
              <a:ext uri="{28A0092B-C50C-407E-A947-70E740481C1C}">
                <a14:useLocalDpi xmlns:a14="http://schemas.microsoft.com/office/drawing/2010/main" xmlns="" val="0"/>
              </a:ext>
            </a:extLst>
          </a:blip>
          <a:stretch>
            <a:fillRect/>
          </a:stretch>
        </p:blipFill>
        <p:spPr>
          <a:xfrm>
            <a:off x="3550920" y="5588000"/>
            <a:ext cx="2560320" cy="614477"/>
          </a:xfrm>
          <a:prstGeom prst="rect">
            <a:avLst/>
          </a:prstGeom>
          <a:noFill/>
          <a:ln w="25400" cap="flat" cmpd="sng" algn="ctr">
            <a:noFill/>
            <a:prstDash val="solid"/>
          </a:ln>
          <a:effectLst/>
          <a:extLst>
            <a:ext uri="{909E8E84-426E-40DD-AFC4-6F175D3DCCD1}">
              <a14:hiddenFill xmlns:a14="http://schemas.microsoft.com/office/drawing/2010/main" xmlns="">
                <a:solidFill>
                  <a:schemeClr val="lt1"/>
                </a:solidFill>
              </a14:hiddenFill>
            </a:ext>
            <a:ext uri="{91240B29-F687-4F45-9708-019B960494DF}">
              <a14:hiddenLine xmlns:a14="http://schemas.microsoft.com/office/drawing/2010/main" xmlns="" w="25400" cap="flat" cmpd="sng" algn="ctr">
                <a:solidFill>
                  <a:schemeClr val="accent1"/>
                </a:solidFill>
                <a:prstDash val="solid"/>
              </a14:hiddenLine>
            </a:ext>
          </a:extLst>
        </p:spPr>
        <p:style>
          <a:lnRef idx="2">
            <a:schemeClr val="accent1"/>
          </a:lnRef>
          <a:fillRef idx="1">
            <a:schemeClr val="lt1"/>
          </a:fillRef>
          <a:effectRef idx="0">
            <a:schemeClr val="accent1"/>
          </a:effectRef>
          <a:fontRef idx="minor">
            <a:schemeClr val="dk1"/>
          </a:fontRef>
        </p:style>
      </p:pic>
    </p:spTree>
    <p:custDataLst>
      <p:tags r:id="rId1"/>
    </p:custDataLst>
    <p:extLst>
      <p:ext uri="{BB962C8B-B14F-4D97-AF65-F5344CB8AC3E}">
        <p14:creationId xmlns:p14="http://schemas.microsoft.com/office/powerpoint/2010/main" xmlns="" val="20670661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 </a:t>
            </a:r>
            <a:endParaRPr lang="en-US" dirty="0"/>
          </a:p>
        </p:txBody>
      </p:sp>
      <p:sp>
        <p:nvSpPr>
          <p:cNvPr id="3" name="Slide Number Placeholder 2"/>
          <p:cNvSpPr>
            <a:spLocks noGrp="1"/>
          </p:cNvSpPr>
          <p:nvPr>
            <p:ph type="sldNum" sz="quarter" idx="12"/>
          </p:nvPr>
        </p:nvSpPr>
        <p:spPr/>
        <p:txBody>
          <a:bodyPr/>
          <a:lstStyle/>
          <a:p>
            <a:fld id="{8EA46D0E-BE45-4A08-B6CE-449433236979}" type="slidenum">
              <a:rPr lang="en-US" smtClean="0"/>
              <a:pPr/>
              <a:t>4</a:t>
            </a:fld>
            <a:endParaRPr lang="en-US" dirty="0"/>
          </a:p>
        </p:txBody>
      </p:sp>
      <p:graphicFrame>
        <p:nvGraphicFramePr>
          <p:cNvPr id="7" name="Diagram 6"/>
          <p:cNvGraphicFramePr/>
          <p:nvPr>
            <p:custDataLst>
              <p:tags r:id="rId2"/>
            </p:custDataLst>
            <p:extLst>
              <p:ext uri="{D42A27DB-BD31-4B8C-83A1-F6EECF244321}">
                <p14:modId xmlns:p14="http://schemas.microsoft.com/office/powerpoint/2010/main" xmlns="" val="3844399549"/>
              </p:ext>
            </p:extLst>
          </p:nvPr>
        </p:nvGraphicFramePr>
        <p:xfrm>
          <a:off x="76200" y="914400"/>
          <a:ext cx="9220200" cy="523617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Rectangle 4"/>
          <p:cNvSpPr/>
          <p:nvPr/>
        </p:nvSpPr>
        <p:spPr>
          <a:xfrm>
            <a:off x="2362200" y="304800"/>
            <a:ext cx="6248400" cy="46166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400" b="1" cap="all" spc="0" dirty="0" smtClean="0">
                <a:ln w="0"/>
                <a:solidFill>
                  <a:srgbClr val="7030A0"/>
                </a:solidFill>
                <a:effectLst>
                  <a:reflection blurRad="12700" stA="50000" endPos="50000" dist="5000" dir="5400000" sy="-100000" rotWithShape="0"/>
                </a:effectLst>
                <a:latin typeface="Times New Roman" pitchFamily="18" charset="0"/>
                <a:cs typeface="Times New Roman" pitchFamily="18" charset="0"/>
              </a:rPr>
              <a:t>Course topic</a:t>
            </a:r>
            <a:endParaRPr lang="en-US" sz="2400" b="1" cap="all" spc="0" dirty="0">
              <a:ln w="0"/>
              <a:solidFill>
                <a:srgbClr val="7030A0"/>
              </a:solidFill>
              <a:effectLst>
                <a:reflection blurRad="12700" stA="50000" endPos="50000" dist="5000" dir="5400000" sy="-100000" rotWithShape="0"/>
              </a:effectLst>
            </a:endParaRPr>
          </a:p>
        </p:txBody>
      </p:sp>
    </p:spTree>
    <p:custDataLst>
      <p:tags r:id="rId1"/>
    </p:custDataLst>
    <p:extLst>
      <p:ext uri="{BB962C8B-B14F-4D97-AF65-F5344CB8AC3E}">
        <p14:creationId xmlns:p14="http://schemas.microsoft.com/office/powerpoint/2010/main" xmlns="" val="2376131217"/>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249"/>
                                          </p:stCondLst>
                                        </p:cTn>
                                        <p:tgtEl>
                                          <p:spTgt spid="7">
                                            <p:graphicEl>
                                              <a:dgm id="{B09B1E17-B722-459E-A391-607385E10A92}"/>
                                            </p:graphicEl>
                                          </p:spTgt>
                                        </p:tgtEl>
                                        <p:attrNameLst>
                                          <p:attrName>style.visibility</p:attrName>
                                        </p:attrNameLst>
                                      </p:cBhvr>
                                      <p:to>
                                        <p:strVal val="visible"/>
                                      </p:to>
                                    </p:set>
                                  </p:childTnLst>
                                </p:cTn>
                              </p:par>
                              <p:par>
                                <p:cTn id="14" presetID="1" presetClass="entr" presetSubtype="0" fill="hold" grpId="0" nodeType="withEffect">
                                  <p:stCondLst>
                                    <p:cond delay="0"/>
                                  </p:stCondLst>
                                  <p:childTnLst>
                                    <p:set>
                                      <p:cBhvr>
                                        <p:cTn id="15" dur="1" fill="hold">
                                          <p:stCondLst>
                                            <p:cond delay="249"/>
                                          </p:stCondLst>
                                        </p:cTn>
                                        <p:tgtEl>
                                          <p:spTgt spid="7">
                                            <p:graphicEl>
                                              <a:dgm id="{6DC5F12A-8BD1-40A4-AA36-B6521713D842}"/>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custDataLst>
              <p:tags r:id="rId2"/>
            </p:custDataLst>
            <p:extLst>
              <p:ext uri="{D42A27DB-BD31-4B8C-83A1-F6EECF244321}">
                <p14:modId xmlns:p14="http://schemas.microsoft.com/office/powerpoint/2010/main" xmlns="" val="805847343"/>
              </p:ext>
            </p:extLst>
          </p:nvPr>
        </p:nvGraphicFramePr>
        <p:xfrm>
          <a:off x="152400" y="1371600"/>
          <a:ext cx="8915400" cy="4724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Slide Number Placeholder 3"/>
          <p:cNvSpPr>
            <a:spLocks noGrp="1"/>
          </p:cNvSpPr>
          <p:nvPr>
            <p:ph type="sldNum" sz="quarter" idx="12"/>
          </p:nvPr>
        </p:nvSpPr>
        <p:spPr/>
        <p:txBody>
          <a:bodyPr/>
          <a:lstStyle/>
          <a:p>
            <a:fld id="{E1E86D11-CC3F-4E57-A6D5-2556FCDF859D}" type="slidenum">
              <a:rPr lang="en-US" smtClean="0"/>
              <a:pPr/>
              <a:t>5</a:t>
            </a:fld>
            <a:endParaRPr lang="en-US"/>
          </a:p>
        </p:txBody>
      </p:sp>
      <p:sp>
        <p:nvSpPr>
          <p:cNvPr id="8" name="Title 7"/>
          <p:cNvSpPr>
            <a:spLocks noGrp="1"/>
          </p:cNvSpPr>
          <p:nvPr>
            <p:ph type="title"/>
          </p:nvPr>
        </p:nvSpPr>
        <p:spPr>
          <a:xfrm>
            <a:off x="3200400" y="381000"/>
            <a:ext cx="2514600" cy="46166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400" b="1" cap="all" spc="0" dirty="0" smtClean="0">
                <a:ln w="0"/>
                <a:solidFill>
                  <a:srgbClr val="7030A0"/>
                </a:solidFill>
                <a:effectLst>
                  <a:reflection blurRad="12700" stA="50000" endPos="50000" dist="5000" dir="5400000" sy="-100000" rotWithShape="0"/>
                </a:effectLst>
                <a:latin typeface="Times New Roman" pitchFamily="18" charset="0"/>
                <a:cs typeface="Times New Roman" pitchFamily="18" charset="0"/>
              </a:rPr>
              <a:t>Mind Map</a:t>
            </a:r>
            <a:endParaRPr lang="en-US" sz="2400" b="1" cap="all" spc="0" dirty="0">
              <a:ln w="0"/>
              <a:solidFill>
                <a:srgbClr val="7030A0"/>
              </a:solidFill>
              <a:effectLst>
                <a:reflection blurRad="12700" stA="50000" endPos="50000" dist="5000" dir="5400000" sy="-100000" rotWithShape="0"/>
              </a:effectLst>
            </a:endParaRPr>
          </a:p>
        </p:txBody>
      </p:sp>
    </p:spTree>
    <p:custDataLst>
      <p:tags r:id="rId1"/>
    </p:custDataLst>
    <p:extLst>
      <p:ext uri="{BB962C8B-B14F-4D97-AF65-F5344CB8AC3E}">
        <p14:creationId xmlns:p14="http://schemas.microsoft.com/office/powerpoint/2010/main" xmlns="" val="42724796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5">
                                            <p:graphicEl>
                                              <a:dgm id="{91F234CE-E300-4558-B686-0286002014A8}"/>
                                            </p:graphicEl>
                                          </p:spTgt>
                                        </p:tgtEl>
                                        <p:attrNameLst>
                                          <p:attrName>style.visibility</p:attrName>
                                        </p:attrNameLst>
                                      </p:cBhvr>
                                      <p:to>
                                        <p:strVal val="visible"/>
                                      </p:to>
                                    </p:set>
                                  </p:childTnLst>
                                </p:cTn>
                              </p:par>
                              <p:par>
                                <p:cTn id="7" presetID="1" presetClass="entr" presetSubtype="0" fill="hold" grpId="0" nodeType="withEffect">
                                  <p:stCondLst>
                                    <p:cond delay="500"/>
                                  </p:stCondLst>
                                  <p:childTnLst>
                                    <p:set>
                                      <p:cBhvr>
                                        <p:cTn id="8" dur="1" fill="hold">
                                          <p:stCondLst>
                                            <p:cond delay="0"/>
                                          </p:stCondLst>
                                        </p:cTn>
                                        <p:tgtEl>
                                          <p:spTgt spid="5">
                                            <p:graphicEl>
                                              <a:dgm id="{19D6BCC2-CF44-4A98-9654-2BBBFCB12E31}"/>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500"/>
                                  </p:stCondLst>
                                  <p:childTnLst>
                                    <p:set>
                                      <p:cBhvr>
                                        <p:cTn id="12" dur="1" fill="hold">
                                          <p:stCondLst>
                                            <p:cond delay="0"/>
                                          </p:stCondLst>
                                        </p:cTn>
                                        <p:tgtEl>
                                          <p:spTgt spid="5">
                                            <p:graphicEl>
                                              <a:dgm id="{EDB34565-ED53-422D-B5A2-A15B862F61A6}"/>
                                            </p:graphicEl>
                                          </p:spTgt>
                                        </p:tgtEl>
                                        <p:attrNameLst>
                                          <p:attrName>style.visibility</p:attrName>
                                        </p:attrNameLst>
                                      </p:cBhvr>
                                      <p:to>
                                        <p:strVal val="visible"/>
                                      </p:to>
                                    </p:set>
                                  </p:childTnLst>
                                </p:cTn>
                              </p:par>
                              <p:par>
                                <p:cTn id="13" presetID="1" presetClass="entr" presetSubtype="0" fill="hold" grpId="0" nodeType="withEffect">
                                  <p:stCondLst>
                                    <p:cond delay="500"/>
                                  </p:stCondLst>
                                  <p:childTnLst>
                                    <p:set>
                                      <p:cBhvr>
                                        <p:cTn id="14" dur="1" fill="hold">
                                          <p:stCondLst>
                                            <p:cond delay="0"/>
                                          </p:stCondLst>
                                        </p:cTn>
                                        <p:tgtEl>
                                          <p:spTgt spid="5">
                                            <p:graphicEl>
                                              <a:dgm id="{EDAB776F-8B29-4596-A967-454E0C487C8B}"/>
                                            </p:graphicEl>
                                          </p:spTgt>
                                        </p:tgtEl>
                                        <p:attrNameLst>
                                          <p:attrName>style.visibility</p:attrName>
                                        </p:attrNameLst>
                                      </p:cBhvr>
                                      <p:to>
                                        <p:strVal val="visible"/>
                                      </p:to>
                                    </p:set>
                                  </p:childTnLst>
                                </p:cTn>
                              </p:par>
                              <p:par>
                                <p:cTn id="15" presetID="1" presetClass="entr" presetSubtype="0" fill="hold" grpId="0" nodeType="withEffect">
                                  <p:stCondLst>
                                    <p:cond delay="500"/>
                                  </p:stCondLst>
                                  <p:childTnLst>
                                    <p:set>
                                      <p:cBhvr>
                                        <p:cTn id="16" dur="1" fill="hold">
                                          <p:stCondLst>
                                            <p:cond delay="0"/>
                                          </p:stCondLst>
                                        </p:cTn>
                                        <p:tgtEl>
                                          <p:spTgt spid="5">
                                            <p:graphicEl>
                                              <a:dgm id="{300603A5-2F33-4036-9822-07CE74017472}"/>
                                            </p:graphic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500"/>
                                  </p:stCondLst>
                                  <p:childTnLst>
                                    <p:set>
                                      <p:cBhvr>
                                        <p:cTn id="20" dur="1" fill="hold">
                                          <p:stCondLst>
                                            <p:cond delay="0"/>
                                          </p:stCondLst>
                                        </p:cTn>
                                        <p:tgtEl>
                                          <p:spTgt spid="5">
                                            <p:graphicEl>
                                              <a:dgm id="{918A3DD0-A894-4948-8575-3961792901A3}"/>
                                            </p:graphicEl>
                                          </p:spTgt>
                                        </p:tgtEl>
                                        <p:attrNameLst>
                                          <p:attrName>style.visibility</p:attrName>
                                        </p:attrNameLst>
                                      </p:cBhvr>
                                      <p:to>
                                        <p:strVal val="visible"/>
                                      </p:to>
                                    </p:set>
                                  </p:childTnLst>
                                </p:cTn>
                              </p:par>
                              <p:par>
                                <p:cTn id="21" presetID="1" presetClass="entr" presetSubtype="0" fill="hold" grpId="0" nodeType="withEffect">
                                  <p:stCondLst>
                                    <p:cond delay="500"/>
                                  </p:stCondLst>
                                  <p:childTnLst>
                                    <p:set>
                                      <p:cBhvr>
                                        <p:cTn id="22" dur="1" fill="hold">
                                          <p:stCondLst>
                                            <p:cond delay="0"/>
                                          </p:stCondLst>
                                        </p:cTn>
                                        <p:tgtEl>
                                          <p:spTgt spid="5">
                                            <p:graphicEl>
                                              <a:dgm id="{FE5764A8-C10C-4E60-9845-05FA5BF0D709}"/>
                                            </p:graphicEl>
                                          </p:spTgt>
                                        </p:tgtEl>
                                        <p:attrNameLst>
                                          <p:attrName>style.visibility</p:attrName>
                                        </p:attrNameLst>
                                      </p:cBhvr>
                                      <p:to>
                                        <p:strVal val="visible"/>
                                      </p:to>
                                    </p:set>
                                  </p:childTnLst>
                                </p:cTn>
                              </p:par>
                              <p:par>
                                <p:cTn id="23" presetID="1" presetClass="entr" presetSubtype="0" fill="hold" grpId="0" nodeType="withEffect">
                                  <p:stCondLst>
                                    <p:cond delay="500"/>
                                  </p:stCondLst>
                                  <p:childTnLst>
                                    <p:set>
                                      <p:cBhvr>
                                        <p:cTn id="24" dur="1" fill="hold">
                                          <p:stCondLst>
                                            <p:cond delay="0"/>
                                          </p:stCondLst>
                                        </p:cTn>
                                        <p:tgtEl>
                                          <p:spTgt spid="5">
                                            <p:graphicEl>
                                              <a:dgm id="{47A9E92F-6345-4E32-A004-39C05A8835D5}"/>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500"/>
                                  </p:stCondLst>
                                  <p:childTnLst>
                                    <p:set>
                                      <p:cBhvr>
                                        <p:cTn id="28" dur="1" fill="hold">
                                          <p:stCondLst>
                                            <p:cond delay="0"/>
                                          </p:stCondLst>
                                        </p:cTn>
                                        <p:tgtEl>
                                          <p:spTgt spid="5">
                                            <p:graphicEl>
                                              <a:dgm id="{4B1A031A-F298-4C4D-8789-4E3432AC9389}"/>
                                            </p:graphicEl>
                                          </p:spTgt>
                                        </p:tgtEl>
                                        <p:attrNameLst>
                                          <p:attrName>style.visibility</p:attrName>
                                        </p:attrNameLst>
                                      </p:cBhvr>
                                      <p:to>
                                        <p:strVal val="visible"/>
                                      </p:to>
                                    </p:set>
                                  </p:childTnLst>
                                </p:cTn>
                              </p:par>
                              <p:par>
                                <p:cTn id="29" presetID="1" presetClass="entr" presetSubtype="0" fill="hold" grpId="0" nodeType="withEffect">
                                  <p:stCondLst>
                                    <p:cond delay="500"/>
                                  </p:stCondLst>
                                  <p:childTnLst>
                                    <p:set>
                                      <p:cBhvr>
                                        <p:cTn id="30" dur="1" fill="hold">
                                          <p:stCondLst>
                                            <p:cond delay="0"/>
                                          </p:stCondLst>
                                        </p:cTn>
                                        <p:tgtEl>
                                          <p:spTgt spid="5">
                                            <p:graphicEl>
                                              <a:dgm id="{8009DE47-9BC1-4C35-9AEC-0F11D82B417E}"/>
                                            </p:graphicEl>
                                          </p:spTgt>
                                        </p:tgtEl>
                                        <p:attrNameLst>
                                          <p:attrName>style.visibility</p:attrName>
                                        </p:attrNameLst>
                                      </p:cBhvr>
                                      <p:to>
                                        <p:strVal val="visible"/>
                                      </p:to>
                                    </p:set>
                                  </p:childTnLst>
                                </p:cTn>
                              </p:par>
                              <p:par>
                                <p:cTn id="31" presetID="1" presetClass="entr" presetSubtype="0" fill="hold" grpId="0" nodeType="withEffect">
                                  <p:stCondLst>
                                    <p:cond delay="500"/>
                                  </p:stCondLst>
                                  <p:childTnLst>
                                    <p:set>
                                      <p:cBhvr>
                                        <p:cTn id="32" dur="1" fill="hold">
                                          <p:stCondLst>
                                            <p:cond delay="0"/>
                                          </p:stCondLst>
                                        </p:cTn>
                                        <p:tgtEl>
                                          <p:spTgt spid="5">
                                            <p:graphicEl>
                                              <a:dgm id="{6E1302AD-1944-4D34-8CEB-31DA4DC8DEA0}"/>
                                            </p:graphic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500"/>
                                  </p:stCondLst>
                                  <p:childTnLst>
                                    <p:set>
                                      <p:cBhvr>
                                        <p:cTn id="36" dur="1" fill="hold">
                                          <p:stCondLst>
                                            <p:cond delay="0"/>
                                          </p:stCondLst>
                                        </p:cTn>
                                        <p:tgtEl>
                                          <p:spTgt spid="5">
                                            <p:graphicEl>
                                              <a:dgm id="{FB154A0B-A759-42C8-9225-BC9CC5EADA50}"/>
                                            </p:graphicEl>
                                          </p:spTgt>
                                        </p:tgtEl>
                                        <p:attrNameLst>
                                          <p:attrName>style.visibility</p:attrName>
                                        </p:attrNameLst>
                                      </p:cBhvr>
                                      <p:to>
                                        <p:strVal val="visible"/>
                                      </p:to>
                                    </p:set>
                                  </p:childTnLst>
                                </p:cTn>
                              </p:par>
                              <p:par>
                                <p:cTn id="37" presetID="1" presetClass="entr" presetSubtype="0" fill="hold" grpId="0" nodeType="withEffect">
                                  <p:stCondLst>
                                    <p:cond delay="500"/>
                                  </p:stCondLst>
                                  <p:childTnLst>
                                    <p:set>
                                      <p:cBhvr>
                                        <p:cTn id="38" dur="1" fill="hold">
                                          <p:stCondLst>
                                            <p:cond delay="0"/>
                                          </p:stCondLst>
                                        </p:cTn>
                                        <p:tgtEl>
                                          <p:spTgt spid="5">
                                            <p:graphicEl>
                                              <a:dgm id="{3FC54DD7-7A7B-42DD-A4ED-C49E6855DDCF}"/>
                                            </p:graphicEl>
                                          </p:spTgt>
                                        </p:tgtEl>
                                        <p:attrNameLst>
                                          <p:attrName>style.visibility</p:attrName>
                                        </p:attrNameLst>
                                      </p:cBhvr>
                                      <p:to>
                                        <p:strVal val="visible"/>
                                      </p:to>
                                    </p:set>
                                  </p:childTnLst>
                                </p:cTn>
                              </p:par>
                              <p:par>
                                <p:cTn id="39" presetID="1" presetClass="entr" presetSubtype="0" fill="hold" grpId="0" nodeType="withEffect">
                                  <p:stCondLst>
                                    <p:cond delay="500"/>
                                  </p:stCondLst>
                                  <p:childTnLst>
                                    <p:set>
                                      <p:cBhvr>
                                        <p:cTn id="40" dur="1" fill="hold">
                                          <p:stCondLst>
                                            <p:cond delay="0"/>
                                          </p:stCondLst>
                                        </p:cTn>
                                        <p:tgtEl>
                                          <p:spTgt spid="5">
                                            <p:graphicEl>
                                              <a:dgm id="{AF351F1A-3852-40DF-827D-CA3077D263EE}"/>
                                            </p:graphic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500"/>
                                  </p:stCondLst>
                                  <p:childTnLst>
                                    <p:set>
                                      <p:cBhvr>
                                        <p:cTn id="44" dur="1" fill="hold">
                                          <p:stCondLst>
                                            <p:cond delay="0"/>
                                          </p:stCondLst>
                                        </p:cTn>
                                        <p:tgtEl>
                                          <p:spTgt spid="5">
                                            <p:graphicEl>
                                              <a:dgm id="{2370AAEE-92E1-4693-B29A-1B316F959B1E}"/>
                                            </p:graphicEl>
                                          </p:spTgt>
                                        </p:tgtEl>
                                        <p:attrNameLst>
                                          <p:attrName>style.visibility</p:attrName>
                                        </p:attrNameLst>
                                      </p:cBhvr>
                                      <p:to>
                                        <p:strVal val="visible"/>
                                      </p:to>
                                    </p:set>
                                  </p:childTnLst>
                                </p:cTn>
                              </p:par>
                              <p:par>
                                <p:cTn id="45" presetID="1" presetClass="entr" presetSubtype="0" fill="hold" grpId="0" nodeType="withEffect">
                                  <p:stCondLst>
                                    <p:cond delay="500"/>
                                  </p:stCondLst>
                                  <p:childTnLst>
                                    <p:set>
                                      <p:cBhvr>
                                        <p:cTn id="46" dur="1" fill="hold">
                                          <p:stCondLst>
                                            <p:cond delay="0"/>
                                          </p:stCondLst>
                                        </p:cTn>
                                        <p:tgtEl>
                                          <p:spTgt spid="5">
                                            <p:graphicEl>
                                              <a:dgm id="{BBFCF169-CA39-440E-A6A4-75F7E33779C7}"/>
                                            </p:graphicEl>
                                          </p:spTgt>
                                        </p:tgtEl>
                                        <p:attrNameLst>
                                          <p:attrName>style.visibility</p:attrName>
                                        </p:attrNameLst>
                                      </p:cBhvr>
                                      <p:to>
                                        <p:strVal val="visible"/>
                                      </p:to>
                                    </p:set>
                                  </p:childTnLst>
                                </p:cTn>
                              </p:par>
                              <p:par>
                                <p:cTn id="47" presetID="1" presetClass="entr" presetSubtype="0" fill="hold" grpId="0" nodeType="withEffect">
                                  <p:stCondLst>
                                    <p:cond delay="500"/>
                                  </p:stCondLst>
                                  <p:childTnLst>
                                    <p:set>
                                      <p:cBhvr>
                                        <p:cTn id="48" dur="1" fill="hold">
                                          <p:stCondLst>
                                            <p:cond delay="0"/>
                                          </p:stCondLst>
                                        </p:cTn>
                                        <p:tgtEl>
                                          <p:spTgt spid="5">
                                            <p:graphicEl>
                                              <a:dgm id="{997699D6-1690-48F4-81FD-EB2B37AA8A55}"/>
                                            </p:graphic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500"/>
                                  </p:stCondLst>
                                  <p:childTnLst>
                                    <p:set>
                                      <p:cBhvr>
                                        <p:cTn id="52" dur="1" fill="hold">
                                          <p:stCondLst>
                                            <p:cond delay="0"/>
                                          </p:stCondLst>
                                        </p:cTn>
                                        <p:tgtEl>
                                          <p:spTgt spid="5">
                                            <p:graphicEl>
                                              <a:dgm id="{479265FB-1679-4189-B4F6-83710B6C2722}"/>
                                            </p:graphicEl>
                                          </p:spTgt>
                                        </p:tgtEl>
                                        <p:attrNameLst>
                                          <p:attrName>style.visibility</p:attrName>
                                        </p:attrNameLst>
                                      </p:cBhvr>
                                      <p:to>
                                        <p:strVal val="visible"/>
                                      </p:to>
                                    </p:set>
                                  </p:childTnLst>
                                </p:cTn>
                              </p:par>
                              <p:par>
                                <p:cTn id="53" presetID="1" presetClass="entr" presetSubtype="0" fill="hold" grpId="0" nodeType="withEffect">
                                  <p:stCondLst>
                                    <p:cond delay="500"/>
                                  </p:stCondLst>
                                  <p:childTnLst>
                                    <p:set>
                                      <p:cBhvr>
                                        <p:cTn id="54" dur="1" fill="hold">
                                          <p:stCondLst>
                                            <p:cond delay="0"/>
                                          </p:stCondLst>
                                        </p:cTn>
                                        <p:tgtEl>
                                          <p:spTgt spid="5">
                                            <p:graphicEl>
                                              <a:dgm id="{F6F8CBE8-EE74-4A41-BBB1-F331B0E49A9A}"/>
                                            </p:graphicEl>
                                          </p:spTgt>
                                        </p:tgtEl>
                                        <p:attrNameLst>
                                          <p:attrName>style.visibility</p:attrName>
                                        </p:attrNameLst>
                                      </p:cBhvr>
                                      <p:to>
                                        <p:strVal val="visible"/>
                                      </p:to>
                                    </p:set>
                                  </p:childTnLst>
                                </p:cTn>
                              </p:par>
                              <p:par>
                                <p:cTn id="55" presetID="1" presetClass="entr" presetSubtype="0" fill="hold" grpId="0" nodeType="withEffect">
                                  <p:stCondLst>
                                    <p:cond delay="500"/>
                                  </p:stCondLst>
                                  <p:childTnLst>
                                    <p:set>
                                      <p:cBhvr>
                                        <p:cTn id="56" dur="1" fill="hold">
                                          <p:stCondLst>
                                            <p:cond delay="0"/>
                                          </p:stCondLst>
                                        </p:cTn>
                                        <p:tgtEl>
                                          <p:spTgt spid="5">
                                            <p:graphicEl>
                                              <a:dgm id="{5B376EF3-A671-48D8-9B5D-BFF746715EAA}"/>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cap="all" dirty="0" smtClean="0">
                <a:ln w="0"/>
                <a:solidFill>
                  <a:srgbClr val="7030A0"/>
                </a:solidFill>
                <a:effectLst>
                  <a:reflection blurRad="12700" stA="50000" endPos="50000" dist="5000" dir="5400000" sy="-100000" rotWithShape="0"/>
                </a:effectLst>
                <a:latin typeface="Times New Roman" pitchFamily="18" charset="0"/>
                <a:cs typeface="Times New Roman" pitchFamily="18" charset="0"/>
              </a:rPr>
              <a:t>help</a:t>
            </a:r>
            <a:endParaRPr lang="en-US" sz="2400" dirty="0"/>
          </a:p>
        </p:txBody>
      </p:sp>
      <p:sp>
        <p:nvSpPr>
          <p:cNvPr id="3" name="Content Placeholder 2"/>
          <p:cNvSpPr>
            <a:spLocks noGrp="1"/>
          </p:cNvSpPr>
          <p:nvPr>
            <p:ph idx="1"/>
          </p:nvPr>
        </p:nvSpPr>
        <p:spPr/>
        <p:txBody>
          <a:bodyPr/>
          <a:lstStyle/>
          <a:p>
            <a:endParaRPr lang="en-US" dirty="0"/>
          </a:p>
        </p:txBody>
      </p:sp>
      <p:sp>
        <p:nvSpPr>
          <p:cNvPr id="4" name="Slide Number Placeholder 3"/>
          <p:cNvSpPr>
            <a:spLocks noGrp="1"/>
          </p:cNvSpPr>
          <p:nvPr>
            <p:ph type="sldNum" sz="quarter" idx="12"/>
          </p:nvPr>
        </p:nvSpPr>
        <p:spPr/>
        <p:txBody>
          <a:bodyPr/>
          <a:lstStyle/>
          <a:p>
            <a:fld id="{8EA46D0E-BE45-4A08-B6CE-449433236979}" type="slidenum">
              <a:rPr lang="en-US" smtClean="0"/>
              <a:pPr/>
              <a:t>6</a:t>
            </a:fld>
            <a:endParaRPr lang="en-US" dirty="0"/>
          </a:p>
        </p:txBody>
      </p:sp>
    </p:spTree>
    <p:custDataLst>
      <p:tags r:id="rId1"/>
    </p:custDataLst>
    <p:extLst>
      <p:ext uri="{BB962C8B-B14F-4D97-AF65-F5344CB8AC3E}">
        <p14:creationId xmlns:p14="http://schemas.microsoft.com/office/powerpoint/2010/main" xmlns="" val="3172745528"/>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Grp="1" noChangeArrowheads="1"/>
          </p:cNvSpPr>
          <p:nvPr>
            <p:ph type="body" idx="1"/>
          </p:nvPr>
        </p:nvSpPr>
        <p:spPr>
          <a:xfrm>
            <a:off x="381000" y="914400"/>
            <a:ext cx="8305800" cy="4724400"/>
          </a:xfrm>
        </p:spPr>
        <p:txBody>
          <a:bodyPr>
            <a:normAutofit/>
          </a:bodyPr>
          <a:lstStyle/>
          <a:p>
            <a:pPr marL="0" indent="0">
              <a:buNone/>
            </a:pPr>
            <a:endParaRPr lang="en-US" sz="2000" dirty="0" smtClean="0">
              <a:latin typeface="Times New Roman" pitchFamily="18" charset="0"/>
              <a:cs typeface="Times New Roman" pitchFamily="18" charset="0"/>
            </a:endParaRPr>
          </a:p>
          <a:p>
            <a:pPr marL="0" indent="0">
              <a:buNone/>
            </a:pPr>
            <a:endParaRPr lang="en-US" sz="2000" dirty="0" smtClean="0">
              <a:latin typeface="Times New Roman" pitchFamily="18" charset="0"/>
              <a:cs typeface="Times New Roman" pitchFamily="18" charset="0"/>
            </a:endParaRPr>
          </a:p>
          <a:p>
            <a:pPr marL="0" indent="0">
              <a:buNone/>
            </a:pPr>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purpose of this </a:t>
            </a:r>
            <a:r>
              <a:rPr lang="en-US" sz="2000" dirty="0" smtClean="0">
                <a:latin typeface="Times New Roman" pitchFamily="18" charset="0"/>
                <a:cs typeface="Times New Roman" pitchFamily="18" charset="0"/>
              </a:rPr>
              <a:t>unit is </a:t>
            </a:r>
            <a:r>
              <a:rPr lang="en-US" sz="2000" dirty="0">
                <a:latin typeface="Times New Roman" pitchFamily="18" charset="0"/>
                <a:cs typeface="Times New Roman" pitchFamily="18" charset="0"/>
              </a:rPr>
              <a:t>to provide an up-to-date accessible source of information about </a:t>
            </a:r>
            <a:r>
              <a:rPr lang="en-US" sz="2000" dirty="0" smtClean="0">
                <a:latin typeface="Times New Roman" pitchFamily="18" charset="0"/>
                <a:cs typeface="Times New Roman" pitchFamily="18" charset="0"/>
              </a:rPr>
              <a:t> the </a:t>
            </a:r>
            <a:r>
              <a:rPr lang="en-US" sz="2000" dirty="0">
                <a:latin typeface="Times New Roman" pitchFamily="18" charset="0"/>
                <a:cs typeface="Times New Roman" pitchFamily="18" charset="0"/>
              </a:rPr>
              <a:t>adapted basic physiological and metabolic pathways for </a:t>
            </a:r>
            <a:r>
              <a:rPr lang="en-US" sz="2000" dirty="0" smtClean="0">
                <a:latin typeface="Times New Roman" pitchFamily="18" charset="0"/>
                <a:cs typeface="Times New Roman" pitchFamily="18" charset="0"/>
              </a:rPr>
              <a:t>each protozoan . </a:t>
            </a:r>
            <a:r>
              <a:rPr lang="en-US" sz="2000" b="1" dirty="0" smtClean="0">
                <a:solidFill>
                  <a:srgbClr val="0070C0"/>
                </a:solidFill>
                <a:latin typeface="Times New Roman" pitchFamily="18" charset="0"/>
                <a:cs typeface="Times New Roman" pitchFamily="18" charset="0"/>
              </a:rPr>
              <a:t>The unit</a:t>
            </a:r>
            <a:r>
              <a:rPr lang="en-US" sz="2000" dirty="0" smtClean="0">
                <a:latin typeface="Times New Roman" pitchFamily="18" charset="0"/>
                <a:cs typeface="Times New Roman" pitchFamily="18" charset="0"/>
              </a:rPr>
              <a:t> provides </a:t>
            </a:r>
            <a:r>
              <a:rPr lang="en-US" sz="2000" dirty="0">
                <a:latin typeface="Times New Roman" pitchFamily="18" charset="0"/>
                <a:cs typeface="Times New Roman" pitchFamily="18" charset="0"/>
              </a:rPr>
              <a:t>a variety of information such as anatomy and </a:t>
            </a:r>
            <a:r>
              <a:rPr lang="en-US" sz="2000" dirty="0" smtClean="0">
                <a:latin typeface="Times New Roman" pitchFamily="18" charset="0"/>
                <a:cs typeface="Times New Roman" pitchFamily="18" charset="0"/>
              </a:rPr>
              <a:t>physiology</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of protozoa.</a:t>
            </a:r>
            <a:endParaRPr lang="en-US" sz="2000" b="1" dirty="0" smtClean="0">
              <a:solidFill>
                <a:srgbClr val="0070C0"/>
              </a:solidFill>
              <a:latin typeface="Times New Roman" pitchFamily="18" charset="0"/>
              <a:cs typeface="Times New Roman" pitchFamily="18" charset="0"/>
            </a:endParaRPr>
          </a:p>
        </p:txBody>
      </p:sp>
      <p:sp>
        <p:nvSpPr>
          <p:cNvPr id="8" name="Rectangle 2"/>
          <p:cNvSpPr txBox="1">
            <a:spLocks noChangeArrowheads="1"/>
          </p:cNvSpPr>
          <p:nvPr/>
        </p:nvSpPr>
        <p:spPr bwMode="auto">
          <a:xfrm>
            <a:off x="232012" y="228600"/>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4000">
                <a:solidFill>
                  <a:srgbClr val="0000FF"/>
                </a:solidFill>
                <a:latin typeface="+mj-lt"/>
                <a:ea typeface="+mj-ea"/>
                <a:cs typeface="+mj-cs"/>
              </a:defRPr>
            </a:lvl1pPr>
            <a:lvl2pPr algn="l" rtl="0" fontAlgn="base">
              <a:spcBef>
                <a:spcPct val="0"/>
              </a:spcBef>
              <a:spcAft>
                <a:spcPct val="0"/>
              </a:spcAft>
              <a:defRPr sz="4000">
                <a:solidFill>
                  <a:srgbClr val="0000FF"/>
                </a:solidFill>
                <a:latin typeface="Times New Roman" pitchFamily="18" charset="0"/>
              </a:defRPr>
            </a:lvl2pPr>
            <a:lvl3pPr algn="l" rtl="0" fontAlgn="base">
              <a:spcBef>
                <a:spcPct val="0"/>
              </a:spcBef>
              <a:spcAft>
                <a:spcPct val="0"/>
              </a:spcAft>
              <a:defRPr sz="4000">
                <a:solidFill>
                  <a:srgbClr val="0000FF"/>
                </a:solidFill>
                <a:latin typeface="Times New Roman" pitchFamily="18" charset="0"/>
              </a:defRPr>
            </a:lvl3pPr>
            <a:lvl4pPr algn="l" rtl="0" fontAlgn="base">
              <a:spcBef>
                <a:spcPct val="0"/>
              </a:spcBef>
              <a:spcAft>
                <a:spcPct val="0"/>
              </a:spcAft>
              <a:defRPr sz="4000">
                <a:solidFill>
                  <a:srgbClr val="0000FF"/>
                </a:solidFill>
                <a:latin typeface="Times New Roman" pitchFamily="18" charset="0"/>
              </a:defRPr>
            </a:lvl4pPr>
            <a:lvl5pPr algn="l" rtl="0" fontAlgn="base">
              <a:spcBef>
                <a:spcPct val="0"/>
              </a:spcBef>
              <a:spcAft>
                <a:spcPct val="0"/>
              </a:spcAft>
              <a:defRPr sz="4000">
                <a:solidFill>
                  <a:srgbClr val="0000FF"/>
                </a:solidFill>
                <a:latin typeface="Times New Roman" pitchFamily="18" charset="0"/>
              </a:defRPr>
            </a:lvl5pPr>
            <a:lvl6pPr marL="457200" algn="l" rtl="0" fontAlgn="base">
              <a:spcBef>
                <a:spcPct val="0"/>
              </a:spcBef>
              <a:spcAft>
                <a:spcPct val="0"/>
              </a:spcAft>
              <a:defRPr sz="4000">
                <a:solidFill>
                  <a:srgbClr val="0000FF"/>
                </a:solidFill>
                <a:latin typeface="Times New Roman" pitchFamily="18" charset="0"/>
              </a:defRPr>
            </a:lvl6pPr>
            <a:lvl7pPr marL="914400" algn="l" rtl="0" fontAlgn="base">
              <a:spcBef>
                <a:spcPct val="0"/>
              </a:spcBef>
              <a:spcAft>
                <a:spcPct val="0"/>
              </a:spcAft>
              <a:defRPr sz="4000">
                <a:solidFill>
                  <a:srgbClr val="0000FF"/>
                </a:solidFill>
                <a:latin typeface="Times New Roman" pitchFamily="18" charset="0"/>
              </a:defRPr>
            </a:lvl7pPr>
            <a:lvl8pPr marL="1371600" algn="l" rtl="0" fontAlgn="base">
              <a:spcBef>
                <a:spcPct val="0"/>
              </a:spcBef>
              <a:spcAft>
                <a:spcPct val="0"/>
              </a:spcAft>
              <a:defRPr sz="4000">
                <a:solidFill>
                  <a:srgbClr val="0000FF"/>
                </a:solidFill>
                <a:latin typeface="Times New Roman" pitchFamily="18" charset="0"/>
              </a:defRPr>
            </a:lvl8pPr>
            <a:lvl9pPr marL="1828800" algn="l" rtl="0" fontAlgn="base">
              <a:spcBef>
                <a:spcPct val="0"/>
              </a:spcBef>
              <a:spcAft>
                <a:spcPct val="0"/>
              </a:spcAft>
              <a:defRPr sz="4000">
                <a:solidFill>
                  <a:srgbClr val="0000FF"/>
                </a:solidFill>
                <a:latin typeface="Times New Roman" pitchFamily="18" charset="0"/>
              </a:defRPr>
            </a:lvl9pPr>
          </a:lstStyle>
          <a:p>
            <a:pPr algn="ctr"/>
            <a:r>
              <a:rPr lang="en-US" sz="2400" b="1" cap="all" dirty="0" smtClean="0">
                <a:ln w="0"/>
                <a:solidFill>
                  <a:srgbClr val="7030A0"/>
                </a:solidFill>
                <a:effectLst>
                  <a:reflection blurRad="12700" stA="50000" endPos="50000" dist="5000" dir="5400000" sy="-100000" rotWithShape="0"/>
                </a:effectLst>
                <a:latin typeface="Times New Roman" pitchFamily="18" charset="0"/>
                <a:cs typeface="Times New Roman" pitchFamily="18" charset="0"/>
              </a:rPr>
              <a:t>preface</a:t>
            </a:r>
            <a:r>
              <a:rPr lang="en-US" sz="1800" b="1" cap="all" dirty="0">
                <a:ln w="0"/>
                <a:solidFill>
                  <a:srgbClr val="FF00FF"/>
                </a:solidFill>
                <a:effectLst>
                  <a:reflection blurRad="12700" stA="50000" endPos="50000" dist="5000" dir="5400000" sy="-100000" rotWithShape="0"/>
                </a:effectLst>
              </a:rPr>
              <a:t/>
            </a:r>
            <a:br>
              <a:rPr lang="en-US" sz="1800" b="1" cap="all" dirty="0">
                <a:ln w="0"/>
                <a:solidFill>
                  <a:srgbClr val="FF00FF"/>
                </a:solidFill>
                <a:effectLst>
                  <a:reflection blurRad="12700" stA="50000" endPos="50000" dist="5000" dir="5400000" sy="-100000" rotWithShape="0"/>
                </a:effectLst>
              </a:rPr>
            </a:br>
            <a:endParaRPr lang="en-US" sz="2400" b="1" dirty="0">
              <a:solidFill>
                <a:srgbClr val="FF00FF"/>
              </a:solidFill>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8EA46D0E-BE45-4A08-B6CE-449433236979}" type="slidenum">
              <a:rPr lang="en-US" smtClean="0"/>
              <a:pPr/>
              <a:t>7</a:t>
            </a:fld>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029200" y="61378"/>
            <a:ext cx="533400" cy="767297"/>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57201" y="154513"/>
            <a:ext cx="1524000" cy="1524000"/>
          </a:xfrm>
          <a:prstGeom prst="rect">
            <a:avLst/>
          </a:prstGeom>
        </p:spPr>
      </p:pic>
      <p:pic>
        <p:nvPicPr>
          <p:cNvPr id="5122" name="Picture 2"/>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rot="19440833" flipH="1">
            <a:off x="3436175" y="2322704"/>
            <a:ext cx="2547441" cy="26673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xmlns="" val="9755582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barn(inVertical)">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1203">
                                            <p:txEl>
                                              <p:pRg st="2" end="2"/>
                                            </p:txEl>
                                          </p:spTgt>
                                        </p:tgtEl>
                                        <p:attrNameLst>
                                          <p:attrName>style.visibility</p:attrName>
                                        </p:attrNameLst>
                                      </p:cBhvr>
                                      <p:to>
                                        <p:strVal val="visible"/>
                                      </p:to>
                                    </p:set>
                                    <p:animEffect transition="in" filter="fade">
                                      <p:cBhvr>
                                        <p:cTn id="24" dur="1000"/>
                                        <p:tgtEl>
                                          <p:spTgt spid="51203">
                                            <p:txEl>
                                              <p:pRg st="2" end="2"/>
                                            </p:txEl>
                                          </p:spTgt>
                                        </p:tgtEl>
                                      </p:cBhvr>
                                    </p:animEffect>
                                    <p:anim calcmode="lin" valueType="num">
                                      <p:cBhvr>
                                        <p:cTn id="25" dur="1000" fill="hold"/>
                                        <p:tgtEl>
                                          <p:spTgt spid="5120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5120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5122"/>
                                        </p:tgtEl>
                                        <p:attrNameLst>
                                          <p:attrName>style.visibility</p:attrName>
                                        </p:attrNameLst>
                                      </p:cBhvr>
                                      <p:to>
                                        <p:strVal val="visible"/>
                                      </p:to>
                                    </p:set>
                                    <p:animEffect transition="in" filter="fade">
                                      <p:cBhvr>
                                        <p:cTn id="31" dur="1000"/>
                                        <p:tgtEl>
                                          <p:spTgt spid="5122"/>
                                        </p:tgtEl>
                                      </p:cBhvr>
                                    </p:animEffect>
                                    <p:anim calcmode="lin" valueType="num">
                                      <p:cBhvr>
                                        <p:cTn id="32" dur="1000" fill="hold"/>
                                        <p:tgtEl>
                                          <p:spTgt spid="5122"/>
                                        </p:tgtEl>
                                        <p:attrNameLst>
                                          <p:attrName>ppt_x</p:attrName>
                                        </p:attrNameLst>
                                      </p:cBhvr>
                                      <p:tavLst>
                                        <p:tav tm="0">
                                          <p:val>
                                            <p:strVal val="#ppt_x"/>
                                          </p:val>
                                        </p:tav>
                                        <p:tav tm="100000">
                                          <p:val>
                                            <p:strVal val="#ppt_x"/>
                                          </p:val>
                                        </p:tav>
                                      </p:tavLst>
                                    </p:anim>
                                    <p:anim calcmode="lin" valueType="num">
                                      <p:cBhvr>
                                        <p:cTn id="33" dur="1000" fill="hold"/>
                                        <p:tgtEl>
                                          <p:spTgt spid="51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8229600" cy="1143000"/>
          </a:xfrm>
        </p:spPr>
        <p:txBody>
          <a:bodyPr>
            <a:normAutofit/>
          </a:bodyPr>
          <a:lstStyle/>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index</a:t>
            </a:r>
            <a:endParaRPr lang="en-US"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graphicFrame>
        <p:nvGraphicFramePr>
          <p:cNvPr id="36" name="Content Placeholder 35"/>
          <p:cNvGraphicFramePr>
            <a:graphicFrameLocks noGrp="1"/>
          </p:cNvGraphicFramePr>
          <p:nvPr>
            <p:ph idx="1"/>
            <p:custDataLst>
              <p:tags r:id="rId2"/>
            </p:custDataLst>
            <p:extLst>
              <p:ext uri="{D42A27DB-BD31-4B8C-83A1-F6EECF244321}">
                <p14:modId xmlns:p14="http://schemas.microsoft.com/office/powerpoint/2010/main" xmlns="" val="1566743669"/>
              </p:ext>
            </p:extLst>
          </p:nvPr>
        </p:nvGraphicFramePr>
        <p:xfrm>
          <a:off x="762000" y="1219200"/>
          <a:ext cx="7162800" cy="42672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3" name="Picture 2"/>
          <p:cNvPicPr>
            <a:picLocks noChangeAspect="1"/>
          </p:cNvPicPr>
          <p:nvPr/>
        </p:nvPicPr>
        <p:blipFill>
          <a:blip r:embed="rId9">
            <a:extLst>
              <a:ext uri="{28A0092B-C50C-407E-A947-70E740481C1C}">
                <a14:useLocalDpi xmlns:a14="http://schemas.microsoft.com/office/drawing/2010/main" xmlns="" val="0"/>
              </a:ext>
            </a:extLst>
          </a:blip>
          <a:stretch>
            <a:fillRect/>
          </a:stretch>
        </p:blipFill>
        <p:spPr>
          <a:xfrm>
            <a:off x="6275359" y="304800"/>
            <a:ext cx="2837935" cy="2576512"/>
          </a:xfrm>
          <a:prstGeom prst="rect">
            <a:avLst/>
          </a:prstGeom>
        </p:spPr>
      </p:pic>
      <p:sp>
        <p:nvSpPr>
          <p:cNvPr id="4" name="Slide Number Placeholder 3"/>
          <p:cNvSpPr>
            <a:spLocks noGrp="1"/>
          </p:cNvSpPr>
          <p:nvPr>
            <p:ph type="sldNum" sz="quarter" idx="12"/>
          </p:nvPr>
        </p:nvSpPr>
        <p:spPr/>
        <p:txBody>
          <a:bodyPr/>
          <a:lstStyle/>
          <a:p>
            <a:fld id="{8EA46D0E-BE45-4A08-B6CE-449433236979}" type="slidenum">
              <a:rPr lang="en-US" smtClean="0"/>
              <a:pPr/>
              <a:t>8</a:t>
            </a:fld>
            <a:endParaRPr lang="en-US" dirty="0"/>
          </a:p>
        </p:txBody>
      </p:sp>
    </p:spTree>
    <p:custDataLst>
      <p:tags r:id="rId1"/>
    </p:custDataLst>
    <p:extLst>
      <p:ext uri="{BB962C8B-B14F-4D97-AF65-F5344CB8AC3E}">
        <p14:creationId xmlns:p14="http://schemas.microsoft.com/office/powerpoint/2010/main" xmlns="" val="11200542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graphicEl>
                                              <a:dgm id="{C83CE68B-B422-4DF2-BB33-9CA6BF324489}"/>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6">
                                            <p:graphicEl>
                                              <a:dgm id="{44355667-B19D-4D21-AC8E-D1DA88070F27}"/>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6">
                                            <p:graphicEl>
                                              <a:dgm id="{CABFDD0E-83A2-4597-9C4A-A5708887DB51}"/>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6">
                                            <p:graphicEl>
                                              <a:dgm id="{BE152DDB-9430-4535-86B9-0B449EA0560C}"/>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graphicEl>
                                              <a:dgm id="{FC8DD84C-AD35-4DB2-9412-7D977BA03612}"/>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6">
                                            <p:graphicEl>
                                              <a:dgm id="{64D8897C-FA2B-4CF1-A0F0-4AFB2BAD73CF}"/>
                                            </p:graphic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6">
                                            <p:graphicEl>
                                              <a:dgm id="{AC60E07E-8F2A-457F-8DAF-C31264CD44DD}"/>
                                            </p:graphic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6">
                                            <p:graphicEl>
                                              <a:dgm id="{2484A4AA-5714-4D55-9DEB-9BD80F3C0FC3}"/>
                                            </p:graphic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6">
                                            <p:graphicEl>
                                              <a:dgm id="{337A5D1D-A039-492A-82B8-C71A4FBEF339}"/>
                                            </p:graphic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6">
                                            <p:graphicEl>
                                              <a:dgm id="{2D4EB8FD-4E38-445F-B478-D21012EC69B4}"/>
                                            </p:graphic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6">
                                            <p:graphicEl>
                                              <a:dgm id="{54ED72BA-0A7A-4B0E-A287-1B39BDCA4BB4}"/>
                                            </p:graphic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6">
                                            <p:graphicEl>
                                              <a:dgm id="{26311C6E-6680-42DE-8114-350A645C7630}"/>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6" grpId="0" uiExpand="1">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334000" y="28575"/>
            <a:ext cx="1809750" cy="1914525"/>
          </a:xfrm>
          <a:prstGeom prst="rect">
            <a:avLst/>
          </a:prstGeom>
        </p:spPr>
      </p:pic>
      <p:sp>
        <p:nvSpPr>
          <p:cNvPr id="2" name="Title 1"/>
          <p:cNvSpPr>
            <a:spLocks noGrp="1"/>
          </p:cNvSpPr>
          <p:nvPr>
            <p:ph type="title"/>
          </p:nvPr>
        </p:nvSpPr>
        <p:spPr>
          <a:xfrm>
            <a:off x="0" y="143302"/>
            <a:ext cx="8229600" cy="1143000"/>
          </a:xfrm>
        </p:spPr>
        <p:txBody>
          <a:bodyPr>
            <a:normAutofit/>
          </a:bodyPr>
          <a:lstStyle/>
          <a:p>
            <a:r>
              <a:rPr lang="en-US"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objectives</a:t>
            </a:r>
            <a:endParaRPr lang="en-US" sz="2400" dirty="0"/>
          </a:p>
        </p:txBody>
      </p:sp>
      <p:sp>
        <p:nvSpPr>
          <p:cNvPr id="4" name="Slide Number Placeholder 3"/>
          <p:cNvSpPr>
            <a:spLocks noGrp="1"/>
          </p:cNvSpPr>
          <p:nvPr>
            <p:ph type="sldNum" sz="quarter" idx="12"/>
          </p:nvPr>
        </p:nvSpPr>
        <p:spPr/>
        <p:txBody>
          <a:bodyPr/>
          <a:lstStyle/>
          <a:p>
            <a:fld id="{8EA46D0E-BE45-4A08-B6CE-449433236979}" type="slidenum">
              <a:rPr lang="en-US" smtClean="0"/>
              <a:pPr/>
              <a:t>9</a:t>
            </a:fld>
            <a:endParaRPr lang="en-US" dirty="0"/>
          </a:p>
        </p:txBody>
      </p:sp>
      <p:sp>
        <p:nvSpPr>
          <p:cNvPr id="3" name="Content Placeholder 2"/>
          <p:cNvSpPr>
            <a:spLocks noGrp="1"/>
          </p:cNvSpPr>
          <p:nvPr>
            <p:ph idx="1"/>
          </p:nvPr>
        </p:nvSpPr>
        <p:spPr>
          <a:xfrm>
            <a:off x="1219200" y="2057400"/>
            <a:ext cx="7239000" cy="1676399"/>
          </a:xfrm>
          <a:noFill/>
        </p:spPr>
        <p:txBody>
          <a:bodyPr>
            <a:normAutofit/>
          </a:bodyPr>
          <a:lstStyle/>
          <a:p>
            <a:pPr marL="0" indent="0">
              <a:buNone/>
            </a:pPr>
            <a:r>
              <a:rPr lang="en-US" sz="2000" dirty="0">
                <a:latin typeface="Times New Roman" pitchFamily="18" charset="0"/>
                <a:cs typeface="Times New Roman" pitchFamily="18" charset="0"/>
              </a:rPr>
              <a:t>At the end of this unit, the student is able to: </a:t>
            </a:r>
            <a:endParaRPr lang="en-US" sz="2000" dirty="0" smtClean="0">
              <a:latin typeface="Times New Roman" pitchFamily="18" charset="0"/>
              <a:cs typeface="Times New Roman" pitchFamily="18" charset="0"/>
            </a:endParaRPr>
          </a:p>
          <a:p>
            <a:pPr marL="0" lvl="0" indent="0">
              <a:buNone/>
            </a:pPr>
            <a:r>
              <a:rPr lang="en-US" sz="2000" dirty="0" smtClean="0">
                <a:latin typeface="Times New Roman" pitchFamily="18" charset="0"/>
                <a:cs typeface="Times New Roman" pitchFamily="18" charset="0"/>
              </a:rPr>
              <a:t>Describe </a:t>
            </a:r>
            <a:r>
              <a:rPr lang="en-US" sz="2000" dirty="0">
                <a:latin typeface="Times New Roman" pitchFamily="18" charset="0"/>
                <a:cs typeface="Times New Roman" pitchFamily="18" charset="0"/>
              </a:rPr>
              <a:t>mechanisms of host </a:t>
            </a:r>
            <a:r>
              <a:rPr lang="en-US" sz="2000" dirty="0" smtClean="0">
                <a:latin typeface="Times New Roman" pitchFamily="18" charset="0"/>
                <a:cs typeface="Times New Roman" pitchFamily="18" charset="0"/>
              </a:rPr>
              <a:t>parasite </a:t>
            </a:r>
            <a:r>
              <a:rPr lang="en-US" sz="2000" dirty="0" err="1" smtClean="0">
                <a:latin typeface="Times New Roman" pitchFamily="18" charset="0"/>
                <a:cs typeface="Times New Roman" pitchFamily="18" charset="0"/>
              </a:rPr>
              <a:t>invasion,establishment</a:t>
            </a:r>
            <a:r>
              <a:rPr lang="en-US" sz="2000" dirty="0" smtClean="0">
                <a:latin typeface="Times New Roman" pitchFamily="18" charset="0"/>
                <a:cs typeface="Times New Roman" pitchFamily="18" charset="0"/>
              </a:rPr>
              <a:t> and feeding  </a:t>
            </a:r>
            <a:r>
              <a:rPr lang="en-US" sz="2000" dirty="0">
                <a:latin typeface="Times New Roman" pitchFamily="18" charset="0"/>
                <a:cs typeface="Times New Roman" pitchFamily="18" charset="0"/>
              </a:rPr>
              <a:t>in the host.</a:t>
            </a:r>
          </a:p>
          <a:p>
            <a:pPr marL="0" indent="0">
              <a:buNone/>
            </a:pPr>
            <a:endParaRPr lang="en-US" sz="2000" dirty="0" smtClean="0">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xmlns="" val="255761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ppt_x"/>
                                          </p:val>
                                        </p:tav>
                                        <p:tav tm="100000">
                                          <p:val>
                                            <p:strVal val="#ppt_x"/>
                                          </p:val>
                                        </p:tav>
                                      </p:tavLst>
                                    </p:anim>
                                    <p:anim calcmode="lin" valueType="num">
                                      <p:cBhvr additive="base">
                                        <p:cTn id="1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1000"/>
                                        <p:tgtEl>
                                          <p:spTgt spid="3">
                                            <p:txEl>
                                              <p:pRg st="0" end="0"/>
                                            </p:txEl>
                                          </p:spTgt>
                                        </p:tgtEl>
                                      </p:cBhvr>
                                    </p:animEffect>
                                    <p:anim calcmode="lin" valueType="num">
                                      <p:cBhvr>
                                        <p:cTn id="2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1000"/>
                                        <p:tgtEl>
                                          <p:spTgt spid="3">
                                            <p:txEl>
                                              <p:pRg st="1" end="1"/>
                                            </p:txEl>
                                          </p:spTgt>
                                        </p:tgtEl>
                                      </p:cBhvr>
                                    </p:animEffect>
                                    <p:anim calcmode="lin" valueType="num">
                                      <p:cBhvr>
                                        <p:cTn id="2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REFERENCE_ID" val="7fd7726e-e4c4-4512-8dc7-f1ba9c4102fa"/>
  <p:tag name="ARTICULATE_PRESENTATION_ID" val="8069"/>
  <p:tag name="ARTICULATE_USED_PAGE_ORIENTATION" val="1"/>
  <p:tag name="ARTICULATE_USED_PAGE_SIZE" val="1"/>
  <p:tag name="ARTICULATE_PROJECT_OPEN" val="1"/>
  <p:tag name="ARTICULATE_REFERENCE_TYPE_1" val="0"/>
  <p:tag name="ARTICULATE_REFERENCE_1" val="http://wellcomeimages.org/indexplus/obf_images/1c/c8/dd7895da613dfb5263f5b2d833e8.jpg"/>
  <p:tag name="ARTICULATE_REFERENCE_TITLE_1" val="Blantidium coli"/>
  <p:tag name="ARTICULATE_REFERENCE_ID_1" val="87700580-b7b7-4998-b2d1-fea17981c46c"/>
  <p:tag name="ARTICULATE_REFERENCE_TYPE_2" val="0"/>
  <p:tag name="ARTICULATE_REFERENCE_2" val="http://medicine.utah.edu/surgery/andrology/images/P29SERIES2-4.JPG"/>
  <p:tag name="ARTICULATE_REFERENCE_TITLE_2" val="flagella"/>
  <p:tag name="ARTICULATE_REFERENCE_ID_2" val="560b712c-1f3f-4417-a5ac-033b242d1192"/>
  <p:tag name="ARTICULATE_REFERENCE_TYPE_3" val="0"/>
  <p:tag name="ARTICULATE_REFERENCE_3" val="https://www.youtube.com/watch?v=QGAm6hMysTA&amp;feature=player_embedded"/>
  <p:tag name="ARTICULATE_REFERENCE_TITLE_3" val="flagella and cilia"/>
  <p:tag name="ARTICULATE_REFERENCE_ID_3" val="aafa6733-1f83-46c1-ab3c-18032b7ed104"/>
  <p:tag name="ARTICULATE_REFERENCE_TYPE_4" val="0"/>
  <p:tag name="ARTICULATE_REFERENCE_4" val="https://www.google.com.sa/url?sa=i&amp;rct=j&amp;q=&amp;esrc=s&amp;source=images&amp;cd=&amp;cad=rja&amp;uact=8&amp;ved=0CAcQjRxqFQoTCJC8o_e66ccCFco5Ggod9K8DzQ&amp;url=https%3A%2F%2Fwww.studyblue.com%2Fnotes%2Fnote%2Fn%2Fmiddy-ii%2Fdeck%2F5472074&amp;psig=AFQjCNFAFD7GSOt3QYzbf-1YI1XPHhWP3g&amp;ust=1441871118003281"/>
  <p:tag name="ARTICULATE_REFERENCE_TITLE_4" val="flagella structure"/>
  <p:tag name="ARTICULATE_REFERENCE_ID_4" val="13de060d-10dd-4285-9e75-dafb0aba5aaf"/>
  <p:tag name="ARTICULATE_REFERENCE_TYPE_5" val="0"/>
  <p:tag name="ARTICULATE_REFERENCE_5" val="https://www.youtube.com/watch?v=KQBE94x5TfE"/>
  <p:tag name="ARTICULATE_REFERENCE_TITLE_5" val="www.youtube.com"/>
  <p:tag name="ARTICULATE_REFERENCE_ID_5" val="2029dd97-298d-45aa-8485-7c1fec81e075"/>
  <p:tag name="ARTICULATE_REFERENCE_TYPE_6" val="0"/>
  <p:tag name="ARTICULATE_REFERENCE_6" val="http://www.scribd.com/doc/103781993/0073028274-Parasit-Ology-b#scribd"/>
  <p:tag name="ARTICULATE_REFERENCE_TITLE_6" val="www.scribd.com"/>
  <p:tag name="ARTICULATE_REFERENCE_ID_6" val="5063362a-7c28-40d9-ba72-db2f47e484b1"/>
  <p:tag name="ARTICULATE_REFERENCE_COUNT" val="6"/>
  <p:tag name="ARTICULATE_PLAYER_GLOSSARY_XML" val="&lt;?xml version=&quot;1.0&quot; encoding=&quot;utf-16&quot;?&gt;&lt;glossary xmlns:xsi=&quot;http://www.w3.org/2001/XMLSchema-instance&quot; xmlns:xsd=&quot;http://www.w3.org/2001/XMLSchema&quot;&gt;&lt;terms /&gt;&lt;/glossary&gt;"/>
  <p:tag name="ARTICULATE_SLIDE_COUNT" val="33"/>
  <p:tag name="TAG_BACKING_FORM_KEY" val="14420562-c:\users\toshiba\desktop\512 units\unit 2.pptx"/>
  <p:tag name="ARTICULATE_PRESENTER_VERSION" val="7"/>
</p:tagLst>
</file>

<file path=ppt/tags/tag10.xml><?xml version="1.0" encoding="utf-8"?>
<p:tagLst xmlns:a="http://schemas.openxmlformats.org/drawingml/2006/main" xmlns:r="http://schemas.openxmlformats.org/officeDocument/2006/relationships" xmlns:p="http://schemas.openxmlformats.org/presentationml/2006/main">
  <p:tag name="CHILD_ITEM_TEXT26" val="Entamoeba histolytica "/>
  <p:tag name="CHILD_ITEM_TEXT27" val="Class Zoomastigophorea"/>
  <p:tag name="CHILD_ITEM_TEXT28" val="Leishmania spp"/>
  <p:tag name="CHILD_ITEM_TEXT29" val="Giardia spp"/>
  <p:tag name="CHILD_ITEM_TEXT30" val="Trichomonas vaginalis"/>
  <p:tag name="CHILD_ITEM_TEXT31" val="Class Ciliophora"/>
  <p:tag name="CHILD_ITEM_TEXT32" val=" Balantidium coli"/>
  <p:tag name="CHILD_ITEM_TEXT33" val="Class Sporozoa"/>
  <p:tag name="CHILD_ITEM_TEXT34" val="Plasmodium spp"/>
  <p:tag name="CHILD_ITEM_TEXT35" val="Helminthology"/>
  <p:tag name="CHILD_ITEM_TEXT36" val="Class Cestoda"/>
  <p:tag name="CHILD_ITEM_TEXT37" val="Class Trematoda"/>
  <p:tag name="CHILD_ITEM_TEXT38" val="Schistosomiasis"/>
  <p:tag name="CHILD_ITEM_TEXT39" val="Class Nematoda"/>
  <p:tag name="CHILD_ITEM_TEXT40" val="Class  Metacanthocephala"/>
  <p:tag name="CHILD_ITEM_TEXT41" val="Arthropodology"/>
  <p:tag name="CHILD_ITEM_TEXT42" val="Class Insecta"/>
  <p:tag name="CHILD_ITEM_TEXT43" val="Class Arachnida"/>
  <p:tag name="CHILD_ITEM_TEXT44" val="Class Crustecea"/>
  <p:tag name="CHILD_ITEM_TEXT45" val="Class chilopoda"/>
  <p:tag name="CHILD_ITEM_TEXT13" val="Protozoa"/>
  <p:tag name="CHILD_ITEM_TEXT15" val="Trichomonas"/>
  <p:tag name="CHILD_ITEM_TEXT17" val="Giardia"/>
  <p:tag name="CHILD_ITEM_TEXT19" val=" Trypanosoma"/>
  <p:tag name="CHILD_ITEM_TEXT21" val="Amoeboid protozoa"/>
  <p:tag name="CHILD_ITEM_TEXT22" val="Entamoeba"/>
  <p:tag name="CHILD_ITEM_TEXT23" val="Ciliated protozoa"/>
  <p:tag name="CHILD_ITEM_TEXT24" val="Balantidium"/>
  <p:tag name="CHILD_ITEM_TEXT25" val="Apicomplexan protozoa"/>
  <p:tag name="CHILD_ITEM_TEXT8" val="Protozoa"/>
  <p:tag name="CHILD_ITEM_TEXT10" val="Flagellated protozoa"/>
  <p:tag name="CHILD_ITEM_TEXT12" val="Giardia sp"/>
  <p:tag name="CHILD_ITEM_TEXT14" val="Amoeboid protozoa"/>
  <p:tag name="CHILD_ITEM_TEXT16" val="Entamoeba sp"/>
  <p:tag name="CHILD_ITEM_TEXT18" val="Ciliated protozoa"/>
  <p:tag name="CHILD_ITEM_TEXT20" val="Apicomplexan protozoa"/>
</p:tagLst>
</file>

<file path=ppt/tags/tag11.xml><?xml version="1.0" encoding="utf-8"?>
<p:tagLst xmlns:a="http://schemas.openxmlformats.org/drawingml/2006/main" xmlns:r="http://schemas.openxmlformats.org/officeDocument/2006/relationships" xmlns:p="http://schemas.openxmlformats.org/presentationml/2006/main">
  <p:tag name="AUDIO_ID" val="306"/>
  <p:tag name="ARTICULATE_USED_LAYOUT" val="2"/>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12.xml><?xml version="1.0" encoding="utf-8"?>
<p:tagLst xmlns:a="http://schemas.openxmlformats.org/drawingml/2006/main" xmlns:r="http://schemas.openxmlformats.org/officeDocument/2006/relationships" xmlns:p="http://schemas.openxmlformats.org/presentationml/2006/main">
  <p:tag name="AUDIO_ID" val="266"/>
  <p:tag name="ARTICULATE_TITLE_TAG" val="Preface"/>
  <p:tag name="ARTICULATE_USED_LAYOUT" val="2"/>
  <p:tag name="TIMELINE" val="5.00/10.00/15.00/20.00/25.00"/>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13.xml><?xml version="1.0" encoding="utf-8"?>
<p:tagLst xmlns:a="http://schemas.openxmlformats.org/drawingml/2006/main" xmlns:r="http://schemas.openxmlformats.org/officeDocument/2006/relationships" xmlns:p="http://schemas.openxmlformats.org/presentationml/2006/main">
  <p:tag name="AUDIO_ID" val="299"/>
  <p:tag name="ARTICULATE_USED_LAYOUT" val="2"/>
  <p:tag name="TIMELINE" val="9.00/14.00/19.00/24.00/29.00/34.00"/>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14.xml><?xml version="1.0" encoding="utf-8"?>
<p:tagLst xmlns:a="http://schemas.openxmlformats.org/drawingml/2006/main" xmlns:r="http://schemas.openxmlformats.org/officeDocument/2006/relationships" xmlns:p="http://schemas.openxmlformats.org/presentationml/2006/main">
  <p:tag name="CHILD_ITEM_TEXT14" val="Mid activity"/>
  <p:tag name="CHILD_ITEM_TEXT16" val="IV-Parasites’ Harms to Man"/>
  <p:tag name="CHILD_ITEM_TEXT18" val="V-Human Immunity against Parasites"/>
  <p:tag name="CHILD_ITEM_TEXT20" val="Characteristics of parasitic infections:"/>
  <p:tag name="CHILD_ITEM_TEXT22" val="Final activity"/>
  <p:tag name="CHILD_ITEM_TEXT24" val="References"/>
  <p:tag name="CHILD_ITEM_TEXT26" val="Summery"/>
  <p:tag name="CHILD_ITEM_TEXT2" val="I-Introduction to protozoa"/>
  <p:tag name="CHILD_ITEM_TEXT4" val=" II-Establishment and growth"/>
  <p:tag name="CHILD_ITEM_TEXT6" val="III-Activation and excystation of protozoan cysts"/>
  <p:tag name="CHILD_ITEM_TEXT8" val="IV-Major pathogenic protozoa "/>
  <p:tag name="CHILD_ITEM_TEXT10" val="V- Ultrstructure of flagellated protozoa(Giardia lambalia)"/>
  <p:tag name="CHILD_ITEM_TEXT12" val="VI-Ultrstructure of amoeboid protozoa(E.histolytica)&#10;&#10;"/>
</p:tagLst>
</file>

<file path=ppt/tags/tag15.xml><?xml version="1.0" encoding="utf-8"?>
<p:tagLst xmlns:a="http://schemas.openxmlformats.org/drawingml/2006/main" xmlns:r="http://schemas.openxmlformats.org/officeDocument/2006/relationships" xmlns:p="http://schemas.openxmlformats.org/presentationml/2006/main">
  <p:tag name="AUDIO_ID" val="301"/>
  <p:tag name="ARTICULATE_USED_LAYOUT" val="2"/>
  <p:tag name="TIMELINE" val="5.00/10.00/15.00/20.00"/>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16.xml><?xml version="1.0" encoding="utf-8"?>
<p:tagLst xmlns:a="http://schemas.openxmlformats.org/drawingml/2006/main" xmlns:r="http://schemas.openxmlformats.org/officeDocument/2006/relationships" xmlns:p="http://schemas.openxmlformats.org/presentationml/2006/main">
  <p:tag name="AUDIO_ID" val="308"/>
  <p:tag name="ARTICULATE_SLIDE_THUMBNAIL_REFRESH" val="1"/>
  <p:tag name="ARTICULATE_USED_LAYOUT" val="2"/>
  <p:tag name="TIMELINE" val="5.00/10.00/15.00/20.00/25.00/30.00"/>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17.xml><?xml version="1.0" encoding="utf-8"?>
<p:tagLst xmlns:a="http://schemas.openxmlformats.org/drawingml/2006/main" xmlns:r="http://schemas.openxmlformats.org/officeDocument/2006/relationships" xmlns:p="http://schemas.openxmlformats.org/presentationml/2006/main">
  <p:tag name="AUDIO_ID" val="327"/>
  <p:tag name="ARTICULATE_TITLE_TAG" val="I-Introduction to protozoa"/>
  <p:tag name="ARTICULATE_USED_LAYOUT" val="2"/>
  <p:tag name="TIMELINE" val="5.00/10.00/15.00/20.00/25.00/30.00/35.00/40.00/45.00/50.00/55.00"/>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18.xml><?xml version="1.0" encoding="utf-8"?>
<p:tagLst xmlns:a="http://schemas.openxmlformats.org/drawingml/2006/main" xmlns:r="http://schemas.openxmlformats.org/officeDocument/2006/relationships" xmlns:p="http://schemas.openxmlformats.org/presentationml/2006/main">
  <p:tag name="AUDIO_ID" val="296"/>
  <p:tag name="ARTICULATE_SLIDE_THUMBNAIL_REFRESH" val="1"/>
  <p:tag name="ARTICULATE_TITLE_TAG" val="II-Establishment and growth"/>
  <p:tag name="ARTICULATE_USED_LAYOUT" val="7"/>
  <p:tag name="TIMELINE" val="5.00/10.00/15.00/20.00"/>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19.xml><?xml version="1.0" encoding="utf-8"?>
<p:tagLst xmlns:a="http://schemas.openxmlformats.org/drawingml/2006/main" xmlns:r="http://schemas.openxmlformats.org/officeDocument/2006/relationships" xmlns:p="http://schemas.openxmlformats.org/presentationml/2006/main">
  <p:tag name="AUDIO_ID" val="297"/>
  <p:tag name="ARTICULATE_TITLE_TAG" val="III-Activation and excystation of protozoa"/>
  <p:tag name="ARTICULATE_USED_LAYOUT" val="7"/>
  <p:tag name="TIMELINE" val="5.00/10.00"/>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2.xml><?xml version="1.0" encoding="utf-8"?>
<p:tagLst xmlns:a="http://schemas.openxmlformats.org/drawingml/2006/main" xmlns:r="http://schemas.openxmlformats.org/officeDocument/2006/relationships" xmlns:p="http://schemas.openxmlformats.org/presentationml/2006/main">
  <p:tag name="ARTICULATE_TITLE_TAG" val="Start"/>
  <p:tag name="ARTICULATE_AUDIO_RECORDED" val="1"/>
  <p:tag name="AUDIO_ID" val="257"/>
  <p:tag name="ARTICULATE_USED_LAYOUT" val="1"/>
  <p:tag name="TIMELINE" val="9.50/14.50/19.50"/>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PLAYER_CONTROL_GLOSSARY" val="True"/>
</p:tagLst>
</file>

<file path=ppt/tags/tag20.xml><?xml version="1.0" encoding="utf-8"?>
<p:tagLst xmlns:a="http://schemas.openxmlformats.org/drawingml/2006/main" xmlns:r="http://schemas.openxmlformats.org/officeDocument/2006/relationships" xmlns:p="http://schemas.openxmlformats.org/presentationml/2006/main">
  <p:tag name="AUDIO_ID" val="298"/>
  <p:tag name="ARTICULATE_TITLE_TAG" val="III-Activation and excystation of protozoa"/>
  <p:tag name="ARTICULATE_USED_LAYOUT" val="7"/>
  <p:tag name="TIMELINE" val="5.00/10.00"/>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21.xml><?xml version="1.0" encoding="utf-8"?>
<p:tagLst xmlns:a="http://schemas.openxmlformats.org/drawingml/2006/main" xmlns:r="http://schemas.openxmlformats.org/officeDocument/2006/relationships" xmlns:p="http://schemas.openxmlformats.org/presentationml/2006/main">
  <p:tag name="AUDIO_ID" val="269"/>
  <p:tag name="ARTICULATE_TITLE_TAG" val="Iv-major pathogenic protozoa"/>
  <p:tag name="ARTICULATE_USED_LAYOUT" val="7"/>
  <p:tag name="TIMELINE" val="5.00/10.00/15.00/20.00"/>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22.xml><?xml version="1.0" encoding="utf-8"?>
<p:tagLst xmlns:a="http://schemas.openxmlformats.org/drawingml/2006/main" xmlns:r="http://schemas.openxmlformats.org/officeDocument/2006/relationships" xmlns:p="http://schemas.openxmlformats.org/presentationml/2006/main">
  <p:tag name="AUDIO_ID" val="333"/>
  <p:tag name="ARTICULATE_TITLE_TAG" val="V-Ultrasructure of flagellated protozoa"/>
  <p:tag name="ARTICULATE_USED_LAYOUT" val="2"/>
  <p:tag name="TIMELINE" val="5.00/10.00/15.00/20.00/25.00/30.00/35.00"/>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23.xml><?xml version="1.0" encoding="utf-8"?>
<p:tagLst xmlns:a="http://schemas.openxmlformats.org/drawingml/2006/main" xmlns:r="http://schemas.openxmlformats.org/officeDocument/2006/relationships" xmlns:p="http://schemas.openxmlformats.org/presentationml/2006/main">
  <p:tag name="AUDIO_ID" val="341"/>
  <p:tag name="ARTICULATE_TITLE_TAG" val="V-Ultrastructure of flagellated protozoa"/>
  <p:tag name="ARTICULATE_USED_LAYOUT" val="6"/>
  <p:tag name="TIMELINE" val="5.00/10.00/15.00/20.00/25.00/30.00/35.00"/>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24.xml><?xml version="1.0" encoding="utf-8"?>
<p:tagLst xmlns:a="http://schemas.openxmlformats.org/drawingml/2006/main" xmlns:r="http://schemas.openxmlformats.org/officeDocument/2006/relationships" xmlns:p="http://schemas.openxmlformats.org/presentationml/2006/main">
  <p:tag name="AUDIO_ID" val="343"/>
  <p:tag name="ARTICULATE_TITLE_TAG" val="V-Ultrastructure of flagellated protozoa"/>
  <p:tag name="ARTICULATE_USED_LAYOUT" val="7"/>
  <p:tag name="TIMELINE" val="5.00"/>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25.xml><?xml version="1.0" encoding="utf-8"?>
<p:tagLst xmlns:a="http://schemas.openxmlformats.org/drawingml/2006/main" xmlns:r="http://schemas.openxmlformats.org/officeDocument/2006/relationships" xmlns:p="http://schemas.openxmlformats.org/presentationml/2006/main">
  <p:tag name="AUDIO_ID" val="339"/>
  <p:tag name="ARTICULATE_TITLE_TAG" val="V-Ultrastructure of flagellated protozoa"/>
  <p:tag name="ARTICULATE_USED_LAYOUT" val="2"/>
  <p:tag name="TIMELINE" val="5.00/10.00/15.00/20.00"/>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26.xml><?xml version="1.0" encoding="utf-8"?>
<p:tagLst xmlns:a="http://schemas.openxmlformats.org/drawingml/2006/main" xmlns:r="http://schemas.openxmlformats.org/officeDocument/2006/relationships" xmlns:p="http://schemas.openxmlformats.org/presentationml/2006/main">
  <p:tag name="AUDIO_ID" val="344"/>
  <p:tag name="ARTICULATE_TITLE_TAG" val="V-Ultrastructure of flagellated protozoa"/>
  <p:tag name="ARTICULATE_USED_LAYOUT" val="2"/>
  <p:tag name="TIMELINE" val="5.00/10.00"/>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27.xml><?xml version="1.0" encoding="utf-8"?>
<p:tagLst xmlns:a="http://schemas.openxmlformats.org/drawingml/2006/main" xmlns:r="http://schemas.openxmlformats.org/officeDocument/2006/relationships" xmlns:p="http://schemas.openxmlformats.org/presentationml/2006/main">
  <p:tag name="AUDIO_ID" val="345"/>
  <p:tag name="ARTICULATE_TITLE_TAG" val="V-Ultrastructure of flagellated protozoa"/>
  <p:tag name="ARTICULATE_USED_LAYOUT" val="2"/>
  <p:tag name="TIMELINE" val="5.00"/>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 name="AUDIO_ID" val="336"/>
  <p:tag name="ARTICULATE_TITLE_TAG" val="Giardia lambali"/>
  <p:tag name="ARTICULATE_USED_LAYOUT" val="2"/>
  <p:tag name="TIMELINE" val="5.00/10.00/15.00"/>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29.xml><?xml version="1.0" encoding="utf-8"?>
<p:tagLst xmlns:a="http://schemas.openxmlformats.org/drawingml/2006/main" xmlns:r="http://schemas.openxmlformats.org/officeDocument/2006/relationships" xmlns:p="http://schemas.openxmlformats.org/presentationml/2006/main">
  <p:tag name="AUDIO_ID" val="337"/>
  <p:tag name="ARTICULATE_TITLE_TAG" val="Giardia lambali"/>
  <p:tag name="ARTICULATE_USED_LAYOUT" val="7"/>
  <p:tag name="TIMELINE" val="5.00/10.00/15.00"/>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3.xml><?xml version="1.0" encoding="utf-8"?>
<p:tagLst xmlns:a="http://schemas.openxmlformats.org/drawingml/2006/main" xmlns:r="http://schemas.openxmlformats.org/officeDocument/2006/relationships" xmlns:p="http://schemas.openxmlformats.org/presentationml/2006/main">
  <p:tag name="ARTICULATE_TITLE_TAG" val="Instructions"/>
  <p:tag name="AUDIO_ID" val="259"/>
  <p:tag name="ARTICULATE_USED_LAYOUT" val="2"/>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30.xml><?xml version="1.0" encoding="utf-8"?>
<p:tagLst xmlns:a="http://schemas.openxmlformats.org/drawingml/2006/main" xmlns:r="http://schemas.openxmlformats.org/officeDocument/2006/relationships" xmlns:p="http://schemas.openxmlformats.org/presentationml/2006/main">
  <p:tag name="QUIZMAKER_QUIZ_FILENAME" val="C:\Users\toshiba\Desktop\Unit 2 mid activity.quiz"/>
  <p:tag name="QUIZMAKER_QUIZ_SLIDE_ID" val="349"/>
  <p:tag name="OVERRIDE" val="QUIZMAKER_QUIZ_SLIDE"/>
  <p:tag name="QUIZMAKER_QUIZ_TITLE" val="Unit 2 mid activity"/>
  <p:tag name="ARTICULATE_DESCRIPTION" val="Quiz - 1 question"/>
  <p:tag name="AQP_PASS_SCORE" val="80"/>
  <p:tag name="QUIZMAKER_LAST_MODIFY_DATE" val="42257.3168634259"/>
  <p:tag name="EMBEDDEDCONTENT_LASTWRITETIMEUTC" val="2015-09-10 04:36:17Z"/>
  <p:tag name="ELAPSEDTIME" val="5"/>
  <p:tag name="AUDIO_ID" val="349"/>
  <p:tag name="ARTICULATE_USED_LAYOUT" val="6"/>
  <p:tag name="ARTICULATE_NAV_LEVEL" val="1"/>
  <p:tag name="ARTICULATE_SLIDE_PRESENTER_GUID" val="437c2570-5b51-4dec-91e9-b0ca6462acc1"/>
  <p:tag name="ARTICULATE_SLIDE_PAUSE" val="1"/>
  <p:tag name="ARTICULATE_HIDE_SLIDE" val="0"/>
  <p:tag name="ARTICULATE_PLAYER_CONTROL_PREVIOUS" val="True"/>
  <p:tag name="ARTICULATE_PLAYER_CONTROL_NEXT" val="True"/>
  <p:tag name="ARTICULATE_PLAYER_SEEKBAR" val="False"/>
  <p:tag name="ARTICULATE_PLAYER_CONTROL_PLAYPAUSE" val="False"/>
  <p:tag name="ARTICULATE_LOCK_SLIDE" val="1"/>
  <p:tag name="AQP_PASS_ACTION" val="2"/>
  <p:tag name="AQP_FAIL_ACTION" val="2"/>
  <p:tag name="ARTICULATE_SHOW_IN_MENU" val="multipleitems"/>
</p:tagLst>
</file>

<file path=ppt/tags/tag31.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32.xml><?xml version="1.0" encoding="utf-8"?>
<p:tagLst xmlns:a="http://schemas.openxmlformats.org/drawingml/2006/main" xmlns:r="http://schemas.openxmlformats.org/officeDocument/2006/relationships" xmlns:p="http://schemas.openxmlformats.org/presentationml/2006/main">
  <p:tag name="QM_PROPERTY" val="1"/>
  <p:tag name="ART_QM_B" val="1"/>
</p:tagLst>
</file>

<file path=ppt/tags/tag33.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34.xml><?xml version="1.0" encoding="utf-8"?>
<p:tagLst xmlns:a="http://schemas.openxmlformats.org/drawingml/2006/main" xmlns:r="http://schemas.openxmlformats.org/officeDocument/2006/relationships" xmlns:p="http://schemas.openxmlformats.org/presentationml/2006/main">
  <p:tag name="AUDIO_ID" val="342"/>
  <p:tag name="ARTICULATE_USED_LAYOUT" val="2"/>
  <p:tag name="TIMELINE" val="5.00/10.00/15.00"/>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35.xml><?xml version="1.0" encoding="utf-8"?>
<p:tagLst xmlns:a="http://schemas.openxmlformats.org/drawingml/2006/main" xmlns:r="http://schemas.openxmlformats.org/officeDocument/2006/relationships" xmlns:p="http://schemas.openxmlformats.org/presentationml/2006/main">
  <p:tag name="AUDIO_ID" val="346"/>
  <p:tag name="ARTICULATE_TITLE_TAG" val="Amoeboid protozoa"/>
  <p:tag name="ARTICULATE_USED_LAYOUT" val="7"/>
  <p:tag name="TIMELINE" val="5.00/10.00/15.00/20.00/25.00"/>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36.xml><?xml version="1.0" encoding="utf-8"?>
<p:tagLst xmlns:a="http://schemas.openxmlformats.org/drawingml/2006/main" xmlns:r="http://schemas.openxmlformats.org/officeDocument/2006/relationships" xmlns:p="http://schemas.openxmlformats.org/presentationml/2006/main">
  <p:tag name="AUDIO_ID" val="347"/>
  <p:tag name="ARTICULATE_TITLE_TAG" val="Amoeboid protozoa"/>
  <p:tag name="ARTICULATE_USED_LAYOUT" val="6"/>
  <p:tag name="TIMELINE" val="5.00"/>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37.xml><?xml version="1.0" encoding="utf-8"?>
<p:tagLst xmlns:a="http://schemas.openxmlformats.org/drawingml/2006/main" xmlns:r="http://schemas.openxmlformats.org/officeDocument/2006/relationships" xmlns:p="http://schemas.openxmlformats.org/presentationml/2006/main">
  <p:tag name="AUDIO_ID" val="348"/>
  <p:tag name="ARTICULATE_USED_LAYOUT" val="2"/>
  <p:tag name="TIMELINE" val="5.00/10.00/15.00"/>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38.xml><?xml version="1.0" encoding="utf-8"?>
<p:tagLst xmlns:a="http://schemas.openxmlformats.org/drawingml/2006/main" xmlns:r="http://schemas.openxmlformats.org/officeDocument/2006/relationships" xmlns:p="http://schemas.openxmlformats.org/presentationml/2006/main">
  <p:tag name="QM_PROPERTIES_UNSET" val="1"/>
  <p:tag name="QUIZMAKER_QUIZ_FILENAME" val="C:\Users\toshiba\Desktop\unit2 final activity.quiz"/>
  <p:tag name="AQP_PASS_ACTION" val="2"/>
  <p:tag name="AQP_FAIL_ACTION" val="2"/>
  <p:tag name="ARTICULATE_SHOW_IN_MENU" val="multipleitems"/>
  <p:tag name="AUDIO_ID" val="350"/>
  <p:tag name="OVERRIDE" val="QUIZMAKER_QUIZ_SLIDE"/>
  <p:tag name="QUIZMAKER_QUIZ_TITLE" val="unit2 final activity"/>
  <p:tag name="ARTICULATE_DESCRIPTION" val="Quiz - 1 question"/>
  <p:tag name="QUIZMAKER_QUIZ_SLIDE_ID" val="350"/>
  <p:tag name="QUIZMAKER_QUIZ_FORCE_UPDATE" val="0"/>
  <p:tag name="AQP_PASS_SCORE" val="80"/>
  <p:tag name="QUIZMAKER_LAST_MODIFY_DATE" val="42257.493912037"/>
  <p:tag name="EMBEDDEDCONTENT_LASTWRITETIMEUTC" val="2015-09-10 08:51:14Z"/>
  <p:tag name="ELAPSEDTIME" val="0"/>
  <p:tag name="ARTICULATE_USED_LAYOUT" val="6"/>
  <p:tag name="ARTICULATE_SLIDE_THUMBNAIL_REFRESH" val="1"/>
  <p:tag name="ARTICULATE_NAV_LEVEL" val="1"/>
  <p:tag name="ARTICULATE_SLIDE_PRESENTER_GUID" val="437c2570-5b51-4dec-91e9-b0ca6462acc1"/>
  <p:tag name="ARTICULATE_SLIDE_PAUSE" val="1"/>
  <p:tag name="ARTICULATE_LOCK_SLIDE" val="1"/>
  <p:tag name="ARTICULATE_HIDE_SLIDE" val="0"/>
  <p:tag name="ARTICULATE_PLAYER_CONTROL_PREVIOUS" val="True"/>
  <p:tag name="ARTICULATE_PLAYER_CONTROL_NEXT" val="True"/>
  <p:tag name="ARTICULATE_PLAYER_SEEKBAR" val="False"/>
  <p:tag name="ARTICULATE_PLAYER_CONTROL_PLAYPAUSE" val="False"/>
</p:tagLst>
</file>

<file path=ppt/tags/tag39.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4.xml><?xml version="1.0" encoding="utf-8"?>
<p:tagLst xmlns:a="http://schemas.openxmlformats.org/drawingml/2006/main" xmlns:r="http://schemas.openxmlformats.org/officeDocument/2006/relationships" xmlns:p="http://schemas.openxmlformats.org/presentationml/2006/main">
  <p:tag name="CHILD_ITEM_TEXT2" val="Introduction"/>
  <p:tag name="CHILD_ITEM_TEXT4" val="Mind Map"/>
  <p:tag name="CHILD_ITEM_TEXT6" val="Help"/>
  <p:tag name="CHILD_ITEM_TEXT8" val="Preface"/>
  <p:tag name="CHILD_ITEM_TEXT10" val="Index"/>
  <p:tag name="CHILD_ITEM_TEXT12" val="Objective"/>
  <p:tag name="CHILD_ITEM_TEXT14" val="Begin activity"/>
  <p:tag name="CHILD_ITEM_TEXT16" val="Contents&#10;"/>
  <p:tag name="CHILD_ITEM_TEXT18" val="Mid activity"/>
  <p:tag name="CHILD_ITEM_TEXT20" val="Content"/>
  <p:tag name="CHILD_ITEM_TEXT22" val="Final activity"/>
  <p:tag name="CHILD_ITEM_TEXT24" val="Summary"/>
  <p:tag name="CHILD_ITEM_TEXT1" val="Start"/>
  <p:tag name="CHILD_ITEM_TEXT3" val="Instructions"/>
  <p:tag name="CHILD_ITEM_TEXT5" val="Introduction"/>
  <p:tag name="CHILD_ITEM_TEXT7" val="Course topics"/>
  <p:tag name="CHILD_ITEM_TEXT9" val="Mind Map"/>
  <p:tag name="CHILD_ITEM_TEXT11" val="Help"/>
  <p:tag name="CHILD_ITEM_TEXT13" val="Preface"/>
  <p:tag name="CHILD_ITEM_TEXT15" val="Index"/>
  <p:tag name="CHILD_ITEM_TEXT17" val="Objective"/>
  <p:tag name="CHILD_ITEM_TEXT19" val="Begin activity"/>
  <p:tag name="CHILD_ITEM_TEXT21" val="Contents&#10;"/>
  <p:tag name="CHILD_ITEM_TEXT23" val="Mid activity"/>
  <p:tag name="CHILD_ITEM_TEXT25" val="Final activity"/>
  <p:tag name="CHILD_ITEM_TEXT27" val="Summary"/>
  <p:tag name="CHILD_ITEM_TEXT29" val="Quiz"/>
</p:tagLst>
</file>

<file path=ppt/tags/tag40.xml><?xml version="1.0" encoding="utf-8"?>
<p:tagLst xmlns:a="http://schemas.openxmlformats.org/drawingml/2006/main" xmlns:r="http://schemas.openxmlformats.org/officeDocument/2006/relationships" xmlns:p="http://schemas.openxmlformats.org/presentationml/2006/main">
  <p:tag name="QM_PROPERTY" val="1"/>
  <p:tag name="ART_QM_B" val="1"/>
</p:tagLst>
</file>

<file path=ppt/tags/tag41.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42.xml><?xml version="1.0" encoding="utf-8"?>
<p:tagLst xmlns:a="http://schemas.openxmlformats.org/drawingml/2006/main" xmlns:r="http://schemas.openxmlformats.org/officeDocument/2006/relationships" xmlns:p="http://schemas.openxmlformats.org/presentationml/2006/main">
  <p:tag name="AUDIO_ID" val="305"/>
  <p:tag name="ARTICULATE_USED_LAYOUT" val="2"/>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43.xml><?xml version="1.0" encoding="utf-8"?>
<p:tagLst xmlns:a="http://schemas.openxmlformats.org/drawingml/2006/main" xmlns:r="http://schemas.openxmlformats.org/officeDocument/2006/relationships" xmlns:p="http://schemas.openxmlformats.org/presentationml/2006/main">
  <p:tag name="QM_PROPERTIES_UNSET" val="1"/>
  <p:tag name="ARTICULATE_PLAYER_SEEKBAR" val="False"/>
  <p:tag name="ARTICULATE_PLAYER_CONTROL_PLAYPAUSE" val="False"/>
  <p:tag name="QUIZMAKER_QUIZ_FILENAME" val="C:\Users\toshiba\Desktop\512 units\unit2 quiz.quiz"/>
  <p:tag name="ARTICULATE_SLIDE_PAUSE" val="0"/>
  <p:tag name="AQP_PASS_ACTION" val="2"/>
  <p:tag name="AQP_FAIL_ACTION" val="2"/>
  <p:tag name="ARTICULATE_LOCK_SLIDE" val="1"/>
  <p:tag name="ARTICULATE_SHOW_IN_MENU" val="multipleitems"/>
  <p:tag name="OVERRIDE" val="QUIZMAKER_QUIZ_SLIDE"/>
  <p:tag name="QUIZMAKER_QUIZ_TITLE" val="unit2 quiz"/>
  <p:tag name="ARTICULATE_DESCRIPTION" val="Quiz - 5 questions"/>
  <p:tag name="QUIZMAKER_QUIZ_SLIDE_ID" val="354"/>
  <p:tag name="QUIZMAKER_QUIZ_FORCE_UPDATE" val="0"/>
  <p:tag name="AQP_PASS_SCORE" val="80"/>
  <p:tag name="QUIZMAKER_LAST_MODIFY_DATE" val="42286.2976736111"/>
  <p:tag name="EMBEDDEDCONTENT_LASTWRITETIMEUTC" val="2015-10-09 04:08:39Z"/>
  <p:tag name="ELAPSEDTIME" val="0"/>
</p:tagLst>
</file>

<file path=ppt/tags/tag44.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45.xml><?xml version="1.0" encoding="utf-8"?>
<p:tagLst xmlns:a="http://schemas.openxmlformats.org/drawingml/2006/main" xmlns:r="http://schemas.openxmlformats.org/officeDocument/2006/relationships" xmlns:p="http://schemas.openxmlformats.org/presentationml/2006/main">
  <p:tag name="QM_PROPERTY" val="1"/>
  <p:tag name="ART_QM_B" val="1"/>
</p:tagLst>
</file>

<file path=ppt/tags/tag46.xml><?xml version="1.0" encoding="utf-8"?>
<p:tagLst xmlns:a="http://schemas.openxmlformats.org/drawingml/2006/main" xmlns:r="http://schemas.openxmlformats.org/officeDocument/2006/relationships" xmlns:p="http://schemas.openxmlformats.org/presentationml/2006/main">
  <p:tag name="QM_PROPERTY" val="1"/>
  <p:tag name="ART_QM_A" val="1"/>
</p:tagLst>
</file>

<file path=ppt/tags/tag5.xml><?xml version="1.0" encoding="utf-8"?>
<p:tagLst xmlns:a="http://schemas.openxmlformats.org/drawingml/2006/main" xmlns:r="http://schemas.openxmlformats.org/officeDocument/2006/relationships" xmlns:p="http://schemas.openxmlformats.org/presentationml/2006/main">
  <p:tag name="AUDIO_ID" val="312"/>
  <p:tag name="ARTICULATE_TITLE_TAG" val="Introduction"/>
  <p:tag name="ARTICULATE_USED_LAYOUT" val="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6.xml><?xml version="1.0" encoding="utf-8"?>
<p:tagLst xmlns:a="http://schemas.openxmlformats.org/drawingml/2006/main" xmlns:r="http://schemas.openxmlformats.org/officeDocument/2006/relationships" xmlns:p="http://schemas.openxmlformats.org/presentationml/2006/main">
  <p:tag name="CHILD_ITEM_TEXT7" val="Major component of plankton communities"/>
  <p:tag name="CHILD_ITEM_TEXT9" val="25% of the described species live as symbionts; many parasitic"/>
  <p:tag name="CHILD_ITEM_TEXT1" val="  Many are important nutrient cyclers"/>
  <p:tag name="CHILD_ITEM_TEXT2" val="  Many are photoautotrophic &amp; make up 40% of all primary productivity"/>
  <p:tag name="CHILD_ITEM_TEXT3" val="  Major component of plankton communities"/>
  <p:tag name="CHILD_ITEM_TEXT4" val="  25% of the described species live as symbionts;   many parasitic"/>
  <p:tag name="CHILD_ITEM_TEXT5" val="protozoa"/>
</p:tagLst>
</file>

<file path=ppt/tags/tag7.xml><?xml version="1.0" encoding="utf-8"?>
<p:tagLst xmlns:a="http://schemas.openxmlformats.org/drawingml/2006/main" xmlns:r="http://schemas.openxmlformats.org/officeDocument/2006/relationships" xmlns:p="http://schemas.openxmlformats.org/presentationml/2006/main">
  <p:tag name="ARTICULATE_TITLE_TAG" val="Course Topics"/>
  <p:tag name="ARTICULATE_AUDIO_RECORDED" val="1"/>
  <p:tag name="ELAPSEDTIME" val="49.7"/>
  <p:tag name="ANNOTATION_TYPE_1" val="0"/>
  <p:tag name="ANNOTATION_START_1" val="9.1"/>
  <p:tag name="ANNOTATION_END_1" val="15.8"/>
  <p:tag name="ANNOTATION_TOP_1" val="202"/>
  <p:tag name="ANNOTATION_LEFT_1" val="367"/>
  <p:tag name="ANNOTATION_WIDTH_1" val="204"/>
  <p:tag name="ANNOTATION_HEIGHT_1" val="204"/>
  <p:tag name="ANNOTATION_ANIMATION_1" val="4"/>
  <p:tag name="ANNOTATION_ROTATION_1" val="0"/>
  <p:tag name="ANNOTATION_SUB_TYPE_1" val="3"/>
  <p:tag name="ANNOTATION_LOOP_COUNT_1" val="1"/>
  <p:tag name="ANNOTATION_BOX_RADIUS_1" val="0"/>
  <p:tag name="ANNOTATION_SCALE_1" val="100"/>
  <p:tag name="ANNOTATION_BORDER_ALPHA_1" val="100"/>
  <p:tag name="ANNOTATION_BORDER_COLOR_1" val="16777215"/>
  <p:tag name="ANNOTATION_FILL_COLOR_1" val="3969653"/>
  <p:tag name="ANNOTATION_FILL_ALPHA_1" val="100"/>
  <p:tag name="ANNOTATION_BORDER_WIDTH_1" val="2"/>
  <p:tag name="ANNOTATION_SLIDE_WIDTH_1" val="960"/>
  <p:tag name="ANNOTATION_SLIDE_HEIGHT_1" val="720"/>
  <p:tag name="ANNOTATION_TYPE_2" val="0"/>
  <p:tag name="ANNOTATION_START_2" val="15.8"/>
  <p:tag name="ANNOTATION_END_2" val="23.4"/>
  <p:tag name="ANNOTATION_TOP_2" val="274"/>
  <p:tag name="ANNOTATION_LEFT_2" val="358"/>
  <p:tag name="ANNOTATION_WIDTH_2" val="204"/>
  <p:tag name="ANNOTATION_HEIGHT_2" val="204"/>
  <p:tag name="ANNOTATION_ANIMATION_2" val="4"/>
  <p:tag name="ANNOTATION_ROTATION_2" val="0"/>
  <p:tag name="ANNOTATION_SUB_TYPE_2" val="3"/>
  <p:tag name="ANNOTATION_LOOP_COUNT_2" val="1"/>
  <p:tag name="ANNOTATION_BOX_RADIUS_2" val="0"/>
  <p:tag name="ANNOTATION_SCALE_2" val="100"/>
  <p:tag name="ANNOTATION_BORDER_ALPHA_2" val="100"/>
  <p:tag name="ANNOTATION_BORDER_COLOR_2" val="16777215"/>
  <p:tag name="ANNOTATION_FILL_COLOR_2" val="3969653"/>
  <p:tag name="ANNOTATION_FILL_ALPHA_2" val="100"/>
  <p:tag name="ANNOTATION_BORDER_WIDTH_2" val="2"/>
  <p:tag name="ANNOTATION_SLIDE_WIDTH_2" val="960"/>
  <p:tag name="ANNOTATION_SLIDE_HEIGHT_2" val="720"/>
  <p:tag name="ANNOTATION_TYPE_3" val="0"/>
  <p:tag name="ANNOTATION_START_3" val="23.4"/>
  <p:tag name="ANNOTATION_END_3" val="31.4"/>
  <p:tag name="ANNOTATION_TOP_3" val="353"/>
  <p:tag name="ANNOTATION_LEFT_3" val="361"/>
  <p:tag name="ANNOTATION_WIDTH_3" val="204"/>
  <p:tag name="ANNOTATION_HEIGHT_3" val="204"/>
  <p:tag name="ANNOTATION_ANIMATION_3" val="4"/>
  <p:tag name="ANNOTATION_ROTATION_3" val="0"/>
  <p:tag name="ANNOTATION_SUB_TYPE_3" val="3"/>
  <p:tag name="ANNOTATION_LOOP_COUNT_3" val="1"/>
  <p:tag name="ANNOTATION_BOX_RADIUS_3" val="0"/>
  <p:tag name="ANNOTATION_SCALE_3" val="100"/>
  <p:tag name="ANNOTATION_BORDER_ALPHA_3" val="100"/>
  <p:tag name="ANNOTATION_BORDER_COLOR_3" val="16777215"/>
  <p:tag name="ANNOTATION_FILL_COLOR_3" val="3969653"/>
  <p:tag name="ANNOTATION_FILL_ALPHA_3" val="100"/>
  <p:tag name="ANNOTATION_BORDER_WIDTH_3" val="2"/>
  <p:tag name="ANNOTATION_SLIDE_WIDTH_3" val="960"/>
  <p:tag name="ANNOTATION_SLIDE_HEIGHT_3" val="720"/>
  <p:tag name="ANNOTATION_TYPE_4" val="0"/>
  <p:tag name="ANNOTATION_START_4" val="31.4"/>
  <p:tag name="ANNOTATION_END_4" val="39.0"/>
  <p:tag name="ANNOTATION_TOP_4" val="416"/>
  <p:tag name="ANNOTATION_LEFT_4" val="349"/>
  <p:tag name="ANNOTATION_WIDTH_4" val="204"/>
  <p:tag name="ANNOTATION_HEIGHT_4" val="204"/>
  <p:tag name="ANNOTATION_ANIMATION_4" val="4"/>
  <p:tag name="ANNOTATION_ROTATION_4" val="0"/>
  <p:tag name="ANNOTATION_SUB_TYPE_4" val="3"/>
  <p:tag name="ANNOTATION_LOOP_COUNT_4" val="1"/>
  <p:tag name="ANNOTATION_BOX_RADIUS_4" val="0"/>
  <p:tag name="ANNOTATION_SCALE_4" val="100"/>
  <p:tag name="ANNOTATION_BORDER_ALPHA_4" val="100"/>
  <p:tag name="ANNOTATION_BORDER_COLOR_4" val="16777215"/>
  <p:tag name="ANNOTATION_FILL_COLOR_4" val="3969653"/>
  <p:tag name="ANNOTATION_FILL_ALPHA_4" val="100"/>
  <p:tag name="ANNOTATION_BORDER_WIDTH_4" val="2"/>
  <p:tag name="ANNOTATION_SLIDE_WIDTH_4" val="960"/>
  <p:tag name="ANNOTATION_SLIDE_HEIGHT_4" val="720"/>
  <p:tag name="ANNOTATION_TYPE_5" val="0"/>
  <p:tag name="ANNOTATION_START_5" val="39.0"/>
  <p:tag name="ANNOTATION_END_5" val="46.5"/>
  <p:tag name="ANNOTATION_TOP_5" val="489"/>
  <p:tag name="ANNOTATION_LEFT_5" val="350"/>
  <p:tag name="ANNOTATION_WIDTH_5" val="204"/>
  <p:tag name="ANNOTATION_HEIGHT_5" val="204"/>
  <p:tag name="ANNOTATION_ANIMATION_5" val="4"/>
  <p:tag name="ANNOTATION_ROTATION_5" val="0"/>
  <p:tag name="ANNOTATION_SUB_TYPE_5" val="3"/>
  <p:tag name="ANNOTATION_LOOP_COUNT_5" val="1"/>
  <p:tag name="ANNOTATION_BOX_RADIUS_5" val="0"/>
  <p:tag name="ANNOTATION_SCALE_5" val="100"/>
  <p:tag name="ANNOTATION_BORDER_ALPHA_5" val="100"/>
  <p:tag name="ANNOTATION_BORDER_COLOR_5" val="16777215"/>
  <p:tag name="ANNOTATION_FILL_COLOR_5" val="3969653"/>
  <p:tag name="ANNOTATION_FILL_ALPHA_5" val="100"/>
  <p:tag name="ANNOTATION_BORDER_WIDTH_5" val="2"/>
  <p:tag name="ANNOTATION_SLIDE_WIDTH_5" val="960"/>
  <p:tag name="ANNOTATION_SLIDE_HEIGHT_5" val="720"/>
  <p:tag name="ANNOTATION_TYPE_6" val="0"/>
  <p:tag name="ANNOTATION_START_6" val="46.5"/>
  <p:tag name="ANNOTATION_END_6" val="50.6"/>
  <p:tag name="ANNOTATION_TOP_6" val="539"/>
  <p:tag name="ANNOTATION_LEFT_6" val="362"/>
  <p:tag name="ANNOTATION_WIDTH_6" val="204"/>
  <p:tag name="ANNOTATION_HEIGHT_6" val="204"/>
  <p:tag name="ANNOTATION_ANIMATION_6" val="4"/>
  <p:tag name="ANNOTATION_ROTATION_6" val="0"/>
  <p:tag name="ANNOTATION_SUB_TYPE_6" val="3"/>
  <p:tag name="ANNOTATION_LOOP_COUNT_6" val="1"/>
  <p:tag name="ANNOTATION_BOX_RADIUS_6" val="0"/>
  <p:tag name="ANNOTATION_SCALE_6" val="100"/>
  <p:tag name="ANNOTATION_BORDER_ALPHA_6" val="100"/>
  <p:tag name="ANNOTATION_BORDER_COLOR_6" val="16777215"/>
  <p:tag name="ANNOTATION_FILL_COLOR_6" val="3969653"/>
  <p:tag name="ANNOTATION_FILL_ALPHA_6" val="100"/>
  <p:tag name="ANNOTATION_BORDER_WIDTH_6" val="2"/>
  <p:tag name="ANNOTATION_SLIDE_WIDTH_6" val="960"/>
  <p:tag name="ANNOTATION_SLIDE_HEIGHT_6" val="720"/>
  <p:tag name="ANNOTATION_TYPE_7" val="0"/>
  <p:tag name="ANNOTATION_START_7" val="9.9"/>
  <p:tag name="ANNOTATION_END_7" val="16.2"/>
  <p:tag name="ANNOTATION_TOP_7" val="206"/>
  <p:tag name="ANNOTATION_LEFT_7" val="368"/>
  <p:tag name="ANNOTATION_WIDTH_7" val="204"/>
  <p:tag name="ANNOTATION_HEIGHT_7" val="204"/>
  <p:tag name="ANNOTATION_ANIMATION_7" val="4"/>
  <p:tag name="ANNOTATION_ROTATION_7" val="0"/>
  <p:tag name="ANNOTATION_SUB_TYPE_7" val="3"/>
  <p:tag name="ANNOTATION_LOOP_COUNT_7" val="1"/>
  <p:tag name="ANNOTATION_BOX_RADIUS_7" val="0"/>
  <p:tag name="ANNOTATION_SCALE_7" val="100"/>
  <p:tag name="ANNOTATION_BORDER_ALPHA_7" val="100"/>
  <p:tag name="ANNOTATION_BORDER_COLOR_7" val="16777215"/>
  <p:tag name="ANNOTATION_FILL_COLOR_7" val="3969653"/>
  <p:tag name="ANNOTATION_FILL_ALPHA_7" val="100"/>
  <p:tag name="ANNOTATION_BORDER_WIDTH_7" val="2"/>
  <p:tag name="ANNOTATION_SLIDE_WIDTH_7" val="960"/>
  <p:tag name="ANNOTATION_SLIDE_HEIGHT_7" val="720"/>
  <p:tag name="ANNOTATION_TYPE_8" val="0"/>
  <p:tag name="ANNOTATION_START_8" val="16.2"/>
  <p:tag name="ANNOTATION_END_8" val="23.7"/>
  <p:tag name="ANNOTATION_TOP_8" val="285"/>
  <p:tag name="ANNOTATION_LEFT_8" val="365"/>
  <p:tag name="ANNOTATION_WIDTH_8" val="204"/>
  <p:tag name="ANNOTATION_HEIGHT_8" val="204"/>
  <p:tag name="ANNOTATION_ANIMATION_8" val="4"/>
  <p:tag name="ANNOTATION_ROTATION_8" val="0"/>
  <p:tag name="ANNOTATION_SUB_TYPE_8" val="3"/>
  <p:tag name="ANNOTATION_LOOP_COUNT_8" val="1"/>
  <p:tag name="ANNOTATION_BOX_RADIUS_8" val="0"/>
  <p:tag name="ANNOTATION_SCALE_8" val="100"/>
  <p:tag name="ANNOTATION_BORDER_ALPHA_8" val="100"/>
  <p:tag name="ANNOTATION_BORDER_COLOR_8" val="16777215"/>
  <p:tag name="ANNOTATION_FILL_COLOR_8" val="3969653"/>
  <p:tag name="ANNOTATION_FILL_ALPHA_8" val="100"/>
  <p:tag name="ANNOTATION_BORDER_WIDTH_8" val="2"/>
  <p:tag name="ANNOTATION_SLIDE_WIDTH_8" val="960"/>
  <p:tag name="ANNOTATION_SLIDE_HEIGHT_8" val="720"/>
  <p:tag name="ANNOTATION_TYPE_9" val="0"/>
  <p:tag name="ANNOTATION_START_9" val="23.7"/>
  <p:tag name="ANNOTATION_END_9" val="31.8"/>
  <p:tag name="ANNOTATION_TOP_9" val="360"/>
  <p:tag name="ANNOTATION_LEFT_9" val="345"/>
  <p:tag name="ANNOTATION_WIDTH_9" val="204"/>
  <p:tag name="ANNOTATION_HEIGHT_9" val="204"/>
  <p:tag name="ANNOTATION_ANIMATION_9" val="4"/>
  <p:tag name="ANNOTATION_ROTATION_9" val="0"/>
  <p:tag name="ANNOTATION_SUB_TYPE_9" val="3"/>
  <p:tag name="ANNOTATION_LOOP_COUNT_9" val="1"/>
  <p:tag name="ANNOTATION_BOX_RADIUS_9" val="0"/>
  <p:tag name="ANNOTATION_SCALE_9" val="100"/>
  <p:tag name="ANNOTATION_BORDER_ALPHA_9" val="100"/>
  <p:tag name="ANNOTATION_BORDER_COLOR_9" val="16777215"/>
  <p:tag name="ANNOTATION_FILL_COLOR_9" val="3969653"/>
  <p:tag name="ANNOTATION_FILL_ALPHA_9" val="100"/>
  <p:tag name="ANNOTATION_BORDER_WIDTH_9" val="2"/>
  <p:tag name="ANNOTATION_SLIDE_WIDTH_9" val="960"/>
  <p:tag name="ANNOTATION_SLIDE_HEIGHT_9" val="720"/>
  <p:tag name="ANNOTATION_TYPE_10" val="0"/>
  <p:tag name="ANNOTATION_START_10" val="31.8"/>
  <p:tag name="ANNOTATION_END_10" val="39.3"/>
  <p:tag name="ANNOTATION_TOP_10" val="431"/>
  <p:tag name="ANNOTATION_LEFT_10" val="369"/>
  <p:tag name="ANNOTATION_WIDTH_10" val="204"/>
  <p:tag name="ANNOTATION_HEIGHT_10" val="204"/>
  <p:tag name="ANNOTATION_ANIMATION_10" val="4"/>
  <p:tag name="ANNOTATION_ROTATION_10" val="0"/>
  <p:tag name="ANNOTATION_SUB_TYPE_10" val="3"/>
  <p:tag name="ANNOTATION_LOOP_COUNT_10" val="1"/>
  <p:tag name="ANNOTATION_BOX_RADIUS_10" val="0"/>
  <p:tag name="ANNOTATION_SCALE_10" val="100"/>
  <p:tag name="ANNOTATION_BORDER_ALPHA_10" val="100"/>
  <p:tag name="ANNOTATION_BORDER_COLOR_10" val="16777215"/>
  <p:tag name="ANNOTATION_FILL_COLOR_10" val="3969653"/>
  <p:tag name="ANNOTATION_FILL_ALPHA_10" val="100"/>
  <p:tag name="ANNOTATION_BORDER_WIDTH_10" val="2"/>
  <p:tag name="ANNOTATION_SLIDE_WIDTH_10" val="960"/>
  <p:tag name="ANNOTATION_SLIDE_HEIGHT_10" val="720"/>
  <p:tag name="ANNOTATION_TYPE_11" val="0"/>
  <p:tag name="ANNOTATION_START_11" val="39.3"/>
  <p:tag name="ANNOTATION_END_11" val="45.7"/>
  <p:tag name="ANNOTATION_TOP_11" val="498"/>
  <p:tag name="ANNOTATION_LEFT_11" val="358"/>
  <p:tag name="ANNOTATION_WIDTH_11" val="204"/>
  <p:tag name="ANNOTATION_HEIGHT_11" val="204"/>
  <p:tag name="ANNOTATION_ANIMATION_11" val="4"/>
  <p:tag name="ANNOTATION_ROTATION_11" val="0"/>
  <p:tag name="ANNOTATION_SUB_TYPE_11" val="3"/>
  <p:tag name="ANNOTATION_LOOP_COUNT_11" val="1"/>
  <p:tag name="ANNOTATION_BOX_RADIUS_11" val="0"/>
  <p:tag name="ANNOTATION_SCALE_11" val="100"/>
  <p:tag name="ANNOTATION_BORDER_ALPHA_11" val="100"/>
  <p:tag name="ANNOTATION_BORDER_COLOR_11" val="16777215"/>
  <p:tag name="ANNOTATION_FILL_COLOR_11" val="3969653"/>
  <p:tag name="ANNOTATION_FILL_ALPHA_11" val="100"/>
  <p:tag name="ANNOTATION_BORDER_WIDTH_11" val="2"/>
  <p:tag name="ANNOTATION_SLIDE_WIDTH_11" val="960"/>
  <p:tag name="ANNOTATION_SLIDE_HEIGHT_11" val="720"/>
  <p:tag name="ANNOTATION_TYPE_12" val="0"/>
  <p:tag name="ANNOTATION_START_12" val="45.7"/>
  <p:tag name="ANNOTATION_TOP_12" val="562"/>
  <p:tag name="ANNOTATION_LEFT_12" val="362"/>
  <p:tag name="ANNOTATION_WIDTH_12" val="204"/>
  <p:tag name="ANNOTATION_HEIGHT_12" val="204"/>
  <p:tag name="ANNOTATION_ANIMATION_12" val="4"/>
  <p:tag name="ANNOTATION_ROTATION_12" val="0"/>
  <p:tag name="ANNOTATION_SUB_TYPE_12" val="3"/>
  <p:tag name="ANNOTATION_LOOP_COUNT_12" val="1"/>
  <p:tag name="ANNOTATION_BOX_RADIUS_12" val="0"/>
  <p:tag name="ANNOTATION_SCALE_12" val="100"/>
  <p:tag name="ANNOTATION_BORDER_ALPHA_12" val="100"/>
  <p:tag name="ANNOTATION_BORDER_COLOR_12" val="16777215"/>
  <p:tag name="ANNOTATION_FILL_COLOR_12" val="3969653"/>
  <p:tag name="ANNOTATION_FILL_ALPHA_12" val="100"/>
  <p:tag name="ANNOTATION_BORDER_WIDTH_12" val="2"/>
  <p:tag name="ANNOTATION_SLIDE_WIDTH_12" val="960"/>
  <p:tag name="ANNOTATION_SLIDE_HEIGHT_12" val="720"/>
  <p:tag name="ANNOTATION_COUNT" val="12"/>
  <p:tag name="AUDIO_ID" val="261"/>
  <p:tag name="ARTICULATE_USED_LAYOUT" val="1"/>
  <p:tag name="TIMELINE" val="3.90/7.20"/>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ags/tag8.xml><?xml version="1.0" encoding="utf-8"?>
<p:tagLst xmlns:a="http://schemas.openxmlformats.org/drawingml/2006/main" xmlns:r="http://schemas.openxmlformats.org/officeDocument/2006/relationships" xmlns:p="http://schemas.openxmlformats.org/presentationml/2006/main">
  <p:tag name="CHILD_ITEM_TEXT3" val="2-Structure of some parasitic helminthes’ Systems "/>
  <p:tag name="CHILD_ITEM_TEXT4" val="3-Tegument of trematodes and cestodes"/>
  <p:tag name="CHILD_ITEM_TEXT5" val="4-Nutrition and biochemistry of parasites"/>
  <p:tag name="CHILD_ITEM_TEXT6" val="5-Immunity and immune cells"/>
  <p:tag name="CHILD_ITEM_TEXT7" val="6-Midterm exam"/>
  <p:tag name="CHILD_ITEM_TEXT2" val="Ultrastructure of protozoa and its adaptation for host cell invasion"/>
</p:tagLst>
</file>

<file path=ppt/tags/tag9.xml><?xml version="1.0" encoding="utf-8"?>
<p:tagLst xmlns:a="http://schemas.openxmlformats.org/drawingml/2006/main" xmlns:r="http://schemas.openxmlformats.org/officeDocument/2006/relationships" xmlns:p="http://schemas.openxmlformats.org/presentationml/2006/main">
  <p:tag name="AUDIO_ID" val="311"/>
  <p:tag name="ARTICULATE_USED_LAYOUT" val="2"/>
  <p:tag name="TIMELINE" val="5.50/10.50/15.50/20.50/25.50/30.50/35.50"/>
  <p:tag name="ARTICULATE_SLIDE_THUMBNAIL_REFRESH"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6380</TotalTime>
  <Words>1196</Words>
  <Application>Microsoft Office PowerPoint</Application>
  <PresentationFormat>On-screen Show (4:3)</PresentationFormat>
  <Paragraphs>181</Paragraphs>
  <Slides>31</Slides>
  <Notes>10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Slide 1</vt:lpstr>
      <vt:lpstr>   </vt:lpstr>
      <vt:lpstr>Slide 3</vt:lpstr>
      <vt:lpstr> </vt:lpstr>
      <vt:lpstr>Mind Map</vt:lpstr>
      <vt:lpstr>help</vt:lpstr>
      <vt:lpstr>Slide 7</vt:lpstr>
      <vt:lpstr>index</vt:lpstr>
      <vt:lpstr>objectives</vt:lpstr>
      <vt:lpstr>Contents</vt:lpstr>
      <vt:lpstr>Slide 11</vt:lpstr>
      <vt:lpstr>Slide 12</vt:lpstr>
      <vt:lpstr>Slide 13</vt:lpstr>
      <vt:lpstr>Slide 14</vt:lpstr>
      <vt:lpstr>Slide 15</vt:lpstr>
      <vt:lpstr>              </vt:lpstr>
      <vt:lpstr>Slide 17</vt:lpstr>
      <vt:lpstr>Slide 18</vt:lpstr>
      <vt:lpstr>Slide 19</vt:lpstr>
      <vt:lpstr>Slide 20</vt:lpstr>
      <vt:lpstr>Slide 21</vt:lpstr>
      <vt:lpstr>Slide 22</vt:lpstr>
      <vt:lpstr>Slide 23</vt:lpstr>
      <vt:lpstr>Unit 2 mid activity</vt:lpstr>
      <vt:lpstr>Ciliated protozoa</vt:lpstr>
      <vt:lpstr>Slide 26</vt:lpstr>
      <vt:lpstr>Slide 27</vt:lpstr>
      <vt:lpstr>Feeding in amoebas</vt:lpstr>
      <vt:lpstr>unit2 final activity</vt:lpstr>
      <vt:lpstr>References </vt:lpstr>
      <vt:lpstr>unit2 quiz</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toshiba</dc:creator>
  <cp:lastModifiedBy>dhasanin</cp:lastModifiedBy>
  <cp:revision>404</cp:revision>
  <dcterms:created xsi:type="dcterms:W3CDTF">2015-08-19T08:27:51Z</dcterms:created>
  <dcterms:modified xsi:type="dcterms:W3CDTF">2017-10-01T06:35:55Z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Path">
    <vt:lpwstr>Presentation1</vt:lpwstr>
  </property>
  <property fmtid="{D5CDD505-2E9C-101B-9397-08002B2CF9AE}" pid="3" name="ArticulateProjectVersion">
    <vt:lpwstr>7</vt:lpwstr>
  </property>
  <property fmtid="{D5CDD505-2E9C-101B-9397-08002B2CF9AE}" pid="4" name="ArticulateUseProject">
    <vt:lpwstr>1</vt:lpwstr>
  </property>
  <property fmtid="{D5CDD505-2E9C-101B-9397-08002B2CF9AE}" pid="5" name="ArticulateGUID">
    <vt:lpwstr>F7AD36BA-AC16-4343-AD41-F7C7E0464976</vt:lpwstr>
  </property>
  <property fmtid="{D5CDD505-2E9C-101B-9397-08002B2CF9AE}" pid="6" name="ArticulateProjectFull">
    <vt:lpwstr>C:\Users\toshiba\Desktop\512 units\unit 2.ppta</vt:lpwstr>
  </property>
</Properties>
</file>