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4"/>
  </p:sldMasterIdLst>
  <p:notesMasterIdLst>
    <p:notesMasterId r:id="rId54"/>
  </p:notesMasterIdLst>
  <p:sldIdLst>
    <p:sldId id="256" r:id="rId5"/>
    <p:sldId id="259" r:id="rId6"/>
    <p:sldId id="304" r:id="rId7"/>
    <p:sldId id="369" r:id="rId8"/>
    <p:sldId id="370" r:id="rId9"/>
    <p:sldId id="371" r:id="rId10"/>
    <p:sldId id="372" r:id="rId11"/>
    <p:sldId id="373" r:id="rId12"/>
    <p:sldId id="374" r:id="rId13"/>
    <p:sldId id="261" r:id="rId14"/>
    <p:sldId id="306" r:id="rId15"/>
    <p:sldId id="308" r:id="rId16"/>
    <p:sldId id="362" r:id="rId17"/>
    <p:sldId id="267" r:id="rId18"/>
    <p:sldId id="269" r:id="rId19"/>
    <p:sldId id="268" r:id="rId20"/>
    <p:sldId id="309" r:id="rId21"/>
    <p:sldId id="363" r:id="rId22"/>
    <p:sldId id="364" r:id="rId23"/>
    <p:sldId id="271" r:id="rId24"/>
    <p:sldId id="367" r:id="rId25"/>
    <p:sldId id="365" r:id="rId26"/>
    <p:sldId id="360" r:id="rId27"/>
    <p:sldId id="366" r:id="rId28"/>
    <p:sldId id="375" r:id="rId29"/>
    <p:sldId id="275" r:id="rId30"/>
    <p:sldId id="310" r:id="rId31"/>
    <p:sldId id="342" r:id="rId32"/>
    <p:sldId id="279" r:id="rId33"/>
    <p:sldId id="344" r:id="rId34"/>
    <p:sldId id="273" r:id="rId35"/>
    <p:sldId id="280" r:id="rId36"/>
    <p:sldId id="281" r:id="rId37"/>
    <p:sldId id="376" r:id="rId38"/>
    <p:sldId id="377" r:id="rId39"/>
    <p:sldId id="378" r:id="rId40"/>
    <p:sldId id="379" r:id="rId41"/>
    <p:sldId id="380" r:id="rId42"/>
    <p:sldId id="352" r:id="rId43"/>
    <p:sldId id="282" r:id="rId44"/>
    <p:sldId id="283" r:id="rId45"/>
    <p:sldId id="381" r:id="rId46"/>
    <p:sldId id="382" r:id="rId47"/>
    <p:sldId id="383" r:id="rId48"/>
    <p:sldId id="368" r:id="rId49"/>
    <p:sldId id="285" r:id="rId50"/>
    <p:sldId id="384" r:id="rId51"/>
    <p:sldId id="385" r:id="rId52"/>
    <p:sldId id="38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6" autoAdjust="0"/>
    <p:restoredTop sz="94624" autoAdjust="0"/>
  </p:normalViewPr>
  <p:slideViewPr>
    <p:cSldViewPr>
      <p:cViewPr>
        <p:scale>
          <a:sx n="70" d="100"/>
          <a:sy n="70" d="100"/>
        </p:scale>
        <p:origin x="-106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GB"/>
        </a:p>
      </dgm:t>
    </dgm:pt>
    <dgm:pt modelId="{FA7B35D2-DEDF-48ED-B937-28B4DA701AFB}">
      <dgm:prSet phldrT="[Text]"/>
      <dgm:spPr/>
      <dgm:t>
        <a:bodyPr/>
        <a:lstStyle/>
        <a:p>
          <a:r>
            <a:rPr lang="en-GB" dirty="0" smtClean="0"/>
            <a:t>Application</a:t>
          </a:r>
          <a:endParaRPr lang="en-GB"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F359ED00-3CE6-4657-9DF1-C008FD52F4CF}">
      <dgm:prSet phldrT="[Text]"/>
      <dgm:spPr/>
      <dgm:t>
        <a:bodyPr/>
        <a:lstStyle/>
        <a:p>
          <a:r>
            <a:rPr lang="en-GB" smtClean="0"/>
            <a:t>Troubleshooting, file sharing, internet</a:t>
          </a:r>
          <a:endParaRPr lang="en-GB" dirty="0"/>
        </a:p>
      </dgm:t>
    </dgm:pt>
    <dgm:pt modelId="{ED0BE296-52DA-4D8B-A94E-462AB2FAFF00}" type="parTrans" cxnId="{B8807E2A-0F0A-45DC-9123-AF9341743630}">
      <dgm:prSet/>
      <dgm:spPr/>
      <dgm:t>
        <a:bodyPr/>
        <a:lstStyle/>
        <a:p>
          <a:endParaRPr lang="en-GB"/>
        </a:p>
      </dgm:t>
    </dgm:pt>
    <dgm:pt modelId="{94CE7936-4260-448D-B975-F85EA6ABCF8B}" type="sibTrans" cxnId="{B8807E2A-0F0A-45DC-9123-AF9341743630}">
      <dgm:prSet/>
      <dgm:spPr/>
      <dgm:t>
        <a:bodyPr/>
        <a:lstStyle/>
        <a:p>
          <a:endParaRPr lang="en-GB"/>
        </a:p>
      </dgm:t>
    </dgm:pt>
    <dgm:pt modelId="{07127645-B2A5-488C-BD27-467AE3A77C40}">
      <dgm:prSet phldrT="[Text]"/>
      <dgm:spPr/>
      <dgm:t>
        <a:bodyPr/>
        <a:lstStyle/>
        <a:p>
          <a:r>
            <a:rPr lang="en-GB" dirty="0" smtClean="0"/>
            <a:t>Transport</a:t>
          </a:r>
          <a:endParaRPr lang="en-GB"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AD89F1BF-9623-4734-B720-1A393631E8E9}">
      <dgm:prSet phldrT="[Text]"/>
      <dgm:spPr/>
      <dgm:t>
        <a:bodyPr/>
        <a:lstStyle/>
        <a:p>
          <a:r>
            <a:rPr lang="en-GB" dirty="0" smtClean="0"/>
            <a:t>Flow control, error control</a:t>
          </a:r>
          <a:endParaRPr lang="en-GB" dirty="0"/>
        </a:p>
      </dgm:t>
    </dgm:pt>
    <dgm:pt modelId="{BD6B762B-AA1B-47FB-8226-6A34BC602458}" type="parTrans" cxnId="{6635358B-0E93-4A89-8AD7-CCFCB03CB5FF}">
      <dgm:prSet/>
      <dgm:spPr/>
      <dgm:t>
        <a:bodyPr/>
        <a:lstStyle/>
        <a:p>
          <a:endParaRPr lang="en-GB"/>
        </a:p>
      </dgm:t>
    </dgm:pt>
    <dgm:pt modelId="{5458A631-4EFB-43CC-8620-854713DF3A57}" type="sibTrans" cxnId="{6635358B-0E93-4A89-8AD7-CCFCB03CB5FF}">
      <dgm:prSet/>
      <dgm:spPr/>
      <dgm:t>
        <a:bodyPr/>
        <a:lstStyle/>
        <a:p>
          <a:endParaRPr lang="en-GB"/>
        </a:p>
      </dgm:t>
    </dgm:pt>
    <dgm:pt modelId="{65AD8A9A-7B73-462F-A81F-C627082ED03F}">
      <dgm:prSet phldrT="[Text]"/>
      <dgm:spPr/>
      <dgm:t>
        <a:bodyPr/>
        <a:lstStyle/>
        <a:p>
          <a:r>
            <a:rPr lang="en-GB" dirty="0" smtClean="0"/>
            <a:t>Internet</a:t>
          </a:r>
          <a:endParaRPr lang="en-GB"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dirty="0" smtClean="0"/>
            <a:t>Network Access</a:t>
          </a:r>
          <a:endParaRPr lang="en-GB"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2441EDEF-2A1D-46A2-AA69-2C17DEC6DA2C}">
      <dgm:prSet phldrT="[Text]"/>
      <dgm:spPr/>
      <dgm:t>
        <a:bodyPr/>
        <a:lstStyle/>
        <a:p>
          <a:r>
            <a:rPr lang="en-GB" dirty="0" smtClean="0"/>
            <a:t>IP addressing and routing of network traffic</a:t>
          </a:r>
          <a:endParaRPr lang="en-GB" dirty="0"/>
        </a:p>
      </dgm:t>
    </dgm:pt>
    <dgm:pt modelId="{AD141DC8-028E-4C36-916F-13EF0AA5EC89}" type="parTrans" cxnId="{C4CDFE93-5A09-41DE-857A-A032F604CA5A}">
      <dgm:prSet/>
      <dgm:spPr/>
      <dgm:t>
        <a:bodyPr/>
        <a:lstStyle/>
        <a:p>
          <a:endParaRPr lang="en-GB"/>
        </a:p>
      </dgm:t>
    </dgm:pt>
    <dgm:pt modelId="{59C20289-6455-4C81-8883-0E5B57A80447}" type="sibTrans" cxnId="{C4CDFE93-5A09-41DE-857A-A032F604CA5A}">
      <dgm:prSet/>
      <dgm:spPr/>
      <dgm:t>
        <a:bodyPr/>
        <a:lstStyle/>
        <a:p>
          <a:endParaRPr lang="en-GB"/>
        </a:p>
      </dgm:t>
    </dgm:pt>
    <dgm:pt modelId="{C91D5361-9DB7-4CEB-B450-BBA10C017C65}">
      <dgm:prSet phldrT="[Text]"/>
      <dgm:spPr/>
      <dgm:t>
        <a:bodyPr/>
        <a:lstStyle/>
        <a:p>
          <a:r>
            <a:rPr lang="en-GB" dirty="0" smtClean="0"/>
            <a:t>Interface with the physical network</a:t>
          </a:r>
          <a:endParaRPr lang="en-GB" dirty="0"/>
        </a:p>
      </dgm:t>
    </dgm:pt>
    <dgm:pt modelId="{53C33FFD-C133-41FC-8191-C76807CEAFB4}" type="parTrans" cxnId="{23BDDA5E-8EFD-462D-AA13-517E5929C5CA}">
      <dgm:prSet/>
      <dgm:spPr/>
      <dgm:t>
        <a:bodyPr/>
        <a:lstStyle/>
        <a:p>
          <a:endParaRPr lang="en-GB"/>
        </a:p>
      </dgm:t>
    </dgm:pt>
    <dgm:pt modelId="{5B2DF78A-6424-4D46-9078-FF8B923DCC5A}" type="sibTrans" cxnId="{23BDDA5E-8EFD-462D-AA13-517E5929C5CA}">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dgm:presLayoutVars>
          <dgm:chMax val="1"/>
          <dgm:bulletEnabled val="1"/>
        </dgm:presLayoutVars>
      </dgm:prSet>
      <dgm:spPr/>
      <dgm:t>
        <a:bodyPr/>
        <a:lstStyle/>
        <a:p>
          <a:endParaRPr lang="en-US"/>
        </a:p>
      </dgm:t>
    </dgm:pt>
    <dgm:pt modelId="{0F6A1CC5-BB0A-4593-BD73-E1315931B582}" type="pres">
      <dgm:prSet presAssocID="{FA7B35D2-DEDF-48ED-B937-28B4DA701AFB}" presName="descendantText" presStyleLbl="alignAccFollowNode1" presStyleIdx="0" presStyleCnt="4">
        <dgm:presLayoutVars>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dgm:presLayoutVars>
          <dgm:chMax val="1"/>
          <dgm:bulletEnabled val="1"/>
        </dgm:presLayoutVars>
      </dgm:prSet>
      <dgm:spPr/>
      <dgm:t>
        <a:bodyPr/>
        <a:lstStyle/>
        <a:p>
          <a:endParaRPr lang="en-US"/>
        </a:p>
      </dgm:t>
    </dgm:pt>
    <dgm:pt modelId="{806F1BD4-9164-41F3-8844-0939671CB410}" type="pres">
      <dgm:prSet presAssocID="{07127645-B2A5-488C-BD27-467AE3A77C40}" presName="descendantText" presStyleLbl="alignAccFollowNode1" presStyleIdx="1" presStyleCnt="4">
        <dgm:presLayoutVars>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dgm:presLayoutVars>
          <dgm:chMax val="1"/>
          <dgm:bulletEnabled val="1"/>
        </dgm:presLayoutVars>
      </dgm:prSet>
      <dgm:spPr/>
      <dgm:t>
        <a:bodyPr/>
        <a:lstStyle/>
        <a:p>
          <a:endParaRPr lang="en-US"/>
        </a:p>
      </dgm:t>
    </dgm:pt>
    <dgm:pt modelId="{AB6D50D2-0C5C-4547-89E4-28A0325A0516}" type="pres">
      <dgm:prSet presAssocID="{65AD8A9A-7B73-462F-A81F-C627082ED03F}" presName="descendantText" presStyleLbl="alignAccFollowNode1" presStyleIdx="2" presStyleCnt="4">
        <dgm:presLayoutVars>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dgm:presLayoutVars>
          <dgm:chMax val="1"/>
          <dgm:bulletEnabled val="1"/>
        </dgm:presLayoutVars>
      </dgm:prSet>
      <dgm:spPr/>
      <dgm:t>
        <a:bodyPr/>
        <a:lstStyle/>
        <a:p>
          <a:endParaRPr lang="en-US"/>
        </a:p>
      </dgm:t>
    </dgm:pt>
    <dgm:pt modelId="{0E4591DC-A859-4AAD-BEB3-23C2AD812542}" type="pres">
      <dgm:prSet presAssocID="{055946E3-4F31-499E-8856-DBBE3DCCD68D}" presName="descendantText" presStyleLbl="alignAccFollowNode1" presStyleIdx="3" presStyleCnt="4">
        <dgm:presLayoutVars>
          <dgm:bulletEnabled val="1"/>
        </dgm:presLayoutVars>
      </dgm:prSet>
      <dgm:spPr/>
      <dgm:t>
        <a:bodyPr/>
        <a:lstStyle/>
        <a:p>
          <a:endParaRPr lang="en-US"/>
        </a:p>
      </dgm:t>
    </dgm:pt>
  </dgm:ptLst>
  <dgm:cxnLst>
    <dgm:cxn modelId="{66E9FFC1-239E-40B9-8F93-A221231C69F6}" type="presOf" srcId="{2441EDEF-2A1D-46A2-AA69-2C17DEC6DA2C}" destId="{AB6D50D2-0C5C-4547-89E4-28A0325A0516}" srcOrd="0" destOrd="0" presId="urn:microsoft.com/office/officeart/2005/8/layout/vList5"/>
    <dgm:cxn modelId="{C4CDFE93-5A09-41DE-857A-A032F604CA5A}" srcId="{65AD8A9A-7B73-462F-A81F-C627082ED03F}" destId="{2441EDEF-2A1D-46A2-AA69-2C17DEC6DA2C}" srcOrd="0" destOrd="0" parTransId="{AD141DC8-028E-4C36-916F-13EF0AA5EC89}" sibTransId="{59C20289-6455-4C81-8883-0E5B57A80447}"/>
    <dgm:cxn modelId="{8D336128-B34D-4852-B83F-4A2585D8335E}" type="presOf" srcId="{FA7B35D2-DEDF-48ED-B937-28B4DA701AFB}" destId="{BC134452-F577-4BCD-94AC-84C6E0355371}" srcOrd="0" destOrd="0" presId="urn:microsoft.com/office/officeart/2005/8/layout/vList5"/>
    <dgm:cxn modelId="{23BDDA5E-8EFD-462D-AA13-517E5929C5CA}" srcId="{055946E3-4F31-499E-8856-DBBE3DCCD68D}" destId="{C91D5361-9DB7-4CEB-B450-BBA10C017C65}" srcOrd="0" destOrd="0" parTransId="{53C33FFD-C133-41FC-8191-C76807CEAFB4}" sibTransId="{5B2DF78A-6424-4D46-9078-FF8B923DCC5A}"/>
    <dgm:cxn modelId="{288350C1-E822-4672-90D0-DD9B6D95C77B}" type="presOf" srcId="{07127645-B2A5-488C-BD27-467AE3A77C40}" destId="{5ECEF165-C0B1-4448-A4A6-D56658418CBC}" srcOrd="0" destOrd="0" presId="urn:microsoft.com/office/officeart/2005/8/layout/vList5"/>
    <dgm:cxn modelId="{6635358B-0E93-4A89-8AD7-CCFCB03CB5FF}" srcId="{07127645-B2A5-488C-BD27-467AE3A77C40}" destId="{AD89F1BF-9623-4734-B720-1A393631E8E9}" srcOrd="0" destOrd="0" parTransId="{BD6B762B-AA1B-47FB-8226-6A34BC602458}" sibTransId="{5458A631-4EFB-43CC-8620-854713DF3A57}"/>
    <dgm:cxn modelId="{425506F0-C201-4238-8FDD-2929EA9D0BB6}" srcId="{740DE547-6A07-4032-83AE-B234DF789609}" destId="{65AD8A9A-7B73-462F-A81F-C627082ED03F}" srcOrd="2" destOrd="0" parTransId="{8592ED70-7C42-411A-BD0A-9C11D566F8F1}" sibTransId="{059BB137-05DB-4F54-ADF4-A7FE164EADAE}"/>
    <dgm:cxn modelId="{0FB4FF0E-1448-4AF1-AFD6-4179753C5814}" srcId="{740DE547-6A07-4032-83AE-B234DF789609}" destId="{FA7B35D2-DEDF-48ED-B937-28B4DA701AFB}" srcOrd="0" destOrd="0" parTransId="{F1DF8CC5-936D-43A6-A068-528243F114AB}" sibTransId="{26DA445F-D5C8-499B-8565-F98217402BC5}"/>
    <dgm:cxn modelId="{AC3CF986-D8A1-4659-81CF-9028246B517D}" type="presOf" srcId="{055946E3-4F31-499E-8856-DBBE3DCCD68D}" destId="{E276628C-92F9-4DBA-9A33-296739623035}"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57F62D1A-CC5B-4E59-846F-B30E29B1B431}" type="presOf" srcId="{F359ED00-3CE6-4657-9DF1-C008FD52F4CF}" destId="{0F6A1CC5-BB0A-4593-BD73-E1315931B582}" srcOrd="0" destOrd="0" presId="urn:microsoft.com/office/officeart/2005/8/layout/vList5"/>
    <dgm:cxn modelId="{F61B2AB9-4719-44F9-84F7-7C8939EEB907}" type="presOf" srcId="{C91D5361-9DB7-4CEB-B450-BBA10C017C65}" destId="{0E4591DC-A859-4AAD-BEB3-23C2AD812542}" srcOrd="0" destOrd="0" presId="urn:microsoft.com/office/officeart/2005/8/layout/vList5"/>
    <dgm:cxn modelId="{CDD328B1-630C-446D-AAD0-72E4D146B40A}" type="presOf" srcId="{AD89F1BF-9623-4734-B720-1A393631E8E9}" destId="{806F1BD4-9164-41F3-8844-0939671CB410}" srcOrd="0" destOrd="0" presId="urn:microsoft.com/office/officeart/2005/8/layout/vList5"/>
    <dgm:cxn modelId="{B8807E2A-0F0A-45DC-9123-AF9341743630}" srcId="{FA7B35D2-DEDF-48ED-B937-28B4DA701AFB}" destId="{F359ED00-3CE6-4657-9DF1-C008FD52F4CF}" srcOrd="0" destOrd="0" parTransId="{ED0BE296-52DA-4D8B-A94E-462AB2FAFF00}" sibTransId="{94CE7936-4260-448D-B975-F85EA6ABCF8B}"/>
    <dgm:cxn modelId="{C1ED1AFB-8464-44A9-B490-5A5F0902376A}" type="presOf" srcId="{65AD8A9A-7B73-462F-A81F-C627082ED03F}" destId="{51F123EE-E457-4D4E-B298-CEFE9B292FB2}"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CC2CEBC2-A7B3-4D51-B836-7CC98DB8E9F3}" type="presOf" srcId="{740DE547-6A07-4032-83AE-B234DF789609}" destId="{83C25297-A7D5-48E5-BF75-E1E5C07C5F1C}" srcOrd="0" destOrd="0" presId="urn:microsoft.com/office/officeart/2005/8/layout/vList5"/>
    <dgm:cxn modelId="{36B77E66-90E4-4F3A-8FC5-2C216FBADC6C}" type="presParOf" srcId="{83C25297-A7D5-48E5-BF75-E1E5C07C5F1C}" destId="{604E13D9-B247-445B-A5EA-FB0EB8E0D229}" srcOrd="0" destOrd="0" presId="urn:microsoft.com/office/officeart/2005/8/layout/vList5"/>
    <dgm:cxn modelId="{BB238FA6-0695-4A6F-A9F5-14289CCCE95A}" type="presParOf" srcId="{604E13D9-B247-445B-A5EA-FB0EB8E0D229}" destId="{BC134452-F577-4BCD-94AC-84C6E0355371}" srcOrd="0" destOrd="0" presId="urn:microsoft.com/office/officeart/2005/8/layout/vList5"/>
    <dgm:cxn modelId="{8164F765-0F05-4469-98B7-037AC27E657B}" type="presParOf" srcId="{604E13D9-B247-445B-A5EA-FB0EB8E0D229}" destId="{0F6A1CC5-BB0A-4593-BD73-E1315931B582}" srcOrd="1" destOrd="0" presId="urn:microsoft.com/office/officeart/2005/8/layout/vList5"/>
    <dgm:cxn modelId="{5E513841-4CBF-4607-BD31-C629DCDFF630}" type="presParOf" srcId="{83C25297-A7D5-48E5-BF75-E1E5C07C5F1C}" destId="{549BE31A-45A9-464B-AA7D-F32D698D66B9}" srcOrd="1" destOrd="0" presId="urn:microsoft.com/office/officeart/2005/8/layout/vList5"/>
    <dgm:cxn modelId="{13C8B9CD-C198-47B7-8CCC-1061ACD1D70D}" type="presParOf" srcId="{83C25297-A7D5-48E5-BF75-E1E5C07C5F1C}" destId="{94B1DC56-63CA-4767-9FBC-6D255B3583F5}" srcOrd="2" destOrd="0" presId="urn:microsoft.com/office/officeart/2005/8/layout/vList5"/>
    <dgm:cxn modelId="{5381CF3D-553F-4175-A958-8AA56D03F938}" type="presParOf" srcId="{94B1DC56-63CA-4767-9FBC-6D255B3583F5}" destId="{5ECEF165-C0B1-4448-A4A6-D56658418CBC}" srcOrd="0" destOrd="0" presId="urn:microsoft.com/office/officeart/2005/8/layout/vList5"/>
    <dgm:cxn modelId="{C8316CD6-72BA-42A1-9102-849183FCEEFF}" type="presParOf" srcId="{94B1DC56-63CA-4767-9FBC-6D255B3583F5}" destId="{806F1BD4-9164-41F3-8844-0939671CB410}" srcOrd="1" destOrd="0" presId="urn:microsoft.com/office/officeart/2005/8/layout/vList5"/>
    <dgm:cxn modelId="{FD740EB1-F641-47B9-9F09-73AFF41A2CB5}" type="presParOf" srcId="{83C25297-A7D5-48E5-BF75-E1E5C07C5F1C}" destId="{A99CFF2F-ED77-45B2-BE1B-A696EA005A0F}" srcOrd="3" destOrd="0" presId="urn:microsoft.com/office/officeart/2005/8/layout/vList5"/>
    <dgm:cxn modelId="{49908C5B-2A0A-4227-AE1F-FBE9CB33DFE8}" type="presParOf" srcId="{83C25297-A7D5-48E5-BF75-E1E5C07C5F1C}" destId="{DC4428E0-FE42-43C5-BDF5-393963B30AA7}" srcOrd="4" destOrd="0" presId="urn:microsoft.com/office/officeart/2005/8/layout/vList5"/>
    <dgm:cxn modelId="{0D4783F8-650A-4F18-8DAC-8A83CE78D9EA}" type="presParOf" srcId="{DC4428E0-FE42-43C5-BDF5-393963B30AA7}" destId="{51F123EE-E457-4D4E-B298-CEFE9B292FB2}" srcOrd="0" destOrd="0" presId="urn:microsoft.com/office/officeart/2005/8/layout/vList5"/>
    <dgm:cxn modelId="{768F282D-4DB4-429A-BE1E-E476024C5222}" type="presParOf" srcId="{DC4428E0-FE42-43C5-BDF5-393963B30AA7}" destId="{AB6D50D2-0C5C-4547-89E4-28A0325A0516}" srcOrd="1" destOrd="0" presId="urn:microsoft.com/office/officeart/2005/8/layout/vList5"/>
    <dgm:cxn modelId="{1967A384-23EB-4A4F-9329-20BB17B84979}" type="presParOf" srcId="{83C25297-A7D5-48E5-BF75-E1E5C07C5F1C}" destId="{38A39419-8AF2-4A66-94EF-A7671F2A30BC}" srcOrd="5" destOrd="0" presId="urn:microsoft.com/office/officeart/2005/8/layout/vList5"/>
    <dgm:cxn modelId="{67A55BE1-6AC0-4D90-BB0C-D702039D2B84}" type="presParOf" srcId="{83C25297-A7D5-48E5-BF75-E1E5C07C5F1C}" destId="{B829D2C2-D651-40CC-8BFE-33A26C6F3467}" srcOrd="6" destOrd="0" presId="urn:microsoft.com/office/officeart/2005/8/layout/vList5"/>
    <dgm:cxn modelId="{657171E5-F3E8-4113-A5EA-F883BFDABB1F}" type="presParOf" srcId="{B829D2C2-D651-40CC-8BFE-33A26C6F3467}" destId="{E276628C-92F9-4DBA-9A33-296739623035}" srcOrd="0" destOrd="0" presId="urn:microsoft.com/office/officeart/2005/8/layout/vList5"/>
    <dgm:cxn modelId="{05E85A53-E947-4571-B388-011ABA1138DD}" type="presParOf" srcId="{B829D2C2-D651-40CC-8BFE-33A26C6F3467}" destId="{0E4591DC-A859-4AAD-BEB3-23C2AD812542}"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3"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US"/>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US"/>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US"/>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US"/>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18750">
        <dgm:presLayoutVars>
          <dgm:chMax val="1"/>
          <dgm:bulletEnabled val="1"/>
        </dgm:presLayoutVars>
      </dgm:prSet>
      <dgm:spPr/>
      <dgm:t>
        <a:bodyPr/>
        <a:lstStyle/>
        <a:p>
          <a:endParaRPr lang="en-US"/>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600">
        <dgm:presLayoutVars>
          <dgm:chMax val="1"/>
          <dgm:bulletEnabled val="1"/>
        </dgm:presLayoutVars>
      </dgm:prSet>
      <dgm:spPr/>
      <dgm:t>
        <a:bodyPr/>
        <a:lstStyle/>
        <a:p>
          <a:endParaRPr lang="en-US"/>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US"/>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US"/>
        </a:p>
      </dgm:t>
    </dgm:pt>
  </dgm:ptLst>
  <dgm:cxnLst>
    <dgm:cxn modelId="{6256DDFE-9CB1-4F2F-8A25-EEACEEAB6548}" type="presOf" srcId="{F4E16381-8FBA-44F2-8106-5980C04AEB94}" destId="{AB86DDBA-D326-48EA-B8ED-E87653DFF53C}" srcOrd="0" destOrd="0" presId="urn:microsoft.com/office/officeart/2005/8/layout/vList5"/>
    <dgm:cxn modelId="{E5B669D8-5833-4170-9698-D79AFF533874}" srcId="{41C60864-87EB-4E8C-ADC6-BE0979528141}" destId="{B61C83BA-6E1B-46CD-9FE1-987562F1D44C}" srcOrd="5" destOrd="0" parTransId="{EE2CACF3-D7E4-4D2F-8AF3-B9A91170BBDC}" sibTransId="{8D12C215-3360-4FDD-BB4D-A15208854090}"/>
    <dgm:cxn modelId="{6CE2B829-3C50-494B-B60A-A0D6E52C7168}" srcId="{41C60864-87EB-4E8C-ADC6-BE0979528141}" destId="{F4E16381-8FBA-44F2-8106-5980C04AEB94}" srcOrd="3" destOrd="0" parTransId="{3AD6D4DC-06B9-4DE7-93FF-B170AC431A56}" sibTransId="{0B72976C-8007-4AE9-8B0F-EED626E93828}"/>
    <dgm:cxn modelId="{7B98EE3D-4A17-492A-9E0D-A3BD968B7A08}" srcId="{41C60864-87EB-4E8C-ADC6-BE0979528141}" destId="{D476F003-7C5C-4C10-91BF-1A7DF259DE9F}" srcOrd="0" destOrd="0" parTransId="{7391D22A-581C-4BEE-B06B-E1F90AD1581F}" sibTransId="{6E57657B-7C6A-46C8-8AA4-A1A25F6BF835}"/>
    <dgm:cxn modelId="{30CEB7BB-8B01-49CA-93C4-E86969A07C39}" type="presOf" srcId="{D476F003-7C5C-4C10-91BF-1A7DF259DE9F}" destId="{F95DFF87-E124-48C2-B13F-557BD0FA9D04}" srcOrd="0" destOrd="0" presId="urn:microsoft.com/office/officeart/2005/8/layout/vList5"/>
    <dgm:cxn modelId="{85B7BC0B-9A64-45DA-BD74-C536CD9F3846}" type="presOf" srcId="{0A96FAA4-1AA3-4308-B403-EAFD481670C6}" destId="{8556D9F0-9474-4329-9F8F-92A3D77C84E0}" srcOrd="0" destOrd="0" presId="urn:microsoft.com/office/officeart/2005/8/layout/vList5"/>
    <dgm:cxn modelId="{3018AA1D-1D9B-4340-9662-443373FBCADE}" type="presOf" srcId="{60407B3A-9B2F-45BC-8023-9FAA57A971B7}" destId="{C09F3034-C6F8-4CF3-9D95-32E1D606C4FA}" srcOrd="0" destOrd="0" presId="urn:microsoft.com/office/officeart/2005/8/layout/vList5"/>
    <dgm:cxn modelId="{96769B87-32EC-45D2-9DDA-D56EB6EFF88A}" srcId="{41C60864-87EB-4E8C-ADC6-BE0979528141}" destId="{36BF833A-5B33-4A27-AD01-FA84E3AF5D1D}" srcOrd="1" destOrd="0" parTransId="{14FE72C2-399E-4015-9C5E-DF65336BCA32}" sibTransId="{DD0DAFE2-2AEF-4DEE-9C09-31BA85C27056}"/>
    <dgm:cxn modelId="{D7744C87-2DC1-4CF9-9759-26AFD8D2C5FE}" type="presOf" srcId="{41C60864-87EB-4E8C-ADC6-BE0979528141}" destId="{7195C661-3172-4972-BB66-1F8CE0F65AE2}" srcOrd="0" destOrd="0" presId="urn:microsoft.com/office/officeart/2005/8/layout/vList5"/>
    <dgm:cxn modelId="{A4524808-5B85-42C0-B458-BDA1C57A412D}" type="presOf" srcId="{E0C05D97-4D54-488C-A92D-A1A28D808021}" destId="{91566D08-0971-4A7B-B8C3-E259120D331C}" srcOrd="0" destOrd="0" presId="urn:microsoft.com/office/officeart/2005/8/layout/vList5"/>
    <dgm:cxn modelId="{94EBC335-F554-4B04-BF9D-F1FD069B3460}" srcId="{41C60864-87EB-4E8C-ADC6-BE0979528141}" destId="{60407B3A-9B2F-45BC-8023-9FAA57A971B7}" srcOrd="2" destOrd="0" parTransId="{F23D8CCB-2635-4795-9EC8-F8D6AB5DEB67}" sibTransId="{0F339E62-D87B-4FDC-9427-847F635F1716}"/>
    <dgm:cxn modelId="{343F10F5-2663-4C8A-8FFE-F90876E6F004}" srcId="{41C60864-87EB-4E8C-ADC6-BE0979528141}" destId="{0A96FAA4-1AA3-4308-B403-EAFD481670C6}" srcOrd="6" destOrd="0" parTransId="{03D223CD-90B2-4CF3-8A30-52F19FD5BD58}" sibTransId="{F401D674-3C0C-4691-93F3-D057F5FBA780}"/>
    <dgm:cxn modelId="{3832121A-55A5-4013-A73D-583AFA704564}" srcId="{41C60864-87EB-4E8C-ADC6-BE0979528141}" destId="{E0C05D97-4D54-488C-A92D-A1A28D808021}" srcOrd="4" destOrd="0" parTransId="{D49BEAC8-B102-499C-B891-6876093FC52A}" sibTransId="{52694433-C751-41B0-B112-19A9B3EC93BA}"/>
    <dgm:cxn modelId="{AAB3C82F-904D-4BF4-A72E-9FBCB74E9248}" type="presOf" srcId="{B61C83BA-6E1B-46CD-9FE1-987562F1D44C}" destId="{629208F9-03B0-4569-B88D-09E55ED0F88D}" srcOrd="0" destOrd="0" presId="urn:microsoft.com/office/officeart/2005/8/layout/vList5"/>
    <dgm:cxn modelId="{13BFA58C-64A4-4213-B238-0F2EE86B4B56}" type="presOf" srcId="{36BF833A-5B33-4A27-AD01-FA84E3AF5D1D}" destId="{33B6E0EA-6F30-4DF5-98E2-04AF909AFC31}" srcOrd="0" destOrd="0" presId="urn:microsoft.com/office/officeart/2005/8/layout/vList5"/>
    <dgm:cxn modelId="{259445DF-CC2D-46C5-9C8B-57C4C2ABA140}" type="presParOf" srcId="{7195C661-3172-4972-BB66-1F8CE0F65AE2}" destId="{E93C5870-A517-47AB-9E00-553F522A3E02}" srcOrd="0" destOrd="0" presId="urn:microsoft.com/office/officeart/2005/8/layout/vList5"/>
    <dgm:cxn modelId="{ACA90AE8-8235-442D-9F69-131F6D202A91}" type="presParOf" srcId="{E93C5870-A517-47AB-9E00-553F522A3E02}" destId="{F95DFF87-E124-48C2-B13F-557BD0FA9D04}" srcOrd="0" destOrd="0" presId="urn:microsoft.com/office/officeart/2005/8/layout/vList5"/>
    <dgm:cxn modelId="{8E9C579B-E0FD-4250-BA15-D4C1BF55FF45}" type="presParOf" srcId="{7195C661-3172-4972-BB66-1F8CE0F65AE2}" destId="{8EAAB4D3-1816-4EC7-9B0F-139007D06E8D}" srcOrd="1" destOrd="0" presId="urn:microsoft.com/office/officeart/2005/8/layout/vList5"/>
    <dgm:cxn modelId="{1D093B46-B324-4E69-8A0B-3F467BD680EC}" type="presParOf" srcId="{7195C661-3172-4972-BB66-1F8CE0F65AE2}" destId="{4481BC46-93E8-4E09-824B-E1A70F6A5695}" srcOrd="2" destOrd="0" presId="urn:microsoft.com/office/officeart/2005/8/layout/vList5"/>
    <dgm:cxn modelId="{11833ABE-3D99-4972-B929-D371FD441713}" type="presParOf" srcId="{4481BC46-93E8-4E09-824B-E1A70F6A5695}" destId="{33B6E0EA-6F30-4DF5-98E2-04AF909AFC31}" srcOrd="0" destOrd="0" presId="urn:microsoft.com/office/officeart/2005/8/layout/vList5"/>
    <dgm:cxn modelId="{45F016A8-3ADC-45DB-AA46-C216B02FF850}" type="presParOf" srcId="{7195C661-3172-4972-BB66-1F8CE0F65AE2}" destId="{23A5EF98-5001-467B-919F-A6004D4BBC25}" srcOrd="3" destOrd="0" presId="urn:microsoft.com/office/officeart/2005/8/layout/vList5"/>
    <dgm:cxn modelId="{235BE890-F343-4CBE-81FB-C194DA7C4507}" type="presParOf" srcId="{7195C661-3172-4972-BB66-1F8CE0F65AE2}" destId="{72BB596F-C4F4-4A39-8ABF-08BC6C509D22}" srcOrd="4" destOrd="0" presId="urn:microsoft.com/office/officeart/2005/8/layout/vList5"/>
    <dgm:cxn modelId="{8068D326-C88E-431E-9719-5CA996B7EB6E}" type="presParOf" srcId="{72BB596F-C4F4-4A39-8ABF-08BC6C509D22}" destId="{C09F3034-C6F8-4CF3-9D95-32E1D606C4FA}" srcOrd="0" destOrd="0" presId="urn:microsoft.com/office/officeart/2005/8/layout/vList5"/>
    <dgm:cxn modelId="{386131C4-8868-4389-8A07-D1419F09CF3B}" type="presParOf" srcId="{7195C661-3172-4972-BB66-1F8CE0F65AE2}" destId="{8FC2E84F-B824-4DC4-B3ED-BEBA86E23A09}" srcOrd="5" destOrd="0" presId="urn:microsoft.com/office/officeart/2005/8/layout/vList5"/>
    <dgm:cxn modelId="{3AD7B21B-49F5-4A96-9E54-FD9F47F3965E}" type="presParOf" srcId="{7195C661-3172-4972-BB66-1F8CE0F65AE2}" destId="{D68FEBD6-705B-4D95-8F2C-562321EEA31E}" srcOrd="6" destOrd="0" presId="urn:microsoft.com/office/officeart/2005/8/layout/vList5"/>
    <dgm:cxn modelId="{5DA831AB-FD4F-49FB-AB17-7D16C1AC93CF}" type="presParOf" srcId="{D68FEBD6-705B-4D95-8F2C-562321EEA31E}" destId="{AB86DDBA-D326-48EA-B8ED-E87653DFF53C}" srcOrd="0" destOrd="0" presId="urn:microsoft.com/office/officeart/2005/8/layout/vList5"/>
    <dgm:cxn modelId="{2E6FC5BE-1E0C-40BF-B7AF-C93331B99596}" type="presParOf" srcId="{7195C661-3172-4972-BB66-1F8CE0F65AE2}" destId="{52BD0C17-A477-4F1E-9D02-0EA18CA88671}" srcOrd="7" destOrd="0" presId="urn:microsoft.com/office/officeart/2005/8/layout/vList5"/>
    <dgm:cxn modelId="{2CB0436C-0124-4AB5-8D93-3FFF2CAE8C53}" type="presParOf" srcId="{7195C661-3172-4972-BB66-1F8CE0F65AE2}" destId="{B8F2C5A9-23DD-4B79-B04F-9D14633F089B}" srcOrd="8" destOrd="0" presId="urn:microsoft.com/office/officeart/2005/8/layout/vList5"/>
    <dgm:cxn modelId="{379E3A4E-1934-4716-B41E-FFA295E7C007}" type="presParOf" srcId="{B8F2C5A9-23DD-4B79-B04F-9D14633F089B}" destId="{91566D08-0971-4A7B-B8C3-E259120D331C}" srcOrd="0" destOrd="0" presId="urn:microsoft.com/office/officeart/2005/8/layout/vList5"/>
    <dgm:cxn modelId="{3908C98B-DA07-494B-8862-9210329750D2}" type="presParOf" srcId="{7195C661-3172-4972-BB66-1F8CE0F65AE2}" destId="{85B8B983-9547-4CC7-BC48-01C9E0111500}" srcOrd="9" destOrd="0" presId="urn:microsoft.com/office/officeart/2005/8/layout/vList5"/>
    <dgm:cxn modelId="{33C99AEF-FADF-45EE-B533-C9C8EAA6C08A}" type="presParOf" srcId="{7195C661-3172-4972-BB66-1F8CE0F65AE2}" destId="{5459AC77-6D7D-438E-9CC9-B68BBF799F45}" srcOrd="10" destOrd="0" presId="urn:microsoft.com/office/officeart/2005/8/layout/vList5"/>
    <dgm:cxn modelId="{DB759428-2753-4B13-8E0F-8AF0CC18AE74}" type="presParOf" srcId="{5459AC77-6D7D-438E-9CC9-B68BBF799F45}" destId="{629208F9-03B0-4569-B88D-09E55ED0F88D}" srcOrd="0" destOrd="0" presId="urn:microsoft.com/office/officeart/2005/8/layout/vList5"/>
    <dgm:cxn modelId="{197AB030-52F8-4A0A-B751-CC081EF2EACB}" type="presParOf" srcId="{7195C661-3172-4972-BB66-1F8CE0F65AE2}" destId="{D3AF78EF-CCE9-4DF2-9561-0294859EAEA0}" srcOrd="11" destOrd="0" presId="urn:microsoft.com/office/officeart/2005/8/layout/vList5"/>
    <dgm:cxn modelId="{7A9CB292-8F85-4208-962B-9D571FAE4BCE}" type="presParOf" srcId="{7195C661-3172-4972-BB66-1F8CE0F65AE2}" destId="{29FF1C25-138D-4874-A31A-0E084AFE4E27}" srcOrd="12" destOrd="0" presId="urn:microsoft.com/office/officeart/2005/8/layout/vList5"/>
    <dgm:cxn modelId="{A98709F3-D5FC-44AF-9528-F02DF6C527EF}"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4"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18938">
        <dgm:presLayoutVars>
          <dgm:chMax val="1"/>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7379" custScaleY="133990">
        <dgm:presLayoutVars>
          <dgm:chMax val="1"/>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66445">
        <dgm:presLayoutVars>
          <dgm:chMax val="1"/>
          <dgm:bulletEnabled val="1"/>
        </dgm:presLayoutVars>
      </dgm:prSet>
      <dgm:spPr/>
      <dgm:t>
        <a:bodyPr/>
        <a:lstStyle/>
        <a:p>
          <a:endParaRPr lang="en-US"/>
        </a:p>
      </dgm:t>
    </dgm:pt>
  </dgm:ptLst>
  <dgm:cxnLst>
    <dgm:cxn modelId="{F2A18B43-1021-42B7-A95A-ABDF3A38FD8B}" type="presOf" srcId="{740DE547-6A07-4032-83AE-B234DF789609}" destId="{83C25297-A7D5-48E5-BF75-E1E5C07C5F1C}" srcOrd="0" destOrd="0" presId="urn:microsoft.com/office/officeart/2005/8/layout/vList5"/>
    <dgm:cxn modelId="{A62ADE19-CD72-4FC0-8EA9-4139D9D5A899}" type="presOf" srcId="{07127645-B2A5-488C-BD27-467AE3A77C40}" destId="{5ECEF165-C0B1-4448-A4A6-D56658418CBC}" srcOrd="0" destOrd="0" presId="urn:microsoft.com/office/officeart/2005/8/layout/vList5"/>
    <dgm:cxn modelId="{5852E78C-6963-49D5-ACE3-6F861E38CF2B}" type="presOf" srcId="{FA7B35D2-DEDF-48ED-B937-28B4DA701AFB}" destId="{BC134452-F577-4BCD-94AC-84C6E0355371}" srcOrd="0" destOrd="0" presId="urn:microsoft.com/office/officeart/2005/8/layout/vList5"/>
    <dgm:cxn modelId="{DA3238FB-F43F-4A68-9D3B-D74B9C8D91E2}" type="presOf" srcId="{65AD8A9A-7B73-462F-A81F-C627082ED03F}" destId="{51F123EE-E457-4D4E-B298-CEFE9B292FB2}"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255A447A-2EA1-4C96-8D13-1DAD0EF133E3}" srcId="{740DE547-6A07-4032-83AE-B234DF789609}" destId="{07127645-B2A5-488C-BD27-467AE3A77C40}" srcOrd="1" destOrd="0" parTransId="{054B9EAA-ED3C-4457-9302-F0FE931C132C}" sibTransId="{61D52AD3-0422-4049-A7D2-6722F0EE0B34}"/>
    <dgm:cxn modelId="{D684E55E-27EB-45A9-B91E-2E990801E102}" type="presOf" srcId="{055946E3-4F31-499E-8856-DBBE3DCCD68D}" destId="{E276628C-92F9-4DBA-9A33-296739623035}" srcOrd="0" destOrd="0" presId="urn:microsoft.com/office/officeart/2005/8/layout/vList5"/>
    <dgm:cxn modelId="{0FB4FF0E-1448-4AF1-AFD6-4179753C5814}" srcId="{740DE547-6A07-4032-83AE-B234DF789609}" destId="{FA7B35D2-DEDF-48ED-B937-28B4DA701AFB}" srcOrd="0" destOrd="0" parTransId="{F1DF8CC5-936D-43A6-A068-528243F114AB}" sibTransId="{26DA445F-D5C8-499B-8565-F98217402BC5}"/>
    <dgm:cxn modelId="{425506F0-C201-4238-8FDD-2929EA9D0BB6}" srcId="{740DE547-6A07-4032-83AE-B234DF789609}" destId="{65AD8A9A-7B73-462F-A81F-C627082ED03F}" srcOrd="2" destOrd="0" parTransId="{8592ED70-7C42-411A-BD0A-9C11D566F8F1}" sibTransId="{059BB137-05DB-4F54-ADF4-A7FE164EADAE}"/>
    <dgm:cxn modelId="{E0561B0D-138C-4BCE-B770-B92F1DB31AEF}" type="presParOf" srcId="{83C25297-A7D5-48E5-BF75-E1E5C07C5F1C}" destId="{604E13D9-B247-445B-A5EA-FB0EB8E0D229}" srcOrd="0" destOrd="0" presId="urn:microsoft.com/office/officeart/2005/8/layout/vList5"/>
    <dgm:cxn modelId="{2F52DB93-7BEA-4FB6-9F08-334B135C2B85}" type="presParOf" srcId="{604E13D9-B247-445B-A5EA-FB0EB8E0D229}" destId="{BC134452-F577-4BCD-94AC-84C6E0355371}" srcOrd="0" destOrd="0" presId="urn:microsoft.com/office/officeart/2005/8/layout/vList5"/>
    <dgm:cxn modelId="{217C9FBE-E96B-494F-8F8D-32344AC88948}" type="presParOf" srcId="{83C25297-A7D5-48E5-BF75-E1E5C07C5F1C}" destId="{549BE31A-45A9-464B-AA7D-F32D698D66B9}" srcOrd="1" destOrd="0" presId="urn:microsoft.com/office/officeart/2005/8/layout/vList5"/>
    <dgm:cxn modelId="{72F42C97-2C12-419E-A501-0198D85832A0}" type="presParOf" srcId="{83C25297-A7D5-48E5-BF75-E1E5C07C5F1C}" destId="{94B1DC56-63CA-4767-9FBC-6D255B3583F5}" srcOrd="2" destOrd="0" presId="urn:microsoft.com/office/officeart/2005/8/layout/vList5"/>
    <dgm:cxn modelId="{6713C87F-6A67-4E12-9639-19FFD76814AF}" type="presParOf" srcId="{94B1DC56-63CA-4767-9FBC-6D255B3583F5}" destId="{5ECEF165-C0B1-4448-A4A6-D56658418CBC}" srcOrd="0" destOrd="0" presId="urn:microsoft.com/office/officeart/2005/8/layout/vList5"/>
    <dgm:cxn modelId="{2364581D-36C2-4611-B77C-635B626B8683}" type="presParOf" srcId="{83C25297-A7D5-48E5-BF75-E1E5C07C5F1C}" destId="{A99CFF2F-ED77-45B2-BE1B-A696EA005A0F}" srcOrd="3" destOrd="0" presId="urn:microsoft.com/office/officeart/2005/8/layout/vList5"/>
    <dgm:cxn modelId="{6CA21408-2CB0-4805-91A4-9DC57E6C8B06}" type="presParOf" srcId="{83C25297-A7D5-48E5-BF75-E1E5C07C5F1C}" destId="{DC4428E0-FE42-43C5-BDF5-393963B30AA7}" srcOrd="4" destOrd="0" presId="urn:microsoft.com/office/officeart/2005/8/layout/vList5"/>
    <dgm:cxn modelId="{AE72A08A-1008-4116-A095-2158AE225C21}" type="presParOf" srcId="{DC4428E0-FE42-43C5-BDF5-393963B30AA7}" destId="{51F123EE-E457-4D4E-B298-CEFE9B292FB2}" srcOrd="0" destOrd="0" presId="urn:microsoft.com/office/officeart/2005/8/layout/vList5"/>
    <dgm:cxn modelId="{A8456BFD-23A6-4AC5-82AC-8F5D72A9D122}" type="presParOf" srcId="{83C25297-A7D5-48E5-BF75-E1E5C07C5F1C}" destId="{38A39419-8AF2-4A66-94EF-A7671F2A30BC}" srcOrd="5" destOrd="0" presId="urn:microsoft.com/office/officeart/2005/8/layout/vList5"/>
    <dgm:cxn modelId="{444B7BF4-4825-4C3C-BC2A-E2F3DA6E37EC}" type="presParOf" srcId="{83C25297-A7D5-48E5-BF75-E1E5C07C5F1C}" destId="{B829D2C2-D651-40CC-8BFE-33A26C6F3467}" srcOrd="6" destOrd="0" presId="urn:microsoft.com/office/officeart/2005/8/layout/vList5"/>
    <dgm:cxn modelId="{10E20D02-A809-4A55-B917-7B97B5C3B526}"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23/01/2016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xmlns=""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22E09-0FF3-49A7-86D5-8074293F9B56}" type="slidenum">
              <a:rPr lang="en-US"/>
              <a:pPr/>
              <a:t>2</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BE1396-D13E-4F66-8DE6-0D894B906B6F}" type="slidenum">
              <a:rPr lang="en-US"/>
              <a:pPr/>
              <a:t>12</a:t>
            </a:fld>
            <a:endParaRPr lang="en-US"/>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6C392-2FC1-43AB-A1CE-E0BFCB171161}" type="slidenum">
              <a:rPr lang="en-US"/>
              <a:pPr/>
              <a:t>14</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B6836-5D60-4730-82BA-3AEE1C003B51}" type="slidenum">
              <a:rPr lang="en-US"/>
              <a:pPr/>
              <a:t>15</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3BD10-53B3-4A66-ABB4-B7EA4214E697}" type="slidenum">
              <a:rPr lang="en-US"/>
              <a:pPr/>
              <a:t>16</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12B3A-5AA9-4921-97BC-5438DAB88A61}" type="slidenum">
              <a:rPr lang="en-US"/>
              <a:pPr/>
              <a:t>20</a:t>
            </a:fld>
            <a:endParaRPr 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4BA74DE3-6AA7-44AE-9675-8D8987345C80}" type="slidenum">
              <a:rPr lang="en-US" smtClean="0"/>
              <a:pPr/>
              <a:t>25</a:t>
            </a:fld>
            <a:endParaRPr lang="en-U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E42DC-5D1A-4D5B-BF5E-E9D0175F3EAF}" type="slidenum">
              <a:rPr lang="en-US"/>
              <a:pPr/>
              <a:t>26</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56A2A7-A5D1-478A-BED6-4BE96AD8D278}" type="slidenum">
              <a:rPr lang="en-US"/>
              <a:pPr/>
              <a:t>29</a:t>
            </a:fld>
            <a:endParaRPr 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EDEF6-C041-4E7A-8BF3-4731716FCC97}" type="slidenum">
              <a:rPr lang="en-US"/>
              <a:pPr/>
              <a:t>31</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E6462-2CAA-4372-95BA-79CDB69AA5FF}" type="slidenum">
              <a:rPr lang="en-US"/>
              <a:pPr/>
              <a:t>32</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F1FA0749-814B-419F-8C67-7D92FB4ECDAF}" type="slidenum">
              <a:rPr lang="en-US" smtClean="0"/>
              <a:pPr/>
              <a:t>4</a:t>
            </a:fld>
            <a:endParaRPr lang="en-US"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83035-C4ED-409C-BABF-8635BB954D96}" type="slidenum">
              <a:rPr lang="en-US"/>
              <a:pPr/>
              <a:t>33</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0BF9E7-C058-4BDB-9AC6-4B9E233CD09F}" type="slidenum">
              <a:rPr lang="en-US"/>
              <a:pPr/>
              <a:t>34</a:t>
            </a:fld>
            <a:endParaRPr lang="en-US"/>
          </a:p>
        </p:txBody>
      </p:sp>
      <p:sp>
        <p:nvSpPr>
          <p:cNvPr id="559106" name="Rectangle 2"/>
          <p:cNvSpPr>
            <a:spLocks noGrp="1" noRot="1" noChangeAspect="1" noChangeArrowheads="1" noTextEdit="1"/>
          </p:cNvSpPr>
          <p:nvPr>
            <p:ph type="sldImg"/>
          </p:nvPr>
        </p:nvSpPr>
        <p:spPr>
          <a:ln/>
        </p:spPr>
      </p:sp>
      <p:sp>
        <p:nvSpPr>
          <p:cNvPr id="55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F05623-C45C-46ED-A3B5-82325C05E6B1}" type="slidenum">
              <a:rPr lang="en-US"/>
              <a:pPr/>
              <a:t>35</a:t>
            </a:fld>
            <a:endParaRPr lang="en-US"/>
          </a:p>
        </p:txBody>
      </p:sp>
      <p:sp>
        <p:nvSpPr>
          <p:cNvPr id="560130" name="Rectangle 2"/>
          <p:cNvSpPr>
            <a:spLocks noGrp="1" noRot="1" noChangeAspect="1" noChangeArrowheads="1" noTextEdit="1"/>
          </p:cNvSpPr>
          <p:nvPr>
            <p:ph type="sldImg"/>
          </p:nvPr>
        </p:nvSpPr>
        <p:spPr>
          <a:ln/>
        </p:spPr>
      </p:sp>
      <p:sp>
        <p:nvSpPr>
          <p:cNvPr id="560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F5E873-83D5-4AA9-ABA0-8CD6EDD7172B}" type="slidenum">
              <a:rPr lang="en-US"/>
              <a:pPr/>
              <a:t>36</a:t>
            </a:fld>
            <a:endParaRPr lang="en-US"/>
          </a:p>
        </p:txBody>
      </p:sp>
      <p:sp>
        <p:nvSpPr>
          <p:cNvPr id="561154" name="Rectangle 2"/>
          <p:cNvSpPr>
            <a:spLocks noGrp="1" noRot="1" noChangeAspect="1" noChangeArrowheads="1" noTextEdit="1"/>
          </p:cNvSpPr>
          <p:nvPr>
            <p:ph type="sldImg"/>
          </p:nvPr>
        </p:nvSpPr>
        <p:spPr>
          <a:ln/>
        </p:spPr>
      </p:sp>
      <p:sp>
        <p:nvSpPr>
          <p:cNvPr id="56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59F612-A8C0-4C4A-AF47-FFDA640E6550}" type="slidenum">
              <a:rPr lang="en-US"/>
              <a:pPr/>
              <a:t>37</a:t>
            </a:fld>
            <a:endParaRPr lang="en-US"/>
          </a:p>
        </p:txBody>
      </p:sp>
      <p:sp>
        <p:nvSpPr>
          <p:cNvPr id="562178" name="Rectangle 2"/>
          <p:cNvSpPr>
            <a:spLocks noGrp="1" noRot="1" noChangeAspect="1" noChangeArrowheads="1" noTextEdit="1"/>
          </p:cNvSpPr>
          <p:nvPr>
            <p:ph type="sldImg"/>
          </p:nvPr>
        </p:nvSpPr>
        <p:spPr>
          <a:ln/>
        </p:spPr>
      </p:sp>
      <p:sp>
        <p:nvSpPr>
          <p:cNvPr id="562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E2BA4F-37AF-4120-A5CB-B4E859DA65CD}" type="slidenum">
              <a:rPr lang="en-US"/>
              <a:pPr/>
              <a:t>38</a:t>
            </a:fld>
            <a:endParaRPr lang="en-US"/>
          </a:p>
        </p:txBody>
      </p:sp>
      <p:sp>
        <p:nvSpPr>
          <p:cNvPr id="563202" name="Rectangle 2"/>
          <p:cNvSpPr>
            <a:spLocks noGrp="1" noRot="1" noChangeAspect="1" noChangeArrowheads="1" noTextEdit="1"/>
          </p:cNvSpPr>
          <p:nvPr>
            <p:ph type="sldImg"/>
          </p:nvPr>
        </p:nvSpPr>
        <p:spPr>
          <a:ln/>
        </p:spPr>
      </p:sp>
      <p:sp>
        <p:nvSpPr>
          <p:cNvPr id="563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67A9-5C35-43D0-971F-E04BC2009BBF}" type="slidenum">
              <a:rPr lang="en-US"/>
              <a:pPr/>
              <a:t>40</a:t>
            </a:fld>
            <a:endParaRPr 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376FB-4C1A-4A67-B2B8-3C0E3A015B69}" type="slidenum">
              <a:rPr lang="en-US"/>
              <a:pPr/>
              <a:t>41</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4086F-DF21-42CF-9837-8C4959A38646}" type="slidenum">
              <a:rPr lang="en-US"/>
              <a:pPr/>
              <a:t>46</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90000"/>
              </a:lnSpc>
            </a:pPr>
            <a:r>
              <a:rPr lang="en-US" sz="1600" dirty="0" smtClean="0"/>
              <a:t>A connectionless transport layer treats each segment as an independent packet and delivers it to the transport layer at the destination machine.</a:t>
            </a:r>
          </a:p>
          <a:p>
            <a:pPr lvl="2">
              <a:lnSpc>
                <a:spcPct val="90000"/>
              </a:lnSpc>
            </a:pPr>
            <a:r>
              <a:rPr lang="en-US" sz="1600" dirty="0" smtClean="0"/>
              <a:t>A connection-oriented transport layer makes a connection with the transport layer at the destination machine first before delivering the packets. After all the data are transferred, the connection is terminated.</a:t>
            </a:r>
          </a:p>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pPr/>
              <a:t>47</a:t>
            </a:fld>
            <a:endParaRPr lang="en-GB"/>
          </a:p>
        </p:txBody>
      </p:sp>
    </p:spTree>
    <p:extLst>
      <p:ext uri="{BB962C8B-B14F-4D97-AF65-F5344CB8AC3E}">
        <p14:creationId xmlns:p14="http://schemas.microsoft.com/office/powerpoint/2010/main" xmlns="" val="1597118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9BA8DC67-E38B-4A09-8A91-E398310B9F1B}" type="slidenum">
              <a:rPr lang="en-US" smtClean="0"/>
              <a:pPr/>
              <a:t>5</a:t>
            </a:fld>
            <a:endParaRPr lang="en-US"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B082E-0ACB-4303-A5EF-67B8F9BEFB20}" type="slidenum">
              <a:rPr lang="en-US"/>
              <a:pPr/>
              <a:t>48</a:t>
            </a:fld>
            <a:endParaRPr 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5CFCB5-E085-433B-9AEA-952A43164963}" type="slidenum">
              <a:rPr lang="en-US"/>
              <a:pPr/>
              <a:t>49</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662FE342-41E7-4A2B-9DBC-10E9F7DE619B}" type="slidenum">
              <a:rPr lang="en-US" smtClean="0"/>
              <a:pPr/>
              <a:t>6</a:t>
            </a:fld>
            <a:endParaRPr lang="en-US"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EB2C25BE-6FF3-4DB2-AD96-4EBC0A2D8AE3}" type="slidenum">
              <a:rPr lang="en-US" smtClean="0"/>
              <a:pPr/>
              <a:t>7</a:t>
            </a:fld>
            <a:endParaRPr lang="en-U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39F87F0C-89F4-42B8-89B1-560A7420AAFB}" type="slidenum">
              <a:rPr lang="en-US" smtClean="0"/>
              <a:pPr/>
              <a:t>8</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C8873A08-8A60-4B3E-9E2C-9D0DF948C144}" type="slidenum">
              <a:rPr lang="en-US" smtClean="0"/>
              <a:pPr/>
              <a:t>9</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E96B9-BB61-4621-8259-410D05393E8B}" type="slidenum">
              <a:rPr lang="en-US"/>
              <a:pPr/>
              <a:t>10</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4C02A-14D6-4679-B616-A7D5F8E2A61B}" type="slidenum">
              <a:rPr lang="en-US"/>
              <a:pPr/>
              <a:t>11</a:t>
            </a:fld>
            <a:endParaRPr lang="en-US"/>
          </a:p>
        </p:txBody>
      </p:sp>
      <p:sp>
        <p:nvSpPr>
          <p:cNvPr id="631810" name="Rectangle 2"/>
          <p:cNvSpPr>
            <a:spLocks noGrp="1" noRot="1" noChangeAspect="1" noChangeArrowheads="1" noTextEdit="1"/>
          </p:cNvSpPr>
          <p:nvPr>
            <p:ph type="sldImg"/>
          </p:nvPr>
        </p:nvSpPr>
        <p:spPr>
          <a:ln/>
        </p:spPr>
      </p:sp>
      <p:sp>
        <p:nvSpPr>
          <p:cNvPr id="6318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5" name="Footer Placeholder 4"/>
          <p:cNvSpPr>
            <a:spLocks noGrp="1"/>
          </p:cNvSpPr>
          <p:nvPr>
            <p:ph type="ftr" sz="quarter" idx="11"/>
          </p:nvPr>
        </p:nvSpPr>
        <p:spPr/>
        <p:txBody>
          <a:bodyPr/>
          <a:lstStyle/>
          <a:p>
            <a:endParaRPr lang="en-GB"/>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F157247-27E4-4418-B0F8-4ADC1D62559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8" name="Slide Number Placeholder 7"/>
          <p:cNvSpPr>
            <a:spLocks noGrp="1"/>
          </p:cNvSpPr>
          <p:nvPr>
            <p:ph type="sldNum" sz="quarter" idx="11"/>
          </p:nvPr>
        </p:nvSpPr>
        <p:spPr/>
        <p:txBody>
          <a:bodyPr/>
          <a:lstStyle/>
          <a:p>
            <a:fld id="{2F157247-27E4-4418-B0F8-4ADC1D62559E}" type="slidenum">
              <a:rPr lang="en-GB" smtClean="0"/>
              <a:pPr/>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66B8D2A-D20C-42FF-8EF0-F7E7C5459F76}" type="datetimeFigureOut">
              <a:rPr lang="en-GB" smtClean="0"/>
              <a:pPr/>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F157247-27E4-4418-B0F8-4ADC1D62559E}" type="slidenum">
              <a:rPr lang="en-GB" smtClean="0"/>
              <a:pPr/>
              <a:t>‹#›</a:t>
            </a:fld>
            <a:endParaRPr lang="en-GB"/>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A66B8D2A-D20C-42FF-8EF0-F7E7C5459F76}" type="datetimeFigureOut">
              <a:rPr lang="en-GB" smtClean="0"/>
              <a:pPr/>
              <a:t>23/01/2016</a:t>
            </a:fld>
            <a:endParaRPr lang="en-GB"/>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GB"/>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F157247-27E4-4418-B0F8-4ADC1D62559E}" type="slidenum">
              <a:rPr lang="en-GB" smtClean="0"/>
              <a:pPr/>
              <a:t>‹#›</a:t>
            </a:fld>
            <a:endParaRPr lang="en-GB"/>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png"/><Relationship Id="rId7" Type="http://schemas.openxmlformats.org/officeDocument/2006/relationships/image" Target="../media/image22.emf"/><Relationship Id="rId12" Type="http://schemas.openxmlformats.org/officeDocument/2006/relationships/image" Target="../media/image27.e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1.emf"/><Relationship Id="rId11" Type="http://schemas.openxmlformats.org/officeDocument/2006/relationships/image" Target="../media/image26.emf"/><Relationship Id="rId5" Type="http://schemas.openxmlformats.org/officeDocument/2006/relationships/image" Target="../media/image20.emf"/><Relationship Id="rId10" Type="http://schemas.openxmlformats.org/officeDocument/2006/relationships/image" Target="../media/image25.emf"/><Relationship Id="rId4" Type="http://schemas.openxmlformats.org/officeDocument/2006/relationships/image" Target="../media/image19.emf"/><Relationship Id="rId9" Type="http://schemas.openxmlformats.org/officeDocument/2006/relationships/image" Target="../media/image24.emf"/></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oleObject" Target="../embeddings/oleObject4.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18.png"/><Relationship Id="rId7" Type="http://schemas.openxmlformats.org/officeDocument/2006/relationships/image" Target="../media/image36.emf"/><Relationship Id="rId12" Type="http://schemas.openxmlformats.org/officeDocument/2006/relationships/image" Target="../media/image41.e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5.emf"/><Relationship Id="rId11" Type="http://schemas.openxmlformats.org/officeDocument/2006/relationships/image" Target="../media/image40.emf"/><Relationship Id="rId5" Type="http://schemas.openxmlformats.org/officeDocument/2006/relationships/image" Target="../media/image34.emf"/><Relationship Id="rId10" Type="http://schemas.openxmlformats.org/officeDocument/2006/relationships/image" Target="../media/image39.emf"/><Relationship Id="rId4" Type="http://schemas.openxmlformats.org/officeDocument/2006/relationships/image" Target="../media/image33.emf"/><Relationship Id="rId9" Type="http://schemas.openxmlformats.org/officeDocument/2006/relationships/image" Target="../media/image38.emf"/></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3.bin"/><Relationship Id="rId18" Type="http://schemas.openxmlformats.org/officeDocument/2006/relationships/image" Target="../media/image30.png"/><Relationship Id="rId3" Type="http://schemas.openxmlformats.org/officeDocument/2006/relationships/image" Target="../media/image45.wmf"/><Relationship Id="rId7" Type="http://schemas.openxmlformats.org/officeDocument/2006/relationships/oleObject" Target="../embeddings/oleObject7.bin"/><Relationship Id="rId12" Type="http://schemas.openxmlformats.org/officeDocument/2006/relationships/oleObject" Target="../embeddings/oleObject12.bin"/><Relationship Id="rId17" Type="http://schemas.openxmlformats.org/officeDocument/2006/relationships/oleObject" Target="../embeddings/oleObject17.bin"/><Relationship Id="rId2" Type="http://schemas.openxmlformats.org/officeDocument/2006/relationships/slideLayout" Target="../slideLayouts/slideLayout4.xml"/><Relationship Id="rId16" Type="http://schemas.openxmlformats.org/officeDocument/2006/relationships/oleObject" Target="../embeddings/oleObject16.bin"/><Relationship Id="rId1" Type="http://schemas.openxmlformats.org/officeDocument/2006/relationships/vmlDrawing" Target="../drawings/vmlDrawing4.vml"/><Relationship Id="rId6" Type="http://schemas.openxmlformats.org/officeDocument/2006/relationships/oleObject" Target="../embeddings/oleObject6.bin"/><Relationship Id="rId11" Type="http://schemas.openxmlformats.org/officeDocument/2006/relationships/oleObject" Target="../embeddings/oleObject11.bin"/><Relationship Id="rId5" Type="http://schemas.openxmlformats.org/officeDocument/2006/relationships/oleObject" Target="../embeddings/oleObject5.bin"/><Relationship Id="rId15" Type="http://schemas.openxmlformats.org/officeDocument/2006/relationships/oleObject" Target="../embeddings/oleObject15.bin"/><Relationship Id="rId10" Type="http://schemas.openxmlformats.org/officeDocument/2006/relationships/oleObject" Target="../embeddings/oleObject10.bin"/><Relationship Id="rId4" Type="http://schemas.openxmlformats.org/officeDocument/2006/relationships/image" Target="../media/image29.png"/><Relationship Id="rId9" Type="http://schemas.openxmlformats.org/officeDocument/2006/relationships/oleObject" Target="../embeddings/oleObject9.bin"/><Relationship Id="rId14" Type="http://schemas.openxmlformats.org/officeDocument/2006/relationships/oleObject" Target="../embeddings/oleObject14.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6000" dirty="0">
                <a:solidFill>
                  <a:schemeClr val="folHlink"/>
                </a:solidFill>
                <a:latin typeface="Times" pitchFamily="18" charset="0"/>
              </a:rPr>
              <a:t>The OSI Model and the TCP/IP Protocol Suite</a:t>
            </a:r>
            <a:endParaRPr lang="en-US" sz="6000" dirty="0">
              <a:solidFill>
                <a:schemeClr val="folHlink"/>
              </a:solidFill>
              <a:latin typeface="Times" pitchFamily="18" charset="0"/>
            </a:endParaRPr>
          </a:p>
        </p:txBody>
      </p:sp>
      <p:sp>
        <p:nvSpPr>
          <p:cNvPr id="3" name="Subtitle 2"/>
          <p:cNvSpPr>
            <a:spLocks noGrp="1"/>
          </p:cNvSpPr>
          <p:nvPr>
            <p:ph type="subTitle" idx="1"/>
          </p:nvPr>
        </p:nvSpPr>
        <p:spPr/>
        <p:txBody>
          <a:bodyPr>
            <a:normAutofit fontScale="47500" lnSpcReduction="20000"/>
          </a:bodyPr>
          <a:lstStyle/>
          <a:p>
            <a:pPr rtl="0"/>
            <a:r>
              <a:rPr lang="en-GB" dirty="0" smtClean="0"/>
              <a:t>Outline:</a:t>
            </a:r>
          </a:p>
          <a:p>
            <a:pPr marL="914400" lvl="1" indent="-457200" algn="l" rtl="0">
              <a:buFont typeface="+mj-lt"/>
              <a:buAutoNum type="arabicPeriod"/>
            </a:pPr>
            <a:r>
              <a:rPr lang="en-GB" dirty="0" smtClean="0"/>
              <a:t>Protocol </a:t>
            </a:r>
            <a:r>
              <a:rPr lang="en-GB" dirty="0"/>
              <a:t>Layers</a:t>
            </a:r>
          </a:p>
          <a:p>
            <a:pPr marL="914400" lvl="1" indent="-457200" algn="l" rtl="0">
              <a:buFont typeface="+mj-lt"/>
              <a:buAutoNum type="arabicPeriod"/>
            </a:pPr>
            <a:r>
              <a:rPr lang="en-GB" dirty="0"/>
              <a:t>OSI Model</a:t>
            </a:r>
          </a:p>
          <a:p>
            <a:pPr marL="914400" lvl="1" indent="-457200" algn="l" rtl="0">
              <a:buFont typeface="+mj-lt"/>
              <a:buAutoNum type="arabicPeriod"/>
            </a:pPr>
            <a:r>
              <a:rPr lang="en-GB" dirty="0"/>
              <a:t>TCP/IP Model</a:t>
            </a:r>
          </a:p>
          <a:p>
            <a:pPr marL="914400" lvl="1" indent="-457200" algn="l" rtl="0">
              <a:buFont typeface="+mj-lt"/>
              <a:buAutoNum type="arabicPeriod"/>
            </a:pPr>
            <a:r>
              <a:rPr lang="en-GB" dirty="0"/>
              <a:t>Addressing</a:t>
            </a:r>
          </a:p>
          <a:p>
            <a:pPr rtl="0"/>
            <a:endParaRPr lang="en-GB" dirty="0"/>
          </a:p>
        </p:txBody>
      </p:sp>
    </p:spTree>
    <p:extLst>
      <p:ext uri="{BB962C8B-B14F-4D97-AF65-F5344CB8AC3E}">
        <p14:creationId xmlns:p14="http://schemas.microsoft.com/office/powerpoint/2010/main" xmlns="" val="766051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normAutofit fontScale="90000"/>
          </a:bodyPr>
          <a:lstStyle/>
          <a:p>
            <a:r>
              <a:rPr lang="en-GB" sz="4400" dirty="0" smtClean="0"/>
              <a:t> PROTOCOL LAYERS</a:t>
            </a:r>
            <a:endParaRPr lang="en-GB"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marL="457200" indent="-457200" algn="just" rtl="0">
              <a:spcAft>
                <a:spcPts val="600"/>
              </a:spcAft>
            </a:pPr>
            <a:r>
              <a:rPr lang="en-US" sz="3000" dirty="0" smtClean="0"/>
              <a:t>We discussed that a protocol is required when two entities need to communicate. </a:t>
            </a:r>
          </a:p>
          <a:p>
            <a:pPr marL="457200" indent="-457200" algn="just" rtl="0">
              <a:spcAft>
                <a:spcPts val="600"/>
              </a:spcAft>
            </a:pPr>
            <a:r>
              <a:rPr lang="en-US" sz="3000" dirty="0" smtClean="0"/>
              <a:t>When communication is not simple, we may divide the complex task of communication into several layers.</a:t>
            </a:r>
          </a:p>
          <a:p>
            <a:pPr algn="just" rtl="0">
              <a:spcAft>
                <a:spcPts val="600"/>
              </a:spcAft>
            </a:pPr>
            <a:r>
              <a:rPr lang="en-US" sz="3000" dirty="0" smtClean="0"/>
              <a:t>Let us use a scenario in communication in which the  role of protocol layering may be better understood. </a:t>
            </a:r>
          </a:p>
          <a:p>
            <a:pPr algn="just" rtl="0">
              <a:spcAft>
                <a:spcPts val="600"/>
              </a:spcAft>
            </a:pPr>
            <a:r>
              <a:rPr lang="en-US" sz="3000" dirty="0" smtClean="0"/>
              <a:t>We use two examples. In the first example, communication is so simple that it can occur in only one layer.  </a:t>
            </a:r>
          </a:p>
          <a:p>
            <a:pPr algn="l" rtl="0">
              <a:buNone/>
            </a:pPr>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37A1D7E2-730A-4513-B38D-3293CDBE758C}" type="slidenum">
              <a:rPr lang="en-US"/>
              <a:pPr/>
              <a:t>10</a:t>
            </a:fld>
            <a:endParaRPr lang="en-US"/>
          </a:p>
        </p:txBody>
      </p:sp>
      <p:sp>
        <p:nvSpPr>
          <p:cNvPr id="61030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xmlns="" val="1726546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4400" dirty="0" smtClean="0">
                <a:solidFill>
                  <a:srgbClr val="0070C0"/>
                </a:solidFill>
                <a:effectLst>
                  <a:outerShdw blurRad="38100" dist="38100" dir="2700000" algn="tl">
                    <a:srgbClr val="000000"/>
                  </a:outerShdw>
                </a:effectLst>
                <a:latin typeface="Times New Roman" pitchFamily="18" charset="0"/>
              </a:rPr>
              <a:t>Example</a:t>
            </a:r>
            <a:r>
              <a:rPr lang="en-US" sz="4400" dirty="0" smtClean="0">
                <a:solidFill>
                  <a:srgbClr val="0070C0"/>
                </a:solidFill>
                <a:latin typeface="Times New Roman" pitchFamily="18" charset="0"/>
              </a:rPr>
              <a:t> 1</a:t>
            </a:r>
            <a:endParaRPr lang="en-GB" dirty="0">
              <a:solidFill>
                <a:srgbClr val="0070C0"/>
              </a:solidFill>
            </a:endParaRPr>
          </a:p>
        </p:txBody>
      </p:sp>
      <p:sp>
        <p:nvSpPr>
          <p:cNvPr id="11" name="Content Placeholder 10"/>
          <p:cNvSpPr>
            <a:spLocks noGrp="1"/>
          </p:cNvSpPr>
          <p:nvPr>
            <p:ph sz="half" idx="1"/>
          </p:nvPr>
        </p:nvSpPr>
        <p:spPr>
          <a:xfrm>
            <a:off x="457200" y="1645920"/>
            <a:ext cx="8363272" cy="2935208"/>
          </a:xfrm>
        </p:spPr>
        <p:txBody>
          <a:bodyPr>
            <a:noAutofit/>
          </a:bodyPr>
          <a:lstStyle/>
          <a:p>
            <a:pPr algn="just" rtl="0"/>
            <a:r>
              <a:rPr lang="en-US" sz="1800" dirty="0" smtClean="0">
                <a:latin typeface="Arial Unicode MS" pitchFamily="34" charset="-128"/>
              </a:rPr>
              <a:t>Assume Maria and Ann are neighbors with a lot of common ideas. However, Maria speaks only Spanish, and Ann speaks only English.</a:t>
            </a:r>
          </a:p>
          <a:p>
            <a:pPr algn="just" rtl="0"/>
            <a:endParaRPr lang="en-US" sz="1800" dirty="0" smtClean="0">
              <a:latin typeface="Arial Unicode MS" pitchFamily="34" charset="-128"/>
            </a:endParaRPr>
          </a:p>
          <a:p>
            <a:pPr algn="just" rtl="0"/>
            <a:r>
              <a:rPr lang="en-US" sz="1800" dirty="0" smtClean="0">
                <a:latin typeface="Arial Unicode MS" pitchFamily="34" charset="-128"/>
              </a:rPr>
              <a:t>Since both have learned the sign language in their childhood, they enjoy meeting in a cafe a couple of days per week and exchange their ideas using signs.</a:t>
            </a:r>
          </a:p>
          <a:p>
            <a:pPr algn="just" rtl="0"/>
            <a:endParaRPr lang="en-US" sz="1800" dirty="0" smtClean="0">
              <a:latin typeface="Arial Unicode MS" pitchFamily="34" charset="-128"/>
            </a:endParaRPr>
          </a:p>
          <a:p>
            <a:pPr algn="just" rtl="0"/>
            <a:r>
              <a:rPr lang="en-US" sz="1800" dirty="0" smtClean="0">
                <a:latin typeface="Arial Unicode MS" pitchFamily="34" charset="-128"/>
              </a:rPr>
              <a:t>Occasionally, they also use a bilingual dictionary. Communication is face to face and Happens in one layer as shown in Figure.</a:t>
            </a:r>
          </a:p>
          <a:p>
            <a:pPr algn="l" rtl="0"/>
            <a:endParaRPr lang="en-GB" sz="1800" dirty="0"/>
          </a:p>
        </p:txBody>
      </p:sp>
      <p:pic>
        <p:nvPicPr>
          <p:cNvPr id="307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tretch>
            <a:fillRect/>
          </a:stretch>
        </p:blipFill>
        <p:spPr bwMode="auto">
          <a:xfrm>
            <a:off x="1691680" y="4725144"/>
            <a:ext cx="6221018" cy="6150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D55A6A3F-12C3-40D9-AFB5-1D86412BE4C4}" type="slidenum">
              <a:rPr lang="en-US"/>
              <a:pPr/>
              <a:t>11</a:t>
            </a:fld>
            <a:endParaRPr lang="en-US"/>
          </a:p>
        </p:txBody>
      </p:sp>
    </p:spTree>
    <p:extLst>
      <p:ext uri="{BB962C8B-B14F-4D97-AF65-F5344CB8AC3E}">
        <p14:creationId xmlns:p14="http://schemas.microsoft.com/office/powerpoint/2010/main" xmlns="" val="1523821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400" dirty="0" smtClean="0">
                <a:solidFill>
                  <a:srgbClr val="0070C0"/>
                </a:solidFill>
                <a:effectLst>
                  <a:outerShdw blurRad="38100" dist="38100" dir="2700000" algn="tl">
                    <a:srgbClr val="000000"/>
                  </a:outerShdw>
                </a:effectLst>
                <a:latin typeface="Times New Roman" pitchFamily="18" charset="0"/>
              </a:rPr>
              <a:t>Example 2</a:t>
            </a:r>
            <a:endParaRPr lang="en-GB" dirty="0">
              <a:solidFill>
                <a:srgbClr val="0070C0"/>
              </a:solidFill>
            </a:endParaRPr>
          </a:p>
        </p:txBody>
      </p:sp>
      <p:sp>
        <p:nvSpPr>
          <p:cNvPr id="8" name="Content Placeholder 7"/>
          <p:cNvSpPr>
            <a:spLocks noGrp="1"/>
          </p:cNvSpPr>
          <p:nvPr>
            <p:ph sz="half" idx="1"/>
          </p:nvPr>
        </p:nvSpPr>
        <p:spPr>
          <a:xfrm>
            <a:off x="395536" y="1524000"/>
            <a:ext cx="4608512" cy="4663440"/>
          </a:xfrm>
        </p:spPr>
        <p:txBody>
          <a:bodyPr>
            <a:noAutofit/>
          </a:bodyPr>
          <a:lstStyle/>
          <a:p>
            <a:pPr algn="l" rtl="0"/>
            <a:r>
              <a:rPr lang="en-US" sz="1600" b="1" dirty="0">
                <a:latin typeface="Arial Unicode MS" pitchFamily="34" charset="-128"/>
              </a:rPr>
              <a:t>Now assume that Ann has to move to another town because of her job. Before she moves, the two meet for the last time in the same cafe. </a:t>
            </a:r>
          </a:p>
          <a:p>
            <a:pPr algn="l" rtl="0"/>
            <a:r>
              <a:rPr lang="en-US" sz="1600" b="1" dirty="0">
                <a:latin typeface="Arial Unicode MS" pitchFamily="34" charset="-128"/>
              </a:rPr>
              <a:t>Although both are sad, Maria surprises Ann when she opens a packet that contains two small machines. </a:t>
            </a:r>
          </a:p>
          <a:p>
            <a:pPr marL="633730" lvl="1" indent="-285750" algn="l" rtl="0">
              <a:buFont typeface="Arial" pitchFamily="34" charset="0"/>
              <a:buChar char="•"/>
            </a:pPr>
            <a:r>
              <a:rPr lang="en-US" sz="1400" b="1" dirty="0">
                <a:latin typeface="Arial Unicode MS" pitchFamily="34" charset="-128"/>
              </a:rPr>
              <a:t>The first machine can scan and transform a letter in English to a secret code or vice versa. </a:t>
            </a:r>
          </a:p>
          <a:p>
            <a:pPr marL="633730" lvl="1" indent="-285750" algn="l" rtl="0">
              <a:buFont typeface="Arial" pitchFamily="34" charset="0"/>
              <a:buChar char="•"/>
            </a:pPr>
            <a:r>
              <a:rPr lang="en-US" sz="1400" b="1" dirty="0">
                <a:latin typeface="Arial Unicode MS" pitchFamily="34" charset="-128"/>
              </a:rPr>
              <a:t>The other machine can scan and translate a letter in Spanish to the same secret code or vice versa. </a:t>
            </a:r>
          </a:p>
          <a:p>
            <a:pPr algn="l" rtl="0"/>
            <a:r>
              <a:rPr lang="en-US" sz="1600" b="1" dirty="0">
                <a:latin typeface="Arial Unicode MS" pitchFamily="34" charset="-128"/>
              </a:rPr>
              <a:t>Ann takes the first machine; Maria keeps the second one. </a:t>
            </a:r>
          </a:p>
          <a:p>
            <a:pPr algn="l" rtl="0"/>
            <a:r>
              <a:rPr lang="en-US" sz="1600" b="1" dirty="0">
                <a:latin typeface="Arial Unicode MS" pitchFamily="34" charset="-128"/>
              </a:rPr>
              <a:t>The two friends can still communicate using the secret code, as shown in Figure.</a:t>
            </a:r>
          </a:p>
          <a:p>
            <a:pPr algn="l" rtl="0"/>
            <a:endParaRPr lang="en-GB" sz="1600" b="1" dirty="0"/>
          </a:p>
          <a:p>
            <a:pPr algn="l" rtl="0"/>
            <a:endParaRPr lang="en-GB" sz="1600" b="1" dirty="0"/>
          </a:p>
        </p:txBody>
      </p:sp>
      <p:pic>
        <p:nvPicPr>
          <p:cNvPr id="4099"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tretch>
            <a:fillRect/>
          </a:stretch>
        </p:blipFill>
        <p:spPr bwMode="auto">
          <a:xfrm>
            <a:off x="5089525" y="2509785"/>
            <a:ext cx="3292475" cy="26559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7E8C8817-E3BF-434F-A656-82001B1D9F25}" type="slidenum">
              <a:rPr lang="en-US"/>
              <a:pPr/>
              <a:t>12</a:t>
            </a:fld>
            <a:endParaRPr lang="en-US"/>
          </a:p>
        </p:txBody>
      </p:sp>
    </p:spTree>
    <p:extLst>
      <p:ext uri="{BB962C8B-B14F-4D97-AF65-F5344CB8AC3E}">
        <p14:creationId xmlns:p14="http://schemas.microsoft.com/office/powerpoint/2010/main" xmlns="" val="1127621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718"/>
            <a:ext cx="5791200" cy="900018"/>
          </a:xfrm>
        </p:spPr>
        <p:txBody>
          <a:bodyPr/>
          <a:lstStyle/>
          <a:p>
            <a:r>
              <a:rPr lang="en-GB" dirty="0" smtClean="0"/>
              <a:t> PROTOCOL LAYERS</a:t>
            </a:r>
            <a:endParaRPr lang="en-US" dirty="0"/>
          </a:p>
        </p:txBody>
      </p:sp>
      <p:sp>
        <p:nvSpPr>
          <p:cNvPr id="6" name="Content Placeholder 5"/>
          <p:cNvSpPr>
            <a:spLocks noGrp="1"/>
          </p:cNvSpPr>
          <p:nvPr>
            <p:ph idx="1"/>
          </p:nvPr>
        </p:nvSpPr>
        <p:spPr>
          <a:xfrm>
            <a:off x="683568" y="1484784"/>
            <a:ext cx="7890080" cy="4800600"/>
          </a:xfrm>
        </p:spPr>
        <p:txBody>
          <a:bodyPr>
            <a:normAutofit/>
          </a:bodyPr>
          <a:lstStyle/>
          <a:p>
            <a:pPr marL="457200" indent="-457200" algn="just" rtl="0">
              <a:spcAft>
                <a:spcPts val="600"/>
              </a:spcAft>
            </a:pPr>
            <a:r>
              <a:rPr lang="en-US" dirty="0" smtClean="0"/>
              <a:t>Network activity involves sending data from one computer to another. This complex process can be broken into discrete, sequential tasks. The sending computer must</a:t>
            </a:r>
            <a:r>
              <a:rPr lang="en-GB" dirty="0" smtClean="0"/>
              <a:t>:</a:t>
            </a:r>
          </a:p>
          <a:p>
            <a:pPr lvl="1" algn="l" rtl="0">
              <a:spcBef>
                <a:spcPts val="600"/>
              </a:spcBef>
              <a:spcAft>
                <a:spcPts val="600"/>
              </a:spcAft>
            </a:pPr>
            <a:r>
              <a:rPr lang="en-GB" dirty="0" smtClean="0"/>
              <a:t>Recognize the data. </a:t>
            </a:r>
          </a:p>
          <a:p>
            <a:pPr lvl="1" algn="l" rtl="0">
              <a:spcBef>
                <a:spcPts val="600"/>
              </a:spcBef>
              <a:spcAft>
                <a:spcPts val="600"/>
              </a:spcAft>
            </a:pPr>
            <a:r>
              <a:rPr lang="en-GB" dirty="0" smtClean="0"/>
              <a:t>Divide the data into manageable chunks. </a:t>
            </a:r>
          </a:p>
          <a:p>
            <a:pPr lvl="1" algn="l" rtl="0">
              <a:spcBef>
                <a:spcPts val="600"/>
              </a:spcBef>
              <a:spcAft>
                <a:spcPts val="600"/>
              </a:spcAft>
            </a:pPr>
            <a:r>
              <a:rPr lang="en-GB" dirty="0" smtClean="0"/>
              <a:t>Add information to each chunk of data to determine the location of the data and to identify the receiver. </a:t>
            </a:r>
          </a:p>
          <a:p>
            <a:pPr lvl="1" algn="l" rtl="0">
              <a:spcBef>
                <a:spcPts val="600"/>
              </a:spcBef>
              <a:spcAft>
                <a:spcPts val="600"/>
              </a:spcAft>
            </a:pPr>
            <a:r>
              <a:rPr lang="en-GB" dirty="0" smtClean="0"/>
              <a:t>Add timing and error-checking information. </a:t>
            </a:r>
          </a:p>
          <a:p>
            <a:pPr lvl="1" algn="l" rtl="0">
              <a:spcBef>
                <a:spcPts val="600"/>
              </a:spcBef>
              <a:spcAft>
                <a:spcPts val="600"/>
              </a:spcAft>
            </a:pPr>
            <a:r>
              <a:rPr lang="en-GB" dirty="0" smtClean="0"/>
              <a:t>Put the data on the network and send it on its way. </a:t>
            </a:r>
            <a:endParaRPr lang="en-US" dirty="0" smtClean="0">
              <a:latin typeface="Arial Unicode MS" pitchFamily="34" charset="-128"/>
            </a:endParaRPr>
          </a:p>
          <a:p>
            <a:pPr marL="457200" indent="-457200" algn="just" rtl="0">
              <a:spcAft>
                <a:spcPts val="600"/>
              </a:spcAft>
            </a:pPr>
            <a:r>
              <a:rPr lang="en-US" dirty="0" smtClean="0">
                <a:latin typeface="Arial Unicode MS" pitchFamily="34" charset="-128"/>
              </a:rPr>
              <a:t>In this case, we may need several protocols, one for each layer.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756002"/>
          </a:xfrm>
        </p:spPr>
        <p:txBody>
          <a:bodyPr>
            <a:normAutofit fontScale="90000"/>
          </a:bodyPr>
          <a:lstStyle/>
          <a:p>
            <a:r>
              <a:rPr lang="en-US" sz="4400" dirty="0" smtClean="0">
                <a:solidFill>
                  <a:schemeClr val="accent5">
                    <a:lumMod val="75000"/>
                  </a:schemeClr>
                </a:solidFill>
                <a:latin typeface="Times" pitchFamily="18" charset="0"/>
              </a:rPr>
              <a:t>THE OSI MODEL</a:t>
            </a:r>
            <a:endParaRPr lang="en-GB" dirty="0">
              <a:solidFill>
                <a:schemeClr val="accent5">
                  <a:lumMod val="75000"/>
                </a:schemeClr>
              </a:solidFill>
            </a:endParaRPr>
          </a:p>
        </p:txBody>
      </p:sp>
      <p:sp>
        <p:nvSpPr>
          <p:cNvPr id="3" name="Content Placeholder 2"/>
          <p:cNvSpPr>
            <a:spLocks noGrp="1"/>
          </p:cNvSpPr>
          <p:nvPr>
            <p:ph idx="1"/>
          </p:nvPr>
        </p:nvSpPr>
        <p:spPr>
          <a:xfrm>
            <a:off x="323528" y="1447800"/>
            <a:ext cx="8034096" cy="4800600"/>
          </a:xfrm>
        </p:spPr>
        <p:txBody>
          <a:bodyPr>
            <a:noAutofit/>
          </a:bodyPr>
          <a:lstStyle/>
          <a:p>
            <a:pPr marL="457200" indent="-457200" algn="just" rtl="0">
              <a:spcAft>
                <a:spcPts val="600"/>
              </a:spcAft>
              <a:buFont typeface="Arial" pitchFamily="34" charset="0"/>
              <a:buChar char="•"/>
            </a:pPr>
            <a:r>
              <a:rPr lang="en-US" dirty="0" smtClean="0">
                <a:latin typeface="+mj-lt"/>
              </a:rPr>
              <a:t>In 1978, the International Organization for Standardization (ISO) released a set of specifications that described network architecture for connecting dissimilar devices. </a:t>
            </a:r>
          </a:p>
          <a:p>
            <a:pPr marL="457200" indent="-457200" algn="just" rtl="0">
              <a:spcAft>
                <a:spcPts val="600"/>
              </a:spcAft>
              <a:buFont typeface="Arial" pitchFamily="34" charset="0"/>
              <a:buChar char="•"/>
            </a:pPr>
            <a:r>
              <a:rPr lang="en-US" dirty="0" smtClean="0">
                <a:latin typeface="+mj-lt"/>
              </a:rPr>
              <a:t>Established </a:t>
            </a:r>
            <a:r>
              <a:rPr lang="en-US" dirty="0">
                <a:latin typeface="+mj-lt"/>
              </a:rPr>
              <a:t>in 1947, the </a:t>
            </a:r>
            <a:r>
              <a:rPr lang="en-US" i="1" dirty="0">
                <a:solidFill>
                  <a:schemeClr val="hlink"/>
                </a:solidFill>
                <a:latin typeface="+mj-lt"/>
              </a:rPr>
              <a:t>International Standards Organization (ISO)</a:t>
            </a:r>
            <a:r>
              <a:rPr lang="en-US" dirty="0">
                <a:latin typeface="+mj-lt"/>
              </a:rPr>
              <a:t> is a multinational body dedicated to worldwide agreement on </a:t>
            </a:r>
            <a:r>
              <a:rPr lang="en-US" b="1" dirty="0">
                <a:latin typeface="+mj-lt"/>
              </a:rPr>
              <a:t>international standards</a:t>
            </a:r>
            <a:r>
              <a:rPr lang="en-US" dirty="0">
                <a:latin typeface="+mj-lt"/>
              </a:rPr>
              <a:t>. </a:t>
            </a:r>
          </a:p>
          <a:p>
            <a:pPr marL="457200" indent="-457200" algn="just" rtl="0">
              <a:spcAft>
                <a:spcPts val="600"/>
              </a:spcAft>
              <a:buFont typeface="Arial" pitchFamily="34" charset="0"/>
              <a:buChar char="•"/>
            </a:pPr>
            <a:r>
              <a:rPr lang="en-US" dirty="0">
                <a:latin typeface="+mj-lt"/>
              </a:rPr>
              <a:t>Almost three-fourths of countries in the world are represented in the ISO. </a:t>
            </a:r>
          </a:p>
          <a:p>
            <a:pPr marL="457200" indent="-457200" algn="just" rtl="0">
              <a:spcAft>
                <a:spcPts val="600"/>
              </a:spcAft>
              <a:buFont typeface="Arial" pitchFamily="34" charset="0"/>
              <a:buChar char="•"/>
            </a:pPr>
            <a:r>
              <a:rPr lang="en-US" dirty="0">
                <a:latin typeface="+mj-lt"/>
              </a:rPr>
              <a:t>An ISO standard that covers all aspects of network communications is the </a:t>
            </a:r>
            <a:r>
              <a:rPr lang="en-US" i="1" dirty="0">
                <a:solidFill>
                  <a:schemeClr val="hlink"/>
                </a:solidFill>
                <a:latin typeface="+mj-lt"/>
              </a:rPr>
              <a:t>Open Systems Interconnection (OSI)</a:t>
            </a:r>
            <a:r>
              <a:rPr lang="en-US" dirty="0">
                <a:latin typeface="+mj-lt"/>
              </a:rPr>
              <a:t> model. </a:t>
            </a: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7E3FF2B-E8B6-425A-90CB-DB3A566F6B96}" type="slidenum">
              <a:rPr lang="en-US"/>
              <a:pPr/>
              <a:t>14</a:t>
            </a:fld>
            <a:endParaRPr lang="en-US"/>
          </a:p>
        </p:txBody>
      </p:sp>
      <p:sp>
        <p:nvSpPr>
          <p:cNvPr id="616452"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xmlns="" val="4086598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9C165EF0-7BD8-4B40-A8B5-A7204B5E8A97}" type="slidenum">
              <a:rPr lang="en-US"/>
              <a:pPr/>
              <a:t>15</a:t>
            </a:fld>
            <a:endParaRPr lang="en-US"/>
          </a:p>
        </p:txBody>
      </p:sp>
      <p:sp>
        <p:nvSpPr>
          <p:cNvPr id="70246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247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247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ISO is the organization; </a:t>
            </a:r>
          </a:p>
          <a:p>
            <a:pPr algn="ctr"/>
            <a:r>
              <a:rPr lang="en-US" sz="3200" i="1">
                <a:solidFill>
                  <a:schemeClr val="bg1"/>
                </a:solidFill>
                <a:latin typeface="Arial" charset="0"/>
              </a:rPr>
              <a:t>OSI is the model.</a:t>
            </a:r>
          </a:p>
        </p:txBody>
      </p:sp>
      <p:grpSp>
        <p:nvGrpSpPr>
          <p:cNvPr id="702476" name="Group 12"/>
          <p:cNvGrpSpPr>
            <a:grpSpLocks/>
          </p:cNvGrpSpPr>
          <p:nvPr/>
        </p:nvGrpSpPr>
        <p:grpSpPr bwMode="auto">
          <a:xfrm>
            <a:off x="609600" y="2133600"/>
            <a:ext cx="1143000" cy="566738"/>
            <a:chOff x="1200" y="1248"/>
            <a:chExt cx="720" cy="357"/>
          </a:xfrm>
        </p:grpSpPr>
        <p:pic>
          <p:nvPicPr>
            <p:cNvPr id="702477"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0247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xmlns="" val="2226390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24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247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2473"/>
                                        </p:tgtEl>
                                        <p:attrNameLst>
                                          <p:attrName>style.visibility</p:attrName>
                                        </p:attrNameLst>
                                      </p:cBhvr>
                                      <p:to>
                                        <p:strVal val="visible"/>
                                      </p:to>
                                    </p:set>
                                    <p:animEffect transition="in" filter="checkerboard(across)">
                                      <p:cBhvr>
                                        <p:cTn id="14" dur="500"/>
                                        <p:tgtEl>
                                          <p:spTgt spid="702473"/>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2474"/>
                                        </p:tgtEl>
                                        <p:attrNameLst>
                                          <p:attrName>style.visibility</p:attrName>
                                        </p:attrNameLst>
                                      </p:cBhvr>
                                      <p:to>
                                        <p:strVal val="visible"/>
                                      </p:to>
                                    </p:set>
                                    <p:animEffect transition="in" filter="checkerboard(across)">
                                      <p:cBhvr>
                                        <p:cTn id="18" dur="500"/>
                                        <p:tgtEl>
                                          <p:spTgt spid="702474"/>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2475"/>
                                        </p:tgtEl>
                                        <p:attrNameLst>
                                          <p:attrName>style.visibility</p:attrName>
                                        </p:attrNameLst>
                                      </p:cBhvr>
                                      <p:to>
                                        <p:strVal val="visible"/>
                                      </p:to>
                                    </p:set>
                                    <p:animEffect transition="in" filter="checkerboard(across)">
                                      <p:cBhvr>
                                        <p:cTn id="22" dur="500"/>
                                        <p:tgtEl>
                                          <p:spTgt spid="70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73" grpId="0" animBg="1"/>
      <p:bldP spid="702474" grpId="0" animBg="1"/>
      <p:bldP spid="702475"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Topics Discussed in the Section</a:t>
            </a:r>
          </a:p>
        </p:txBody>
      </p:sp>
      <p:sp>
        <p:nvSpPr>
          <p:cNvPr id="3" name="Content Placeholder 2"/>
          <p:cNvSpPr>
            <a:spLocks noGrp="1"/>
          </p:cNvSpPr>
          <p:nvPr>
            <p:ph idx="1"/>
          </p:nvPr>
        </p:nvSpPr>
        <p:spPr/>
        <p:txBody>
          <a:bodyPr>
            <a:normAutofit/>
          </a:bodyPr>
          <a:lstStyle/>
          <a:p>
            <a:pPr algn="l" rtl="0"/>
            <a:r>
              <a:rPr lang="en-GB" sz="2800" dirty="0" smtClean="0"/>
              <a:t>Layers in the OSI Model</a:t>
            </a:r>
          </a:p>
          <a:p>
            <a:pPr algn="l" rtl="0"/>
            <a:r>
              <a:rPr lang="en-GB" sz="2800" dirty="0" smtClean="0"/>
              <a:t>Layered </a:t>
            </a:r>
            <a:r>
              <a:rPr lang="en-GB" sz="2800" dirty="0"/>
              <a:t>Architecture</a:t>
            </a:r>
          </a:p>
          <a:p>
            <a:pPr algn="l" rtl="0"/>
            <a:r>
              <a:rPr lang="en-GB" sz="2800" dirty="0"/>
              <a:t>Layer-to-layer Communication</a:t>
            </a:r>
          </a:p>
          <a:p>
            <a:pPr algn="l" rtl="0"/>
            <a:r>
              <a:rPr lang="en-GB" sz="2800" dirty="0"/>
              <a:t>Encapsulation</a:t>
            </a:r>
          </a:p>
          <a:p>
            <a:pPr algn="l" rtl="0"/>
            <a:endParaRPr lang="en-GB" sz="2800" dirty="0"/>
          </a:p>
          <a:p>
            <a:pPr algn="l" rtl="0"/>
            <a:endParaRPr lang="en-GB" sz="2800" dirty="0"/>
          </a:p>
        </p:txBody>
      </p:sp>
      <p:sp>
        <p:nvSpPr>
          <p:cNvPr id="5" name="Footer Placeholder 1"/>
          <p:cNvSpPr>
            <a:spLocks noGrp="1"/>
          </p:cNvSpPr>
          <p:nvPr>
            <p:ph type="ftr" sz="quarter" idx="11"/>
          </p:nvPr>
        </p:nvSpPr>
        <p:spPr/>
        <p:txBody>
          <a:bodyPr/>
          <a:lstStyle/>
          <a:p>
            <a:r>
              <a:rPr lang="en-US"/>
              <a:t>TCP/IP Protocol Suite</a:t>
            </a:r>
          </a:p>
        </p:txBody>
      </p:sp>
      <p:sp>
        <p:nvSpPr>
          <p:cNvPr id="6" name="Slide Number Placeholder 2"/>
          <p:cNvSpPr>
            <a:spLocks noGrp="1"/>
          </p:cNvSpPr>
          <p:nvPr>
            <p:ph type="sldNum" sz="quarter" idx="12"/>
          </p:nvPr>
        </p:nvSpPr>
        <p:spPr/>
        <p:txBody>
          <a:bodyPr/>
          <a:lstStyle/>
          <a:p>
            <a:fld id="{CDD8643D-E1E8-42D3-9086-531C59AEE63C}" type="slidenum">
              <a:rPr lang="en-US"/>
              <a:pPr/>
              <a:t>16</a:t>
            </a:fld>
            <a:endParaRPr lang="en-US"/>
          </a:p>
        </p:txBody>
      </p:sp>
      <p:sp>
        <p:nvSpPr>
          <p:cNvPr id="622595" name="Text Box 3"/>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xmlns="" val="2020227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r>
              <a:rPr lang="en-GB" dirty="0" smtClean="0"/>
              <a:t>OSI Model Layers</a:t>
            </a:r>
            <a:endParaRPr lang="en-GB" dirty="0"/>
          </a:p>
        </p:txBody>
      </p:sp>
      <p:sp>
        <p:nvSpPr>
          <p:cNvPr id="6" name="Content Placeholder 5"/>
          <p:cNvSpPr>
            <a:spLocks noGrp="1"/>
          </p:cNvSpPr>
          <p:nvPr>
            <p:ph idx="1"/>
          </p:nvPr>
        </p:nvSpPr>
        <p:spPr>
          <a:xfrm>
            <a:off x="683568" y="1508720"/>
            <a:ext cx="4608512" cy="4800600"/>
          </a:xfrm>
        </p:spPr>
        <p:txBody>
          <a:bodyPr>
            <a:normAutofit/>
          </a:bodyPr>
          <a:lstStyle/>
          <a:p>
            <a:pPr algn="l" rtl="0">
              <a:spcAft>
                <a:spcPts val="600"/>
              </a:spcAft>
            </a:pPr>
            <a:r>
              <a:rPr lang="en-US" dirty="0" smtClean="0"/>
              <a:t>The OSI reference model architecture divides network communication into seven layers. </a:t>
            </a:r>
          </a:p>
          <a:p>
            <a:pPr algn="l" rtl="0">
              <a:spcAft>
                <a:spcPts val="600"/>
              </a:spcAft>
            </a:pPr>
            <a:r>
              <a:rPr lang="en-US" dirty="0" smtClean="0"/>
              <a:t>Each layer covers different network activities, equipment, or protocols.</a:t>
            </a:r>
          </a:p>
          <a:p>
            <a:pPr algn="l" rtl="0">
              <a:spcAft>
                <a:spcPts val="600"/>
              </a:spcAft>
            </a:pPr>
            <a:r>
              <a:rPr lang="en-US" i="1" dirty="0" smtClean="0"/>
              <a:t>Layering</a:t>
            </a:r>
            <a:r>
              <a:rPr lang="en-US" dirty="0" smtClean="0"/>
              <a:t> specifies different functions and services as data moves from one computer through the network cabling to another computer.</a:t>
            </a:r>
            <a:endParaRPr lang="en-US" dirty="0"/>
          </a:p>
        </p:txBody>
      </p:sp>
      <p:pic>
        <p:nvPicPr>
          <p:cNvPr id="63490" name="Picture 2" descr="http://pluto.ksi.edu/~cyh/cis370/ebook/images/F05xx01.JPG"/>
          <p:cNvPicPr>
            <a:picLocks noChangeAspect="1" noChangeArrowheads="1"/>
          </p:cNvPicPr>
          <p:nvPr/>
        </p:nvPicPr>
        <p:blipFill>
          <a:blip r:embed="rId2" cstate="print"/>
          <a:srcRect/>
          <a:stretch>
            <a:fillRect/>
          </a:stretch>
        </p:blipFill>
        <p:spPr bwMode="auto">
          <a:xfrm>
            <a:off x="5940152" y="2132856"/>
            <a:ext cx="3024336" cy="3096344"/>
          </a:xfrm>
          <a:prstGeom prst="rect">
            <a:avLst/>
          </a:prstGeom>
          <a:noFill/>
        </p:spPr>
      </p:pic>
    </p:spTree>
    <p:extLst>
      <p:ext uri="{BB962C8B-B14F-4D97-AF65-F5344CB8AC3E}">
        <p14:creationId xmlns:p14="http://schemas.microsoft.com/office/powerpoint/2010/main" xmlns="" val="24426704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lstStyle/>
          <a:p>
            <a:r>
              <a:rPr lang="en-GB" dirty="0" smtClean="0"/>
              <a:t>OSI Model Layers</a:t>
            </a:r>
            <a:endParaRPr lang="en-US" dirty="0"/>
          </a:p>
        </p:txBody>
      </p:sp>
      <p:sp>
        <p:nvSpPr>
          <p:cNvPr id="3" name="Content Placeholder 2"/>
          <p:cNvSpPr>
            <a:spLocks noGrp="1"/>
          </p:cNvSpPr>
          <p:nvPr>
            <p:ph idx="1"/>
          </p:nvPr>
        </p:nvSpPr>
        <p:spPr>
          <a:xfrm>
            <a:off x="683568" y="1663824"/>
            <a:ext cx="7560840" cy="5149552"/>
          </a:xfrm>
        </p:spPr>
        <p:txBody>
          <a:bodyPr>
            <a:normAutofit/>
          </a:bodyPr>
          <a:lstStyle/>
          <a:p>
            <a:pPr algn="l" rtl="0">
              <a:spcAft>
                <a:spcPts val="600"/>
              </a:spcAft>
            </a:pPr>
            <a:r>
              <a:rPr lang="en-US" dirty="0" smtClean="0"/>
              <a:t>Each layer provides some service or action that prepares the data for delivery over the network to another computer. </a:t>
            </a:r>
          </a:p>
          <a:p>
            <a:pPr algn="l" rtl="0">
              <a:spcAft>
                <a:spcPts val="600"/>
              </a:spcAft>
            </a:pPr>
            <a:r>
              <a:rPr lang="en-US" dirty="0" smtClean="0"/>
              <a:t>The lowest layers—1 and 2—define the network's physical media and related tasks, such as putting data bits onto the network interface cards (NICs) and cable. </a:t>
            </a:r>
          </a:p>
          <a:p>
            <a:pPr algn="l" rtl="0">
              <a:spcAft>
                <a:spcPts val="600"/>
              </a:spcAft>
            </a:pPr>
            <a:r>
              <a:rPr lang="en-US" dirty="0" smtClean="0"/>
              <a:t>The highest layers define how applications access communication services. </a:t>
            </a:r>
          </a:p>
          <a:p>
            <a:pPr algn="l" rtl="0">
              <a:spcAft>
                <a:spcPts val="600"/>
              </a:spcAft>
            </a:pPr>
            <a:r>
              <a:rPr lang="en-US" dirty="0" smtClean="0"/>
              <a:t>The higher the layer, the more complex its task.</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lstStyle/>
          <a:p>
            <a:r>
              <a:rPr lang="en-GB" dirty="0" smtClean="0"/>
              <a:t>OSI Model Layers</a:t>
            </a:r>
            <a:endParaRPr lang="en-US" dirty="0"/>
          </a:p>
        </p:txBody>
      </p:sp>
      <p:sp>
        <p:nvSpPr>
          <p:cNvPr id="3" name="Content Placeholder 2"/>
          <p:cNvSpPr>
            <a:spLocks noGrp="1"/>
          </p:cNvSpPr>
          <p:nvPr>
            <p:ph idx="1"/>
          </p:nvPr>
        </p:nvSpPr>
        <p:spPr>
          <a:xfrm>
            <a:off x="467544" y="1484784"/>
            <a:ext cx="6408712" cy="4800600"/>
          </a:xfrm>
        </p:spPr>
        <p:txBody>
          <a:bodyPr>
            <a:normAutofit fontScale="92500" lnSpcReduction="10000"/>
          </a:bodyPr>
          <a:lstStyle/>
          <a:p>
            <a:pPr algn="l" rtl="0">
              <a:spcAft>
                <a:spcPts val="600"/>
              </a:spcAft>
            </a:pPr>
            <a:r>
              <a:rPr lang="en-US" dirty="0" smtClean="0"/>
              <a:t>Also, the OSI reference model defines how each layer communicates and works with the layers immediately above and below it.</a:t>
            </a:r>
          </a:p>
          <a:p>
            <a:pPr algn="l" rtl="0">
              <a:spcAft>
                <a:spcPts val="600"/>
              </a:spcAft>
            </a:pPr>
            <a:r>
              <a:rPr lang="en-US" dirty="0" smtClean="0"/>
              <a:t>The layers are separated from each other by boundaries called </a:t>
            </a:r>
            <a:r>
              <a:rPr lang="en-US" i="1" dirty="0" smtClean="0"/>
              <a:t>interfaces</a:t>
            </a:r>
            <a:r>
              <a:rPr lang="en-US" dirty="0" smtClean="0"/>
              <a:t>. </a:t>
            </a:r>
          </a:p>
          <a:p>
            <a:pPr algn="l" rtl="0">
              <a:spcAft>
                <a:spcPts val="600"/>
              </a:spcAft>
            </a:pPr>
            <a:r>
              <a:rPr lang="en-US" dirty="0" smtClean="0"/>
              <a:t>The interface defines the services offered by the lower networking layer to the upper one and further defines how those services will be accessed.</a:t>
            </a:r>
          </a:p>
          <a:p>
            <a:pPr algn="l" rtl="0">
              <a:spcAft>
                <a:spcPts val="600"/>
              </a:spcAft>
            </a:pPr>
            <a:r>
              <a:rPr lang="en-US" dirty="0" smtClean="0"/>
              <a:t>All requests are passed from one layer, through the interface, to the next layer.</a:t>
            </a:r>
          </a:p>
          <a:p>
            <a:pPr algn="l" rtl="0">
              <a:spcAft>
                <a:spcPts val="600"/>
              </a:spcAft>
            </a:pPr>
            <a:r>
              <a:rPr lang="en-US" dirty="0" smtClean="0"/>
              <a:t>Each layer builds upon the standards and activities of the layer below it. </a:t>
            </a:r>
          </a:p>
          <a:p>
            <a:pPr algn="l" rtl="0">
              <a:spcAft>
                <a:spcPts val="600"/>
              </a:spcAft>
            </a:pPr>
            <a:r>
              <a:rPr lang="en-US" dirty="0" smtClean="0"/>
              <a:t>Each layer provides services to the next-higher layer and shields the upper layer from the details of how the services below it are actually implemented.</a:t>
            </a:r>
            <a:endParaRPr lang="en-US" dirty="0"/>
          </a:p>
        </p:txBody>
      </p:sp>
      <p:pic>
        <p:nvPicPr>
          <p:cNvPr id="6" name="Picture 3"/>
          <p:cNvPicPr>
            <a:picLocks noChangeAspect="1" noChangeArrowheads="1"/>
          </p:cNvPicPr>
          <p:nvPr/>
        </p:nvPicPr>
        <p:blipFill>
          <a:blip r:embed="rId2" cstate="print"/>
          <a:srcRect/>
          <a:stretch>
            <a:fillRect/>
          </a:stretch>
        </p:blipFill>
        <p:spPr bwMode="auto">
          <a:xfrm>
            <a:off x="7812360" y="2420888"/>
            <a:ext cx="1008112"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bwMode="auto">
          <a:xfrm>
            <a:off x="457200" y="152718"/>
            <a:ext cx="5791200" cy="837882"/>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lIns="91440" tIns="45720" rIns="91440" bIns="45720" rtlCol="0" anchor="b">
            <a:normAutofit/>
          </a:bodyPr>
          <a:lstStyle/>
          <a:p>
            <a:r>
              <a:rPr lang="en-US" sz="4000" dirty="0"/>
              <a:t>OBJECTIVES</a:t>
            </a:r>
          </a:p>
        </p:txBody>
      </p:sp>
      <p:sp>
        <p:nvSpPr>
          <p:cNvPr id="2" name="Content Placeholder 1"/>
          <p:cNvSpPr>
            <a:spLocks noGrp="1"/>
          </p:cNvSpPr>
          <p:nvPr>
            <p:ph idx="1"/>
          </p:nvPr>
        </p:nvSpPr>
        <p:spPr/>
        <p:txBody>
          <a:bodyPr>
            <a:normAutofit/>
          </a:bodyPr>
          <a:lstStyle/>
          <a:p>
            <a:pPr marL="342900" indent="-342900" algn="l" rtl="0">
              <a:spcAft>
                <a:spcPct val="20000"/>
              </a:spcAft>
              <a:buClr>
                <a:schemeClr val="folHlink"/>
              </a:buClr>
              <a:buFont typeface="Arial" pitchFamily="34" charset="0"/>
              <a:buChar char="•"/>
            </a:pPr>
            <a:r>
              <a:rPr lang="en-US" dirty="0" smtClean="0">
                <a:latin typeface="Times New Roman" pitchFamily="18" charset="0"/>
              </a:rPr>
              <a:t>To discuss the OSI model and its layer architecture and to show the interface between the layers.</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briefly discuss the functions of each layer in the OSI model.</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introduce the TCP/IP protocol suite and compare its layers with the ones in the OSI model.</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show the functionality of each layer in the TCP/IP protocol with some examples.</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discuss the addressing mechanism used in some layers of the TCP/IP protocol suite for the delivery of a message from the source to the destination.</a:t>
            </a:r>
          </a:p>
          <a:p>
            <a:pPr marL="342900" indent="-342900" algn="l" rtl="0">
              <a:buFont typeface="Arial" pitchFamily="34" charset="0"/>
              <a:buChar char="•"/>
            </a:pPr>
            <a:endParaRPr lang="en-GB" dirty="0"/>
          </a:p>
        </p:txBody>
      </p:sp>
      <p:sp>
        <p:nvSpPr>
          <p:cNvPr id="4" name="Footer Placeholder 3"/>
          <p:cNvSpPr>
            <a:spLocks noGrp="1"/>
          </p:cNvSpPr>
          <p:nvPr>
            <p:ph type="ftr" sz="quarter" idx="11"/>
          </p:nvPr>
        </p:nvSpPr>
        <p:spPr/>
        <p:txBody>
          <a:bodyPr/>
          <a:lstStyle/>
          <a:p>
            <a:r>
              <a:rPr lang="en-US"/>
              <a:t>TCP/IP Protocol Suite</a:t>
            </a:r>
          </a:p>
        </p:txBody>
      </p:sp>
      <p:sp>
        <p:nvSpPr>
          <p:cNvPr id="5" name="Slide Number Placeholder 4"/>
          <p:cNvSpPr>
            <a:spLocks noGrp="1"/>
          </p:cNvSpPr>
          <p:nvPr>
            <p:ph type="sldNum" sz="quarter" idx="12"/>
          </p:nvPr>
        </p:nvSpPr>
        <p:spPr/>
        <p:txBody>
          <a:bodyPr/>
          <a:lstStyle/>
          <a:p>
            <a:fld id="{D59264E5-CFB1-4432-91DD-09C3F08C7F6E}" type="slidenum">
              <a:rPr lang="en-US"/>
              <a:pPr/>
              <a:t>2</a:t>
            </a:fld>
            <a:endParaRPr lang="en-US"/>
          </a:p>
        </p:txBody>
      </p:sp>
      <p:sp>
        <p:nvSpPr>
          <p:cNvPr id="606211" name="Rectangle 3"/>
          <p:cNvSpPr>
            <a:spLocks noChangeArrowheads="1"/>
          </p:cNvSpPr>
          <p:nvPr/>
        </p:nvSpPr>
        <p:spPr bwMode="auto">
          <a:xfrm>
            <a:off x="76200" y="990600"/>
            <a:ext cx="8991600" cy="533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eaLnBrk="1" hangingPunct="1">
              <a:spcBef>
                <a:spcPct val="20000"/>
              </a:spcBef>
              <a:spcAft>
                <a:spcPct val="20000"/>
              </a:spcAft>
              <a:buClr>
                <a:schemeClr val="folHlink"/>
              </a:buClr>
              <a:buFont typeface="Wingdings" pitchFamily="2" charset="2"/>
              <a:buChar char="q"/>
            </a:pPr>
            <a:endParaRPr lang="en-US" sz="2400" dirty="0">
              <a:latin typeface="Times New Roman" pitchFamily="18" charset="0"/>
            </a:endParaRPr>
          </a:p>
        </p:txBody>
      </p:sp>
    </p:spTree>
    <p:extLst>
      <p:ext uri="{BB962C8B-B14F-4D97-AF65-F5344CB8AC3E}">
        <p14:creationId xmlns:p14="http://schemas.microsoft.com/office/powerpoint/2010/main" xmlns="" val="1136833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nodePh="1">
                                  <p:stCondLst>
                                    <p:cond delay="0"/>
                                  </p:stCondLst>
                                  <p:endCondLst>
                                    <p:cond evt="begin" delay="0">
                                      <p:tn val="5"/>
                                    </p:cond>
                                  </p:end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p:cTn id="7" dur="500" fill="hold"/>
                                        <p:tgtEl>
                                          <p:spTgt spid="6062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062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06211">
                                            <p:txEl>
                                              <p:pRg st="0" end="0"/>
                                            </p:txEl>
                                          </p:spTgt>
                                        </p:tgtEl>
                                      </p:cBhvr>
                                    </p:animEffect>
                                  </p:childTnLst>
                                  <p:subTnLst>
                                    <p:animClr clrSpc="rgb" dir="cw">
                                      <p:cBhvr override="childStyle">
                                        <p:cTn dur="1" fill="hold" display="0" masterRel="nextClick" afterEffect="1"/>
                                        <p:tgtEl>
                                          <p:spTgt spid="606211">
                                            <p:txEl>
                                              <p:pRg st="0" end="0"/>
                                            </p:txEl>
                                          </p:spTgt>
                                        </p:tgtEl>
                                        <p:attrNameLst>
                                          <p:attrName>ppt_c</p:attrName>
                                        </p:attrNameLst>
                                      </p:cBhvr>
                                      <p:to>
                                        <a:srgbClr val="B2B2B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1"/>
          </p:nvPr>
        </p:nvSpPr>
        <p:spPr/>
        <p:txBody>
          <a:bodyPr/>
          <a:lstStyle/>
          <a:p>
            <a:r>
              <a:rPr lang="en-US"/>
              <a:t>TCP/IP Protocol Suite</a:t>
            </a:r>
          </a:p>
        </p:txBody>
      </p:sp>
      <p:sp>
        <p:nvSpPr>
          <p:cNvPr id="13" name="Slide Number Placeholder 2"/>
          <p:cNvSpPr>
            <a:spLocks noGrp="1"/>
          </p:cNvSpPr>
          <p:nvPr>
            <p:ph type="sldNum" sz="quarter" idx="12"/>
          </p:nvPr>
        </p:nvSpPr>
        <p:spPr/>
        <p:txBody>
          <a:bodyPr/>
          <a:lstStyle/>
          <a:p>
            <a:fld id="{3197C35A-4D9D-4F7B-BC89-FBB4B7D67E91}" type="slidenum">
              <a:rPr lang="en-US"/>
              <a:pPr/>
              <a:t>20</a:t>
            </a:fld>
            <a:endParaRPr lang="en-US"/>
          </a:p>
        </p:txBody>
      </p:sp>
      <p:sp>
        <p:nvSpPr>
          <p:cNvPr id="47513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OSI </a:t>
            </a:r>
            <a:r>
              <a:rPr lang="en-US" altLang="en-US" i="1" dirty="0">
                <a:latin typeface="Times New Roman" pitchFamily="18" charset="0"/>
              </a:rPr>
              <a:t>layers</a:t>
            </a:r>
          </a:p>
        </p:txBody>
      </p:sp>
      <p:sp>
        <p:nvSpPr>
          <p:cNvPr id="47513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75149"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44563" y="1530350"/>
            <a:ext cx="7056437" cy="831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75151" name="Picture 1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42888" y="2489200"/>
            <a:ext cx="8520112" cy="383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66803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5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475151"/>
                                        </p:tgtEl>
                                        <p:attrNameLst>
                                          <p:attrName>style.visibility</p:attrName>
                                        </p:attrNameLst>
                                      </p:cBhvr>
                                      <p:to>
                                        <p:strVal val="visible"/>
                                      </p:to>
                                    </p:set>
                                    <p:animEffect transition="in" filter="wipe(up)">
                                      <p:cBhvr>
                                        <p:cTn id="11" dur="5000"/>
                                        <p:tgtEl>
                                          <p:spTgt spid="47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p:txBody>
          <a:bodyPr>
            <a:normAutofit/>
          </a:bodyPr>
          <a:lstStyle/>
          <a:p>
            <a:pPr algn="l" rtl="0"/>
            <a:r>
              <a:rPr lang="en-US" sz="2400" dirty="0" smtClean="0"/>
              <a:t>With the exception of the lowest layer in the OSI networking model, no layer can pass information directly to its counterpart on another computer. Instead, information on the sending computer must be passed down through each successive layer until it reaches the physical layer.</a:t>
            </a:r>
          </a:p>
          <a:p>
            <a:pPr algn="l" rtl="0"/>
            <a:r>
              <a:rPr lang="en-US" sz="2400" dirty="0" smtClean="0"/>
              <a:t> The information then moves across the networking cable to the receiving computer and up that computer's networking layers until it arrives at the corresponding layer. </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a:xfrm>
            <a:off x="457200" y="1752601"/>
            <a:ext cx="7620000" cy="1676400"/>
          </a:xfrm>
        </p:spPr>
        <p:txBody>
          <a:bodyPr/>
          <a:lstStyle/>
          <a:p>
            <a:pPr algn="l" rtl="0"/>
            <a:r>
              <a:rPr lang="en-US" dirty="0" smtClean="0"/>
              <a:t>But, we can visualize that each layer has a direct communication with its associated layer on the other computer. This provides a logical, or virtual, communication between peer layers</a:t>
            </a:r>
            <a:endParaRPr lang="en-US" dirty="0"/>
          </a:p>
        </p:txBody>
      </p:sp>
      <p:pic>
        <p:nvPicPr>
          <p:cNvPr id="96258" name="Picture 2" descr="Click to view at full size."/>
          <p:cNvPicPr>
            <a:picLocks noChangeAspect="1" noChangeArrowheads="1"/>
          </p:cNvPicPr>
          <p:nvPr/>
        </p:nvPicPr>
        <p:blipFill>
          <a:blip r:embed="rId2" cstate="print"/>
          <a:srcRect/>
          <a:stretch>
            <a:fillRect/>
          </a:stretch>
        </p:blipFill>
        <p:spPr bwMode="auto">
          <a:xfrm>
            <a:off x="2915816" y="3789040"/>
            <a:ext cx="4536504" cy="259228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TCP/IP Protocol Suite</a:t>
            </a:r>
          </a:p>
        </p:txBody>
      </p:sp>
      <p:sp>
        <p:nvSpPr>
          <p:cNvPr id="3" name="Slide Number Placeholder 2"/>
          <p:cNvSpPr>
            <a:spLocks noGrp="1"/>
          </p:cNvSpPr>
          <p:nvPr>
            <p:ph type="sldNum" sz="quarter" idx="12"/>
          </p:nvPr>
        </p:nvSpPr>
        <p:spPr/>
        <p:txBody>
          <a:bodyPr/>
          <a:lstStyle/>
          <a:p>
            <a:fld id="{E9A09A18-60F8-4867-9A7E-25C7C184C6AD}" type="slidenum">
              <a:rPr lang="en-US"/>
              <a:pPr/>
              <a:t>23</a:t>
            </a:fld>
            <a:endParaRPr lang="en-US"/>
          </a:p>
        </p:txBody>
      </p:sp>
      <p:sp>
        <p:nvSpPr>
          <p:cNvPr id="4" name="Text Box 2"/>
          <p:cNvSpPr txBox="1">
            <a:spLocks noChangeArrowheads="1"/>
          </p:cNvSpPr>
          <p:nvPr/>
        </p:nvSpPr>
        <p:spPr bwMode="auto">
          <a:xfrm>
            <a:off x="990600" y="90488"/>
            <a:ext cx="5715000" cy="36933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An </a:t>
            </a:r>
            <a:r>
              <a:rPr lang="en-US" altLang="en-US" i="1" dirty="0">
                <a:latin typeface="Times New Roman" pitchFamily="18" charset="0"/>
              </a:rPr>
              <a:t>exchange using the OSI </a:t>
            </a:r>
            <a:r>
              <a:rPr lang="en-US" altLang="en-US" i="1" dirty="0" smtClean="0">
                <a:latin typeface="Times New Roman" pitchFamily="18" charset="0"/>
              </a:rPr>
              <a:t>model ( Encapsulation)</a:t>
            </a:r>
            <a:endParaRPr lang="en-US" altLang="en-US" i="1" dirty="0">
              <a:latin typeface="Times New Roman" pitchFamily="18" charset="0"/>
            </a:endParaRPr>
          </a:p>
        </p:txBody>
      </p:sp>
      <p:sp>
        <p:nvSpPr>
          <p:cNvPr id="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12" name="Picture 1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550" y="1524000"/>
            <a:ext cx="5657850" cy="550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2209800"/>
            <a:ext cx="3684588" cy="2566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07013" y="2209800"/>
            <a:ext cx="3684587" cy="2566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95413" y="4908550"/>
            <a:ext cx="5538787" cy="654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7117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latin typeface="Times New Roman" pitchFamily="18" charset="0"/>
              </a:rPr>
              <a:t>Encapsulation</a:t>
            </a:r>
            <a:endParaRPr lang="en-US" dirty="0"/>
          </a:p>
        </p:txBody>
      </p:sp>
      <p:sp>
        <p:nvSpPr>
          <p:cNvPr id="3" name="Content Placeholder 2"/>
          <p:cNvSpPr>
            <a:spLocks noGrp="1"/>
          </p:cNvSpPr>
          <p:nvPr>
            <p:ph idx="1"/>
          </p:nvPr>
        </p:nvSpPr>
        <p:spPr/>
        <p:txBody>
          <a:bodyPr>
            <a:normAutofit lnSpcReduction="10000"/>
          </a:bodyPr>
          <a:lstStyle/>
          <a:p>
            <a:pPr algn="l" rtl="0">
              <a:spcAft>
                <a:spcPts val="600"/>
              </a:spcAft>
            </a:pPr>
            <a:r>
              <a:rPr lang="en-US" dirty="0" smtClean="0"/>
              <a:t>Before data is passed from one layer to another, it is broken down into packets, or units of information, which are transmitted as a whole from one device to another on a network.</a:t>
            </a:r>
          </a:p>
          <a:p>
            <a:pPr algn="l" rtl="0">
              <a:spcAft>
                <a:spcPts val="600"/>
              </a:spcAft>
            </a:pPr>
            <a:r>
              <a:rPr lang="en-US" dirty="0" smtClean="0"/>
              <a:t>At the sender, each layer adds additional formatting or addressing to the packet, which is needed for the packet to be successfully transmitted across the network.</a:t>
            </a:r>
          </a:p>
          <a:p>
            <a:pPr algn="l" rtl="0">
              <a:spcAft>
                <a:spcPts val="600"/>
              </a:spcAft>
            </a:pPr>
            <a:r>
              <a:rPr lang="en-US" dirty="0" smtClean="0"/>
              <a:t>At the receiving end, the packet passes through the layers in reverse order. Each layer reads the information on the packet, strips it away, and passes the packet up to the next layer. </a:t>
            </a:r>
          </a:p>
          <a:p>
            <a:pPr algn="l" rtl="0">
              <a:spcAft>
                <a:spcPts val="600"/>
              </a:spcAft>
            </a:pPr>
            <a:r>
              <a:rPr lang="en-US" dirty="0" smtClean="0"/>
              <a:t>When the packet is finally passed up to the application layer, the packet is in its original form, which is readable by the receiver.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94" name="Rectangle 168"/>
          <p:cNvSpPr>
            <a:spLocks noGrp="1" noChangeArrowheads="1"/>
          </p:cNvSpPr>
          <p:nvPr>
            <p:ph type="title"/>
          </p:nvPr>
        </p:nvSpPr>
        <p:spPr>
          <a:xfrm>
            <a:off x="4995863" y="0"/>
            <a:ext cx="3805237" cy="1143000"/>
          </a:xfrm>
        </p:spPr>
        <p:txBody>
          <a:bodyPr>
            <a:normAutofit fontScale="90000"/>
          </a:bodyPr>
          <a:lstStyle/>
          <a:p>
            <a:r>
              <a:rPr lang="en-US" smtClean="0"/>
              <a:t>Encapsulation</a:t>
            </a:r>
          </a:p>
        </p:txBody>
      </p:sp>
      <p:sp>
        <p:nvSpPr>
          <p:cNvPr id="149" name="Footer Placeholder 3"/>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27653" name="Slide Number Placeholder 4"/>
          <p:cNvSpPr>
            <a:spLocks noGrp="1"/>
          </p:cNvSpPr>
          <p:nvPr>
            <p:ph type="sldNum" sz="quarter" idx="12"/>
          </p:nvPr>
        </p:nvSpPr>
        <p:spPr>
          <a:noFill/>
        </p:spPr>
        <p:txBody>
          <a:bodyPr/>
          <a:lstStyle/>
          <a:p>
            <a:r>
              <a:rPr lang="en-US" smtClean="0"/>
              <a:t>1-</a:t>
            </a:r>
            <a:fld id="{75F0033E-7537-44C5-996E-4DA3CF9356F9}" type="slidenum">
              <a:rPr lang="en-US" smtClean="0"/>
              <a:pPr/>
              <a:t>25</a:t>
            </a:fld>
            <a:endParaRPr lang="en-US" smtClean="0"/>
          </a:p>
        </p:txBody>
      </p:sp>
      <p:sp>
        <p:nvSpPr>
          <p:cNvPr id="27654" name="Freeform 2"/>
          <p:cNvSpPr>
            <a:spLocks/>
          </p:cNvSpPr>
          <p:nvPr/>
        </p:nvSpPr>
        <p:spPr bwMode="auto">
          <a:xfrm>
            <a:off x="3817938" y="1447800"/>
            <a:ext cx="4048125" cy="3833813"/>
          </a:xfrm>
          <a:custGeom>
            <a:avLst/>
            <a:gdLst>
              <a:gd name="T0" fmla="*/ 939800 w 2550"/>
              <a:gd name="T1" fmla="*/ 0 h 2415"/>
              <a:gd name="T2" fmla="*/ 4038600 w 2550"/>
              <a:gd name="T3" fmla="*/ 0 h 2415"/>
              <a:gd name="T4" fmla="*/ 4048125 w 2550"/>
              <a:gd name="T5" fmla="*/ 3833813 h 2415"/>
              <a:gd name="T6" fmla="*/ 0 w 2550"/>
              <a:gd name="T7" fmla="*/ 3833813 h 2415"/>
              <a:gd name="T8" fmla="*/ 0 60000 65536"/>
              <a:gd name="T9" fmla="*/ 0 60000 65536"/>
              <a:gd name="T10" fmla="*/ 0 60000 65536"/>
              <a:gd name="T11" fmla="*/ 0 60000 65536"/>
              <a:gd name="T12" fmla="*/ 0 w 2550"/>
              <a:gd name="T13" fmla="*/ 0 h 2415"/>
              <a:gd name="T14" fmla="*/ 2550 w 2550"/>
              <a:gd name="T15" fmla="*/ 2415 h 2415"/>
            </a:gdLst>
            <a:ahLst/>
            <a:cxnLst>
              <a:cxn ang="T8">
                <a:pos x="T0" y="T1"/>
              </a:cxn>
              <a:cxn ang="T9">
                <a:pos x="T2" y="T3"/>
              </a:cxn>
              <a:cxn ang="T10">
                <a:pos x="T4" y="T5"/>
              </a:cxn>
              <a:cxn ang="T11">
                <a:pos x="T6" y="T7"/>
              </a:cxn>
            </a:cxnLst>
            <a:rect l="T12" t="T13" r="T14" b="T15"/>
            <a:pathLst>
              <a:path w="2550" h="2415">
                <a:moveTo>
                  <a:pt x="592" y="0"/>
                </a:moveTo>
                <a:lnTo>
                  <a:pt x="2544" y="0"/>
                </a:lnTo>
                <a:lnTo>
                  <a:pt x="2550" y="2415"/>
                </a:lnTo>
                <a:lnTo>
                  <a:pt x="0" y="2415"/>
                </a:lnTo>
              </a:path>
            </a:pathLst>
          </a:custGeom>
          <a:noFill/>
          <a:ln w="9525">
            <a:solidFill>
              <a:schemeClr val="bg2"/>
            </a:solidFill>
            <a:round/>
            <a:headEnd/>
            <a:tailEnd/>
          </a:ln>
        </p:spPr>
        <p:txBody>
          <a:bodyPr/>
          <a:lstStyle/>
          <a:p>
            <a:endParaRPr lang="en-US"/>
          </a:p>
        </p:txBody>
      </p:sp>
      <p:sp>
        <p:nvSpPr>
          <p:cNvPr id="27655" name="Freeform 3"/>
          <p:cNvSpPr>
            <a:spLocks/>
          </p:cNvSpPr>
          <p:nvPr/>
        </p:nvSpPr>
        <p:spPr bwMode="auto">
          <a:xfrm>
            <a:off x="7129463" y="2246313"/>
            <a:ext cx="638175" cy="852487"/>
          </a:xfrm>
          <a:custGeom>
            <a:avLst/>
            <a:gdLst>
              <a:gd name="T0" fmla="*/ 638175 w 402"/>
              <a:gd name="T1" fmla="*/ 576262 h 537"/>
              <a:gd name="T2" fmla="*/ 44450 w 402"/>
              <a:gd name="T3" fmla="*/ 0 h 537"/>
              <a:gd name="T4" fmla="*/ 0 w 402"/>
              <a:gd name="T5" fmla="*/ 746124 h 537"/>
              <a:gd name="T6" fmla="*/ 384175 w 402"/>
              <a:gd name="T7" fmla="*/ 852487 h 537"/>
              <a:gd name="T8" fmla="*/ 638175 w 402"/>
              <a:gd name="T9" fmla="*/ 576262 h 537"/>
              <a:gd name="T10" fmla="*/ 0 60000 65536"/>
              <a:gd name="T11" fmla="*/ 0 60000 65536"/>
              <a:gd name="T12" fmla="*/ 0 60000 65536"/>
              <a:gd name="T13" fmla="*/ 0 60000 65536"/>
              <a:gd name="T14" fmla="*/ 0 60000 65536"/>
              <a:gd name="T15" fmla="*/ 0 w 402"/>
              <a:gd name="T16" fmla="*/ 0 h 537"/>
              <a:gd name="T17" fmla="*/ 402 w 402"/>
              <a:gd name="T18" fmla="*/ 537 h 537"/>
            </a:gdLst>
            <a:ahLst/>
            <a:cxnLst>
              <a:cxn ang="T10">
                <a:pos x="T0" y="T1"/>
              </a:cxn>
              <a:cxn ang="T11">
                <a:pos x="T2" y="T3"/>
              </a:cxn>
              <a:cxn ang="T12">
                <a:pos x="T4" y="T5"/>
              </a:cxn>
              <a:cxn ang="T13">
                <a:pos x="T6" y="T7"/>
              </a:cxn>
              <a:cxn ang="T14">
                <a:pos x="T8" y="T9"/>
              </a:cxn>
            </a:cxnLst>
            <a:rect l="T15" t="T16" r="T17" b="T18"/>
            <a:pathLst>
              <a:path w="402" h="537">
                <a:moveTo>
                  <a:pt x="402" y="363"/>
                </a:moveTo>
                <a:lnTo>
                  <a:pt x="28" y="0"/>
                </a:lnTo>
                <a:lnTo>
                  <a:pt x="0" y="470"/>
                </a:lnTo>
                <a:lnTo>
                  <a:pt x="242" y="537"/>
                </a:lnTo>
                <a:lnTo>
                  <a:pt x="402" y="363"/>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sp>
        <p:nvSpPr>
          <p:cNvPr id="27656" name="Text Box 8"/>
          <p:cNvSpPr txBox="1">
            <a:spLocks noChangeArrowheads="1"/>
          </p:cNvSpPr>
          <p:nvPr/>
        </p:nvSpPr>
        <p:spPr bwMode="auto">
          <a:xfrm>
            <a:off x="2716213" y="223838"/>
            <a:ext cx="1120775" cy="457200"/>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source</a:t>
            </a:r>
          </a:p>
        </p:txBody>
      </p:sp>
      <p:graphicFrame>
        <p:nvGraphicFramePr>
          <p:cNvPr id="27650" name="Object 9"/>
          <p:cNvGraphicFramePr>
            <a:graphicFrameLocks noChangeAspect="1"/>
          </p:cNvGraphicFramePr>
          <p:nvPr/>
        </p:nvGraphicFramePr>
        <p:xfrm>
          <a:off x="4098925" y="1201738"/>
          <a:ext cx="646113" cy="533400"/>
        </p:xfrm>
        <a:graphic>
          <a:graphicData uri="http://schemas.openxmlformats.org/presentationml/2006/ole">
            <p:oleObj spid="_x0000_s2062" name="Clip" r:id="rId4" imgW="1307263" imgH="1084139" progId="">
              <p:embed/>
            </p:oleObj>
          </a:graphicData>
        </a:graphic>
      </p:graphicFrame>
      <p:sp>
        <p:nvSpPr>
          <p:cNvPr id="27657" name="Freeform 10"/>
          <p:cNvSpPr>
            <a:spLocks/>
          </p:cNvSpPr>
          <p:nvPr/>
        </p:nvSpPr>
        <p:spPr bwMode="auto">
          <a:xfrm>
            <a:off x="3868738" y="654050"/>
            <a:ext cx="360362" cy="1577975"/>
          </a:xfrm>
          <a:custGeom>
            <a:avLst/>
            <a:gdLst>
              <a:gd name="T0" fmla="*/ 342816 w 267"/>
              <a:gd name="T1" fmla="*/ 620014 h 1186"/>
              <a:gd name="T2" fmla="*/ 0 w 267"/>
              <a:gd name="T3" fmla="*/ 0 h 1186"/>
              <a:gd name="T4" fmla="*/ 0 w 267"/>
              <a:gd name="T5" fmla="*/ 1577975 h 1186"/>
              <a:gd name="T6" fmla="*/ 360362 w 267"/>
              <a:gd name="T7" fmla="*/ 867487 h 1186"/>
              <a:gd name="T8" fmla="*/ 342816 w 267"/>
              <a:gd name="T9" fmla="*/ 620014 h 1186"/>
              <a:gd name="T10" fmla="*/ 0 60000 65536"/>
              <a:gd name="T11" fmla="*/ 0 60000 65536"/>
              <a:gd name="T12" fmla="*/ 0 60000 65536"/>
              <a:gd name="T13" fmla="*/ 0 60000 65536"/>
              <a:gd name="T14" fmla="*/ 0 60000 65536"/>
              <a:gd name="T15" fmla="*/ 0 w 267"/>
              <a:gd name="T16" fmla="*/ 0 h 1186"/>
              <a:gd name="T17" fmla="*/ 267 w 267"/>
              <a:gd name="T18" fmla="*/ 1186 h 1186"/>
            </a:gdLst>
            <a:ahLst/>
            <a:cxnLst>
              <a:cxn ang="T10">
                <a:pos x="T0" y="T1"/>
              </a:cxn>
              <a:cxn ang="T11">
                <a:pos x="T2" y="T3"/>
              </a:cxn>
              <a:cxn ang="T12">
                <a:pos x="T4" y="T5"/>
              </a:cxn>
              <a:cxn ang="T13">
                <a:pos x="T6" y="T7"/>
              </a:cxn>
              <a:cxn ang="T14">
                <a:pos x="T8" y="T9"/>
              </a:cxn>
            </a:cxnLst>
            <a:rect l="T15" t="T16" r="T17" b="T18"/>
            <a:pathLst>
              <a:path w="267" h="1186">
                <a:moveTo>
                  <a:pt x="254" y="466"/>
                </a:moveTo>
                <a:lnTo>
                  <a:pt x="0" y="0"/>
                </a:lnTo>
                <a:lnTo>
                  <a:pt x="0" y="1186"/>
                </a:lnTo>
                <a:lnTo>
                  <a:pt x="267" y="652"/>
                </a:lnTo>
                <a:lnTo>
                  <a:pt x="254" y="466"/>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grpSp>
        <p:nvGrpSpPr>
          <p:cNvPr id="2" name="Group 11"/>
          <p:cNvGrpSpPr>
            <a:grpSpLocks/>
          </p:cNvGrpSpPr>
          <p:nvPr/>
        </p:nvGrpSpPr>
        <p:grpSpPr bwMode="auto">
          <a:xfrm>
            <a:off x="7488238" y="2827338"/>
            <a:ext cx="976312" cy="277812"/>
            <a:chOff x="198" y="3765"/>
            <a:chExt cx="693" cy="287"/>
          </a:xfrm>
        </p:grpSpPr>
        <p:sp>
          <p:nvSpPr>
            <p:cNvPr id="27788" name="Freeform 12"/>
            <p:cNvSpPr>
              <a:spLocks/>
            </p:cNvSpPr>
            <p:nvPr/>
          </p:nvSpPr>
          <p:spPr bwMode="auto">
            <a:xfrm>
              <a:off x="198" y="3888"/>
              <a:ext cx="672" cy="164"/>
            </a:xfrm>
            <a:custGeom>
              <a:avLst/>
              <a:gdLst>
                <a:gd name="T0" fmla="*/ 179 w 672"/>
                <a:gd name="T1" fmla="*/ 0 h 164"/>
                <a:gd name="T2" fmla="*/ 672 w 672"/>
                <a:gd name="T3" fmla="*/ 0 h 164"/>
                <a:gd name="T4" fmla="*/ 508 w 672"/>
                <a:gd name="T5" fmla="*/ 164 h 164"/>
                <a:gd name="T6" fmla="*/ 0 w 672"/>
                <a:gd name="T7" fmla="*/ 164 h 164"/>
                <a:gd name="T8" fmla="*/ 179 w 672"/>
                <a:gd name="T9" fmla="*/ 0 h 164"/>
                <a:gd name="T10" fmla="*/ 0 60000 65536"/>
                <a:gd name="T11" fmla="*/ 0 60000 65536"/>
                <a:gd name="T12" fmla="*/ 0 60000 65536"/>
                <a:gd name="T13" fmla="*/ 0 60000 65536"/>
                <a:gd name="T14" fmla="*/ 0 60000 65536"/>
                <a:gd name="T15" fmla="*/ 0 w 672"/>
                <a:gd name="T16" fmla="*/ 0 h 164"/>
                <a:gd name="T17" fmla="*/ 672 w 672"/>
                <a:gd name="T18" fmla="*/ 164 h 164"/>
              </a:gdLst>
              <a:ahLst/>
              <a:cxnLst>
                <a:cxn ang="T10">
                  <a:pos x="T0" y="T1"/>
                </a:cxn>
                <a:cxn ang="T11">
                  <a:pos x="T2" y="T3"/>
                </a:cxn>
                <a:cxn ang="T12">
                  <a:pos x="T4" y="T5"/>
                </a:cxn>
                <a:cxn ang="T13">
                  <a:pos x="T6" y="T7"/>
                </a:cxn>
                <a:cxn ang="T14">
                  <a:pos x="T8" y="T9"/>
                </a:cxn>
              </a:cxnLst>
              <a:rect l="T15" t="T16" r="T17" b="T18"/>
              <a:pathLst>
                <a:path w="672" h="164">
                  <a:moveTo>
                    <a:pt x="179" y="0"/>
                  </a:moveTo>
                  <a:lnTo>
                    <a:pt x="672" y="0"/>
                  </a:lnTo>
                  <a:lnTo>
                    <a:pt x="508" y="164"/>
                  </a:lnTo>
                  <a:lnTo>
                    <a:pt x="0" y="164"/>
                  </a:lnTo>
                  <a:lnTo>
                    <a:pt x="179" y="0"/>
                  </a:lnTo>
                  <a:close/>
                </a:path>
              </a:pathLst>
            </a:custGeom>
            <a:solidFill>
              <a:schemeClr val="hlink"/>
            </a:solidFill>
            <a:ln w="9525">
              <a:solidFill>
                <a:schemeClr val="tx1"/>
              </a:solidFill>
              <a:round/>
              <a:headEnd/>
              <a:tailEnd/>
            </a:ln>
          </p:spPr>
          <p:txBody>
            <a:bodyPr/>
            <a:lstStyle/>
            <a:p>
              <a:endParaRPr lang="en-US"/>
            </a:p>
          </p:txBody>
        </p:sp>
        <p:sp>
          <p:nvSpPr>
            <p:cNvPr id="27789" name="Freeform 13"/>
            <p:cNvSpPr>
              <a:spLocks/>
            </p:cNvSpPr>
            <p:nvPr/>
          </p:nvSpPr>
          <p:spPr bwMode="auto">
            <a:xfrm>
              <a:off x="213" y="3765"/>
              <a:ext cx="658" cy="281"/>
            </a:xfrm>
            <a:custGeom>
              <a:avLst/>
              <a:gdLst>
                <a:gd name="T0" fmla="*/ 0 w 658"/>
                <a:gd name="T1" fmla="*/ 281 h 281"/>
                <a:gd name="T2" fmla="*/ 13 w 658"/>
                <a:gd name="T3" fmla="*/ 150 h 281"/>
                <a:gd name="T4" fmla="*/ 658 w 658"/>
                <a:gd name="T5" fmla="*/ 0 h 281"/>
                <a:gd name="T6" fmla="*/ 658 w 658"/>
                <a:gd name="T7" fmla="*/ 130 h 281"/>
                <a:gd name="T8" fmla="*/ 0 w 658"/>
                <a:gd name="T9" fmla="*/ 281 h 281"/>
                <a:gd name="T10" fmla="*/ 0 60000 65536"/>
                <a:gd name="T11" fmla="*/ 0 60000 65536"/>
                <a:gd name="T12" fmla="*/ 0 60000 65536"/>
                <a:gd name="T13" fmla="*/ 0 60000 65536"/>
                <a:gd name="T14" fmla="*/ 0 60000 65536"/>
                <a:gd name="T15" fmla="*/ 0 w 658"/>
                <a:gd name="T16" fmla="*/ 0 h 281"/>
                <a:gd name="T17" fmla="*/ 658 w 658"/>
                <a:gd name="T18" fmla="*/ 281 h 281"/>
              </a:gdLst>
              <a:ahLst/>
              <a:cxnLst>
                <a:cxn ang="T10">
                  <a:pos x="T0" y="T1"/>
                </a:cxn>
                <a:cxn ang="T11">
                  <a:pos x="T2" y="T3"/>
                </a:cxn>
                <a:cxn ang="T12">
                  <a:pos x="T4" y="T5"/>
                </a:cxn>
                <a:cxn ang="T13">
                  <a:pos x="T6" y="T7"/>
                </a:cxn>
                <a:cxn ang="T14">
                  <a:pos x="T8" y="T9"/>
                </a:cxn>
              </a:cxnLst>
              <a:rect l="T15" t="T16" r="T17" b="T18"/>
              <a:pathLst>
                <a:path w="658" h="281">
                  <a:moveTo>
                    <a:pt x="0" y="281"/>
                  </a:moveTo>
                  <a:lnTo>
                    <a:pt x="13" y="150"/>
                  </a:lnTo>
                  <a:lnTo>
                    <a:pt x="658" y="0"/>
                  </a:lnTo>
                  <a:lnTo>
                    <a:pt x="658" y="130"/>
                  </a:lnTo>
                  <a:lnTo>
                    <a:pt x="0" y="281"/>
                  </a:lnTo>
                  <a:close/>
                </a:path>
              </a:pathLst>
            </a:custGeom>
            <a:solidFill>
              <a:schemeClr val="hlink"/>
            </a:solidFill>
            <a:ln w="9525">
              <a:noFill/>
              <a:round/>
              <a:headEnd/>
              <a:tailEnd/>
            </a:ln>
          </p:spPr>
          <p:txBody>
            <a:bodyPr/>
            <a:lstStyle/>
            <a:p>
              <a:endParaRPr lang="en-US"/>
            </a:p>
          </p:txBody>
        </p:sp>
        <p:sp>
          <p:nvSpPr>
            <p:cNvPr id="27790" name="Freeform 14"/>
            <p:cNvSpPr>
              <a:spLocks/>
            </p:cNvSpPr>
            <p:nvPr/>
          </p:nvSpPr>
          <p:spPr bwMode="auto">
            <a:xfrm>
              <a:off x="219" y="3765"/>
              <a:ext cx="672" cy="164"/>
            </a:xfrm>
            <a:custGeom>
              <a:avLst/>
              <a:gdLst>
                <a:gd name="T0" fmla="*/ 179 w 672"/>
                <a:gd name="T1" fmla="*/ 0 h 164"/>
                <a:gd name="T2" fmla="*/ 672 w 672"/>
                <a:gd name="T3" fmla="*/ 0 h 164"/>
                <a:gd name="T4" fmla="*/ 508 w 672"/>
                <a:gd name="T5" fmla="*/ 164 h 164"/>
                <a:gd name="T6" fmla="*/ 0 w 672"/>
                <a:gd name="T7" fmla="*/ 164 h 164"/>
                <a:gd name="T8" fmla="*/ 179 w 672"/>
                <a:gd name="T9" fmla="*/ 0 h 164"/>
                <a:gd name="T10" fmla="*/ 0 60000 65536"/>
                <a:gd name="T11" fmla="*/ 0 60000 65536"/>
                <a:gd name="T12" fmla="*/ 0 60000 65536"/>
                <a:gd name="T13" fmla="*/ 0 60000 65536"/>
                <a:gd name="T14" fmla="*/ 0 60000 65536"/>
                <a:gd name="T15" fmla="*/ 0 w 672"/>
                <a:gd name="T16" fmla="*/ 0 h 164"/>
                <a:gd name="T17" fmla="*/ 672 w 672"/>
                <a:gd name="T18" fmla="*/ 164 h 164"/>
              </a:gdLst>
              <a:ahLst/>
              <a:cxnLst>
                <a:cxn ang="T10">
                  <a:pos x="T0" y="T1"/>
                </a:cxn>
                <a:cxn ang="T11">
                  <a:pos x="T2" y="T3"/>
                </a:cxn>
                <a:cxn ang="T12">
                  <a:pos x="T4" y="T5"/>
                </a:cxn>
                <a:cxn ang="T13">
                  <a:pos x="T6" y="T7"/>
                </a:cxn>
                <a:cxn ang="T14">
                  <a:pos x="T8" y="T9"/>
                </a:cxn>
              </a:cxnLst>
              <a:rect l="T15" t="T16" r="T17" b="T18"/>
              <a:pathLst>
                <a:path w="672" h="164">
                  <a:moveTo>
                    <a:pt x="179" y="0"/>
                  </a:moveTo>
                  <a:lnTo>
                    <a:pt x="672" y="0"/>
                  </a:lnTo>
                  <a:lnTo>
                    <a:pt x="508" y="164"/>
                  </a:lnTo>
                  <a:lnTo>
                    <a:pt x="0" y="164"/>
                  </a:lnTo>
                  <a:lnTo>
                    <a:pt x="179" y="0"/>
                  </a:lnTo>
                  <a:close/>
                </a:path>
              </a:pathLst>
            </a:custGeom>
            <a:solidFill>
              <a:schemeClr val="hlink"/>
            </a:solidFill>
            <a:ln w="9525">
              <a:solidFill>
                <a:schemeClr val="tx1"/>
              </a:solidFill>
              <a:round/>
              <a:headEnd/>
              <a:tailEnd/>
            </a:ln>
          </p:spPr>
          <p:txBody>
            <a:bodyPr/>
            <a:lstStyle/>
            <a:p>
              <a:endParaRPr lang="en-US"/>
            </a:p>
          </p:txBody>
        </p:sp>
        <p:grpSp>
          <p:nvGrpSpPr>
            <p:cNvPr id="3" name="Group 15"/>
            <p:cNvGrpSpPr>
              <a:grpSpLocks/>
            </p:cNvGrpSpPr>
            <p:nvPr/>
          </p:nvGrpSpPr>
          <p:grpSpPr bwMode="auto">
            <a:xfrm>
              <a:off x="423" y="3789"/>
              <a:ext cx="238" cy="103"/>
              <a:chOff x="2848" y="848"/>
              <a:chExt cx="140" cy="98"/>
            </a:xfrm>
          </p:grpSpPr>
          <p:sp>
            <p:nvSpPr>
              <p:cNvPr id="27796" name="Line 16"/>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97" name="Line 17"/>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98" name="Line 18"/>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nvGrpSpPr>
            <p:cNvPr id="4" name="Group 19"/>
            <p:cNvGrpSpPr>
              <a:grpSpLocks/>
            </p:cNvGrpSpPr>
            <p:nvPr/>
          </p:nvGrpSpPr>
          <p:grpSpPr bwMode="auto">
            <a:xfrm flipV="1">
              <a:off x="437" y="3787"/>
              <a:ext cx="238" cy="103"/>
              <a:chOff x="2848" y="848"/>
              <a:chExt cx="140" cy="98"/>
            </a:xfrm>
          </p:grpSpPr>
          <p:sp>
            <p:nvSpPr>
              <p:cNvPr id="27793" name="Line 20"/>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94" name="Line 21"/>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95" name="Line 22"/>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sp>
        <p:nvSpPr>
          <p:cNvPr id="27659" name="Rectangle 23"/>
          <p:cNvSpPr>
            <a:spLocks noChangeArrowheads="1"/>
          </p:cNvSpPr>
          <p:nvPr/>
        </p:nvSpPr>
        <p:spPr bwMode="auto">
          <a:xfrm>
            <a:off x="2644775" y="660400"/>
            <a:ext cx="1296988" cy="1546225"/>
          </a:xfrm>
          <a:prstGeom prst="rect">
            <a:avLst/>
          </a:prstGeom>
          <a:solidFill>
            <a:schemeClr val="accent2"/>
          </a:solidFill>
          <a:ln w="9525">
            <a:noFill/>
            <a:miter lim="800000"/>
            <a:headEnd/>
            <a:tailEnd/>
          </a:ln>
        </p:spPr>
        <p:txBody>
          <a:bodyPr wrap="none" anchor="ctr"/>
          <a:lstStyle/>
          <a:p>
            <a:endParaRPr lang="en-US"/>
          </a:p>
        </p:txBody>
      </p:sp>
      <p:sp>
        <p:nvSpPr>
          <p:cNvPr id="27660" name="Rectangle 24"/>
          <p:cNvSpPr>
            <a:spLocks noChangeArrowheads="1"/>
          </p:cNvSpPr>
          <p:nvPr/>
        </p:nvSpPr>
        <p:spPr bwMode="auto">
          <a:xfrm>
            <a:off x="2597150" y="731838"/>
            <a:ext cx="1273175" cy="1536700"/>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661" name="Line 25"/>
          <p:cNvSpPr>
            <a:spLocks noChangeShapeType="1"/>
          </p:cNvSpPr>
          <p:nvPr/>
        </p:nvSpPr>
        <p:spPr bwMode="auto">
          <a:xfrm>
            <a:off x="2597150" y="1049338"/>
            <a:ext cx="1263650" cy="3175"/>
          </a:xfrm>
          <a:prstGeom prst="line">
            <a:avLst/>
          </a:prstGeom>
          <a:noFill/>
          <a:ln w="28575">
            <a:solidFill>
              <a:schemeClr val="tx1"/>
            </a:solidFill>
            <a:round/>
            <a:headEnd/>
            <a:tailEnd/>
          </a:ln>
        </p:spPr>
        <p:txBody>
          <a:bodyPr wrap="none" anchor="ctr"/>
          <a:lstStyle/>
          <a:p>
            <a:endParaRPr lang="en-US"/>
          </a:p>
        </p:txBody>
      </p:sp>
      <p:sp>
        <p:nvSpPr>
          <p:cNvPr id="27662" name="Text Box 26"/>
          <p:cNvSpPr txBox="1">
            <a:spLocks noChangeArrowheads="1"/>
          </p:cNvSpPr>
          <p:nvPr/>
        </p:nvSpPr>
        <p:spPr bwMode="auto">
          <a:xfrm>
            <a:off x="2554288" y="698500"/>
            <a:ext cx="1317625" cy="1600200"/>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application</a:t>
            </a:r>
          </a:p>
          <a:p>
            <a:pPr algn="ctr">
              <a:lnSpc>
                <a:spcPct val="110000"/>
              </a:lnSpc>
            </a:pPr>
            <a:r>
              <a:rPr lang="en-US" sz="1800">
                <a:latin typeface="Comic Sans MS" pitchFamily="66" charset="0"/>
              </a:rPr>
              <a:t>transport</a:t>
            </a:r>
          </a:p>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663" name="Line 27"/>
          <p:cNvSpPr>
            <a:spLocks noChangeShapeType="1"/>
          </p:cNvSpPr>
          <p:nvPr/>
        </p:nvSpPr>
        <p:spPr bwMode="auto">
          <a:xfrm>
            <a:off x="2605088" y="1370013"/>
            <a:ext cx="1263650" cy="3175"/>
          </a:xfrm>
          <a:prstGeom prst="line">
            <a:avLst/>
          </a:prstGeom>
          <a:noFill/>
          <a:ln w="28575">
            <a:solidFill>
              <a:schemeClr val="tx1"/>
            </a:solidFill>
            <a:round/>
            <a:headEnd/>
            <a:tailEnd/>
          </a:ln>
        </p:spPr>
        <p:txBody>
          <a:bodyPr wrap="none" anchor="ctr"/>
          <a:lstStyle/>
          <a:p>
            <a:endParaRPr lang="en-US"/>
          </a:p>
        </p:txBody>
      </p:sp>
      <p:sp>
        <p:nvSpPr>
          <p:cNvPr id="27664" name="Line 28"/>
          <p:cNvSpPr>
            <a:spLocks noChangeShapeType="1"/>
          </p:cNvSpPr>
          <p:nvPr/>
        </p:nvSpPr>
        <p:spPr bwMode="auto">
          <a:xfrm>
            <a:off x="2609850" y="1651000"/>
            <a:ext cx="1263650" cy="3175"/>
          </a:xfrm>
          <a:prstGeom prst="line">
            <a:avLst/>
          </a:prstGeom>
          <a:noFill/>
          <a:ln w="28575">
            <a:solidFill>
              <a:schemeClr val="tx1"/>
            </a:solidFill>
            <a:round/>
            <a:headEnd/>
            <a:tailEnd/>
          </a:ln>
        </p:spPr>
        <p:txBody>
          <a:bodyPr wrap="none" anchor="ctr"/>
          <a:lstStyle/>
          <a:p>
            <a:endParaRPr lang="en-US"/>
          </a:p>
        </p:txBody>
      </p:sp>
      <p:sp>
        <p:nvSpPr>
          <p:cNvPr id="27665" name="Line 29"/>
          <p:cNvSpPr>
            <a:spLocks noChangeShapeType="1"/>
          </p:cNvSpPr>
          <p:nvPr/>
        </p:nvSpPr>
        <p:spPr bwMode="auto">
          <a:xfrm>
            <a:off x="2609850" y="1927225"/>
            <a:ext cx="1263650" cy="3175"/>
          </a:xfrm>
          <a:prstGeom prst="line">
            <a:avLst/>
          </a:prstGeom>
          <a:noFill/>
          <a:ln w="28575">
            <a:solidFill>
              <a:schemeClr val="tx1"/>
            </a:solidFill>
            <a:round/>
            <a:headEnd/>
            <a:tailEnd/>
          </a:ln>
        </p:spPr>
        <p:txBody>
          <a:bodyPr wrap="none" anchor="ctr"/>
          <a:lstStyle/>
          <a:p>
            <a:endParaRPr lang="en-US"/>
          </a:p>
        </p:txBody>
      </p:sp>
      <p:grpSp>
        <p:nvGrpSpPr>
          <p:cNvPr id="5" name="Group 39"/>
          <p:cNvGrpSpPr>
            <a:grpSpLocks/>
          </p:cNvGrpSpPr>
          <p:nvPr/>
        </p:nvGrpSpPr>
        <p:grpSpPr bwMode="auto">
          <a:xfrm>
            <a:off x="1219200" y="1368425"/>
            <a:ext cx="1208088" cy="303213"/>
            <a:chOff x="501" y="1990"/>
            <a:chExt cx="761" cy="191"/>
          </a:xfrm>
        </p:grpSpPr>
        <p:sp>
          <p:nvSpPr>
            <p:cNvPr id="27782" name="Rectangle 40"/>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83" name="Rectangle 41"/>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84" name="Rectangle 42"/>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85" name="Rectangle 43"/>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86" name="Line 44"/>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87" name="Line 45"/>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sp>
        <p:nvSpPr>
          <p:cNvPr id="112645" name="Text Box 5"/>
          <p:cNvSpPr txBox="1">
            <a:spLocks noChangeArrowheads="1"/>
          </p:cNvSpPr>
          <p:nvPr/>
        </p:nvSpPr>
        <p:spPr bwMode="auto">
          <a:xfrm>
            <a:off x="395288" y="996950"/>
            <a:ext cx="971550"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segment</a:t>
            </a:r>
            <a:endParaRPr lang="en-US" sz="1600">
              <a:solidFill>
                <a:schemeClr val="accent2"/>
              </a:solidFill>
              <a:latin typeface="Comic Sans MS" pitchFamily="66" charset="0"/>
            </a:endParaRPr>
          </a:p>
        </p:txBody>
      </p:sp>
      <p:grpSp>
        <p:nvGrpSpPr>
          <p:cNvPr id="6" name="Group 178"/>
          <p:cNvGrpSpPr>
            <a:grpSpLocks/>
          </p:cNvGrpSpPr>
          <p:nvPr/>
        </p:nvGrpSpPr>
        <p:grpSpPr bwMode="auto">
          <a:xfrm>
            <a:off x="1533525" y="1033463"/>
            <a:ext cx="301625" cy="292100"/>
            <a:chOff x="1962" y="2058"/>
            <a:chExt cx="190" cy="184"/>
          </a:xfrm>
        </p:grpSpPr>
        <p:sp>
          <p:nvSpPr>
            <p:cNvPr id="27780" name="Rectangle 47"/>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81" name="Rectangle 48"/>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grpSp>
      <p:sp>
        <p:nvSpPr>
          <p:cNvPr id="112644" name="Text Box 4"/>
          <p:cNvSpPr txBox="1">
            <a:spLocks noChangeArrowheads="1"/>
          </p:cNvSpPr>
          <p:nvPr/>
        </p:nvSpPr>
        <p:spPr bwMode="auto">
          <a:xfrm>
            <a:off x="195263" y="1336675"/>
            <a:ext cx="1076325"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datagram</a:t>
            </a:r>
            <a:endParaRPr lang="en-US" sz="1600">
              <a:solidFill>
                <a:schemeClr val="accent2"/>
              </a:solidFill>
              <a:latin typeface="Comic Sans MS" pitchFamily="66" charset="0"/>
            </a:endParaRPr>
          </a:p>
        </p:txBody>
      </p:sp>
      <p:sp>
        <p:nvSpPr>
          <p:cNvPr id="27670" name="Text Box 54"/>
          <p:cNvSpPr txBox="1">
            <a:spLocks noChangeArrowheads="1"/>
          </p:cNvSpPr>
          <p:nvPr/>
        </p:nvSpPr>
        <p:spPr bwMode="auto">
          <a:xfrm>
            <a:off x="1547813" y="4157663"/>
            <a:ext cx="1508125" cy="396875"/>
          </a:xfrm>
          <a:prstGeom prst="rect">
            <a:avLst/>
          </a:prstGeom>
          <a:noFill/>
          <a:ln w="9525">
            <a:noFill/>
            <a:miter lim="800000"/>
            <a:headEnd/>
            <a:tailEnd/>
          </a:ln>
        </p:spPr>
        <p:txBody>
          <a:bodyPr wrap="none">
            <a:spAutoFit/>
          </a:bodyPr>
          <a:lstStyle/>
          <a:p>
            <a:r>
              <a:rPr lang="en-US" sz="2000">
                <a:solidFill>
                  <a:schemeClr val="accent2"/>
                </a:solidFill>
                <a:latin typeface="Comic Sans MS" pitchFamily="66" charset="0"/>
              </a:rPr>
              <a:t>destination</a:t>
            </a:r>
          </a:p>
        </p:txBody>
      </p:sp>
      <p:graphicFrame>
        <p:nvGraphicFramePr>
          <p:cNvPr id="27651" name="Object 55"/>
          <p:cNvGraphicFramePr>
            <a:graphicFrameLocks noChangeAspect="1"/>
          </p:cNvGraphicFramePr>
          <p:nvPr/>
        </p:nvGraphicFramePr>
        <p:xfrm>
          <a:off x="3209925" y="5087938"/>
          <a:ext cx="646113" cy="533400"/>
        </p:xfrm>
        <a:graphic>
          <a:graphicData uri="http://schemas.openxmlformats.org/presentationml/2006/ole">
            <p:oleObj spid="_x0000_s2063" name="Clip" r:id="rId5" imgW="1307263" imgH="1084139" progId="">
              <p:embed/>
            </p:oleObj>
          </a:graphicData>
        </a:graphic>
      </p:graphicFrame>
      <p:sp>
        <p:nvSpPr>
          <p:cNvPr id="27671" name="Freeform 56"/>
          <p:cNvSpPr>
            <a:spLocks/>
          </p:cNvSpPr>
          <p:nvPr/>
        </p:nvSpPr>
        <p:spPr bwMode="auto">
          <a:xfrm>
            <a:off x="2979738" y="4540250"/>
            <a:ext cx="360362" cy="1577975"/>
          </a:xfrm>
          <a:custGeom>
            <a:avLst/>
            <a:gdLst>
              <a:gd name="T0" fmla="*/ 342816 w 267"/>
              <a:gd name="T1" fmla="*/ 620014 h 1186"/>
              <a:gd name="T2" fmla="*/ 0 w 267"/>
              <a:gd name="T3" fmla="*/ 0 h 1186"/>
              <a:gd name="T4" fmla="*/ 0 w 267"/>
              <a:gd name="T5" fmla="*/ 1577975 h 1186"/>
              <a:gd name="T6" fmla="*/ 360362 w 267"/>
              <a:gd name="T7" fmla="*/ 867487 h 1186"/>
              <a:gd name="T8" fmla="*/ 342816 w 267"/>
              <a:gd name="T9" fmla="*/ 620014 h 1186"/>
              <a:gd name="T10" fmla="*/ 0 60000 65536"/>
              <a:gd name="T11" fmla="*/ 0 60000 65536"/>
              <a:gd name="T12" fmla="*/ 0 60000 65536"/>
              <a:gd name="T13" fmla="*/ 0 60000 65536"/>
              <a:gd name="T14" fmla="*/ 0 60000 65536"/>
              <a:gd name="T15" fmla="*/ 0 w 267"/>
              <a:gd name="T16" fmla="*/ 0 h 1186"/>
              <a:gd name="T17" fmla="*/ 267 w 267"/>
              <a:gd name="T18" fmla="*/ 1186 h 1186"/>
            </a:gdLst>
            <a:ahLst/>
            <a:cxnLst>
              <a:cxn ang="T10">
                <a:pos x="T0" y="T1"/>
              </a:cxn>
              <a:cxn ang="T11">
                <a:pos x="T2" y="T3"/>
              </a:cxn>
              <a:cxn ang="T12">
                <a:pos x="T4" y="T5"/>
              </a:cxn>
              <a:cxn ang="T13">
                <a:pos x="T6" y="T7"/>
              </a:cxn>
              <a:cxn ang="T14">
                <a:pos x="T8" y="T9"/>
              </a:cxn>
            </a:cxnLst>
            <a:rect l="T15" t="T16" r="T17" b="T18"/>
            <a:pathLst>
              <a:path w="267" h="1186">
                <a:moveTo>
                  <a:pt x="254" y="466"/>
                </a:moveTo>
                <a:lnTo>
                  <a:pt x="0" y="0"/>
                </a:lnTo>
                <a:lnTo>
                  <a:pt x="0" y="1186"/>
                </a:lnTo>
                <a:lnTo>
                  <a:pt x="267" y="652"/>
                </a:lnTo>
                <a:lnTo>
                  <a:pt x="254" y="466"/>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sp>
        <p:nvSpPr>
          <p:cNvPr id="27672" name="Rectangle 57"/>
          <p:cNvSpPr>
            <a:spLocks noChangeArrowheads="1"/>
          </p:cNvSpPr>
          <p:nvPr/>
        </p:nvSpPr>
        <p:spPr bwMode="auto">
          <a:xfrm>
            <a:off x="1755775" y="4546600"/>
            <a:ext cx="1296988" cy="1546225"/>
          </a:xfrm>
          <a:prstGeom prst="rect">
            <a:avLst/>
          </a:prstGeom>
          <a:solidFill>
            <a:schemeClr val="accent2"/>
          </a:solidFill>
          <a:ln w="9525">
            <a:noFill/>
            <a:miter lim="800000"/>
            <a:headEnd/>
            <a:tailEnd/>
          </a:ln>
        </p:spPr>
        <p:txBody>
          <a:bodyPr wrap="none" anchor="ctr"/>
          <a:lstStyle/>
          <a:p>
            <a:endParaRPr lang="en-US"/>
          </a:p>
        </p:txBody>
      </p:sp>
      <p:sp>
        <p:nvSpPr>
          <p:cNvPr id="27673" name="Rectangle 58"/>
          <p:cNvSpPr>
            <a:spLocks noChangeArrowheads="1"/>
          </p:cNvSpPr>
          <p:nvPr/>
        </p:nvSpPr>
        <p:spPr bwMode="auto">
          <a:xfrm>
            <a:off x="1708150" y="4618038"/>
            <a:ext cx="1273175" cy="1536700"/>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674" name="Line 59"/>
          <p:cNvSpPr>
            <a:spLocks noChangeShapeType="1"/>
          </p:cNvSpPr>
          <p:nvPr/>
        </p:nvSpPr>
        <p:spPr bwMode="auto">
          <a:xfrm>
            <a:off x="1708150" y="4935538"/>
            <a:ext cx="1263650" cy="3175"/>
          </a:xfrm>
          <a:prstGeom prst="line">
            <a:avLst/>
          </a:prstGeom>
          <a:noFill/>
          <a:ln w="28575">
            <a:solidFill>
              <a:schemeClr val="tx1"/>
            </a:solidFill>
            <a:round/>
            <a:headEnd/>
            <a:tailEnd/>
          </a:ln>
        </p:spPr>
        <p:txBody>
          <a:bodyPr wrap="none" anchor="ctr"/>
          <a:lstStyle/>
          <a:p>
            <a:endParaRPr lang="en-US"/>
          </a:p>
        </p:txBody>
      </p:sp>
      <p:sp>
        <p:nvSpPr>
          <p:cNvPr id="27675" name="Text Box 60"/>
          <p:cNvSpPr txBox="1">
            <a:spLocks noChangeArrowheads="1"/>
          </p:cNvSpPr>
          <p:nvPr/>
        </p:nvSpPr>
        <p:spPr bwMode="auto">
          <a:xfrm>
            <a:off x="1665288" y="4584700"/>
            <a:ext cx="1317625" cy="1600200"/>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application</a:t>
            </a:r>
          </a:p>
          <a:p>
            <a:pPr algn="ctr">
              <a:lnSpc>
                <a:spcPct val="110000"/>
              </a:lnSpc>
            </a:pPr>
            <a:r>
              <a:rPr lang="en-US" sz="1800">
                <a:latin typeface="Comic Sans MS" pitchFamily="66" charset="0"/>
              </a:rPr>
              <a:t>transport</a:t>
            </a:r>
          </a:p>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676" name="Line 61"/>
          <p:cNvSpPr>
            <a:spLocks noChangeShapeType="1"/>
          </p:cNvSpPr>
          <p:nvPr/>
        </p:nvSpPr>
        <p:spPr bwMode="auto">
          <a:xfrm>
            <a:off x="1716088" y="5256213"/>
            <a:ext cx="1263650" cy="3175"/>
          </a:xfrm>
          <a:prstGeom prst="line">
            <a:avLst/>
          </a:prstGeom>
          <a:noFill/>
          <a:ln w="28575">
            <a:solidFill>
              <a:schemeClr val="tx1"/>
            </a:solidFill>
            <a:round/>
            <a:headEnd/>
            <a:tailEnd/>
          </a:ln>
        </p:spPr>
        <p:txBody>
          <a:bodyPr wrap="none" anchor="ctr"/>
          <a:lstStyle/>
          <a:p>
            <a:endParaRPr lang="en-US"/>
          </a:p>
        </p:txBody>
      </p:sp>
      <p:sp>
        <p:nvSpPr>
          <p:cNvPr id="27677" name="Line 62"/>
          <p:cNvSpPr>
            <a:spLocks noChangeShapeType="1"/>
          </p:cNvSpPr>
          <p:nvPr/>
        </p:nvSpPr>
        <p:spPr bwMode="auto">
          <a:xfrm>
            <a:off x="1720850" y="5537200"/>
            <a:ext cx="1263650" cy="3175"/>
          </a:xfrm>
          <a:prstGeom prst="line">
            <a:avLst/>
          </a:prstGeom>
          <a:noFill/>
          <a:ln w="28575">
            <a:solidFill>
              <a:schemeClr val="tx1"/>
            </a:solidFill>
            <a:round/>
            <a:headEnd/>
            <a:tailEnd/>
          </a:ln>
        </p:spPr>
        <p:txBody>
          <a:bodyPr wrap="none" anchor="ctr"/>
          <a:lstStyle/>
          <a:p>
            <a:endParaRPr lang="en-US"/>
          </a:p>
        </p:txBody>
      </p:sp>
      <p:sp>
        <p:nvSpPr>
          <p:cNvPr id="27678" name="Line 63"/>
          <p:cNvSpPr>
            <a:spLocks noChangeShapeType="1"/>
          </p:cNvSpPr>
          <p:nvPr/>
        </p:nvSpPr>
        <p:spPr bwMode="auto">
          <a:xfrm>
            <a:off x="1720850" y="5813425"/>
            <a:ext cx="1263650" cy="3175"/>
          </a:xfrm>
          <a:prstGeom prst="line">
            <a:avLst/>
          </a:prstGeom>
          <a:noFill/>
          <a:ln w="28575">
            <a:solidFill>
              <a:schemeClr val="tx1"/>
            </a:solidFill>
            <a:round/>
            <a:headEnd/>
            <a:tailEnd/>
          </a:ln>
        </p:spPr>
        <p:txBody>
          <a:bodyPr wrap="none" anchor="ctr"/>
          <a:lstStyle/>
          <a:p>
            <a:endParaRPr lang="en-US"/>
          </a:p>
        </p:txBody>
      </p:sp>
      <p:grpSp>
        <p:nvGrpSpPr>
          <p:cNvPr id="7" name="Group 64"/>
          <p:cNvGrpSpPr>
            <a:grpSpLocks/>
          </p:cNvGrpSpPr>
          <p:nvPr/>
        </p:nvGrpSpPr>
        <p:grpSpPr bwMode="auto">
          <a:xfrm>
            <a:off x="152400" y="5527675"/>
            <a:ext cx="1479550" cy="303213"/>
            <a:chOff x="332" y="2224"/>
            <a:chExt cx="932" cy="191"/>
          </a:xfrm>
        </p:grpSpPr>
        <p:sp>
          <p:nvSpPr>
            <p:cNvPr id="27772" name="Rectangle 65"/>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73" name="Rectangle 66"/>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74" name="Rectangle 67"/>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75" name="Rectangle 68"/>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76" name="Rectangle 69"/>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77" name="Line 70"/>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78" name="Line 71"/>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79" name="Line 72"/>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grpSp>
        <p:nvGrpSpPr>
          <p:cNvPr id="8" name="Group 73"/>
          <p:cNvGrpSpPr>
            <a:grpSpLocks/>
          </p:cNvGrpSpPr>
          <p:nvPr/>
        </p:nvGrpSpPr>
        <p:grpSpPr bwMode="auto">
          <a:xfrm>
            <a:off x="420688" y="5229225"/>
            <a:ext cx="1208087" cy="303213"/>
            <a:chOff x="501" y="1990"/>
            <a:chExt cx="761" cy="191"/>
          </a:xfrm>
        </p:grpSpPr>
        <p:sp>
          <p:nvSpPr>
            <p:cNvPr id="27766" name="Rectangle 74"/>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7" name="Rectangle 75"/>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68" name="Rectangle 76"/>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69" name="Rectangle 77"/>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70" name="Line 78"/>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71" name="Line 79"/>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9" name="Group 80"/>
          <p:cNvGrpSpPr>
            <a:grpSpLocks/>
          </p:cNvGrpSpPr>
          <p:nvPr/>
        </p:nvGrpSpPr>
        <p:grpSpPr bwMode="auto">
          <a:xfrm>
            <a:off x="723900" y="4921250"/>
            <a:ext cx="890588" cy="303213"/>
            <a:chOff x="645" y="1734"/>
            <a:chExt cx="561" cy="191"/>
          </a:xfrm>
        </p:grpSpPr>
        <p:sp>
          <p:nvSpPr>
            <p:cNvPr id="27762" name="Rectangle 81"/>
            <p:cNvSpPr>
              <a:spLocks noChangeArrowheads="1"/>
            </p:cNvSpPr>
            <p:nvPr/>
          </p:nvSpPr>
          <p:spPr bwMode="auto">
            <a:xfrm>
              <a:off x="645" y="1751"/>
              <a:ext cx="4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3" name="Rectangle 82"/>
            <p:cNvSpPr>
              <a:spLocks noChangeArrowheads="1"/>
            </p:cNvSpPr>
            <p:nvPr/>
          </p:nvSpPr>
          <p:spPr bwMode="auto">
            <a:xfrm>
              <a:off x="648" y="173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64" name="Rectangle 83"/>
            <p:cNvSpPr>
              <a:spLocks noChangeArrowheads="1"/>
            </p:cNvSpPr>
            <p:nvPr/>
          </p:nvSpPr>
          <p:spPr bwMode="auto">
            <a:xfrm>
              <a:off x="778" y="173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65" name="Line 84"/>
            <p:cNvSpPr>
              <a:spLocks noChangeShapeType="1"/>
            </p:cNvSpPr>
            <p:nvPr/>
          </p:nvSpPr>
          <p:spPr bwMode="auto">
            <a:xfrm>
              <a:off x="824" y="1754"/>
              <a:ext cx="0" cy="156"/>
            </a:xfrm>
            <a:prstGeom prst="line">
              <a:avLst/>
            </a:prstGeom>
            <a:noFill/>
            <a:ln w="9525">
              <a:solidFill>
                <a:schemeClr val="tx1"/>
              </a:solidFill>
              <a:round/>
              <a:headEnd/>
              <a:tailEnd/>
            </a:ln>
          </p:spPr>
          <p:txBody>
            <a:bodyPr/>
            <a:lstStyle/>
            <a:p>
              <a:endParaRPr lang="en-US"/>
            </a:p>
          </p:txBody>
        </p:sp>
      </p:grpSp>
      <p:grpSp>
        <p:nvGrpSpPr>
          <p:cNvPr id="10" name="Group 85"/>
          <p:cNvGrpSpPr>
            <a:grpSpLocks/>
          </p:cNvGrpSpPr>
          <p:nvPr/>
        </p:nvGrpSpPr>
        <p:grpSpPr bwMode="auto">
          <a:xfrm>
            <a:off x="930275" y="4610100"/>
            <a:ext cx="679450" cy="301625"/>
            <a:chOff x="780" y="1553"/>
            <a:chExt cx="428" cy="190"/>
          </a:xfrm>
        </p:grpSpPr>
        <p:sp>
          <p:nvSpPr>
            <p:cNvPr id="27760" name="Rectangle 86"/>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1" name="Rectangle 87"/>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nvGrpSpPr>
          <p:cNvPr id="11" name="Group 88"/>
          <p:cNvGrpSpPr>
            <a:grpSpLocks/>
          </p:cNvGrpSpPr>
          <p:nvPr/>
        </p:nvGrpSpPr>
        <p:grpSpPr bwMode="auto">
          <a:xfrm>
            <a:off x="5654675" y="4164013"/>
            <a:ext cx="1387475" cy="1035050"/>
            <a:chOff x="3601" y="168"/>
            <a:chExt cx="874" cy="652"/>
          </a:xfrm>
        </p:grpSpPr>
        <p:sp>
          <p:nvSpPr>
            <p:cNvPr id="27755" name="Rectangle 89"/>
            <p:cNvSpPr>
              <a:spLocks noChangeArrowheads="1"/>
            </p:cNvSpPr>
            <p:nvPr/>
          </p:nvSpPr>
          <p:spPr bwMode="auto">
            <a:xfrm>
              <a:off x="3658" y="168"/>
              <a:ext cx="817" cy="596"/>
            </a:xfrm>
            <a:prstGeom prst="rect">
              <a:avLst/>
            </a:prstGeom>
            <a:solidFill>
              <a:schemeClr val="accent2"/>
            </a:solidFill>
            <a:ln w="9525">
              <a:noFill/>
              <a:miter lim="800000"/>
              <a:headEnd/>
              <a:tailEnd/>
            </a:ln>
          </p:spPr>
          <p:txBody>
            <a:bodyPr wrap="none" anchor="ctr"/>
            <a:lstStyle/>
            <a:p>
              <a:endParaRPr lang="en-US"/>
            </a:p>
          </p:txBody>
        </p:sp>
        <p:sp>
          <p:nvSpPr>
            <p:cNvPr id="27756" name="Rectangle 90"/>
            <p:cNvSpPr>
              <a:spLocks noChangeArrowheads="1"/>
            </p:cNvSpPr>
            <p:nvPr/>
          </p:nvSpPr>
          <p:spPr bwMode="auto">
            <a:xfrm>
              <a:off x="3628" y="213"/>
              <a:ext cx="802" cy="596"/>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757" name="Line 91"/>
            <p:cNvSpPr>
              <a:spLocks noChangeShapeType="1"/>
            </p:cNvSpPr>
            <p:nvPr/>
          </p:nvSpPr>
          <p:spPr bwMode="auto">
            <a:xfrm>
              <a:off x="3628" y="413"/>
              <a:ext cx="796" cy="2"/>
            </a:xfrm>
            <a:prstGeom prst="line">
              <a:avLst/>
            </a:prstGeom>
            <a:noFill/>
            <a:ln w="28575">
              <a:solidFill>
                <a:schemeClr val="tx1"/>
              </a:solidFill>
              <a:round/>
              <a:headEnd/>
              <a:tailEnd/>
            </a:ln>
          </p:spPr>
          <p:txBody>
            <a:bodyPr wrap="none" anchor="ctr"/>
            <a:lstStyle/>
            <a:p>
              <a:endParaRPr lang="en-US"/>
            </a:p>
          </p:txBody>
        </p:sp>
        <p:sp>
          <p:nvSpPr>
            <p:cNvPr id="27758" name="Text Box 92"/>
            <p:cNvSpPr txBox="1">
              <a:spLocks noChangeArrowheads="1"/>
            </p:cNvSpPr>
            <p:nvPr/>
          </p:nvSpPr>
          <p:spPr bwMode="auto">
            <a:xfrm>
              <a:off x="3601" y="192"/>
              <a:ext cx="830" cy="628"/>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759" name="Line 93"/>
            <p:cNvSpPr>
              <a:spLocks noChangeShapeType="1"/>
            </p:cNvSpPr>
            <p:nvPr/>
          </p:nvSpPr>
          <p:spPr bwMode="auto">
            <a:xfrm>
              <a:off x="3633" y="615"/>
              <a:ext cx="796" cy="2"/>
            </a:xfrm>
            <a:prstGeom prst="line">
              <a:avLst/>
            </a:prstGeom>
            <a:noFill/>
            <a:ln w="28575">
              <a:solidFill>
                <a:schemeClr val="tx1"/>
              </a:solidFill>
              <a:round/>
              <a:headEnd/>
              <a:tailEnd/>
            </a:ln>
          </p:spPr>
          <p:txBody>
            <a:bodyPr wrap="none" anchor="ctr"/>
            <a:lstStyle/>
            <a:p>
              <a:endParaRPr lang="en-US"/>
            </a:p>
          </p:txBody>
        </p:sp>
      </p:grpSp>
      <p:grpSp>
        <p:nvGrpSpPr>
          <p:cNvPr id="12" name="Group 94"/>
          <p:cNvGrpSpPr>
            <a:grpSpLocks/>
          </p:cNvGrpSpPr>
          <p:nvPr/>
        </p:nvGrpSpPr>
        <p:grpSpPr bwMode="auto">
          <a:xfrm>
            <a:off x="5821363" y="2271713"/>
            <a:ext cx="1387475" cy="733425"/>
            <a:chOff x="4696" y="597"/>
            <a:chExt cx="874" cy="462"/>
          </a:xfrm>
        </p:grpSpPr>
        <p:sp>
          <p:nvSpPr>
            <p:cNvPr id="27751" name="Rectangle 95"/>
            <p:cNvSpPr>
              <a:spLocks noChangeArrowheads="1"/>
            </p:cNvSpPr>
            <p:nvPr/>
          </p:nvSpPr>
          <p:spPr bwMode="auto">
            <a:xfrm>
              <a:off x="4753" y="597"/>
              <a:ext cx="817" cy="416"/>
            </a:xfrm>
            <a:prstGeom prst="rect">
              <a:avLst/>
            </a:prstGeom>
            <a:solidFill>
              <a:schemeClr val="accent2"/>
            </a:solidFill>
            <a:ln w="9525">
              <a:noFill/>
              <a:miter lim="800000"/>
              <a:headEnd/>
              <a:tailEnd/>
            </a:ln>
          </p:spPr>
          <p:txBody>
            <a:bodyPr wrap="none" anchor="ctr"/>
            <a:lstStyle/>
            <a:p>
              <a:endParaRPr lang="en-US"/>
            </a:p>
          </p:txBody>
        </p:sp>
        <p:sp>
          <p:nvSpPr>
            <p:cNvPr id="27752" name="Rectangle 96"/>
            <p:cNvSpPr>
              <a:spLocks noChangeArrowheads="1"/>
            </p:cNvSpPr>
            <p:nvPr/>
          </p:nvSpPr>
          <p:spPr bwMode="auto">
            <a:xfrm>
              <a:off x="4723" y="642"/>
              <a:ext cx="802" cy="413"/>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753" name="Line 97"/>
            <p:cNvSpPr>
              <a:spLocks noChangeShapeType="1"/>
            </p:cNvSpPr>
            <p:nvPr/>
          </p:nvSpPr>
          <p:spPr bwMode="auto">
            <a:xfrm>
              <a:off x="4723" y="842"/>
              <a:ext cx="796" cy="2"/>
            </a:xfrm>
            <a:prstGeom prst="line">
              <a:avLst/>
            </a:prstGeom>
            <a:noFill/>
            <a:ln w="28575">
              <a:solidFill>
                <a:schemeClr val="tx1"/>
              </a:solidFill>
              <a:round/>
              <a:headEnd/>
              <a:tailEnd/>
            </a:ln>
          </p:spPr>
          <p:txBody>
            <a:bodyPr wrap="none" anchor="ctr"/>
            <a:lstStyle/>
            <a:p>
              <a:endParaRPr lang="en-US"/>
            </a:p>
          </p:txBody>
        </p:sp>
        <p:sp>
          <p:nvSpPr>
            <p:cNvPr id="27754" name="Text Box 98"/>
            <p:cNvSpPr txBox="1">
              <a:spLocks noChangeArrowheads="1"/>
            </p:cNvSpPr>
            <p:nvPr/>
          </p:nvSpPr>
          <p:spPr bwMode="auto">
            <a:xfrm>
              <a:off x="4696" y="621"/>
              <a:ext cx="830" cy="438"/>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grpSp>
      <p:sp>
        <p:nvSpPr>
          <p:cNvPr id="27685" name="Freeform 99"/>
          <p:cNvSpPr>
            <a:spLocks/>
          </p:cNvSpPr>
          <p:nvPr/>
        </p:nvSpPr>
        <p:spPr bwMode="auto">
          <a:xfrm>
            <a:off x="6978650" y="4156075"/>
            <a:ext cx="655638" cy="1135063"/>
          </a:xfrm>
          <a:custGeom>
            <a:avLst/>
            <a:gdLst>
              <a:gd name="T0" fmla="*/ 655638 w 413"/>
              <a:gd name="T1" fmla="*/ 904875 h 715"/>
              <a:gd name="T2" fmla="*/ 14288 w 413"/>
              <a:gd name="T3" fmla="*/ 0 h 715"/>
              <a:gd name="T4" fmla="*/ 0 w 413"/>
              <a:gd name="T5" fmla="*/ 958850 h 715"/>
              <a:gd name="T6" fmla="*/ 630238 w 413"/>
              <a:gd name="T7" fmla="*/ 1135063 h 715"/>
              <a:gd name="T8" fmla="*/ 655638 w 413"/>
              <a:gd name="T9" fmla="*/ 904875 h 715"/>
              <a:gd name="T10" fmla="*/ 0 60000 65536"/>
              <a:gd name="T11" fmla="*/ 0 60000 65536"/>
              <a:gd name="T12" fmla="*/ 0 60000 65536"/>
              <a:gd name="T13" fmla="*/ 0 60000 65536"/>
              <a:gd name="T14" fmla="*/ 0 60000 65536"/>
              <a:gd name="T15" fmla="*/ 0 w 413"/>
              <a:gd name="T16" fmla="*/ 0 h 715"/>
              <a:gd name="T17" fmla="*/ 413 w 413"/>
              <a:gd name="T18" fmla="*/ 715 h 715"/>
            </a:gdLst>
            <a:ahLst/>
            <a:cxnLst>
              <a:cxn ang="T10">
                <a:pos x="T0" y="T1"/>
              </a:cxn>
              <a:cxn ang="T11">
                <a:pos x="T2" y="T3"/>
              </a:cxn>
              <a:cxn ang="T12">
                <a:pos x="T4" y="T5"/>
              </a:cxn>
              <a:cxn ang="T13">
                <a:pos x="T6" y="T7"/>
              </a:cxn>
              <a:cxn ang="T14">
                <a:pos x="T8" y="T9"/>
              </a:cxn>
            </a:cxnLst>
            <a:rect l="T15" t="T16" r="T17" b="T18"/>
            <a:pathLst>
              <a:path w="413" h="715">
                <a:moveTo>
                  <a:pt x="413" y="570"/>
                </a:moveTo>
                <a:lnTo>
                  <a:pt x="9" y="0"/>
                </a:lnTo>
                <a:lnTo>
                  <a:pt x="0" y="604"/>
                </a:lnTo>
                <a:lnTo>
                  <a:pt x="397" y="715"/>
                </a:lnTo>
                <a:lnTo>
                  <a:pt x="413" y="570"/>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grpSp>
        <p:nvGrpSpPr>
          <p:cNvPr id="13" name="Group 100"/>
          <p:cNvGrpSpPr>
            <a:grpSpLocks/>
          </p:cNvGrpSpPr>
          <p:nvPr/>
        </p:nvGrpSpPr>
        <p:grpSpPr bwMode="auto">
          <a:xfrm>
            <a:off x="7581900" y="4983163"/>
            <a:ext cx="766763" cy="433387"/>
            <a:chOff x="3600" y="219"/>
            <a:chExt cx="360" cy="175"/>
          </a:xfrm>
        </p:grpSpPr>
        <p:sp>
          <p:nvSpPr>
            <p:cNvPr id="27738" name="Oval 10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p:spPr>
          <p:txBody>
            <a:bodyPr wrap="none" anchor="ctr"/>
            <a:lstStyle/>
            <a:p>
              <a:endParaRPr lang="en-US"/>
            </a:p>
          </p:txBody>
        </p:sp>
        <p:sp>
          <p:nvSpPr>
            <p:cNvPr id="27739" name="Line 102"/>
            <p:cNvSpPr>
              <a:spLocks noChangeShapeType="1"/>
            </p:cNvSpPr>
            <p:nvPr/>
          </p:nvSpPr>
          <p:spPr bwMode="auto">
            <a:xfrm>
              <a:off x="3603" y="289"/>
              <a:ext cx="0" cy="60"/>
            </a:xfrm>
            <a:prstGeom prst="line">
              <a:avLst/>
            </a:prstGeom>
            <a:noFill/>
            <a:ln w="12700">
              <a:solidFill>
                <a:schemeClr val="tx1"/>
              </a:solidFill>
              <a:round/>
              <a:headEnd/>
              <a:tailEnd/>
            </a:ln>
          </p:spPr>
          <p:txBody>
            <a:bodyPr wrap="none" anchor="ctr"/>
            <a:lstStyle/>
            <a:p>
              <a:endParaRPr lang="en-US"/>
            </a:p>
          </p:txBody>
        </p:sp>
        <p:sp>
          <p:nvSpPr>
            <p:cNvPr id="27740" name="Line 103"/>
            <p:cNvSpPr>
              <a:spLocks noChangeShapeType="1"/>
            </p:cNvSpPr>
            <p:nvPr/>
          </p:nvSpPr>
          <p:spPr bwMode="auto">
            <a:xfrm>
              <a:off x="3960" y="289"/>
              <a:ext cx="0" cy="60"/>
            </a:xfrm>
            <a:prstGeom prst="line">
              <a:avLst/>
            </a:prstGeom>
            <a:noFill/>
            <a:ln w="12700">
              <a:solidFill>
                <a:schemeClr val="tx1"/>
              </a:solidFill>
              <a:round/>
              <a:headEnd/>
              <a:tailEnd/>
            </a:ln>
          </p:spPr>
          <p:txBody>
            <a:bodyPr wrap="none" anchor="ctr"/>
            <a:lstStyle/>
            <a:p>
              <a:endParaRPr lang="en-US"/>
            </a:p>
          </p:txBody>
        </p:sp>
        <p:sp>
          <p:nvSpPr>
            <p:cNvPr id="27741" name="Rectangle 104"/>
            <p:cNvSpPr>
              <a:spLocks noChangeArrowheads="1"/>
            </p:cNvSpPr>
            <p:nvPr/>
          </p:nvSpPr>
          <p:spPr bwMode="auto">
            <a:xfrm>
              <a:off x="3603" y="289"/>
              <a:ext cx="354" cy="59"/>
            </a:xfrm>
            <a:prstGeom prst="rect">
              <a:avLst/>
            </a:prstGeom>
            <a:solidFill>
              <a:schemeClr val="hlink"/>
            </a:solidFill>
            <a:ln w="12700">
              <a:noFill/>
              <a:miter lim="800000"/>
              <a:headEnd/>
              <a:tailEnd/>
            </a:ln>
          </p:spPr>
          <p:txBody>
            <a:bodyPr wrap="none" anchor="ctr"/>
            <a:lstStyle/>
            <a:p>
              <a:pPr algn="ctr"/>
              <a:endParaRPr lang="en-US"/>
            </a:p>
          </p:txBody>
        </p:sp>
        <p:sp>
          <p:nvSpPr>
            <p:cNvPr id="27742" name="Oval 10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p:spPr>
          <p:txBody>
            <a:bodyPr wrap="none" anchor="ctr"/>
            <a:lstStyle/>
            <a:p>
              <a:endParaRPr lang="en-US"/>
            </a:p>
          </p:txBody>
        </p:sp>
        <p:grpSp>
          <p:nvGrpSpPr>
            <p:cNvPr id="14" name="Group 106"/>
            <p:cNvGrpSpPr>
              <a:grpSpLocks/>
            </p:cNvGrpSpPr>
            <p:nvPr/>
          </p:nvGrpSpPr>
          <p:grpSpPr bwMode="auto">
            <a:xfrm>
              <a:off x="3686" y="244"/>
              <a:ext cx="177" cy="66"/>
              <a:chOff x="2848" y="848"/>
              <a:chExt cx="140" cy="98"/>
            </a:xfrm>
          </p:grpSpPr>
          <p:sp>
            <p:nvSpPr>
              <p:cNvPr id="27748" name="Line 107"/>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49" name="Line 108"/>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50" name="Line 109"/>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nvGrpSpPr>
            <p:cNvPr id="15" name="Group 110"/>
            <p:cNvGrpSpPr>
              <a:grpSpLocks/>
            </p:cNvGrpSpPr>
            <p:nvPr/>
          </p:nvGrpSpPr>
          <p:grpSpPr bwMode="auto">
            <a:xfrm flipV="1">
              <a:off x="3686" y="243"/>
              <a:ext cx="177" cy="66"/>
              <a:chOff x="2848" y="848"/>
              <a:chExt cx="140" cy="98"/>
            </a:xfrm>
          </p:grpSpPr>
          <p:sp>
            <p:nvSpPr>
              <p:cNvPr id="27745" name="Line 111"/>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46" name="Line 112"/>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47" name="Line 113"/>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sp>
        <p:nvSpPr>
          <p:cNvPr id="27687" name="Freeform 114"/>
          <p:cNvSpPr>
            <a:spLocks/>
          </p:cNvSpPr>
          <p:nvPr/>
        </p:nvSpPr>
        <p:spPr bwMode="auto">
          <a:xfrm>
            <a:off x="1828800" y="533400"/>
            <a:ext cx="5264150" cy="5494338"/>
          </a:xfrm>
          <a:custGeom>
            <a:avLst/>
            <a:gdLst>
              <a:gd name="T0" fmla="*/ 1384300 w 3316"/>
              <a:gd name="T1" fmla="*/ 0 h 3461"/>
              <a:gd name="T2" fmla="*/ 1393825 w 3316"/>
              <a:gd name="T3" fmla="*/ 2351088 h 3461"/>
              <a:gd name="T4" fmla="*/ 4146550 w 3316"/>
              <a:gd name="T5" fmla="*/ 2351088 h 3461"/>
              <a:gd name="T6" fmla="*/ 4146550 w 3316"/>
              <a:gd name="T7" fmla="*/ 1871663 h 3461"/>
              <a:gd name="T8" fmla="*/ 5229225 w 3316"/>
              <a:gd name="T9" fmla="*/ 1871663 h 3461"/>
              <a:gd name="T10" fmla="*/ 5264150 w 3316"/>
              <a:gd name="T11" fmla="*/ 4970463 h 3461"/>
              <a:gd name="T12" fmla="*/ 4997450 w 3316"/>
              <a:gd name="T13" fmla="*/ 4740276 h 3461"/>
              <a:gd name="T14" fmla="*/ 4989513 w 3316"/>
              <a:gd name="T15" fmla="*/ 3789363 h 3461"/>
              <a:gd name="T16" fmla="*/ 3976688 w 3316"/>
              <a:gd name="T17" fmla="*/ 3789363 h 3461"/>
              <a:gd name="T18" fmla="*/ 3976688 w 3316"/>
              <a:gd name="T19" fmla="*/ 4873626 h 3461"/>
              <a:gd name="T20" fmla="*/ 1677988 w 3316"/>
              <a:gd name="T21" fmla="*/ 5494338 h 3461"/>
              <a:gd name="T22" fmla="*/ 0 w 3316"/>
              <a:gd name="T23" fmla="*/ 5494338 h 3461"/>
              <a:gd name="T24" fmla="*/ 0 w 3316"/>
              <a:gd name="T25" fmla="*/ 3976688 h 34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16"/>
              <a:gd name="T40" fmla="*/ 0 h 3461"/>
              <a:gd name="T41" fmla="*/ 3316 w 3316"/>
              <a:gd name="T42" fmla="*/ 3461 h 34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16" h="3461">
                <a:moveTo>
                  <a:pt x="872" y="0"/>
                </a:moveTo>
                <a:lnTo>
                  <a:pt x="878" y="1481"/>
                </a:lnTo>
                <a:lnTo>
                  <a:pt x="2612" y="1481"/>
                </a:lnTo>
                <a:lnTo>
                  <a:pt x="2612" y="1179"/>
                </a:lnTo>
                <a:lnTo>
                  <a:pt x="3294" y="1179"/>
                </a:lnTo>
                <a:lnTo>
                  <a:pt x="3316" y="3131"/>
                </a:lnTo>
                <a:lnTo>
                  <a:pt x="3148" y="2986"/>
                </a:lnTo>
                <a:lnTo>
                  <a:pt x="3143" y="2387"/>
                </a:lnTo>
                <a:lnTo>
                  <a:pt x="2505" y="2387"/>
                </a:lnTo>
                <a:lnTo>
                  <a:pt x="2505" y="3070"/>
                </a:lnTo>
                <a:lnTo>
                  <a:pt x="1057" y="3461"/>
                </a:lnTo>
                <a:lnTo>
                  <a:pt x="0" y="3461"/>
                </a:lnTo>
                <a:lnTo>
                  <a:pt x="0" y="2505"/>
                </a:lnTo>
              </a:path>
            </a:pathLst>
          </a:custGeom>
          <a:noFill/>
          <a:ln w="28575">
            <a:solidFill>
              <a:srgbClr val="FF0000"/>
            </a:solidFill>
            <a:round/>
            <a:headEnd/>
            <a:tailEnd type="triangle" w="med" len="med"/>
          </a:ln>
        </p:spPr>
        <p:txBody>
          <a:bodyPr wrap="none" anchor="ctr"/>
          <a:lstStyle/>
          <a:p>
            <a:endParaRPr lang="en-US"/>
          </a:p>
        </p:txBody>
      </p:sp>
      <p:grpSp>
        <p:nvGrpSpPr>
          <p:cNvPr id="16" name="Group 115"/>
          <p:cNvGrpSpPr>
            <a:grpSpLocks/>
          </p:cNvGrpSpPr>
          <p:nvPr/>
        </p:nvGrpSpPr>
        <p:grpSpPr bwMode="auto">
          <a:xfrm>
            <a:off x="4238625" y="4546600"/>
            <a:ext cx="1479550" cy="303213"/>
            <a:chOff x="332" y="2224"/>
            <a:chExt cx="932" cy="191"/>
          </a:xfrm>
        </p:grpSpPr>
        <p:sp>
          <p:nvSpPr>
            <p:cNvPr id="27730" name="Rectangle 116"/>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31" name="Rectangle 117"/>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32" name="Rectangle 118"/>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33" name="Rectangle 119"/>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34" name="Rectangle 120"/>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35" name="Line 121"/>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36" name="Line 122"/>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37" name="Line 123"/>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grpSp>
        <p:nvGrpSpPr>
          <p:cNvPr id="17" name="Group 124"/>
          <p:cNvGrpSpPr>
            <a:grpSpLocks/>
          </p:cNvGrpSpPr>
          <p:nvPr/>
        </p:nvGrpSpPr>
        <p:grpSpPr bwMode="auto">
          <a:xfrm>
            <a:off x="4497388" y="4240213"/>
            <a:ext cx="1208087" cy="303212"/>
            <a:chOff x="501" y="1990"/>
            <a:chExt cx="761" cy="191"/>
          </a:xfrm>
        </p:grpSpPr>
        <p:sp>
          <p:nvSpPr>
            <p:cNvPr id="27724" name="Rectangle 125"/>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25" name="Rectangle 126"/>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26" name="Rectangle 127"/>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27" name="Rectangle 128"/>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28" name="Line 129"/>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29" name="Line 130"/>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18" name="Group 140"/>
          <p:cNvGrpSpPr>
            <a:grpSpLocks/>
          </p:cNvGrpSpPr>
          <p:nvPr/>
        </p:nvGrpSpPr>
        <p:grpSpPr bwMode="auto">
          <a:xfrm>
            <a:off x="7269163" y="4606925"/>
            <a:ext cx="1208087" cy="303213"/>
            <a:chOff x="501" y="1990"/>
            <a:chExt cx="761" cy="191"/>
          </a:xfrm>
        </p:grpSpPr>
        <p:sp>
          <p:nvSpPr>
            <p:cNvPr id="27718" name="Rectangle 141"/>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19" name="Rectangle 142"/>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20" name="Rectangle 143"/>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21" name="Rectangle 144"/>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22" name="Line 145"/>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23" name="Line 146"/>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19" name="Group 156"/>
          <p:cNvGrpSpPr>
            <a:grpSpLocks/>
          </p:cNvGrpSpPr>
          <p:nvPr/>
        </p:nvGrpSpPr>
        <p:grpSpPr bwMode="auto">
          <a:xfrm>
            <a:off x="938213" y="1665288"/>
            <a:ext cx="1479550" cy="303212"/>
            <a:chOff x="332" y="2224"/>
            <a:chExt cx="932" cy="191"/>
          </a:xfrm>
        </p:grpSpPr>
        <p:sp>
          <p:nvSpPr>
            <p:cNvPr id="27710" name="Rectangle 157"/>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11" name="Rectangle 158"/>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12" name="Rectangle 159"/>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13" name="Rectangle 160"/>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14" name="Rectangle 161"/>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15" name="Line 162"/>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16" name="Line 163"/>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17" name="Line 164"/>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sp>
        <p:nvSpPr>
          <p:cNvPr id="27692" name="Text Box 166"/>
          <p:cNvSpPr txBox="1">
            <a:spLocks noChangeArrowheads="1"/>
          </p:cNvSpPr>
          <p:nvPr/>
        </p:nvSpPr>
        <p:spPr bwMode="auto">
          <a:xfrm>
            <a:off x="7921625" y="5411788"/>
            <a:ext cx="879475" cy="366712"/>
          </a:xfrm>
          <a:prstGeom prst="rect">
            <a:avLst/>
          </a:prstGeom>
          <a:noFill/>
          <a:ln w="9525">
            <a:noFill/>
            <a:miter lim="800000"/>
            <a:headEnd/>
            <a:tailEnd/>
          </a:ln>
        </p:spPr>
        <p:txBody>
          <a:bodyPr wrap="none">
            <a:spAutoFit/>
          </a:bodyPr>
          <a:lstStyle/>
          <a:p>
            <a:pPr eaLnBrk="1" hangingPunct="1"/>
            <a:r>
              <a:rPr lang="en-US" sz="1800" b="1">
                <a:latin typeface="Comic Sans MS" pitchFamily="66" charset="0"/>
              </a:rPr>
              <a:t>router</a:t>
            </a:r>
          </a:p>
        </p:txBody>
      </p:sp>
      <p:sp>
        <p:nvSpPr>
          <p:cNvPr id="27693" name="Text Box 167"/>
          <p:cNvSpPr txBox="1">
            <a:spLocks noChangeArrowheads="1"/>
          </p:cNvSpPr>
          <p:nvPr/>
        </p:nvSpPr>
        <p:spPr bwMode="auto">
          <a:xfrm>
            <a:off x="7935913" y="3098800"/>
            <a:ext cx="873125" cy="366713"/>
          </a:xfrm>
          <a:prstGeom prst="rect">
            <a:avLst/>
          </a:prstGeom>
          <a:noFill/>
          <a:ln w="9525">
            <a:noFill/>
            <a:miter lim="800000"/>
            <a:headEnd/>
            <a:tailEnd/>
          </a:ln>
        </p:spPr>
        <p:txBody>
          <a:bodyPr wrap="none">
            <a:spAutoFit/>
          </a:bodyPr>
          <a:lstStyle/>
          <a:p>
            <a:pPr eaLnBrk="1" hangingPunct="1"/>
            <a:r>
              <a:rPr lang="en-US" sz="1800" b="1">
                <a:latin typeface="Comic Sans MS" pitchFamily="66" charset="0"/>
              </a:rPr>
              <a:t>switch</a:t>
            </a:r>
          </a:p>
        </p:txBody>
      </p:sp>
      <p:sp>
        <p:nvSpPr>
          <p:cNvPr id="112814" name="Text Box 174"/>
          <p:cNvSpPr txBox="1">
            <a:spLocks noChangeArrowheads="1"/>
          </p:cNvSpPr>
          <p:nvPr/>
        </p:nvSpPr>
        <p:spPr bwMode="auto">
          <a:xfrm>
            <a:off x="703263" y="692150"/>
            <a:ext cx="973137"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message</a:t>
            </a:r>
            <a:endParaRPr lang="en-US" sz="1600">
              <a:solidFill>
                <a:schemeClr val="accent2"/>
              </a:solidFill>
              <a:latin typeface="Comic Sans MS" pitchFamily="66" charset="0"/>
            </a:endParaRPr>
          </a:p>
        </p:txBody>
      </p:sp>
      <p:grpSp>
        <p:nvGrpSpPr>
          <p:cNvPr id="20" name="Group 175"/>
          <p:cNvGrpSpPr>
            <a:grpSpLocks/>
          </p:cNvGrpSpPr>
          <p:nvPr/>
        </p:nvGrpSpPr>
        <p:grpSpPr bwMode="auto">
          <a:xfrm>
            <a:off x="1763713" y="719138"/>
            <a:ext cx="679450" cy="301625"/>
            <a:chOff x="780" y="1553"/>
            <a:chExt cx="428" cy="190"/>
          </a:xfrm>
        </p:grpSpPr>
        <p:sp>
          <p:nvSpPr>
            <p:cNvPr id="27708" name="Rectangle 176"/>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9" name="Rectangle 177"/>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nvGrpSpPr>
          <p:cNvPr id="21" name="Group 185"/>
          <p:cNvGrpSpPr>
            <a:grpSpLocks/>
          </p:cNvGrpSpPr>
          <p:nvPr/>
        </p:nvGrpSpPr>
        <p:grpSpPr bwMode="auto">
          <a:xfrm>
            <a:off x="1528763" y="1039813"/>
            <a:ext cx="903287" cy="301625"/>
            <a:chOff x="1851" y="2046"/>
            <a:chExt cx="569" cy="190"/>
          </a:xfrm>
        </p:grpSpPr>
        <p:grpSp>
          <p:nvGrpSpPr>
            <p:cNvPr id="22" name="Group 179"/>
            <p:cNvGrpSpPr>
              <a:grpSpLocks/>
            </p:cNvGrpSpPr>
            <p:nvPr/>
          </p:nvGrpSpPr>
          <p:grpSpPr bwMode="auto">
            <a:xfrm>
              <a:off x="1851" y="2047"/>
              <a:ext cx="190" cy="184"/>
              <a:chOff x="1962" y="2058"/>
              <a:chExt cx="190" cy="184"/>
            </a:xfrm>
          </p:grpSpPr>
          <p:sp>
            <p:nvSpPr>
              <p:cNvPr id="27706" name="Rectangle 180"/>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7" name="Rectangle 181"/>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grpSp>
        <p:grpSp>
          <p:nvGrpSpPr>
            <p:cNvPr id="23" name="Group 182"/>
            <p:cNvGrpSpPr>
              <a:grpSpLocks/>
            </p:cNvGrpSpPr>
            <p:nvPr/>
          </p:nvGrpSpPr>
          <p:grpSpPr bwMode="auto">
            <a:xfrm>
              <a:off x="1992" y="2046"/>
              <a:ext cx="428" cy="190"/>
              <a:chOff x="780" y="1553"/>
              <a:chExt cx="428" cy="190"/>
            </a:xfrm>
          </p:grpSpPr>
          <p:sp>
            <p:nvSpPr>
              <p:cNvPr id="27704" name="Rectangle 183"/>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5" name="Rectangle 184"/>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grpSp>
        <p:nvGrpSpPr>
          <p:cNvPr id="24" name="Group 187"/>
          <p:cNvGrpSpPr>
            <a:grpSpLocks/>
          </p:cNvGrpSpPr>
          <p:nvPr/>
        </p:nvGrpSpPr>
        <p:grpSpPr bwMode="auto">
          <a:xfrm>
            <a:off x="1235075" y="1363663"/>
            <a:ext cx="301625" cy="292100"/>
            <a:chOff x="1962" y="2058"/>
            <a:chExt cx="190" cy="184"/>
          </a:xfrm>
        </p:grpSpPr>
        <p:sp>
          <p:nvSpPr>
            <p:cNvPr id="27700" name="Rectangle 188"/>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1" name="Rectangle 189"/>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grpSp>
      <p:sp>
        <p:nvSpPr>
          <p:cNvPr id="112647" name="Text Box 7"/>
          <p:cNvSpPr txBox="1">
            <a:spLocks noChangeArrowheads="1"/>
          </p:cNvSpPr>
          <p:nvPr/>
        </p:nvSpPr>
        <p:spPr bwMode="auto">
          <a:xfrm>
            <a:off x="157163" y="1643063"/>
            <a:ext cx="758825"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frame</a:t>
            </a:r>
            <a:endParaRPr lang="en-US" sz="1600">
              <a:solidFill>
                <a:schemeClr val="accent2"/>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2222E-6 -0.0037 L -4.72222E-6 0.04584 " pathEditMode="relative" rAng="0" ptsTypes="AA">
                                      <p:cBhvr>
                                        <p:cTn id="6" dur="2000" fill="hold"/>
                                        <p:tgtEl>
                                          <p:spTgt spid="20"/>
                                        </p:tgtEl>
                                        <p:attrNameLst>
                                          <p:attrName>ppt_x</p:attrName>
                                          <p:attrName>ppt_y</p:attrName>
                                        </p:attrNameLst>
                                      </p:cBhvr>
                                      <p:rCtr x="0" y="25"/>
                                    </p:animMotion>
                                  </p:childTnLst>
                                </p:cTn>
                              </p:par>
                              <p:par>
                                <p:cTn id="7" presetID="10" presetClass="exit" presetSubtype="0" fill="hold" grpId="0" nodeType="withEffect">
                                  <p:stCondLst>
                                    <p:cond delay="0"/>
                                  </p:stCondLst>
                                  <p:childTnLst>
                                    <p:animEffect transition="out" filter="fade">
                                      <p:cBhvr>
                                        <p:cTn id="8" dur="2000"/>
                                        <p:tgtEl>
                                          <p:spTgt spid="112814"/>
                                        </p:tgtEl>
                                      </p:cBhvr>
                                    </p:animEffect>
                                    <p:set>
                                      <p:cBhvr>
                                        <p:cTn id="9" dur="1" fill="hold">
                                          <p:stCondLst>
                                            <p:cond delay="1999"/>
                                          </p:stCondLst>
                                        </p:cTn>
                                        <p:tgtEl>
                                          <p:spTgt spid="11281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1264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20"/>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6"/>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12645"/>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par>
                          <p:cTn id="26" fill="hold">
                            <p:stCondLst>
                              <p:cond delay="0"/>
                            </p:stCondLst>
                            <p:childTnLst>
                              <p:par>
                                <p:cTn id="27" presetID="42" presetClass="path" presetSubtype="0" accel="50000" decel="50000" fill="hold" nodeType="afterEffect">
                                  <p:stCondLst>
                                    <p:cond delay="0"/>
                                  </p:stCondLst>
                                  <p:childTnLst>
                                    <p:animMotion origin="layout" path="M -3.05556E-6 -0.00926 L -3.05556E-6 0.04792 " pathEditMode="relative" rAng="0" ptsTypes="AA">
                                      <p:cBhvr>
                                        <p:cTn id="28" dur="2000" fill="hold"/>
                                        <p:tgtEl>
                                          <p:spTgt spid="21"/>
                                        </p:tgtEl>
                                        <p:attrNameLst>
                                          <p:attrName>ppt_x</p:attrName>
                                          <p:attrName>ppt_y</p:attrName>
                                        </p:attrNameLst>
                                      </p:cBhvr>
                                      <p:rCtr x="0" y="28"/>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26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1"/>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4"/>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12644"/>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par>
                                <p:cTn id="45" presetID="42" presetClass="path" presetSubtype="0" accel="50000" decel="50000" fill="hold" nodeType="withEffect">
                                  <p:stCondLst>
                                    <p:cond delay="0"/>
                                  </p:stCondLst>
                                  <p:childTnLst>
                                    <p:animMotion origin="layout" path="M -3.05556E-6 2.22222E-6 L -3.05556E-6 0.04213 " pathEditMode="relative" rAng="0" ptsTypes="AA">
                                      <p:cBhvr>
                                        <p:cTn id="46" dur="2000" fill="hold"/>
                                        <p:tgtEl>
                                          <p:spTgt spid="5"/>
                                        </p:tgtEl>
                                        <p:attrNameLst>
                                          <p:attrName>ppt_x</p:attrName>
                                          <p:attrName>ppt_y</p:attrName>
                                        </p:attrNameLst>
                                      </p:cBhvr>
                                      <p:rCtr x="0" y="21"/>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264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5"/>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12647"/>
                                        </p:tgtEl>
                                        <p:attrNameLst>
                                          <p:attrName>style.visibility</p:attrName>
                                        </p:attrNameLst>
                                      </p:cBhvr>
                                      <p:to>
                                        <p:strVal val="hidden"/>
                                      </p:to>
                                    </p:set>
                                  </p:childTnLst>
                                </p:cTn>
                              </p:par>
                            </p:childTnLst>
                          </p:cTn>
                        </p:par>
                        <p:par>
                          <p:cTn id="59" fill="hold">
                            <p:stCondLst>
                              <p:cond delay="0"/>
                            </p:stCondLst>
                            <p:childTnLst>
                              <p:par>
                                <p:cTn id="60" presetID="0" presetClass="path" presetSubtype="0" accel="50000" decel="50000" fill="hold" nodeType="afterEffect">
                                  <p:stCondLst>
                                    <p:cond delay="0"/>
                                  </p:stCondLst>
                                  <p:childTnLst>
                                    <p:animMotion origin="layout" path="M 3.05556E-6 -4.81481E-6 L 3.05556E-6 0.13889 L 0.40295 0.13889 L 0.40295 0.09885 L 0.57152 0.10093 L 0.57152 0.57709 L 0.66371 0.50857 L 0.66371 0.42848 " pathEditMode="relative" rAng="0" ptsTypes="AAAAAAAA">
                                      <p:cBhvr>
                                        <p:cTn id="61" dur="3000" fill="hold"/>
                                        <p:tgtEl>
                                          <p:spTgt spid="19"/>
                                        </p:tgtEl>
                                        <p:attrNameLst>
                                          <p:attrName>ppt_x</p:attrName>
                                          <p:attrName>ppt_y</p:attrName>
                                        </p:attrNameLst>
                                      </p:cBhvr>
                                      <p:rCtr x="332" y="288"/>
                                    </p:animMotion>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nodeType="clickEffect">
                                  <p:stCondLst>
                                    <p:cond delay="0"/>
                                  </p:stCondLst>
                                  <p:childTnLst>
                                    <p:set>
                                      <p:cBhvr>
                                        <p:cTn id="65" dur="1" fill="hold">
                                          <p:stCondLst>
                                            <p:cond delay="0"/>
                                          </p:stCondLst>
                                        </p:cTn>
                                        <p:tgtEl>
                                          <p:spTgt spid="19"/>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64" presetClass="path" presetSubtype="0" accel="50000" decel="50000" fill="hold" nodeType="clickEffect">
                                  <p:stCondLst>
                                    <p:cond delay="0"/>
                                  </p:stCondLst>
                                  <p:childTnLst>
                                    <p:animMotion origin="layout" path="M 0.00156 -0.00046 L 0.00156 -0.04815 " pathEditMode="relative" rAng="0" ptsTypes="AA">
                                      <p:cBhvr>
                                        <p:cTn id="71" dur="2000" fill="hold"/>
                                        <p:tgtEl>
                                          <p:spTgt spid="18"/>
                                        </p:tgtEl>
                                        <p:attrNameLst>
                                          <p:attrName>ppt_x</p:attrName>
                                          <p:attrName>ppt_y</p:attrName>
                                        </p:attrNameLst>
                                      </p:cBhvr>
                                      <p:rCtr x="0" y="-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p:bldP spid="112645" grpId="1"/>
      <p:bldP spid="112644" grpId="0"/>
      <p:bldP spid="112644" grpId="1"/>
      <p:bldP spid="112814" grpId="0"/>
      <p:bldP spid="112647" grpId="0"/>
      <p:bldP spid="112647" grpId="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solidFill>
                  <a:schemeClr val="accent3">
                    <a:lumMod val="75000"/>
                  </a:schemeClr>
                </a:solidFill>
                <a:latin typeface="Times" pitchFamily="18" charset="0"/>
              </a:rPr>
              <a:t>TCP/IP Model</a:t>
            </a:r>
            <a:endParaRPr lang="en-GB" dirty="0">
              <a:solidFill>
                <a:schemeClr val="accent3">
                  <a:lumMod val="75000"/>
                </a:schemeClr>
              </a:solidFill>
            </a:endParaRPr>
          </a:p>
        </p:txBody>
      </p:sp>
      <p:sp>
        <p:nvSpPr>
          <p:cNvPr id="3" name="Content Placeholder 2"/>
          <p:cNvSpPr>
            <a:spLocks noGrp="1"/>
          </p:cNvSpPr>
          <p:nvPr>
            <p:ph sz="half" idx="1"/>
          </p:nvPr>
        </p:nvSpPr>
        <p:spPr>
          <a:xfrm>
            <a:off x="539552" y="1524000"/>
            <a:ext cx="3977592" cy="4663440"/>
          </a:xfrm>
        </p:spPr>
        <p:txBody>
          <a:bodyPr>
            <a:normAutofit fontScale="77500" lnSpcReduction="20000"/>
          </a:bodyPr>
          <a:lstStyle/>
          <a:p>
            <a:pPr marL="457200" indent="-457200" algn="l" rtl="0">
              <a:buFont typeface="Arial" pitchFamily="34" charset="0"/>
              <a:buChar char="•"/>
            </a:pPr>
            <a:r>
              <a:rPr lang="en-US" dirty="0">
                <a:latin typeface="Arial Unicode MS" pitchFamily="34" charset="-128"/>
              </a:rPr>
              <a:t>The TCP/IP protocol suite was developed prior to the OSI model. </a:t>
            </a:r>
          </a:p>
          <a:p>
            <a:pPr marL="457200" indent="-457200" algn="l" rtl="0">
              <a:buFont typeface="Arial" pitchFamily="34" charset="0"/>
              <a:buChar char="•"/>
            </a:pPr>
            <a:endParaRPr lang="en-US" dirty="0">
              <a:latin typeface="Arial Unicode MS" pitchFamily="34" charset="-128"/>
            </a:endParaRPr>
          </a:p>
          <a:p>
            <a:pPr marL="457200" indent="-457200" algn="l" rtl="0">
              <a:buFont typeface="Arial" pitchFamily="34" charset="0"/>
              <a:buChar char="•"/>
            </a:pPr>
            <a:r>
              <a:rPr lang="en-US" dirty="0">
                <a:latin typeface="Arial Unicode MS" pitchFamily="34" charset="-128"/>
              </a:rPr>
              <a:t>Therefore, the layers in the TCP/IP protocol suite do not match exactly with those in the OSI model</a:t>
            </a:r>
            <a:r>
              <a:rPr lang="en-US" dirty="0" smtClean="0">
                <a:latin typeface="Arial Unicode MS" pitchFamily="34" charset="-128"/>
              </a:rPr>
              <a:t>.</a:t>
            </a:r>
          </a:p>
          <a:p>
            <a:pPr marL="457200" indent="-457200" algn="l" rtl="0">
              <a:buFont typeface="Arial" pitchFamily="34" charset="0"/>
              <a:buChar char="•"/>
            </a:pPr>
            <a:r>
              <a:rPr lang="en-US" dirty="0" smtClean="0">
                <a:latin typeface="Arial Unicode MS" pitchFamily="34" charset="-128"/>
              </a:rPr>
              <a:t>The original TCP/IP protocol suite was defined as four layers. Today, however, TCP/IP is thought of as a five-layer model. </a:t>
            </a:r>
            <a:endParaRPr lang="en-US" dirty="0">
              <a:latin typeface="Arial Unicode MS" pitchFamily="34" charset="-128"/>
            </a:endParaRPr>
          </a:p>
          <a:p>
            <a:pPr marL="457200" indent="-457200" algn="l" rtl="0">
              <a:buFont typeface="Arial" pitchFamily="34" charset="0"/>
              <a:buChar char="•"/>
            </a:pPr>
            <a:endParaRPr lang="en-GB" dirty="0"/>
          </a:p>
        </p:txBody>
      </p:sp>
      <p:graphicFrame>
        <p:nvGraphicFramePr>
          <p:cNvPr id="11" name="Content Placeholder 3"/>
          <p:cNvGraphicFramePr>
            <a:graphicFrameLocks noGrp="1"/>
          </p:cNvGraphicFramePr>
          <p:nvPr>
            <p:ph sz="half" idx="2"/>
            <p:extLst>
              <p:ext uri="{D42A27DB-BD31-4B8C-83A1-F6EECF244321}">
                <p14:modId xmlns:p14="http://schemas.microsoft.com/office/powerpoint/2010/main" xmlns="" val="3036994382"/>
              </p:ext>
            </p:extLst>
          </p:nvPr>
        </p:nvGraphicFramePr>
        <p:xfrm>
          <a:off x="5089525" y="1574800"/>
          <a:ext cx="3292475"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591EA561-F366-4EC0-A67A-647F4F354277}" type="slidenum">
              <a:rPr lang="en-US"/>
              <a:pPr/>
              <a:t>26</a:t>
            </a:fld>
            <a:endParaRPr lang="en-US"/>
          </a:p>
        </p:txBody>
      </p:sp>
      <p:sp>
        <p:nvSpPr>
          <p:cNvPr id="618500"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xmlns="" val="22952248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718"/>
            <a:ext cx="8291264" cy="1371600"/>
          </a:xfrm>
        </p:spPr>
        <p:txBody>
          <a:bodyPr>
            <a:noAutofit/>
          </a:bodyPr>
          <a:lstStyle/>
          <a:p>
            <a:r>
              <a:rPr lang="en-GB" sz="3600" dirty="0"/>
              <a:t>Comparison between OSI and TCP/IP</a:t>
            </a:r>
          </a:p>
        </p:txBody>
      </p:sp>
      <p:sp>
        <p:nvSpPr>
          <p:cNvPr id="7" name="Text Placeholder 6"/>
          <p:cNvSpPr>
            <a:spLocks noGrp="1"/>
          </p:cNvSpPr>
          <p:nvPr>
            <p:ph type="body" idx="1"/>
          </p:nvPr>
        </p:nvSpPr>
        <p:spPr/>
        <p:txBody>
          <a:bodyPr/>
          <a:lstStyle/>
          <a:p>
            <a:pPr algn="ctr"/>
            <a:r>
              <a:rPr lang="en-GB" dirty="0" smtClean="0"/>
              <a:t>IOS Model</a:t>
            </a:r>
            <a:endParaRPr lang="en-GB" dirty="0"/>
          </a:p>
        </p:txBody>
      </p:sp>
      <p:graphicFrame>
        <p:nvGraphicFramePr>
          <p:cNvPr id="16" name="SmartArt Placeholder 3"/>
          <p:cNvGraphicFramePr>
            <a:graphicFrameLocks noGrp="1"/>
          </p:cNvGraphicFramePr>
          <p:nvPr>
            <p:ph sz="half" idx="2"/>
            <p:extLst>
              <p:ext uri="{D42A27DB-BD31-4B8C-83A1-F6EECF244321}">
                <p14:modId xmlns:p14="http://schemas.microsoft.com/office/powerpoint/2010/main" xmlns="" val="891750945"/>
              </p:ext>
            </p:extLst>
          </p:nvPr>
        </p:nvGraphicFramePr>
        <p:xfrm>
          <a:off x="1627188" y="2259013"/>
          <a:ext cx="3292475" cy="3840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 Placeholder 8"/>
          <p:cNvSpPr>
            <a:spLocks noGrp="1"/>
          </p:cNvSpPr>
          <p:nvPr>
            <p:ph type="body" sz="quarter" idx="3"/>
          </p:nvPr>
        </p:nvSpPr>
        <p:spPr/>
        <p:txBody>
          <a:bodyPr/>
          <a:lstStyle/>
          <a:p>
            <a:pPr algn="ctr"/>
            <a:r>
              <a:rPr lang="en-GB" dirty="0" smtClean="0"/>
              <a:t>TCP/IP Model</a:t>
            </a:r>
            <a:endParaRPr lang="en-GB" dirty="0"/>
          </a:p>
        </p:txBody>
      </p:sp>
      <p:graphicFrame>
        <p:nvGraphicFramePr>
          <p:cNvPr id="15" name="Content Placeholder 3"/>
          <p:cNvGraphicFramePr>
            <a:graphicFrameLocks noGrp="1"/>
          </p:cNvGraphicFramePr>
          <p:nvPr>
            <p:ph sz="quarter" idx="4"/>
            <p:extLst>
              <p:ext uri="{D42A27DB-BD31-4B8C-83A1-F6EECF244321}">
                <p14:modId xmlns:p14="http://schemas.microsoft.com/office/powerpoint/2010/main" xmlns="" val="2273821290"/>
              </p:ext>
            </p:extLst>
          </p:nvPr>
        </p:nvGraphicFramePr>
        <p:xfrm>
          <a:off x="5092700" y="2259013"/>
          <a:ext cx="3292475" cy="38401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Right Arrow 12"/>
          <p:cNvSpPr/>
          <p:nvPr/>
        </p:nvSpPr>
        <p:spPr>
          <a:xfrm>
            <a:off x="4139952" y="2852936"/>
            <a:ext cx="1152128" cy="6480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dirty="0"/>
          </a:p>
        </p:txBody>
      </p:sp>
      <p:sp>
        <p:nvSpPr>
          <p:cNvPr id="18" name="Right Arrow 17"/>
          <p:cNvSpPr/>
          <p:nvPr/>
        </p:nvSpPr>
        <p:spPr>
          <a:xfrm>
            <a:off x="4139952" y="3728635"/>
            <a:ext cx="1152128" cy="64807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Right Arrow 18"/>
          <p:cNvSpPr/>
          <p:nvPr/>
        </p:nvSpPr>
        <p:spPr>
          <a:xfrm>
            <a:off x="4199223" y="4293096"/>
            <a:ext cx="1152128" cy="64807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sp>
        <p:nvSpPr>
          <p:cNvPr id="20" name="Right Arrow 19"/>
          <p:cNvSpPr/>
          <p:nvPr/>
        </p:nvSpPr>
        <p:spPr>
          <a:xfrm>
            <a:off x="4139952" y="5229200"/>
            <a:ext cx="1152128" cy="64807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9226566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LAYERS IN THE OSI </a:t>
            </a:r>
            <a:r>
              <a:rPr lang="en-GB" dirty="0" smtClean="0"/>
              <a:t>MODEL</a:t>
            </a:r>
            <a:endParaRPr lang="en-GB" dirty="0"/>
          </a:p>
        </p:txBody>
      </p:sp>
      <p:sp>
        <p:nvSpPr>
          <p:cNvPr id="5" name="Text Placeholder 4"/>
          <p:cNvSpPr>
            <a:spLocks noGrp="1"/>
          </p:cNvSpPr>
          <p:nvPr>
            <p:ph type="body" idx="1"/>
          </p:nvPr>
        </p:nvSpPr>
        <p:spPr>
          <a:xfrm>
            <a:off x="457200" y="345976"/>
            <a:ext cx="7772400" cy="1066800"/>
          </a:xfrm>
        </p:spPr>
        <p:txBody>
          <a:bodyPr>
            <a:normAutofit/>
          </a:bodyPr>
          <a:lstStyle/>
          <a:p>
            <a:pPr algn="l" rtl="0"/>
            <a:r>
              <a:rPr lang="en-GB" dirty="0" smtClean="0"/>
              <a:t>In this section we briefly describe the functions of each layer in the OSI model.</a:t>
            </a:r>
          </a:p>
          <a:p>
            <a:pPr algn="l" rtl="0"/>
            <a:endParaRPr lang="en-GB" dirty="0"/>
          </a:p>
        </p:txBody>
      </p:sp>
    </p:spTree>
    <p:extLst>
      <p:ext uri="{BB962C8B-B14F-4D97-AF65-F5344CB8AC3E}">
        <p14:creationId xmlns:p14="http://schemas.microsoft.com/office/powerpoint/2010/main" xmlns="" val="3601236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103F39CF-5273-4E13-9D2D-690FC652B61F}" type="slidenum">
              <a:rPr lang="en-US"/>
              <a:pPr/>
              <a:t>29</a:t>
            </a:fld>
            <a:endParaRPr lang="en-US"/>
          </a:p>
        </p:txBody>
      </p:sp>
      <p:sp>
        <p:nvSpPr>
          <p:cNvPr id="583682"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A private internet</a:t>
            </a:r>
          </a:p>
        </p:txBody>
      </p:sp>
      <p:sp>
        <p:nvSpPr>
          <p:cNvPr id="583683"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5"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8"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3692" name="Picture 1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90811" y="2382838"/>
            <a:ext cx="7513637" cy="26463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22819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en-US" sz="4000" dirty="0"/>
              <a:t>Computer Network Components</a:t>
            </a:r>
          </a:p>
        </p:txBody>
      </p:sp>
      <p:sp>
        <p:nvSpPr>
          <p:cNvPr id="34819" name="Rectangle 3"/>
          <p:cNvSpPr>
            <a:spLocks noGrp="1" noChangeArrowheads="1"/>
          </p:cNvSpPr>
          <p:nvPr>
            <p:ph idx="1"/>
          </p:nvPr>
        </p:nvSpPr>
        <p:spPr/>
        <p:txBody>
          <a:bodyPr>
            <a:noAutofit/>
          </a:bodyPr>
          <a:lstStyle/>
          <a:p>
            <a:pPr lvl="2" algn="l" rtl="0"/>
            <a:r>
              <a:rPr lang="en-US" sz="2400" dirty="0" smtClean="0"/>
              <a:t>Computer </a:t>
            </a:r>
            <a:r>
              <a:rPr lang="en-US" sz="2400" dirty="0"/>
              <a:t>with NIC (PCs, laptops, handhelds)</a:t>
            </a:r>
          </a:p>
          <a:p>
            <a:pPr lvl="2" algn="l" rtl="0"/>
            <a:r>
              <a:rPr lang="en-US" sz="2400" dirty="0"/>
              <a:t>routers &amp; switches (IP router, Ethernet switch)</a:t>
            </a:r>
          </a:p>
          <a:p>
            <a:pPr lvl="2" algn="l" rtl="0"/>
            <a:r>
              <a:rPr lang="en-US" sz="2400" dirty="0"/>
              <a:t>Links” Transmission media” (wired, wireless)</a:t>
            </a:r>
          </a:p>
          <a:p>
            <a:pPr lvl="2" algn="l" rtl="0"/>
            <a:r>
              <a:rPr lang="en-US" sz="2400" b="1" dirty="0"/>
              <a:t>protocols (IP,TCP,CSMA/CD,CSMA/CA)</a:t>
            </a:r>
          </a:p>
          <a:p>
            <a:pPr lvl="2" algn="l" rtl="0"/>
            <a:r>
              <a:rPr lang="en-US" sz="2400" dirty="0"/>
              <a:t>applications (network services)</a:t>
            </a:r>
            <a:br>
              <a:rPr lang="en-US" sz="2400" dirty="0"/>
            </a:br>
            <a:r>
              <a:rPr lang="en-US" sz="2400" dirty="0"/>
              <a:t>i.e. Network Operating System (NOS)</a:t>
            </a:r>
          </a:p>
          <a:p>
            <a:pPr lvl="2" algn="l" rtl="0"/>
            <a:r>
              <a:rPr lang="en-US" sz="2400" dirty="0"/>
              <a:t>humans and service agents</a:t>
            </a:r>
          </a:p>
        </p:txBody>
      </p:sp>
      <p:sp>
        <p:nvSpPr>
          <p:cNvPr id="4" name="Date Placeholder 3"/>
          <p:cNvSpPr>
            <a:spLocks noGrp="1"/>
          </p:cNvSpPr>
          <p:nvPr>
            <p:ph type="dt" sz="half" idx="10"/>
          </p:nvPr>
        </p:nvSpPr>
        <p:spPr/>
        <p:txBody>
          <a:bodyPr/>
          <a:lstStyle/>
          <a:p>
            <a:fld id="{CC119205-E32D-422D-96C0-0190F5E77F01}" type="datetime1">
              <a:rPr lang="en-US"/>
              <a:pPr/>
              <a:t>1/23/2016</a:t>
            </a:fld>
            <a:endParaRPr lang="en-US"/>
          </a:p>
        </p:txBody>
      </p:sp>
      <p:sp>
        <p:nvSpPr>
          <p:cNvPr id="5" name="Footer Placeholder 4"/>
          <p:cNvSpPr>
            <a:spLocks noGrp="1"/>
          </p:cNvSpPr>
          <p:nvPr>
            <p:ph type="ftr" sz="quarter" idx="11"/>
          </p:nvPr>
        </p:nvSpPr>
        <p:spPr/>
        <p:txBody>
          <a:bodyPr/>
          <a:lstStyle/>
          <a:p>
            <a:r>
              <a:rPr lang="en-US"/>
              <a:t>Fatimah AlAkeel - Network 1</a:t>
            </a:r>
          </a:p>
        </p:txBody>
      </p:sp>
      <p:sp>
        <p:nvSpPr>
          <p:cNvPr id="6" name="Slide Number Placeholder 5"/>
          <p:cNvSpPr>
            <a:spLocks noGrp="1"/>
          </p:cNvSpPr>
          <p:nvPr>
            <p:ph type="sldNum" sz="quarter" idx="12"/>
          </p:nvPr>
        </p:nvSpPr>
        <p:spPr/>
        <p:txBody>
          <a:bodyPr/>
          <a:lstStyle/>
          <a:p>
            <a:fld id="{4E579E98-5FC4-4F53-8A70-EB6D461F3520}" type="slidenum">
              <a:rPr lang="ar-SA"/>
              <a:pPr/>
              <a:t>3</a:t>
            </a:fld>
            <a:endParaRPr lang="en-US"/>
          </a:p>
        </p:txBody>
      </p:sp>
    </p:spTree>
    <p:extLst>
      <p:ext uri="{BB962C8B-B14F-4D97-AF65-F5344CB8AC3E}">
        <p14:creationId xmlns:p14="http://schemas.microsoft.com/office/powerpoint/2010/main" xmlns="" val="22488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1000"/>
                                        <p:tgtEl>
                                          <p:spTgt spid="34819">
                                            <p:txEl>
                                              <p:pRg st="0" end="0"/>
                                            </p:txEl>
                                          </p:spTgt>
                                        </p:tgtEl>
                                      </p:cBhvr>
                                    </p:animEffect>
                                    <p:anim calcmode="lin" valueType="num">
                                      <p:cBhvr>
                                        <p:cTn id="8" dur="1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1000"/>
                                        <p:tgtEl>
                                          <p:spTgt spid="34819">
                                            <p:txEl>
                                              <p:pRg st="1" end="1"/>
                                            </p:txEl>
                                          </p:spTgt>
                                        </p:tgtEl>
                                      </p:cBhvr>
                                    </p:animEffect>
                                    <p:anim calcmode="lin" valueType="num">
                                      <p:cBhvr>
                                        <p:cTn id="13"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1000"/>
                                        <p:tgtEl>
                                          <p:spTgt spid="34819">
                                            <p:txEl>
                                              <p:pRg st="2" end="2"/>
                                            </p:txEl>
                                          </p:spTgt>
                                        </p:tgtEl>
                                      </p:cBhvr>
                                    </p:animEffect>
                                    <p:anim calcmode="lin" valueType="num">
                                      <p:cBhvr>
                                        <p:cTn id="18"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fade">
                                      <p:cBhvr>
                                        <p:cTn id="22" dur="1000"/>
                                        <p:tgtEl>
                                          <p:spTgt spid="34819">
                                            <p:txEl>
                                              <p:pRg st="3" end="3"/>
                                            </p:txEl>
                                          </p:spTgt>
                                        </p:tgtEl>
                                      </p:cBhvr>
                                    </p:animEffect>
                                    <p:anim calcmode="lin" valueType="num">
                                      <p:cBhvr>
                                        <p:cTn id="23"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fade">
                                      <p:cBhvr>
                                        <p:cTn id="27" dur="1000"/>
                                        <p:tgtEl>
                                          <p:spTgt spid="34819">
                                            <p:txEl>
                                              <p:pRg st="4" end="4"/>
                                            </p:txEl>
                                          </p:spTgt>
                                        </p:tgtEl>
                                      </p:cBhvr>
                                    </p:animEffect>
                                    <p:anim calcmode="lin" valueType="num">
                                      <p:cBhvr>
                                        <p:cTn id="28"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5" end="5"/>
                                            </p:txEl>
                                          </p:spTgt>
                                        </p:tgtEl>
                                        <p:attrNameLst>
                                          <p:attrName>style.visibility</p:attrName>
                                        </p:attrNameLst>
                                      </p:cBhvr>
                                      <p:to>
                                        <p:strVal val="visible"/>
                                      </p:to>
                                    </p:set>
                                    <p:animEffect transition="in" filter="fade">
                                      <p:cBhvr>
                                        <p:cTn id="32" dur="1000"/>
                                        <p:tgtEl>
                                          <p:spTgt spid="34819">
                                            <p:txEl>
                                              <p:pRg st="5" end="5"/>
                                            </p:txEl>
                                          </p:spTgt>
                                        </p:tgtEl>
                                      </p:cBhvr>
                                    </p:animEffect>
                                    <p:anim calcmode="lin" valueType="num">
                                      <p:cBhvr>
                                        <p:cTn id="33"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152718"/>
            <a:ext cx="5791200" cy="611986"/>
          </a:xfrm>
        </p:spPr>
        <p:txBody>
          <a:bodyPr/>
          <a:lstStyle/>
          <a:p>
            <a:r>
              <a:rPr lang="en-US" sz="3200" dirty="0"/>
              <a:t>Physical layer</a:t>
            </a:r>
          </a:p>
        </p:txBody>
      </p:sp>
      <p:sp>
        <p:nvSpPr>
          <p:cNvPr id="20483" name="Rectangle 3"/>
          <p:cNvSpPr>
            <a:spLocks noGrp="1" noChangeArrowheads="1"/>
          </p:cNvSpPr>
          <p:nvPr>
            <p:ph idx="1"/>
          </p:nvPr>
        </p:nvSpPr>
        <p:spPr>
          <a:xfrm>
            <a:off x="457200" y="1340768"/>
            <a:ext cx="7620000" cy="4373563"/>
          </a:xfrm>
        </p:spPr>
        <p:txBody>
          <a:bodyPr>
            <a:normAutofit fontScale="92500" lnSpcReduction="10000"/>
          </a:bodyPr>
          <a:lstStyle/>
          <a:p>
            <a:pPr algn="l" rtl="0"/>
            <a:r>
              <a:rPr lang="en-US" sz="2400" dirty="0" smtClean="0"/>
              <a:t>The physical layer coordinates the functions required to transmit a bit stream over a physical medium.</a:t>
            </a:r>
          </a:p>
          <a:p>
            <a:pPr algn="l" rtl="0"/>
            <a:r>
              <a:rPr lang="en-US" sz="2400" dirty="0" smtClean="0"/>
              <a:t>It defines the procedures  and functions that physical devices and interfaces  have to perform for transmission occur</a:t>
            </a:r>
            <a:r>
              <a:rPr lang="en-US" sz="2800" dirty="0" smtClean="0"/>
              <a:t>.</a:t>
            </a:r>
          </a:p>
          <a:p>
            <a:pPr algn="l" rtl="0"/>
            <a:r>
              <a:rPr lang="en-US" sz="2400" dirty="0" smtClean="0"/>
              <a:t>The </a:t>
            </a:r>
            <a:r>
              <a:rPr lang="en-US" sz="2400" dirty="0"/>
              <a:t>physical layer is concerned with the following:</a:t>
            </a:r>
          </a:p>
          <a:p>
            <a:pPr marL="1009650" lvl="1" indent="-609600" algn="l" rtl="0"/>
            <a:r>
              <a:rPr lang="en-US" sz="2000" dirty="0"/>
              <a:t>Physical characteristics of interfaces and </a:t>
            </a:r>
            <a:r>
              <a:rPr lang="en-US" sz="2000" dirty="0" smtClean="0"/>
              <a:t>media:</a:t>
            </a:r>
          </a:p>
          <a:p>
            <a:pPr marL="1009650" lvl="1" indent="-609600" algn="l" rtl="0"/>
            <a:r>
              <a:rPr lang="en-US" sz="2000" dirty="0" smtClean="0"/>
              <a:t>Representation </a:t>
            </a:r>
            <a:r>
              <a:rPr lang="en-US" sz="2000" dirty="0"/>
              <a:t>of the </a:t>
            </a:r>
            <a:r>
              <a:rPr lang="en-US" sz="2000" dirty="0" smtClean="0"/>
              <a:t>bits</a:t>
            </a:r>
          </a:p>
          <a:p>
            <a:pPr marL="1009650" lvl="1" indent="-609600" algn="l" rtl="0"/>
            <a:r>
              <a:rPr lang="en-GB" sz="2000" dirty="0" smtClean="0"/>
              <a:t>Data rate, the number of bits sent each second. </a:t>
            </a:r>
          </a:p>
          <a:p>
            <a:pPr marL="1009650" lvl="1" indent="-609600" algn="l" rtl="0"/>
            <a:r>
              <a:rPr lang="en-GB" sz="2000" dirty="0" smtClean="0"/>
              <a:t>Line configuration, Point to point or multipoint configuration. </a:t>
            </a:r>
          </a:p>
          <a:p>
            <a:pPr marL="1009650" lvl="1" indent="-609600" algn="l" rtl="0"/>
            <a:r>
              <a:rPr lang="en-GB" sz="2000" dirty="0" smtClean="0"/>
              <a:t>Physical topology</a:t>
            </a:r>
          </a:p>
          <a:p>
            <a:pPr marL="1009650" lvl="1" indent="-609600" algn="l" rtl="0"/>
            <a:r>
              <a:rPr lang="en-GB" sz="2000" dirty="0" smtClean="0"/>
              <a:t>Transmission Mode : Simplex, half duplex or full duplex</a:t>
            </a:r>
          </a:p>
          <a:p>
            <a:pPr marL="609600" indent="-609600" algn="l" rtl="0"/>
            <a:endParaRPr lang="en-US" sz="2400" dirty="0" smtClean="0"/>
          </a:p>
        </p:txBody>
      </p:sp>
      <p:sp>
        <p:nvSpPr>
          <p:cNvPr id="2" name="Date Placeholder 1"/>
          <p:cNvSpPr>
            <a:spLocks noGrp="1"/>
          </p:cNvSpPr>
          <p:nvPr>
            <p:ph type="dt" sz="half" idx="10"/>
          </p:nvPr>
        </p:nvSpPr>
        <p:spPr/>
        <p:txBody>
          <a:bodyPr/>
          <a:lstStyle/>
          <a:p>
            <a:fld id="{3DA6DDB4-C3DE-4D54-A5C5-C84B80C6EAEC}" type="datetime1">
              <a:rPr lang="en-US" smtClean="0"/>
              <a:pPr/>
              <a:t>1/23/2016</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xmlns="" val="3963330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E134FC5-90B6-4638-BB8E-E73FF3252A5D}" type="slidenum">
              <a:rPr lang="en-US"/>
              <a:pPr/>
              <a:t>31</a:t>
            </a:fld>
            <a:endParaRPr lang="en-US"/>
          </a:p>
        </p:txBody>
      </p:sp>
      <p:sp>
        <p:nvSpPr>
          <p:cNvPr id="70451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4522"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4523"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layer is responsible for moving individual bits from one</a:t>
            </a:r>
          </a:p>
          <a:p>
            <a:pPr algn="ctr"/>
            <a:r>
              <a:rPr lang="en-US" sz="3200" i="1">
                <a:solidFill>
                  <a:schemeClr val="bg1"/>
                </a:solidFill>
                <a:latin typeface="Arial" charset="0"/>
              </a:rPr>
              <a:t>(node) to the next.</a:t>
            </a:r>
          </a:p>
        </p:txBody>
      </p:sp>
      <p:grpSp>
        <p:nvGrpSpPr>
          <p:cNvPr id="704524" name="Group 12"/>
          <p:cNvGrpSpPr>
            <a:grpSpLocks/>
          </p:cNvGrpSpPr>
          <p:nvPr/>
        </p:nvGrpSpPr>
        <p:grpSpPr bwMode="auto">
          <a:xfrm>
            <a:off x="609600" y="2133600"/>
            <a:ext cx="1143000" cy="566738"/>
            <a:chOff x="1200" y="1248"/>
            <a:chExt cx="720" cy="357"/>
          </a:xfrm>
        </p:grpSpPr>
        <p:pic>
          <p:nvPicPr>
            <p:cNvPr id="704525"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0452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xmlns="" val="2757190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45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45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4521"/>
                                        </p:tgtEl>
                                        <p:attrNameLst>
                                          <p:attrName>style.visibility</p:attrName>
                                        </p:attrNameLst>
                                      </p:cBhvr>
                                      <p:to>
                                        <p:strVal val="visible"/>
                                      </p:to>
                                    </p:set>
                                    <p:animEffect transition="in" filter="checkerboard(across)">
                                      <p:cBhvr>
                                        <p:cTn id="14" dur="500"/>
                                        <p:tgtEl>
                                          <p:spTgt spid="70452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4522"/>
                                        </p:tgtEl>
                                        <p:attrNameLst>
                                          <p:attrName>style.visibility</p:attrName>
                                        </p:attrNameLst>
                                      </p:cBhvr>
                                      <p:to>
                                        <p:strVal val="visible"/>
                                      </p:to>
                                    </p:set>
                                    <p:animEffect transition="in" filter="checkerboard(across)">
                                      <p:cBhvr>
                                        <p:cTn id="18" dur="500"/>
                                        <p:tgtEl>
                                          <p:spTgt spid="70452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4523"/>
                                        </p:tgtEl>
                                        <p:attrNameLst>
                                          <p:attrName>style.visibility</p:attrName>
                                        </p:attrNameLst>
                                      </p:cBhvr>
                                      <p:to>
                                        <p:strVal val="visible"/>
                                      </p:to>
                                    </p:set>
                                    <p:animEffect transition="in" filter="checkerboard(across)">
                                      <p:cBhvr>
                                        <p:cTn id="22" dur="500"/>
                                        <p:tgtEl>
                                          <p:spTgt spid="70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1" grpId="0" animBg="1"/>
      <p:bldP spid="704522" grpId="0" animBg="1"/>
      <p:bldP spid="7045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095846C0-703D-4234-A844-BAB72C53AB05}" type="slidenum">
              <a:rPr lang="en-US"/>
              <a:pPr/>
              <a:t>32</a:t>
            </a:fld>
            <a:endParaRPr lang="en-US"/>
          </a:p>
        </p:txBody>
      </p:sp>
      <p:sp>
        <p:nvSpPr>
          <p:cNvPr id="49254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the physical layer</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7"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06475" y="3138488"/>
            <a:ext cx="6883400" cy="2424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9" name="Picture 1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6713" y="1289050"/>
            <a:ext cx="8091487" cy="1027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0" name="Picture 1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19200" y="4186238"/>
            <a:ext cx="1746250" cy="309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1" name="Picture 1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901950" y="4343400"/>
            <a:ext cx="831850" cy="1068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2" name="Picture 18"/>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00525" y="5468938"/>
            <a:ext cx="1362075" cy="322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3" name="Picture 19"/>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638800" y="5486400"/>
            <a:ext cx="2028825" cy="352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5" name="Picture 21"/>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3276600" y="2190750"/>
            <a:ext cx="658813" cy="400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7" name="Picture 23"/>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4224338" y="2176463"/>
            <a:ext cx="1262062" cy="4143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68" name="Picture 24"/>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5800725" y="2182813"/>
            <a:ext cx="1819275" cy="407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92570" name="Picture 26"/>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295400" y="2187575"/>
            <a:ext cx="1682750" cy="403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1110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25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25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left)">
                                      <p:cBhvr>
                                        <p:cTn id="15" dur="2000"/>
                                        <p:tgtEl>
                                          <p:spTgt spid="492570"/>
                                        </p:tgtEl>
                                      </p:cBhvr>
                                    </p:animEffect>
                                  </p:childTnLst>
                                </p:cTn>
                              </p:par>
                              <p:par>
                                <p:cTn id="16" presetID="22" presetClass="entr" presetSubtype="8" fill="hold" nodeType="withEffect">
                                  <p:stCondLst>
                                    <p:cond delay="0"/>
                                  </p:stCondLst>
                                  <p:childTnLst>
                                    <p:set>
                                      <p:cBhvr>
                                        <p:cTn id="17" dur="1" fill="hold">
                                          <p:stCondLst>
                                            <p:cond delay="0"/>
                                          </p:stCondLst>
                                        </p:cTn>
                                        <p:tgtEl>
                                          <p:spTgt spid="492560"/>
                                        </p:tgtEl>
                                        <p:attrNameLst>
                                          <p:attrName>style.visibility</p:attrName>
                                        </p:attrNameLst>
                                      </p:cBhvr>
                                      <p:to>
                                        <p:strVal val="visible"/>
                                      </p:to>
                                    </p:set>
                                    <p:animEffect transition="in" filter="wipe(left)">
                                      <p:cBhvr>
                                        <p:cTn id="18" dur="2000"/>
                                        <p:tgtEl>
                                          <p:spTgt spid="4925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92565"/>
                                        </p:tgtEl>
                                        <p:attrNameLst>
                                          <p:attrName>style.visibility</p:attrName>
                                        </p:attrNameLst>
                                      </p:cBhvr>
                                      <p:to>
                                        <p:strVal val="visible"/>
                                      </p:to>
                                    </p:set>
                                    <p:animEffect transition="in" filter="wipe(left)">
                                      <p:cBhvr>
                                        <p:cTn id="23" dur="2000"/>
                                        <p:tgtEl>
                                          <p:spTgt spid="492565"/>
                                        </p:tgtEl>
                                      </p:cBhvr>
                                    </p:animEffect>
                                  </p:childTnLst>
                                </p:cTn>
                              </p:par>
                              <p:par>
                                <p:cTn id="24" presetID="22" presetClass="entr" presetSubtype="8" fill="hold" nodeType="withEffect">
                                  <p:stCondLst>
                                    <p:cond delay="0"/>
                                  </p:stCondLst>
                                  <p:childTnLst>
                                    <p:set>
                                      <p:cBhvr>
                                        <p:cTn id="25" dur="1" fill="hold">
                                          <p:stCondLst>
                                            <p:cond delay="0"/>
                                          </p:stCondLst>
                                        </p:cTn>
                                        <p:tgtEl>
                                          <p:spTgt spid="492561"/>
                                        </p:tgtEl>
                                        <p:attrNameLst>
                                          <p:attrName>style.visibility</p:attrName>
                                        </p:attrNameLst>
                                      </p:cBhvr>
                                      <p:to>
                                        <p:strVal val="visible"/>
                                      </p:to>
                                    </p:set>
                                    <p:animEffect transition="in" filter="wipe(left)">
                                      <p:cBhvr>
                                        <p:cTn id="26" dur="2000"/>
                                        <p:tgtEl>
                                          <p:spTgt spid="4925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92567"/>
                                        </p:tgtEl>
                                        <p:attrNameLst>
                                          <p:attrName>style.visibility</p:attrName>
                                        </p:attrNameLst>
                                      </p:cBhvr>
                                      <p:to>
                                        <p:strVal val="visible"/>
                                      </p:to>
                                    </p:set>
                                    <p:animEffect transition="in" filter="wipe(left)">
                                      <p:cBhvr>
                                        <p:cTn id="31" dur="2000"/>
                                        <p:tgtEl>
                                          <p:spTgt spid="492567"/>
                                        </p:tgtEl>
                                      </p:cBhvr>
                                    </p:animEffect>
                                  </p:childTnLst>
                                </p:cTn>
                              </p:par>
                              <p:par>
                                <p:cTn id="32" presetID="22" presetClass="entr" presetSubtype="8" fill="hold" nodeType="withEffect">
                                  <p:stCondLst>
                                    <p:cond delay="0"/>
                                  </p:stCondLst>
                                  <p:childTnLst>
                                    <p:set>
                                      <p:cBhvr>
                                        <p:cTn id="33" dur="1" fill="hold">
                                          <p:stCondLst>
                                            <p:cond delay="0"/>
                                          </p:stCondLst>
                                        </p:cTn>
                                        <p:tgtEl>
                                          <p:spTgt spid="492562"/>
                                        </p:tgtEl>
                                        <p:attrNameLst>
                                          <p:attrName>style.visibility</p:attrName>
                                        </p:attrNameLst>
                                      </p:cBhvr>
                                      <p:to>
                                        <p:strVal val="visible"/>
                                      </p:to>
                                    </p:set>
                                    <p:animEffect transition="in" filter="wipe(left)">
                                      <p:cBhvr>
                                        <p:cTn id="34" dur="2000"/>
                                        <p:tgtEl>
                                          <p:spTgt spid="4925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92568"/>
                                        </p:tgtEl>
                                        <p:attrNameLst>
                                          <p:attrName>style.visibility</p:attrName>
                                        </p:attrNameLst>
                                      </p:cBhvr>
                                      <p:to>
                                        <p:strVal val="visible"/>
                                      </p:to>
                                    </p:set>
                                    <p:animEffect transition="in" filter="wipe(left)">
                                      <p:cBhvr>
                                        <p:cTn id="39" dur="2000"/>
                                        <p:tgtEl>
                                          <p:spTgt spid="492568"/>
                                        </p:tgtEl>
                                      </p:cBhvr>
                                    </p:animEffect>
                                  </p:childTnLst>
                                </p:cTn>
                              </p:par>
                              <p:par>
                                <p:cTn id="40" presetID="22" presetClass="entr" presetSubtype="8" fill="hold" nodeType="withEffect">
                                  <p:stCondLst>
                                    <p:cond delay="0"/>
                                  </p:stCondLst>
                                  <p:childTnLst>
                                    <p:set>
                                      <p:cBhvr>
                                        <p:cTn id="41" dur="1" fill="hold">
                                          <p:stCondLst>
                                            <p:cond delay="0"/>
                                          </p:stCondLst>
                                        </p:cTn>
                                        <p:tgtEl>
                                          <p:spTgt spid="492563"/>
                                        </p:tgtEl>
                                        <p:attrNameLst>
                                          <p:attrName>style.visibility</p:attrName>
                                        </p:attrNameLst>
                                      </p:cBhvr>
                                      <p:to>
                                        <p:strVal val="visible"/>
                                      </p:to>
                                    </p:set>
                                    <p:animEffect transition="in" filter="wipe(left)">
                                      <p:cBhvr>
                                        <p:cTn id="42" dur="2000"/>
                                        <p:tgtEl>
                                          <p:spTgt spid="492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3CB2F99E-8DDC-40DE-8E50-85E98D312973}" type="slidenum">
              <a:rPr lang="en-US"/>
              <a:pPr/>
              <a:t>33</a:t>
            </a:fld>
            <a:endParaRPr lang="en-US"/>
          </a:p>
        </p:txBody>
      </p:sp>
      <p:sp>
        <p:nvSpPr>
          <p:cNvPr id="70656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6570"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6571"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physical layer is a bit.</a:t>
            </a:r>
          </a:p>
        </p:txBody>
      </p:sp>
      <p:grpSp>
        <p:nvGrpSpPr>
          <p:cNvPr id="706572" name="Group 12"/>
          <p:cNvGrpSpPr>
            <a:grpSpLocks/>
          </p:cNvGrpSpPr>
          <p:nvPr/>
        </p:nvGrpSpPr>
        <p:grpSpPr bwMode="auto">
          <a:xfrm>
            <a:off x="609600" y="2133600"/>
            <a:ext cx="1143000" cy="566738"/>
            <a:chOff x="1200" y="1248"/>
            <a:chExt cx="720" cy="357"/>
          </a:xfrm>
        </p:grpSpPr>
        <p:pic>
          <p:nvPicPr>
            <p:cNvPr id="706573"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0657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36588" y="4293096"/>
            <a:ext cx="8126412" cy="18402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56005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5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657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6569"/>
                                        </p:tgtEl>
                                        <p:attrNameLst>
                                          <p:attrName>style.visibility</p:attrName>
                                        </p:attrNameLst>
                                      </p:cBhvr>
                                      <p:to>
                                        <p:strVal val="visible"/>
                                      </p:to>
                                    </p:set>
                                    <p:animEffect transition="in" filter="checkerboard(across)">
                                      <p:cBhvr>
                                        <p:cTn id="14" dur="500"/>
                                        <p:tgtEl>
                                          <p:spTgt spid="70656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6570"/>
                                        </p:tgtEl>
                                        <p:attrNameLst>
                                          <p:attrName>style.visibility</p:attrName>
                                        </p:attrNameLst>
                                      </p:cBhvr>
                                      <p:to>
                                        <p:strVal val="visible"/>
                                      </p:to>
                                    </p:set>
                                    <p:animEffect transition="in" filter="checkerboard(across)">
                                      <p:cBhvr>
                                        <p:cTn id="18" dur="500"/>
                                        <p:tgtEl>
                                          <p:spTgt spid="70657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6571"/>
                                        </p:tgtEl>
                                        <p:attrNameLst>
                                          <p:attrName>style.visibility</p:attrName>
                                        </p:attrNameLst>
                                      </p:cBhvr>
                                      <p:to>
                                        <p:strVal val="visible"/>
                                      </p:to>
                                    </p:set>
                                    <p:animEffect transition="in" filter="checkerboard(across)">
                                      <p:cBhvr>
                                        <p:cTn id="22" dur="500"/>
                                        <p:tgtEl>
                                          <p:spTgt spid="70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9" grpId="0" animBg="1"/>
      <p:bldP spid="706570" grpId="0" animBg="1"/>
      <p:bldP spid="70657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304800" y="228600"/>
            <a:ext cx="8382000" cy="1143000"/>
          </a:xfrm>
        </p:spPr>
        <p:txBody>
          <a:bodyPr/>
          <a:lstStyle/>
          <a:p>
            <a:r>
              <a:rPr lang="en-US"/>
              <a:t>Link Layer: Introduction</a:t>
            </a:r>
          </a:p>
        </p:txBody>
      </p:sp>
      <p:sp>
        <p:nvSpPr>
          <p:cNvPr id="302083" name="Rectangle 3"/>
          <p:cNvSpPr>
            <a:spLocks noGrp="1" noChangeArrowheads="1"/>
          </p:cNvSpPr>
          <p:nvPr>
            <p:ph sz="half" idx="1"/>
          </p:nvPr>
        </p:nvSpPr>
        <p:spPr>
          <a:xfrm>
            <a:off x="827584" y="1268760"/>
            <a:ext cx="4267200" cy="3802063"/>
          </a:xfrm>
        </p:spPr>
        <p:txBody>
          <a:bodyPr/>
          <a:lstStyle/>
          <a:p>
            <a:pPr algn="l" rtl="0">
              <a:buFont typeface="ZapfDingbats" pitchFamily="82" charset="2"/>
              <a:buNone/>
            </a:pPr>
            <a:r>
              <a:rPr lang="en-US" sz="2400" u="sng" dirty="0">
                <a:solidFill>
                  <a:srgbClr val="FF0000"/>
                </a:solidFill>
              </a:rPr>
              <a:t>Some terminology:</a:t>
            </a:r>
            <a:endParaRPr lang="en-US" sz="2400" dirty="0"/>
          </a:p>
          <a:p>
            <a:pPr algn="l" rtl="0"/>
            <a:r>
              <a:rPr lang="en-US" sz="2000" dirty="0"/>
              <a:t>hosts and routers are </a:t>
            </a:r>
            <a:r>
              <a:rPr lang="en-US" sz="2000" b="1" dirty="0">
                <a:solidFill>
                  <a:srgbClr val="FF0000"/>
                </a:solidFill>
              </a:rPr>
              <a:t>nodes</a:t>
            </a:r>
          </a:p>
          <a:p>
            <a:pPr algn="l" rtl="0"/>
            <a:r>
              <a:rPr lang="en-US" sz="2000" dirty="0"/>
              <a:t>communication channels that connect adjacent nodes along communication path are </a:t>
            </a:r>
            <a:r>
              <a:rPr lang="en-US" sz="2000" b="1" dirty="0">
                <a:solidFill>
                  <a:srgbClr val="FF0000"/>
                </a:solidFill>
              </a:rPr>
              <a:t>links</a:t>
            </a:r>
          </a:p>
          <a:p>
            <a:pPr lvl="1" algn="l" rtl="0"/>
            <a:r>
              <a:rPr lang="en-US" sz="1800" dirty="0"/>
              <a:t>wired links</a:t>
            </a:r>
          </a:p>
          <a:p>
            <a:pPr lvl="1" algn="l" rtl="0"/>
            <a:r>
              <a:rPr lang="en-US" sz="1800" dirty="0"/>
              <a:t>wireless links</a:t>
            </a:r>
          </a:p>
          <a:p>
            <a:pPr lvl="1" algn="l" rtl="0"/>
            <a:r>
              <a:rPr lang="en-US" sz="1800" dirty="0"/>
              <a:t>LANs</a:t>
            </a:r>
            <a:endParaRPr lang="en-US" sz="1800" b="1" dirty="0">
              <a:solidFill>
                <a:srgbClr val="FF0000"/>
              </a:solidFill>
            </a:endParaRPr>
          </a:p>
          <a:p>
            <a:pPr algn="l" rtl="0"/>
            <a:r>
              <a:rPr lang="en-US" sz="2000" dirty="0"/>
              <a:t>layer-2 packet is a </a:t>
            </a:r>
            <a:r>
              <a:rPr lang="en-US" sz="2000" b="1" dirty="0">
                <a:solidFill>
                  <a:srgbClr val="FF0000"/>
                </a:solidFill>
              </a:rPr>
              <a:t>frame</a:t>
            </a:r>
            <a:r>
              <a:rPr lang="en-US" sz="2000" b="1" dirty="0"/>
              <a:t>,</a:t>
            </a:r>
            <a:r>
              <a:rPr lang="en-US" sz="2000" b="1" dirty="0">
                <a:solidFill>
                  <a:srgbClr val="FF0000"/>
                </a:solidFill>
              </a:rPr>
              <a:t> </a:t>
            </a:r>
            <a:r>
              <a:rPr lang="en-US" sz="2000" dirty="0"/>
              <a:t>encapsulates datagram</a:t>
            </a:r>
          </a:p>
          <a:p>
            <a:pPr algn="l" rtl="0">
              <a:buFont typeface="ZapfDingbats" pitchFamily="82" charset="2"/>
              <a:buNone/>
            </a:pPr>
            <a:endParaRPr lang="en-US" sz="2400" dirty="0"/>
          </a:p>
          <a:p>
            <a:pPr algn="l" rtl="0"/>
            <a:endParaRPr lang="en-US" sz="2400" dirty="0"/>
          </a:p>
        </p:txBody>
      </p:sp>
      <p:sp>
        <p:nvSpPr>
          <p:cNvPr id="661" name="Footer Placeholder 5"/>
          <p:cNvSpPr>
            <a:spLocks noGrp="1"/>
          </p:cNvSpPr>
          <p:nvPr>
            <p:ph type="ftr" sz="quarter" idx="11"/>
          </p:nvPr>
        </p:nvSpPr>
        <p:spPr/>
        <p:txBody>
          <a:bodyPr/>
          <a:lstStyle/>
          <a:p>
            <a:r>
              <a:rPr lang="en-US"/>
              <a:t>5: DataLink Layer</a:t>
            </a:r>
          </a:p>
        </p:txBody>
      </p:sp>
      <p:sp>
        <p:nvSpPr>
          <p:cNvPr id="662" name="Slide Number Placeholder 6"/>
          <p:cNvSpPr>
            <a:spLocks noGrp="1"/>
          </p:cNvSpPr>
          <p:nvPr>
            <p:ph type="sldNum" sz="quarter" idx="12"/>
          </p:nvPr>
        </p:nvSpPr>
        <p:spPr/>
        <p:txBody>
          <a:bodyPr/>
          <a:lstStyle/>
          <a:p>
            <a:r>
              <a:rPr lang="en-US"/>
              <a:t>5-</a:t>
            </a:r>
            <a:fld id="{8533F974-03D6-42A1-A9C6-E146D55C29C9}" type="slidenum">
              <a:rPr lang="en-US"/>
              <a:pPr/>
              <a:t>34</a:t>
            </a:fld>
            <a:endParaRPr lang="en-US"/>
          </a:p>
        </p:txBody>
      </p:sp>
      <p:sp>
        <p:nvSpPr>
          <p:cNvPr id="302547" name="Text Box 467"/>
          <p:cNvSpPr txBox="1">
            <a:spLocks noChangeArrowheads="1"/>
          </p:cNvSpPr>
          <p:nvPr/>
        </p:nvSpPr>
        <p:spPr bwMode="auto">
          <a:xfrm>
            <a:off x="467544" y="5301208"/>
            <a:ext cx="5616575" cy="1206500"/>
          </a:xfrm>
          <a:prstGeom prst="rect">
            <a:avLst/>
          </a:prstGeom>
          <a:noFill/>
          <a:ln w="19050">
            <a:solidFill>
              <a:srgbClr val="FF0000"/>
            </a:solidFill>
            <a:miter lim="800000"/>
            <a:headEnd/>
            <a:tailEnd/>
          </a:ln>
          <a:effectLst/>
        </p:spPr>
        <p:txBody>
          <a:bodyPr wrap="none">
            <a:spAutoFit/>
          </a:bodyPr>
          <a:lstStyle/>
          <a:p>
            <a:r>
              <a:rPr lang="en-US" sz="2400" b="1" i="0" dirty="0">
                <a:solidFill>
                  <a:srgbClr val="FF0000"/>
                </a:solidFill>
              </a:rPr>
              <a:t>data-link layer</a:t>
            </a:r>
            <a:r>
              <a:rPr lang="en-US" sz="2400" i="0" dirty="0"/>
              <a:t> has responsibility of </a:t>
            </a:r>
          </a:p>
          <a:p>
            <a:r>
              <a:rPr lang="en-US" sz="2400" i="0" dirty="0"/>
              <a:t>transferring datagram from one node </a:t>
            </a:r>
          </a:p>
          <a:p>
            <a:r>
              <a:rPr lang="en-US" sz="2400" i="0" dirty="0"/>
              <a:t>to adjacent node over a link</a:t>
            </a:r>
            <a:endParaRPr lang="en-US" i="0" dirty="0"/>
          </a:p>
        </p:txBody>
      </p:sp>
      <p:sp>
        <p:nvSpPr>
          <p:cNvPr id="312329" name="Freeform 9"/>
          <p:cNvSpPr>
            <a:spLocks/>
          </p:cNvSpPr>
          <p:nvPr/>
        </p:nvSpPr>
        <p:spPr bwMode="auto">
          <a:xfrm>
            <a:off x="6710363" y="3457575"/>
            <a:ext cx="1314450" cy="674688"/>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312330" name="Freeform 10"/>
          <p:cNvSpPr>
            <a:spLocks/>
          </p:cNvSpPr>
          <p:nvPr/>
        </p:nvSpPr>
        <p:spPr bwMode="auto">
          <a:xfrm>
            <a:off x="6729413" y="1931988"/>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1">
            <a:gsLst>
              <a:gs pos="0">
                <a:srgbClr val="DDDDDD"/>
              </a:gs>
              <a:gs pos="100000">
                <a:schemeClr val="bg1"/>
              </a:gs>
            </a:gsLst>
            <a:lin ang="0" scaled="1"/>
          </a:gradFill>
          <a:ln w="9525">
            <a:noFill/>
            <a:round/>
            <a:headEnd/>
            <a:tailEnd/>
          </a:ln>
          <a:effectLst/>
        </p:spPr>
        <p:txBody>
          <a:bodyPr/>
          <a:lstStyle/>
          <a:p>
            <a:endParaRPr lang="en-US"/>
          </a:p>
        </p:txBody>
      </p:sp>
      <p:sp>
        <p:nvSpPr>
          <p:cNvPr id="312331" name="Freeform 11"/>
          <p:cNvSpPr>
            <a:spLocks/>
          </p:cNvSpPr>
          <p:nvPr/>
        </p:nvSpPr>
        <p:spPr bwMode="auto">
          <a:xfrm>
            <a:off x="4989513" y="1639888"/>
            <a:ext cx="1644650" cy="1071562"/>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2" name="Group 12"/>
          <p:cNvGrpSpPr>
            <a:grpSpLocks/>
          </p:cNvGrpSpPr>
          <p:nvPr/>
        </p:nvGrpSpPr>
        <p:grpSpPr bwMode="auto">
          <a:xfrm>
            <a:off x="5076825" y="2974975"/>
            <a:ext cx="1458913" cy="933450"/>
            <a:chOff x="2889" y="1631"/>
            <a:chExt cx="980" cy="743"/>
          </a:xfrm>
        </p:grpSpPr>
        <p:sp>
          <p:nvSpPr>
            <p:cNvPr id="312333" name="Rectangle 13"/>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312334" name="AutoShape 14"/>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endParaRPr lang="en-US" sz="2400" i="0">
                <a:solidFill>
                  <a:srgbClr val="00CCFF"/>
                </a:solidFill>
                <a:latin typeface="Times New Roman" pitchFamily="18" charset="0"/>
              </a:endParaRPr>
            </a:p>
          </p:txBody>
        </p:sp>
      </p:grpSp>
      <p:sp>
        <p:nvSpPr>
          <p:cNvPr id="312335" name="Line 15"/>
          <p:cNvSpPr>
            <a:spLocks noChangeShapeType="1"/>
          </p:cNvSpPr>
          <p:nvPr/>
        </p:nvSpPr>
        <p:spPr bwMode="auto">
          <a:xfrm flipH="1">
            <a:off x="5854700" y="2020888"/>
            <a:ext cx="92075" cy="311150"/>
          </a:xfrm>
          <a:prstGeom prst="line">
            <a:avLst/>
          </a:prstGeom>
          <a:noFill/>
          <a:ln w="9525">
            <a:solidFill>
              <a:srgbClr val="FF3300"/>
            </a:solidFill>
            <a:round/>
            <a:headEnd/>
            <a:tailEnd/>
          </a:ln>
          <a:effectLst/>
        </p:spPr>
        <p:txBody>
          <a:bodyPr wrap="none"/>
          <a:lstStyle/>
          <a:p>
            <a:endParaRPr lang="en-US"/>
          </a:p>
        </p:txBody>
      </p:sp>
      <p:sp>
        <p:nvSpPr>
          <p:cNvPr id="312336" name="Line 16"/>
          <p:cNvSpPr>
            <a:spLocks noChangeShapeType="1"/>
          </p:cNvSpPr>
          <p:nvPr/>
        </p:nvSpPr>
        <p:spPr bwMode="auto">
          <a:xfrm>
            <a:off x="5946775" y="2020888"/>
            <a:ext cx="90488" cy="309562"/>
          </a:xfrm>
          <a:prstGeom prst="line">
            <a:avLst/>
          </a:prstGeom>
          <a:noFill/>
          <a:ln w="9525">
            <a:solidFill>
              <a:srgbClr val="FF3300"/>
            </a:solidFill>
            <a:round/>
            <a:headEnd/>
            <a:tailEnd/>
          </a:ln>
          <a:effectLst/>
        </p:spPr>
        <p:txBody>
          <a:bodyPr wrap="none"/>
          <a:lstStyle/>
          <a:p>
            <a:endParaRPr lang="en-US"/>
          </a:p>
        </p:txBody>
      </p:sp>
      <p:sp>
        <p:nvSpPr>
          <p:cNvPr id="312337" name="Line 17"/>
          <p:cNvSpPr>
            <a:spLocks noChangeShapeType="1"/>
          </p:cNvSpPr>
          <p:nvPr/>
        </p:nvSpPr>
        <p:spPr bwMode="auto">
          <a:xfrm>
            <a:off x="5854700" y="2330450"/>
            <a:ext cx="92075" cy="33338"/>
          </a:xfrm>
          <a:prstGeom prst="line">
            <a:avLst/>
          </a:prstGeom>
          <a:noFill/>
          <a:ln w="9525">
            <a:solidFill>
              <a:srgbClr val="FF3300"/>
            </a:solidFill>
            <a:round/>
            <a:headEnd/>
            <a:tailEnd/>
          </a:ln>
          <a:effectLst/>
        </p:spPr>
        <p:txBody>
          <a:bodyPr wrap="none"/>
          <a:lstStyle/>
          <a:p>
            <a:endParaRPr lang="en-US"/>
          </a:p>
        </p:txBody>
      </p:sp>
      <p:sp>
        <p:nvSpPr>
          <p:cNvPr id="312338" name="Line 18"/>
          <p:cNvSpPr>
            <a:spLocks noChangeShapeType="1"/>
          </p:cNvSpPr>
          <p:nvPr/>
        </p:nvSpPr>
        <p:spPr bwMode="auto">
          <a:xfrm flipH="1">
            <a:off x="5946775" y="2330450"/>
            <a:ext cx="90488" cy="33338"/>
          </a:xfrm>
          <a:prstGeom prst="line">
            <a:avLst/>
          </a:prstGeom>
          <a:noFill/>
          <a:ln w="9525">
            <a:solidFill>
              <a:srgbClr val="FF3300"/>
            </a:solidFill>
            <a:round/>
            <a:headEnd/>
            <a:tailEnd/>
          </a:ln>
          <a:effectLst/>
        </p:spPr>
        <p:txBody>
          <a:bodyPr wrap="none"/>
          <a:lstStyle/>
          <a:p>
            <a:endParaRPr lang="en-US"/>
          </a:p>
        </p:txBody>
      </p:sp>
      <p:sp>
        <p:nvSpPr>
          <p:cNvPr id="312339" name="Line 19"/>
          <p:cNvSpPr>
            <a:spLocks noChangeShapeType="1"/>
          </p:cNvSpPr>
          <p:nvPr/>
        </p:nvSpPr>
        <p:spPr bwMode="auto">
          <a:xfrm>
            <a:off x="5946775" y="2027238"/>
            <a:ext cx="0" cy="336550"/>
          </a:xfrm>
          <a:prstGeom prst="line">
            <a:avLst/>
          </a:prstGeom>
          <a:noFill/>
          <a:ln w="9525">
            <a:solidFill>
              <a:srgbClr val="FF3300"/>
            </a:solidFill>
            <a:round/>
            <a:headEnd/>
            <a:tailEnd/>
          </a:ln>
          <a:effectLst/>
        </p:spPr>
        <p:txBody>
          <a:bodyPr wrap="none"/>
          <a:lstStyle/>
          <a:p>
            <a:endParaRPr lang="en-US"/>
          </a:p>
        </p:txBody>
      </p:sp>
      <p:sp>
        <p:nvSpPr>
          <p:cNvPr id="312340" name="Line 20"/>
          <p:cNvSpPr>
            <a:spLocks noChangeShapeType="1"/>
          </p:cNvSpPr>
          <p:nvPr/>
        </p:nvSpPr>
        <p:spPr bwMode="auto">
          <a:xfrm flipV="1">
            <a:off x="5854700" y="2298700"/>
            <a:ext cx="92075" cy="33338"/>
          </a:xfrm>
          <a:prstGeom prst="line">
            <a:avLst/>
          </a:prstGeom>
          <a:noFill/>
          <a:ln w="9525">
            <a:solidFill>
              <a:srgbClr val="FF3300"/>
            </a:solidFill>
            <a:round/>
            <a:headEnd/>
            <a:tailEnd/>
          </a:ln>
          <a:effectLst/>
        </p:spPr>
        <p:txBody>
          <a:bodyPr wrap="none"/>
          <a:lstStyle/>
          <a:p>
            <a:endParaRPr lang="en-US"/>
          </a:p>
        </p:txBody>
      </p:sp>
      <p:sp>
        <p:nvSpPr>
          <p:cNvPr id="312341" name="Line 21"/>
          <p:cNvSpPr>
            <a:spLocks noChangeShapeType="1"/>
          </p:cNvSpPr>
          <p:nvPr/>
        </p:nvSpPr>
        <p:spPr bwMode="auto">
          <a:xfrm flipH="1" flipV="1">
            <a:off x="5946775" y="2298700"/>
            <a:ext cx="90488" cy="31750"/>
          </a:xfrm>
          <a:prstGeom prst="line">
            <a:avLst/>
          </a:prstGeom>
          <a:noFill/>
          <a:ln w="9525">
            <a:solidFill>
              <a:srgbClr val="FF3300"/>
            </a:solidFill>
            <a:round/>
            <a:headEnd/>
            <a:tailEnd/>
          </a:ln>
          <a:effectLst/>
        </p:spPr>
        <p:txBody>
          <a:bodyPr wrap="none"/>
          <a:lstStyle/>
          <a:p>
            <a:endParaRPr lang="en-US"/>
          </a:p>
        </p:txBody>
      </p:sp>
      <p:sp>
        <p:nvSpPr>
          <p:cNvPr id="312342" name="Line 22"/>
          <p:cNvSpPr>
            <a:spLocks noChangeShapeType="1"/>
          </p:cNvSpPr>
          <p:nvPr/>
        </p:nvSpPr>
        <p:spPr bwMode="auto">
          <a:xfrm>
            <a:off x="5894388" y="2195513"/>
            <a:ext cx="52387" cy="26987"/>
          </a:xfrm>
          <a:prstGeom prst="line">
            <a:avLst/>
          </a:prstGeom>
          <a:noFill/>
          <a:ln w="9525">
            <a:solidFill>
              <a:srgbClr val="FF3300"/>
            </a:solidFill>
            <a:round/>
            <a:headEnd/>
            <a:tailEnd/>
          </a:ln>
          <a:effectLst/>
        </p:spPr>
        <p:txBody>
          <a:bodyPr wrap="none"/>
          <a:lstStyle/>
          <a:p>
            <a:endParaRPr lang="en-US"/>
          </a:p>
        </p:txBody>
      </p:sp>
      <p:sp>
        <p:nvSpPr>
          <p:cNvPr id="312343" name="Line 23"/>
          <p:cNvSpPr>
            <a:spLocks noChangeShapeType="1"/>
          </p:cNvSpPr>
          <p:nvPr/>
        </p:nvSpPr>
        <p:spPr bwMode="auto">
          <a:xfrm flipV="1">
            <a:off x="5946775" y="2195513"/>
            <a:ext cx="55563" cy="26987"/>
          </a:xfrm>
          <a:prstGeom prst="line">
            <a:avLst/>
          </a:prstGeom>
          <a:noFill/>
          <a:ln w="9525">
            <a:solidFill>
              <a:srgbClr val="FF3300"/>
            </a:solidFill>
            <a:round/>
            <a:headEnd/>
            <a:tailEnd/>
          </a:ln>
          <a:effectLst/>
        </p:spPr>
        <p:txBody>
          <a:bodyPr wrap="none"/>
          <a:lstStyle/>
          <a:p>
            <a:endParaRPr lang="en-US"/>
          </a:p>
        </p:txBody>
      </p:sp>
      <p:sp>
        <p:nvSpPr>
          <p:cNvPr id="312344" name="Line 24"/>
          <p:cNvSpPr>
            <a:spLocks noChangeShapeType="1"/>
          </p:cNvSpPr>
          <p:nvPr/>
        </p:nvSpPr>
        <p:spPr bwMode="auto">
          <a:xfrm>
            <a:off x="5876925" y="2241550"/>
            <a:ext cx="66675" cy="34925"/>
          </a:xfrm>
          <a:prstGeom prst="line">
            <a:avLst/>
          </a:prstGeom>
          <a:noFill/>
          <a:ln w="9525">
            <a:solidFill>
              <a:srgbClr val="FF3300"/>
            </a:solidFill>
            <a:round/>
            <a:headEnd/>
            <a:tailEnd/>
          </a:ln>
          <a:effectLst/>
        </p:spPr>
        <p:txBody>
          <a:bodyPr wrap="none"/>
          <a:lstStyle/>
          <a:p>
            <a:endParaRPr lang="en-US"/>
          </a:p>
        </p:txBody>
      </p:sp>
      <p:sp>
        <p:nvSpPr>
          <p:cNvPr id="312345" name="Line 25"/>
          <p:cNvSpPr>
            <a:spLocks noChangeShapeType="1"/>
          </p:cNvSpPr>
          <p:nvPr/>
        </p:nvSpPr>
        <p:spPr bwMode="auto">
          <a:xfrm flipV="1">
            <a:off x="5946775" y="2247900"/>
            <a:ext cx="68263" cy="31750"/>
          </a:xfrm>
          <a:prstGeom prst="line">
            <a:avLst/>
          </a:prstGeom>
          <a:noFill/>
          <a:ln w="9525">
            <a:solidFill>
              <a:srgbClr val="FF3300"/>
            </a:solidFill>
            <a:round/>
            <a:headEnd/>
            <a:tailEnd/>
          </a:ln>
          <a:effectLst/>
        </p:spPr>
        <p:txBody>
          <a:bodyPr wrap="none"/>
          <a:lstStyle/>
          <a:p>
            <a:endParaRPr lang="en-US"/>
          </a:p>
        </p:txBody>
      </p:sp>
      <p:sp>
        <p:nvSpPr>
          <p:cNvPr id="312346" name="Line 26"/>
          <p:cNvSpPr>
            <a:spLocks noChangeShapeType="1"/>
          </p:cNvSpPr>
          <p:nvPr/>
        </p:nvSpPr>
        <p:spPr bwMode="auto">
          <a:xfrm flipV="1">
            <a:off x="5946775" y="2149475"/>
            <a:ext cx="34925" cy="12700"/>
          </a:xfrm>
          <a:prstGeom prst="line">
            <a:avLst/>
          </a:prstGeom>
          <a:noFill/>
          <a:ln w="9525">
            <a:solidFill>
              <a:srgbClr val="FF3300"/>
            </a:solidFill>
            <a:round/>
            <a:headEnd/>
            <a:tailEnd/>
          </a:ln>
          <a:effectLst/>
        </p:spPr>
        <p:txBody>
          <a:bodyPr wrap="none"/>
          <a:lstStyle/>
          <a:p>
            <a:endParaRPr lang="en-US"/>
          </a:p>
        </p:txBody>
      </p:sp>
      <p:sp>
        <p:nvSpPr>
          <p:cNvPr id="312347" name="Line 27"/>
          <p:cNvSpPr>
            <a:spLocks noChangeShapeType="1"/>
          </p:cNvSpPr>
          <p:nvPr/>
        </p:nvSpPr>
        <p:spPr bwMode="auto">
          <a:xfrm flipV="1">
            <a:off x="5946775" y="2085975"/>
            <a:ext cx="22225" cy="7938"/>
          </a:xfrm>
          <a:prstGeom prst="line">
            <a:avLst/>
          </a:prstGeom>
          <a:noFill/>
          <a:ln w="9525">
            <a:solidFill>
              <a:srgbClr val="FF3300"/>
            </a:solidFill>
            <a:round/>
            <a:headEnd/>
            <a:tailEnd/>
          </a:ln>
          <a:effectLst/>
        </p:spPr>
        <p:txBody>
          <a:bodyPr wrap="none"/>
          <a:lstStyle/>
          <a:p>
            <a:endParaRPr lang="en-US"/>
          </a:p>
        </p:txBody>
      </p:sp>
      <p:sp>
        <p:nvSpPr>
          <p:cNvPr id="312348" name="Line 28"/>
          <p:cNvSpPr>
            <a:spLocks noChangeShapeType="1"/>
          </p:cNvSpPr>
          <p:nvPr/>
        </p:nvSpPr>
        <p:spPr bwMode="auto">
          <a:xfrm>
            <a:off x="5907088" y="2144713"/>
            <a:ext cx="42862" cy="17462"/>
          </a:xfrm>
          <a:prstGeom prst="line">
            <a:avLst/>
          </a:prstGeom>
          <a:noFill/>
          <a:ln w="9525">
            <a:solidFill>
              <a:srgbClr val="FF3300"/>
            </a:solidFill>
            <a:round/>
            <a:headEnd/>
            <a:tailEnd/>
          </a:ln>
          <a:effectLst/>
        </p:spPr>
        <p:txBody>
          <a:bodyPr wrap="none"/>
          <a:lstStyle/>
          <a:p>
            <a:endParaRPr lang="en-US"/>
          </a:p>
        </p:txBody>
      </p:sp>
      <p:sp>
        <p:nvSpPr>
          <p:cNvPr id="312349" name="Line 29"/>
          <p:cNvSpPr>
            <a:spLocks noChangeShapeType="1"/>
          </p:cNvSpPr>
          <p:nvPr/>
        </p:nvSpPr>
        <p:spPr bwMode="auto">
          <a:xfrm>
            <a:off x="5926138" y="2082800"/>
            <a:ext cx="23812" cy="15875"/>
          </a:xfrm>
          <a:prstGeom prst="line">
            <a:avLst/>
          </a:prstGeom>
          <a:noFill/>
          <a:ln w="9525">
            <a:solidFill>
              <a:srgbClr val="FF3300"/>
            </a:solidFill>
            <a:round/>
            <a:headEnd/>
            <a:tailEnd/>
          </a:ln>
          <a:effectLst/>
        </p:spPr>
        <p:txBody>
          <a:bodyPr wrap="none"/>
          <a:lstStyle/>
          <a:p>
            <a:endParaRPr lang="en-US"/>
          </a:p>
        </p:txBody>
      </p:sp>
      <p:grpSp>
        <p:nvGrpSpPr>
          <p:cNvPr id="3" name="Group 30"/>
          <p:cNvGrpSpPr>
            <a:grpSpLocks/>
          </p:cNvGrpSpPr>
          <p:nvPr/>
        </p:nvGrpSpPr>
        <p:grpSpPr bwMode="auto">
          <a:xfrm>
            <a:off x="5962650" y="1992313"/>
            <a:ext cx="152400" cy="58737"/>
            <a:chOff x="4227" y="1360"/>
            <a:chExt cx="863" cy="270"/>
          </a:xfrm>
        </p:grpSpPr>
        <p:sp>
          <p:nvSpPr>
            <p:cNvPr id="312351" name="Line 31"/>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52" name="Line 32"/>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53" name="Line 33"/>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54" name="Line 34"/>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grpSp>
        <p:nvGrpSpPr>
          <p:cNvPr id="4" name="Group 35"/>
          <p:cNvGrpSpPr>
            <a:grpSpLocks/>
          </p:cNvGrpSpPr>
          <p:nvPr/>
        </p:nvGrpSpPr>
        <p:grpSpPr bwMode="auto">
          <a:xfrm rot="5700496">
            <a:off x="5870575" y="1889125"/>
            <a:ext cx="168275" cy="53975"/>
            <a:chOff x="4227" y="1360"/>
            <a:chExt cx="863" cy="270"/>
          </a:xfrm>
        </p:grpSpPr>
        <p:sp>
          <p:nvSpPr>
            <p:cNvPr id="312356" name="Line 36"/>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57" name="Line 37"/>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58" name="Line 38"/>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59" name="Line 39"/>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grpSp>
        <p:nvGrpSpPr>
          <p:cNvPr id="5" name="Group 40"/>
          <p:cNvGrpSpPr>
            <a:grpSpLocks/>
          </p:cNvGrpSpPr>
          <p:nvPr/>
        </p:nvGrpSpPr>
        <p:grpSpPr bwMode="auto">
          <a:xfrm rot="10800000">
            <a:off x="5778500" y="1985963"/>
            <a:ext cx="152400" cy="58737"/>
            <a:chOff x="4227" y="1360"/>
            <a:chExt cx="863" cy="270"/>
          </a:xfrm>
        </p:grpSpPr>
        <p:sp>
          <p:nvSpPr>
            <p:cNvPr id="312361" name="Line 41"/>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62" name="Line 42"/>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63" name="Line 43"/>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64" name="Line 44"/>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sp>
        <p:nvSpPr>
          <p:cNvPr id="312365" name="Oval 45"/>
          <p:cNvSpPr>
            <a:spLocks noChangeArrowheads="1"/>
          </p:cNvSpPr>
          <p:nvPr/>
        </p:nvSpPr>
        <p:spPr bwMode="auto">
          <a:xfrm>
            <a:off x="6835775" y="3652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66" name="Line 46"/>
          <p:cNvSpPr>
            <a:spLocks noChangeShapeType="1"/>
          </p:cNvSpPr>
          <p:nvPr/>
        </p:nvSpPr>
        <p:spPr bwMode="auto">
          <a:xfrm>
            <a:off x="6835775"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67" name="Line 47"/>
          <p:cNvSpPr>
            <a:spLocks noChangeShapeType="1"/>
          </p:cNvSpPr>
          <p:nvPr/>
        </p:nvSpPr>
        <p:spPr bwMode="auto">
          <a:xfrm>
            <a:off x="7194550"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68" name="Rectangle 48"/>
          <p:cNvSpPr>
            <a:spLocks noChangeArrowheads="1"/>
          </p:cNvSpPr>
          <p:nvPr/>
        </p:nvSpPr>
        <p:spPr bwMode="auto">
          <a:xfrm>
            <a:off x="6835775" y="3644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69" name="Oval 49"/>
          <p:cNvSpPr>
            <a:spLocks noChangeArrowheads="1"/>
          </p:cNvSpPr>
          <p:nvPr/>
        </p:nvSpPr>
        <p:spPr bwMode="auto">
          <a:xfrm>
            <a:off x="6832600" y="3576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6" name="Group 50"/>
          <p:cNvGrpSpPr>
            <a:grpSpLocks/>
          </p:cNvGrpSpPr>
          <p:nvPr/>
        </p:nvGrpSpPr>
        <p:grpSpPr bwMode="auto">
          <a:xfrm>
            <a:off x="6918325" y="3600450"/>
            <a:ext cx="179388" cy="65088"/>
            <a:chOff x="2848" y="848"/>
            <a:chExt cx="140" cy="98"/>
          </a:xfrm>
        </p:grpSpPr>
        <p:sp>
          <p:nvSpPr>
            <p:cNvPr id="312371" name="Line 5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72" name="Line 5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73" name="Line 5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7" name="Group 54"/>
          <p:cNvGrpSpPr>
            <a:grpSpLocks/>
          </p:cNvGrpSpPr>
          <p:nvPr/>
        </p:nvGrpSpPr>
        <p:grpSpPr bwMode="auto">
          <a:xfrm flipV="1">
            <a:off x="6918325" y="3600450"/>
            <a:ext cx="179388" cy="65088"/>
            <a:chOff x="2848" y="848"/>
            <a:chExt cx="140" cy="98"/>
          </a:xfrm>
        </p:grpSpPr>
        <p:sp>
          <p:nvSpPr>
            <p:cNvPr id="312375" name="Line 5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76" name="Line 5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77" name="Line 5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378" name="Oval 58"/>
          <p:cNvSpPr>
            <a:spLocks noChangeArrowheads="1"/>
          </p:cNvSpPr>
          <p:nvPr/>
        </p:nvSpPr>
        <p:spPr bwMode="auto">
          <a:xfrm>
            <a:off x="7191375" y="39322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79" name="Line 59"/>
          <p:cNvSpPr>
            <a:spLocks noChangeShapeType="1"/>
          </p:cNvSpPr>
          <p:nvPr/>
        </p:nvSpPr>
        <p:spPr bwMode="auto">
          <a:xfrm>
            <a:off x="7191375"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80" name="Line 60"/>
          <p:cNvSpPr>
            <a:spLocks noChangeShapeType="1"/>
          </p:cNvSpPr>
          <p:nvPr/>
        </p:nvSpPr>
        <p:spPr bwMode="auto">
          <a:xfrm>
            <a:off x="7550150"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81" name="Rectangle 61"/>
          <p:cNvSpPr>
            <a:spLocks noChangeArrowheads="1"/>
          </p:cNvSpPr>
          <p:nvPr/>
        </p:nvSpPr>
        <p:spPr bwMode="auto">
          <a:xfrm>
            <a:off x="7191375" y="39243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82" name="Oval 62"/>
          <p:cNvSpPr>
            <a:spLocks noChangeArrowheads="1"/>
          </p:cNvSpPr>
          <p:nvPr/>
        </p:nvSpPr>
        <p:spPr bwMode="auto">
          <a:xfrm>
            <a:off x="7188200" y="38560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8" name="Group 63"/>
          <p:cNvGrpSpPr>
            <a:grpSpLocks/>
          </p:cNvGrpSpPr>
          <p:nvPr/>
        </p:nvGrpSpPr>
        <p:grpSpPr bwMode="auto">
          <a:xfrm>
            <a:off x="7273925" y="3879850"/>
            <a:ext cx="179388" cy="65088"/>
            <a:chOff x="2848" y="848"/>
            <a:chExt cx="140" cy="98"/>
          </a:xfrm>
        </p:grpSpPr>
        <p:sp>
          <p:nvSpPr>
            <p:cNvPr id="312384" name="Line 6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85" name="Line 6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86" name="Line 6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9" name="Group 67"/>
          <p:cNvGrpSpPr>
            <a:grpSpLocks/>
          </p:cNvGrpSpPr>
          <p:nvPr/>
        </p:nvGrpSpPr>
        <p:grpSpPr bwMode="auto">
          <a:xfrm flipV="1">
            <a:off x="7273925" y="3879850"/>
            <a:ext cx="179388" cy="65088"/>
            <a:chOff x="2848" y="848"/>
            <a:chExt cx="140" cy="98"/>
          </a:xfrm>
        </p:grpSpPr>
        <p:sp>
          <p:nvSpPr>
            <p:cNvPr id="312388" name="Line 6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89" name="Line 6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90" name="Line 7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391" name="Oval 71"/>
          <p:cNvSpPr>
            <a:spLocks noChangeArrowheads="1"/>
          </p:cNvSpPr>
          <p:nvPr/>
        </p:nvSpPr>
        <p:spPr bwMode="auto">
          <a:xfrm>
            <a:off x="7470775" y="36655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92" name="Line 72"/>
          <p:cNvSpPr>
            <a:spLocks noChangeShapeType="1"/>
          </p:cNvSpPr>
          <p:nvPr/>
        </p:nvSpPr>
        <p:spPr bwMode="auto">
          <a:xfrm>
            <a:off x="7470775"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93" name="Line 73"/>
          <p:cNvSpPr>
            <a:spLocks noChangeShapeType="1"/>
          </p:cNvSpPr>
          <p:nvPr/>
        </p:nvSpPr>
        <p:spPr bwMode="auto">
          <a:xfrm>
            <a:off x="7829550"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94" name="Rectangle 74"/>
          <p:cNvSpPr>
            <a:spLocks noChangeArrowheads="1"/>
          </p:cNvSpPr>
          <p:nvPr/>
        </p:nvSpPr>
        <p:spPr bwMode="auto">
          <a:xfrm>
            <a:off x="7470775" y="36576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95" name="Oval 75"/>
          <p:cNvSpPr>
            <a:spLocks noChangeArrowheads="1"/>
          </p:cNvSpPr>
          <p:nvPr/>
        </p:nvSpPr>
        <p:spPr bwMode="auto">
          <a:xfrm>
            <a:off x="7467600" y="35893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0" name="Group 76"/>
          <p:cNvGrpSpPr>
            <a:grpSpLocks/>
          </p:cNvGrpSpPr>
          <p:nvPr/>
        </p:nvGrpSpPr>
        <p:grpSpPr bwMode="auto">
          <a:xfrm>
            <a:off x="7553325" y="3613150"/>
            <a:ext cx="179388" cy="65088"/>
            <a:chOff x="2848" y="848"/>
            <a:chExt cx="140" cy="98"/>
          </a:xfrm>
        </p:grpSpPr>
        <p:sp>
          <p:nvSpPr>
            <p:cNvPr id="312397" name="Line 7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98" name="Line 7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99" name="Line 7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1" name="Group 80"/>
          <p:cNvGrpSpPr>
            <a:grpSpLocks/>
          </p:cNvGrpSpPr>
          <p:nvPr/>
        </p:nvGrpSpPr>
        <p:grpSpPr bwMode="auto">
          <a:xfrm flipV="1">
            <a:off x="7553325" y="3613150"/>
            <a:ext cx="179388" cy="65088"/>
            <a:chOff x="2848" y="848"/>
            <a:chExt cx="140" cy="98"/>
          </a:xfrm>
        </p:grpSpPr>
        <p:sp>
          <p:nvSpPr>
            <p:cNvPr id="312401" name="Line 8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02" name="Line 8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03" name="Line 8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04" name="Oval 84"/>
          <p:cNvSpPr>
            <a:spLocks noChangeArrowheads="1"/>
          </p:cNvSpPr>
          <p:nvPr/>
        </p:nvSpPr>
        <p:spPr bwMode="auto">
          <a:xfrm>
            <a:off x="6935788" y="2503488"/>
            <a:ext cx="347662"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05" name="Line 85"/>
          <p:cNvSpPr>
            <a:spLocks noChangeShapeType="1"/>
          </p:cNvSpPr>
          <p:nvPr/>
        </p:nvSpPr>
        <p:spPr bwMode="auto">
          <a:xfrm>
            <a:off x="6935788"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312406" name="Line 86"/>
          <p:cNvSpPr>
            <a:spLocks noChangeShapeType="1"/>
          </p:cNvSpPr>
          <p:nvPr/>
        </p:nvSpPr>
        <p:spPr bwMode="auto">
          <a:xfrm>
            <a:off x="7283450"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312407" name="Rectangle 87"/>
          <p:cNvSpPr>
            <a:spLocks noChangeArrowheads="1"/>
          </p:cNvSpPr>
          <p:nvPr/>
        </p:nvSpPr>
        <p:spPr bwMode="auto">
          <a:xfrm>
            <a:off x="6935788" y="2495550"/>
            <a:ext cx="344487"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08" name="Oval 88"/>
          <p:cNvSpPr>
            <a:spLocks noChangeArrowheads="1"/>
          </p:cNvSpPr>
          <p:nvPr/>
        </p:nvSpPr>
        <p:spPr bwMode="auto">
          <a:xfrm>
            <a:off x="6932613" y="2432050"/>
            <a:ext cx="347662"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2" name="Group 89"/>
          <p:cNvGrpSpPr>
            <a:grpSpLocks/>
          </p:cNvGrpSpPr>
          <p:nvPr/>
        </p:nvGrpSpPr>
        <p:grpSpPr bwMode="auto">
          <a:xfrm>
            <a:off x="7016750" y="2454275"/>
            <a:ext cx="171450" cy="61913"/>
            <a:chOff x="2848" y="848"/>
            <a:chExt cx="140" cy="98"/>
          </a:xfrm>
        </p:grpSpPr>
        <p:sp>
          <p:nvSpPr>
            <p:cNvPr id="312410" name="Line 9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11" name="Line 9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12" name="Line 9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3" name="Group 93"/>
          <p:cNvGrpSpPr>
            <a:grpSpLocks/>
          </p:cNvGrpSpPr>
          <p:nvPr/>
        </p:nvGrpSpPr>
        <p:grpSpPr bwMode="auto">
          <a:xfrm flipV="1">
            <a:off x="7016750" y="2454275"/>
            <a:ext cx="171450" cy="60325"/>
            <a:chOff x="2848" y="848"/>
            <a:chExt cx="140" cy="98"/>
          </a:xfrm>
        </p:grpSpPr>
        <p:sp>
          <p:nvSpPr>
            <p:cNvPr id="312414" name="Line 9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15" name="Line 9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16" name="Line 9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17" name="Oval 97"/>
          <p:cNvSpPr>
            <a:spLocks noChangeArrowheads="1"/>
          </p:cNvSpPr>
          <p:nvPr/>
        </p:nvSpPr>
        <p:spPr bwMode="auto">
          <a:xfrm>
            <a:off x="6934200"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18" name="Line 98"/>
          <p:cNvSpPr>
            <a:spLocks noChangeShapeType="1"/>
          </p:cNvSpPr>
          <p:nvPr/>
        </p:nvSpPr>
        <p:spPr bwMode="auto">
          <a:xfrm>
            <a:off x="693420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19" name="Line 99"/>
          <p:cNvSpPr>
            <a:spLocks noChangeShapeType="1"/>
          </p:cNvSpPr>
          <p:nvPr/>
        </p:nvSpPr>
        <p:spPr bwMode="auto">
          <a:xfrm>
            <a:off x="72929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20" name="Rectangle 100"/>
          <p:cNvSpPr>
            <a:spLocks noChangeArrowheads="1"/>
          </p:cNvSpPr>
          <p:nvPr/>
        </p:nvSpPr>
        <p:spPr bwMode="auto">
          <a:xfrm>
            <a:off x="6934200" y="2755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21" name="Oval 101"/>
          <p:cNvSpPr>
            <a:spLocks noChangeArrowheads="1"/>
          </p:cNvSpPr>
          <p:nvPr/>
        </p:nvSpPr>
        <p:spPr bwMode="auto">
          <a:xfrm>
            <a:off x="6931025"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4" name="Group 102"/>
          <p:cNvGrpSpPr>
            <a:grpSpLocks/>
          </p:cNvGrpSpPr>
          <p:nvPr/>
        </p:nvGrpSpPr>
        <p:grpSpPr bwMode="auto">
          <a:xfrm>
            <a:off x="7016750" y="2711450"/>
            <a:ext cx="179388" cy="65088"/>
            <a:chOff x="2848" y="848"/>
            <a:chExt cx="140" cy="98"/>
          </a:xfrm>
        </p:grpSpPr>
        <p:sp>
          <p:nvSpPr>
            <p:cNvPr id="312423" name="Line 10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24" name="Line 10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25" name="Line 10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5" name="Group 106"/>
          <p:cNvGrpSpPr>
            <a:grpSpLocks/>
          </p:cNvGrpSpPr>
          <p:nvPr/>
        </p:nvGrpSpPr>
        <p:grpSpPr bwMode="auto">
          <a:xfrm flipV="1">
            <a:off x="7016750" y="2711450"/>
            <a:ext cx="179388" cy="65088"/>
            <a:chOff x="2848" y="848"/>
            <a:chExt cx="140" cy="98"/>
          </a:xfrm>
        </p:grpSpPr>
        <p:sp>
          <p:nvSpPr>
            <p:cNvPr id="312427" name="Line 10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28" name="Line 10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29" name="Line 10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30" name="Oval 110"/>
          <p:cNvSpPr>
            <a:spLocks noChangeArrowheads="1"/>
          </p:cNvSpPr>
          <p:nvPr/>
        </p:nvSpPr>
        <p:spPr bwMode="auto">
          <a:xfrm>
            <a:off x="7410450" y="2405063"/>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31" name="Line 111"/>
          <p:cNvSpPr>
            <a:spLocks noChangeShapeType="1"/>
          </p:cNvSpPr>
          <p:nvPr/>
        </p:nvSpPr>
        <p:spPr bwMode="auto">
          <a:xfrm>
            <a:off x="74104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312432" name="Line 112"/>
          <p:cNvSpPr>
            <a:spLocks noChangeShapeType="1"/>
          </p:cNvSpPr>
          <p:nvPr/>
        </p:nvSpPr>
        <p:spPr bwMode="auto">
          <a:xfrm>
            <a:off x="77406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312433" name="Rectangle 113"/>
          <p:cNvSpPr>
            <a:spLocks noChangeArrowheads="1"/>
          </p:cNvSpPr>
          <p:nvPr/>
        </p:nvSpPr>
        <p:spPr bwMode="auto">
          <a:xfrm>
            <a:off x="7410450" y="2398713"/>
            <a:ext cx="327025" cy="52387"/>
          </a:xfrm>
          <a:prstGeom prst="rect">
            <a:avLst/>
          </a:prstGeom>
          <a:solidFill>
            <a:srgbClr val="DDDDDD"/>
          </a:solidFill>
          <a:ln w="12700">
            <a:noFill/>
            <a:miter lim="800000"/>
            <a:headEnd/>
            <a:tailEnd/>
          </a:ln>
          <a:effectLst/>
        </p:spPr>
        <p:txBody>
          <a:bodyPr wrap="none" anchor="ctr"/>
          <a:lstStyle/>
          <a:p>
            <a:pPr algn="ctr"/>
            <a:endParaRPr lang="en-US" sz="2400" i="0">
              <a:solidFill>
                <a:schemeClr val="bg2"/>
              </a:solidFill>
              <a:latin typeface="Times New Roman" pitchFamily="18" charset="0"/>
            </a:endParaRPr>
          </a:p>
        </p:txBody>
      </p:sp>
      <p:sp>
        <p:nvSpPr>
          <p:cNvPr id="312434" name="Oval 114"/>
          <p:cNvSpPr>
            <a:spLocks noChangeArrowheads="1"/>
          </p:cNvSpPr>
          <p:nvPr/>
        </p:nvSpPr>
        <p:spPr bwMode="auto">
          <a:xfrm>
            <a:off x="7407275" y="2336800"/>
            <a:ext cx="330200" cy="100013"/>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6" name="Group 115"/>
          <p:cNvGrpSpPr>
            <a:grpSpLocks/>
          </p:cNvGrpSpPr>
          <p:nvPr/>
        </p:nvGrpSpPr>
        <p:grpSpPr bwMode="auto">
          <a:xfrm>
            <a:off x="7486650" y="2359025"/>
            <a:ext cx="163513" cy="57150"/>
            <a:chOff x="2848" y="848"/>
            <a:chExt cx="140" cy="98"/>
          </a:xfrm>
        </p:grpSpPr>
        <p:sp>
          <p:nvSpPr>
            <p:cNvPr id="312436" name="Line 11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37" name="Line 11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38" name="Line 11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7" name="Group 119"/>
          <p:cNvGrpSpPr>
            <a:grpSpLocks/>
          </p:cNvGrpSpPr>
          <p:nvPr/>
        </p:nvGrpSpPr>
        <p:grpSpPr bwMode="auto">
          <a:xfrm flipV="1">
            <a:off x="7486650" y="2357438"/>
            <a:ext cx="163513" cy="58737"/>
            <a:chOff x="2848" y="848"/>
            <a:chExt cx="140" cy="98"/>
          </a:xfrm>
        </p:grpSpPr>
        <p:sp>
          <p:nvSpPr>
            <p:cNvPr id="312440" name="Line 12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41" name="Line 12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42" name="Line 12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43" name="Oval 123"/>
          <p:cNvSpPr>
            <a:spLocks noChangeArrowheads="1"/>
          </p:cNvSpPr>
          <p:nvPr/>
        </p:nvSpPr>
        <p:spPr bwMode="auto">
          <a:xfrm>
            <a:off x="7496175"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44" name="Line 124"/>
          <p:cNvSpPr>
            <a:spLocks noChangeShapeType="1"/>
          </p:cNvSpPr>
          <p:nvPr/>
        </p:nvSpPr>
        <p:spPr bwMode="auto">
          <a:xfrm>
            <a:off x="74961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45" name="Line 125"/>
          <p:cNvSpPr>
            <a:spLocks noChangeShapeType="1"/>
          </p:cNvSpPr>
          <p:nvPr/>
        </p:nvSpPr>
        <p:spPr bwMode="auto">
          <a:xfrm>
            <a:off x="785495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46" name="Rectangle 126"/>
          <p:cNvSpPr>
            <a:spLocks noChangeArrowheads="1"/>
          </p:cNvSpPr>
          <p:nvPr/>
        </p:nvSpPr>
        <p:spPr bwMode="auto">
          <a:xfrm>
            <a:off x="7496175" y="2755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47" name="Oval 127"/>
          <p:cNvSpPr>
            <a:spLocks noChangeArrowheads="1"/>
          </p:cNvSpPr>
          <p:nvPr/>
        </p:nvSpPr>
        <p:spPr bwMode="auto">
          <a:xfrm>
            <a:off x="7493000"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 name="Group 128"/>
          <p:cNvGrpSpPr>
            <a:grpSpLocks/>
          </p:cNvGrpSpPr>
          <p:nvPr/>
        </p:nvGrpSpPr>
        <p:grpSpPr bwMode="auto">
          <a:xfrm>
            <a:off x="7578725" y="2711450"/>
            <a:ext cx="179388" cy="65088"/>
            <a:chOff x="2848" y="848"/>
            <a:chExt cx="140" cy="98"/>
          </a:xfrm>
        </p:grpSpPr>
        <p:sp>
          <p:nvSpPr>
            <p:cNvPr id="312449" name="Line 12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50" name="Line 13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51" name="Line 13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9" name="Group 132"/>
          <p:cNvGrpSpPr>
            <a:grpSpLocks/>
          </p:cNvGrpSpPr>
          <p:nvPr/>
        </p:nvGrpSpPr>
        <p:grpSpPr bwMode="auto">
          <a:xfrm flipV="1">
            <a:off x="7578725" y="2711450"/>
            <a:ext cx="179388" cy="65088"/>
            <a:chOff x="2848" y="848"/>
            <a:chExt cx="140" cy="98"/>
          </a:xfrm>
        </p:grpSpPr>
        <p:sp>
          <p:nvSpPr>
            <p:cNvPr id="312453" name="Line 13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54" name="Line 13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55" name="Line 13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56" name="Oval 136"/>
          <p:cNvSpPr>
            <a:spLocks noChangeArrowheads="1"/>
          </p:cNvSpPr>
          <p:nvPr/>
        </p:nvSpPr>
        <p:spPr bwMode="auto">
          <a:xfrm>
            <a:off x="6086475" y="249872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57" name="Line 137"/>
          <p:cNvSpPr>
            <a:spLocks noChangeShapeType="1"/>
          </p:cNvSpPr>
          <p:nvPr/>
        </p:nvSpPr>
        <p:spPr bwMode="auto">
          <a:xfrm>
            <a:off x="6086475"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58" name="Line 138"/>
          <p:cNvSpPr>
            <a:spLocks noChangeShapeType="1"/>
          </p:cNvSpPr>
          <p:nvPr/>
        </p:nvSpPr>
        <p:spPr bwMode="auto">
          <a:xfrm>
            <a:off x="6432550"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59" name="Rectangle 139"/>
          <p:cNvSpPr>
            <a:spLocks noChangeArrowheads="1"/>
          </p:cNvSpPr>
          <p:nvPr/>
        </p:nvSpPr>
        <p:spPr bwMode="auto">
          <a:xfrm>
            <a:off x="6086475" y="2490788"/>
            <a:ext cx="342900"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60" name="Oval 140"/>
          <p:cNvSpPr>
            <a:spLocks noChangeArrowheads="1"/>
          </p:cNvSpPr>
          <p:nvPr/>
        </p:nvSpPr>
        <p:spPr bwMode="auto">
          <a:xfrm>
            <a:off x="6083300" y="242728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0" name="Group 141"/>
          <p:cNvGrpSpPr>
            <a:grpSpLocks/>
          </p:cNvGrpSpPr>
          <p:nvPr/>
        </p:nvGrpSpPr>
        <p:grpSpPr bwMode="auto">
          <a:xfrm>
            <a:off x="6167438" y="2449513"/>
            <a:ext cx="171450" cy="60325"/>
            <a:chOff x="2848" y="848"/>
            <a:chExt cx="140" cy="98"/>
          </a:xfrm>
        </p:grpSpPr>
        <p:sp>
          <p:nvSpPr>
            <p:cNvPr id="312462" name="Line 14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63" name="Line 14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64" name="Line 14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1" name="Group 145"/>
          <p:cNvGrpSpPr>
            <a:grpSpLocks/>
          </p:cNvGrpSpPr>
          <p:nvPr/>
        </p:nvGrpSpPr>
        <p:grpSpPr bwMode="auto">
          <a:xfrm flipV="1">
            <a:off x="6167438" y="2449513"/>
            <a:ext cx="171450" cy="58737"/>
            <a:chOff x="2848" y="848"/>
            <a:chExt cx="140" cy="98"/>
          </a:xfrm>
        </p:grpSpPr>
        <p:sp>
          <p:nvSpPr>
            <p:cNvPr id="312466" name="Line 14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67" name="Line 14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68" name="Line 14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69" name="Oval 149"/>
          <p:cNvSpPr>
            <a:spLocks noChangeArrowheads="1"/>
          </p:cNvSpPr>
          <p:nvPr/>
        </p:nvSpPr>
        <p:spPr bwMode="auto">
          <a:xfrm>
            <a:off x="5780088" y="364807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70" name="Line 150"/>
          <p:cNvSpPr>
            <a:spLocks noChangeShapeType="1"/>
          </p:cNvSpPr>
          <p:nvPr/>
        </p:nvSpPr>
        <p:spPr bwMode="auto">
          <a:xfrm>
            <a:off x="5780088"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71" name="Line 151"/>
          <p:cNvSpPr>
            <a:spLocks noChangeShapeType="1"/>
          </p:cNvSpPr>
          <p:nvPr/>
        </p:nvSpPr>
        <p:spPr bwMode="auto">
          <a:xfrm>
            <a:off x="6126163"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72" name="Rectangle 152"/>
          <p:cNvSpPr>
            <a:spLocks noChangeArrowheads="1"/>
          </p:cNvSpPr>
          <p:nvPr/>
        </p:nvSpPr>
        <p:spPr bwMode="auto">
          <a:xfrm>
            <a:off x="5780088" y="3640138"/>
            <a:ext cx="342900"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73" name="Oval 153"/>
          <p:cNvSpPr>
            <a:spLocks noChangeArrowheads="1"/>
          </p:cNvSpPr>
          <p:nvPr/>
        </p:nvSpPr>
        <p:spPr bwMode="auto">
          <a:xfrm>
            <a:off x="5776913" y="357663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2" name="Group 154"/>
          <p:cNvGrpSpPr>
            <a:grpSpLocks/>
          </p:cNvGrpSpPr>
          <p:nvPr/>
        </p:nvGrpSpPr>
        <p:grpSpPr bwMode="auto">
          <a:xfrm>
            <a:off x="5861050" y="3598863"/>
            <a:ext cx="171450" cy="60325"/>
            <a:chOff x="2848" y="848"/>
            <a:chExt cx="140" cy="98"/>
          </a:xfrm>
        </p:grpSpPr>
        <p:sp>
          <p:nvSpPr>
            <p:cNvPr id="312475" name="Line 15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76" name="Line 15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77" name="Line 15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 name="Group 158"/>
          <p:cNvGrpSpPr>
            <a:grpSpLocks/>
          </p:cNvGrpSpPr>
          <p:nvPr/>
        </p:nvGrpSpPr>
        <p:grpSpPr bwMode="auto">
          <a:xfrm flipV="1">
            <a:off x="5861050" y="3598863"/>
            <a:ext cx="171450" cy="58737"/>
            <a:chOff x="2848" y="848"/>
            <a:chExt cx="140" cy="98"/>
          </a:xfrm>
        </p:grpSpPr>
        <p:sp>
          <p:nvSpPr>
            <p:cNvPr id="312479" name="Line 15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80" name="Line 16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81" name="Line 16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83" name="Line 163"/>
          <p:cNvSpPr>
            <a:spLocks noChangeShapeType="1"/>
          </p:cNvSpPr>
          <p:nvPr/>
        </p:nvSpPr>
        <p:spPr bwMode="auto">
          <a:xfrm>
            <a:off x="7102475" y="3743325"/>
            <a:ext cx="163513" cy="120650"/>
          </a:xfrm>
          <a:prstGeom prst="line">
            <a:avLst/>
          </a:prstGeom>
          <a:noFill/>
          <a:ln w="38100">
            <a:solidFill>
              <a:srgbClr val="FF0000"/>
            </a:solidFill>
            <a:round/>
            <a:headEnd/>
            <a:tailEnd/>
          </a:ln>
          <a:effectLst/>
        </p:spPr>
        <p:txBody>
          <a:bodyPr/>
          <a:lstStyle/>
          <a:p>
            <a:endParaRPr lang="en-US"/>
          </a:p>
        </p:txBody>
      </p:sp>
      <p:sp>
        <p:nvSpPr>
          <p:cNvPr id="312484" name="Line 164"/>
          <p:cNvSpPr>
            <a:spLocks noChangeShapeType="1"/>
          </p:cNvSpPr>
          <p:nvPr/>
        </p:nvSpPr>
        <p:spPr bwMode="auto">
          <a:xfrm>
            <a:off x="7199313" y="3663950"/>
            <a:ext cx="279400" cy="0"/>
          </a:xfrm>
          <a:prstGeom prst="line">
            <a:avLst/>
          </a:prstGeom>
          <a:noFill/>
          <a:ln w="38100">
            <a:solidFill>
              <a:srgbClr val="FF0000"/>
            </a:solidFill>
            <a:round/>
            <a:headEnd/>
            <a:tailEnd/>
          </a:ln>
          <a:effectLst/>
        </p:spPr>
        <p:txBody>
          <a:bodyPr/>
          <a:lstStyle/>
          <a:p>
            <a:endParaRPr lang="en-US"/>
          </a:p>
        </p:txBody>
      </p:sp>
      <p:sp>
        <p:nvSpPr>
          <p:cNvPr id="312485" name="Line 165"/>
          <p:cNvSpPr>
            <a:spLocks noChangeShapeType="1"/>
          </p:cNvSpPr>
          <p:nvPr/>
        </p:nvSpPr>
        <p:spPr bwMode="auto">
          <a:xfrm flipV="1">
            <a:off x="7435850" y="3749675"/>
            <a:ext cx="134938" cy="104775"/>
          </a:xfrm>
          <a:prstGeom prst="line">
            <a:avLst/>
          </a:prstGeom>
          <a:noFill/>
          <a:ln w="38100">
            <a:solidFill>
              <a:srgbClr val="FF0000"/>
            </a:solidFill>
            <a:round/>
            <a:headEnd/>
            <a:tailEnd/>
          </a:ln>
          <a:effectLst/>
        </p:spPr>
        <p:txBody>
          <a:bodyPr/>
          <a:lstStyle/>
          <a:p>
            <a:endParaRPr lang="en-US"/>
          </a:p>
        </p:txBody>
      </p:sp>
      <p:sp>
        <p:nvSpPr>
          <p:cNvPr id="312486" name="Line 166"/>
          <p:cNvSpPr>
            <a:spLocks noChangeShapeType="1"/>
          </p:cNvSpPr>
          <p:nvPr/>
        </p:nvSpPr>
        <p:spPr bwMode="auto">
          <a:xfrm>
            <a:off x="6134100" y="3670300"/>
            <a:ext cx="679450" cy="0"/>
          </a:xfrm>
          <a:prstGeom prst="line">
            <a:avLst/>
          </a:prstGeom>
          <a:noFill/>
          <a:ln w="38100">
            <a:solidFill>
              <a:srgbClr val="FF0000"/>
            </a:solidFill>
            <a:round/>
            <a:headEnd/>
            <a:tailEnd/>
          </a:ln>
          <a:effectLst/>
        </p:spPr>
        <p:txBody>
          <a:bodyPr/>
          <a:lstStyle/>
          <a:p>
            <a:endParaRPr lang="en-US"/>
          </a:p>
        </p:txBody>
      </p:sp>
      <p:sp>
        <p:nvSpPr>
          <p:cNvPr id="312487" name="Line 167"/>
          <p:cNvSpPr>
            <a:spLocks noChangeShapeType="1"/>
          </p:cNvSpPr>
          <p:nvPr/>
        </p:nvSpPr>
        <p:spPr bwMode="auto">
          <a:xfrm>
            <a:off x="6429375" y="2517775"/>
            <a:ext cx="509588" cy="3175"/>
          </a:xfrm>
          <a:prstGeom prst="line">
            <a:avLst/>
          </a:prstGeom>
          <a:noFill/>
          <a:ln w="38100">
            <a:solidFill>
              <a:srgbClr val="FF0000"/>
            </a:solidFill>
            <a:round/>
            <a:headEnd/>
            <a:tailEnd/>
          </a:ln>
          <a:effectLst/>
        </p:spPr>
        <p:txBody>
          <a:bodyPr/>
          <a:lstStyle/>
          <a:p>
            <a:endParaRPr lang="en-US"/>
          </a:p>
        </p:txBody>
      </p:sp>
      <p:sp>
        <p:nvSpPr>
          <p:cNvPr id="312488" name="Line 168"/>
          <p:cNvSpPr>
            <a:spLocks noChangeShapeType="1"/>
          </p:cNvSpPr>
          <p:nvPr/>
        </p:nvSpPr>
        <p:spPr bwMode="auto">
          <a:xfrm>
            <a:off x="5995988" y="2346325"/>
            <a:ext cx="152400" cy="82550"/>
          </a:xfrm>
          <a:prstGeom prst="line">
            <a:avLst/>
          </a:prstGeom>
          <a:noFill/>
          <a:ln w="38100">
            <a:solidFill>
              <a:srgbClr val="FF3300"/>
            </a:solidFill>
            <a:round/>
            <a:headEnd/>
            <a:tailEnd/>
          </a:ln>
          <a:effectLst/>
        </p:spPr>
        <p:txBody>
          <a:bodyPr/>
          <a:lstStyle/>
          <a:p>
            <a:endParaRPr lang="en-US"/>
          </a:p>
        </p:txBody>
      </p:sp>
      <p:sp>
        <p:nvSpPr>
          <p:cNvPr id="312489" name="Freeform 169"/>
          <p:cNvSpPr>
            <a:spLocks/>
          </p:cNvSpPr>
          <p:nvPr/>
        </p:nvSpPr>
        <p:spPr bwMode="auto">
          <a:xfrm>
            <a:off x="5316538" y="4352925"/>
            <a:ext cx="2979737" cy="1455738"/>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312490" name="Line 170"/>
          <p:cNvSpPr>
            <a:spLocks noChangeShapeType="1"/>
          </p:cNvSpPr>
          <p:nvPr/>
        </p:nvSpPr>
        <p:spPr bwMode="auto">
          <a:xfrm rot="-5400000">
            <a:off x="7551737" y="5089526"/>
            <a:ext cx="523875" cy="139700"/>
          </a:xfrm>
          <a:prstGeom prst="line">
            <a:avLst/>
          </a:prstGeom>
          <a:noFill/>
          <a:ln w="38100">
            <a:solidFill>
              <a:srgbClr val="FF3300"/>
            </a:solidFill>
            <a:round/>
            <a:headEnd/>
            <a:tailEnd/>
          </a:ln>
          <a:effectLst/>
        </p:spPr>
        <p:txBody>
          <a:bodyPr wrap="none" anchor="ctr"/>
          <a:lstStyle/>
          <a:p>
            <a:endParaRPr lang="en-US"/>
          </a:p>
        </p:txBody>
      </p:sp>
      <p:sp>
        <p:nvSpPr>
          <p:cNvPr id="312491" name="Line 171"/>
          <p:cNvSpPr>
            <a:spLocks noChangeShapeType="1"/>
          </p:cNvSpPr>
          <p:nvPr/>
        </p:nvSpPr>
        <p:spPr bwMode="auto">
          <a:xfrm rot="5400000" flipV="1">
            <a:off x="7697788" y="5370513"/>
            <a:ext cx="3175" cy="85725"/>
          </a:xfrm>
          <a:prstGeom prst="line">
            <a:avLst/>
          </a:prstGeom>
          <a:noFill/>
          <a:ln w="38100">
            <a:solidFill>
              <a:srgbClr val="FF3300"/>
            </a:solidFill>
            <a:round/>
            <a:headEnd/>
            <a:tailEnd/>
          </a:ln>
          <a:effectLst/>
        </p:spPr>
        <p:txBody>
          <a:bodyPr wrap="none" anchor="ctr"/>
          <a:lstStyle/>
          <a:p>
            <a:endParaRPr lang="en-US"/>
          </a:p>
        </p:txBody>
      </p:sp>
      <p:sp>
        <p:nvSpPr>
          <p:cNvPr id="312492" name="Line 172"/>
          <p:cNvSpPr>
            <a:spLocks noChangeShapeType="1"/>
          </p:cNvSpPr>
          <p:nvPr/>
        </p:nvSpPr>
        <p:spPr bwMode="auto">
          <a:xfrm rot="-5400000">
            <a:off x="7883525" y="5046663"/>
            <a:ext cx="0" cy="114300"/>
          </a:xfrm>
          <a:prstGeom prst="line">
            <a:avLst/>
          </a:prstGeom>
          <a:noFill/>
          <a:ln w="38100">
            <a:solidFill>
              <a:srgbClr val="FF3300"/>
            </a:solidFill>
            <a:round/>
            <a:headEnd/>
            <a:tailEnd/>
          </a:ln>
          <a:effectLst/>
        </p:spPr>
        <p:txBody>
          <a:bodyPr wrap="none" anchor="ctr"/>
          <a:lstStyle/>
          <a:p>
            <a:endParaRPr lang="en-US"/>
          </a:p>
        </p:txBody>
      </p:sp>
      <p:grpSp>
        <p:nvGrpSpPr>
          <p:cNvPr id="24" name="Group 173"/>
          <p:cNvGrpSpPr>
            <a:grpSpLocks/>
          </p:cNvGrpSpPr>
          <p:nvPr/>
        </p:nvGrpSpPr>
        <p:grpSpPr bwMode="auto">
          <a:xfrm>
            <a:off x="7462838" y="4756150"/>
            <a:ext cx="501650" cy="234950"/>
            <a:chOff x="4701" y="2996"/>
            <a:chExt cx="316" cy="148"/>
          </a:xfrm>
        </p:grpSpPr>
        <p:sp>
          <p:nvSpPr>
            <p:cNvPr id="312494" name="Oval 174"/>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95" name="Line 175"/>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496" name="Line 176"/>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497" name="Rectangle 177"/>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98" name="Oval 178"/>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5" name="Group 179"/>
            <p:cNvGrpSpPr>
              <a:grpSpLocks/>
            </p:cNvGrpSpPr>
            <p:nvPr/>
          </p:nvGrpSpPr>
          <p:grpSpPr bwMode="auto">
            <a:xfrm>
              <a:off x="4776" y="3017"/>
              <a:ext cx="156" cy="56"/>
              <a:chOff x="2848" y="848"/>
              <a:chExt cx="140" cy="98"/>
            </a:xfrm>
          </p:grpSpPr>
          <p:sp>
            <p:nvSpPr>
              <p:cNvPr id="312500" name="Line 18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01" name="Line 18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02" name="Line 18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6" name="Group 183"/>
            <p:cNvGrpSpPr>
              <a:grpSpLocks/>
            </p:cNvGrpSpPr>
            <p:nvPr/>
          </p:nvGrpSpPr>
          <p:grpSpPr bwMode="auto">
            <a:xfrm flipV="1">
              <a:off x="4776" y="3016"/>
              <a:ext cx="156" cy="56"/>
              <a:chOff x="2848" y="848"/>
              <a:chExt cx="140" cy="98"/>
            </a:xfrm>
          </p:grpSpPr>
          <p:sp>
            <p:nvSpPr>
              <p:cNvPr id="312504" name="Line 18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05" name="Line 18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06" name="Line 18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7" name="Group 187"/>
          <p:cNvGrpSpPr>
            <a:grpSpLocks/>
          </p:cNvGrpSpPr>
          <p:nvPr/>
        </p:nvGrpSpPr>
        <p:grpSpPr bwMode="auto">
          <a:xfrm>
            <a:off x="6646863" y="4479925"/>
            <a:ext cx="501650" cy="234950"/>
            <a:chOff x="3600" y="219"/>
            <a:chExt cx="360" cy="175"/>
          </a:xfrm>
        </p:grpSpPr>
        <p:sp>
          <p:nvSpPr>
            <p:cNvPr id="312508" name="Oval 18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12509" name="Line 18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12510" name="Line 19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12511" name="Rectangle 19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12" name="Oval 19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8" name="Group 193"/>
            <p:cNvGrpSpPr>
              <a:grpSpLocks/>
            </p:cNvGrpSpPr>
            <p:nvPr/>
          </p:nvGrpSpPr>
          <p:grpSpPr bwMode="auto">
            <a:xfrm>
              <a:off x="3686" y="244"/>
              <a:ext cx="177" cy="66"/>
              <a:chOff x="2848" y="848"/>
              <a:chExt cx="140" cy="98"/>
            </a:xfrm>
          </p:grpSpPr>
          <p:sp>
            <p:nvSpPr>
              <p:cNvPr id="312514"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15"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16"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29" name="Group 197"/>
            <p:cNvGrpSpPr>
              <a:grpSpLocks/>
            </p:cNvGrpSpPr>
            <p:nvPr/>
          </p:nvGrpSpPr>
          <p:grpSpPr bwMode="auto">
            <a:xfrm flipV="1">
              <a:off x="3686" y="243"/>
              <a:ext cx="177" cy="66"/>
              <a:chOff x="2848" y="848"/>
              <a:chExt cx="140" cy="98"/>
            </a:xfrm>
          </p:grpSpPr>
          <p:sp>
            <p:nvSpPr>
              <p:cNvPr id="312518" name="Line 19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19" name="Line 19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20" name="Line 20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30" name="Group 201"/>
          <p:cNvGrpSpPr>
            <a:grpSpLocks/>
          </p:cNvGrpSpPr>
          <p:nvPr/>
        </p:nvGrpSpPr>
        <p:grpSpPr bwMode="auto">
          <a:xfrm>
            <a:off x="5981700" y="4784725"/>
            <a:ext cx="501650" cy="234950"/>
            <a:chOff x="3600" y="219"/>
            <a:chExt cx="360" cy="175"/>
          </a:xfrm>
        </p:grpSpPr>
        <p:sp>
          <p:nvSpPr>
            <p:cNvPr id="312522" name="Oval 202"/>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12523" name="Line 20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12524" name="Line 20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12525" name="Rectangle 205"/>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26" name="Oval 206"/>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1" name="Group 207"/>
            <p:cNvGrpSpPr>
              <a:grpSpLocks/>
            </p:cNvGrpSpPr>
            <p:nvPr/>
          </p:nvGrpSpPr>
          <p:grpSpPr bwMode="auto">
            <a:xfrm>
              <a:off x="3686" y="244"/>
              <a:ext cx="177" cy="66"/>
              <a:chOff x="2848" y="848"/>
              <a:chExt cx="140" cy="98"/>
            </a:xfrm>
          </p:grpSpPr>
          <p:sp>
            <p:nvSpPr>
              <p:cNvPr id="312528" name="Line 20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29" name="Line 20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30" name="Line 21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12826" name="Group 211"/>
            <p:cNvGrpSpPr>
              <a:grpSpLocks/>
            </p:cNvGrpSpPr>
            <p:nvPr/>
          </p:nvGrpSpPr>
          <p:grpSpPr bwMode="auto">
            <a:xfrm flipV="1">
              <a:off x="3686" y="243"/>
              <a:ext cx="177" cy="66"/>
              <a:chOff x="2848" y="848"/>
              <a:chExt cx="140" cy="98"/>
            </a:xfrm>
          </p:grpSpPr>
          <p:sp>
            <p:nvSpPr>
              <p:cNvPr id="312532" name="Line 21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33" name="Line 21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34" name="Line 21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312535" name="Line 215"/>
          <p:cNvSpPr>
            <a:spLocks noChangeShapeType="1"/>
          </p:cNvSpPr>
          <p:nvPr/>
        </p:nvSpPr>
        <p:spPr bwMode="auto">
          <a:xfrm>
            <a:off x="7096125" y="4691063"/>
            <a:ext cx="358775" cy="120650"/>
          </a:xfrm>
          <a:prstGeom prst="line">
            <a:avLst/>
          </a:prstGeom>
          <a:noFill/>
          <a:ln w="38100">
            <a:solidFill>
              <a:srgbClr val="FF0000"/>
            </a:solidFill>
            <a:round/>
            <a:headEnd/>
            <a:tailEnd/>
          </a:ln>
          <a:effectLst/>
        </p:spPr>
        <p:txBody>
          <a:bodyPr/>
          <a:lstStyle/>
          <a:p>
            <a:endParaRPr lang="en-US"/>
          </a:p>
        </p:txBody>
      </p:sp>
      <p:sp>
        <p:nvSpPr>
          <p:cNvPr id="312536" name="Line 216"/>
          <p:cNvSpPr>
            <a:spLocks noChangeShapeType="1"/>
          </p:cNvSpPr>
          <p:nvPr/>
        </p:nvSpPr>
        <p:spPr bwMode="auto">
          <a:xfrm flipV="1">
            <a:off x="6443663" y="4703763"/>
            <a:ext cx="277812" cy="109537"/>
          </a:xfrm>
          <a:prstGeom prst="line">
            <a:avLst/>
          </a:prstGeom>
          <a:noFill/>
          <a:ln w="38100">
            <a:solidFill>
              <a:srgbClr val="FF0000"/>
            </a:solidFill>
            <a:round/>
            <a:headEnd/>
            <a:tailEnd/>
          </a:ln>
          <a:effectLst/>
        </p:spPr>
        <p:txBody>
          <a:bodyPr/>
          <a:lstStyle/>
          <a:p>
            <a:endParaRPr lang="en-US"/>
          </a:p>
        </p:txBody>
      </p:sp>
      <p:sp>
        <p:nvSpPr>
          <p:cNvPr id="312537" name="Line 217"/>
          <p:cNvSpPr>
            <a:spLocks noChangeShapeType="1"/>
          </p:cNvSpPr>
          <p:nvPr/>
        </p:nvSpPr>
        <p:spPr bwMode="auto">
          <a:xfrm flipV="1">
            <a:off x="6486525" y="4906963"/>
            <a:ext cx="971550" cy="0"/>
          </a:xfrm>
          <a:prstGeom prst="line">
            <a:avLst/>
          </a:prstGeom>
          <a:noFill/>
          <a:ln w="38100">
            <a:solidFill>
              <a:srgbClr val="FF0000"/>
            </a:solidFill>
            <a:round/>
            <a:headEnd/>
            <a:tailEnd/>
          </a:ln>
          <a:effectLst/>
        </p:spPr>
        <p:txBody>
          <a:bodyPr/>
          <a:lstStyle/>
          <a:p>
            <a:endParaRPr lang="en-US"/>
          </a:p>
        </p:txBody>
      </p:sp>
      <p:sp>
        <p:nvSpPr>
          <p:cNvPr id="312538" name="Line 218"/>
          <p:cNvSpPr>
            <a:spLocks noChangeShapeType="1"/>
          </p:cNvSpPr>
          <p:nvPr/>
        </p:nvSpPr>
        <p:spPr bwMode="auto">
          <a:xfrm flipH="1">
            <a:off x="5781675" y="4652963"/>
            <a:ext cx="254000" cy="469900"/>
          </a:xfrm>
          <a:prstGeom prst="line">
            <a:avLst/>
          </a:prstGeom>
          <a:noFill/>
          <a:ln w="38100">
            <a:solidFill>
              <a:srgbClr val="FF3300"/>
            </a:solidFill>
            <a:round/>
            <a:headEnd/>
            <a:tailEnd/>
          </a:ln>
          <a:effectLst/>
        </p:spPr>
        <p:txBody>
          <a:bodyPr/>
          <a:lstStyle/>
          <a:p>
            <a:endParaRPr lang="en-US"/>
          </a:p>
        </p:txBody>
      </p:sp>
      <p:sp>
        <p:nvSpPr>
          <p:cNvPr id="312539" name="Line 219"/>
          <p:cNvSpPr>
            <a:spLocks noChangeShapeType="1"/>
          </p:cNvSpPr>
          <p:nvPr/>
        </p:nvSpPr>
        <p:spPr bwMode="auto">
          <a:xfrm>
            <a:off x="5807075" y="4703763"/>
            <a:ext cx="196850" cy="0"/>
          </a:xfrm>
          <a:prstGeom prst="line">
            <a:avLst/>
          </a:prstGeom>
          <a:noFill/>
          <a:ln w="38100">
            <a:solidFill>
              <a:srgbClr val="FF3300"/>
            </a:solidFill>
            <a:round/>
            <a:headEnd/>
            <a:tailEnd/>
          </a:ln>
          <a:effectLst/>
        </p:spPr>
        <p:txBody>
          <a:bodyPr/>
          <a:lstStyle/>
          <a:p>
            <a:endParaRPr lang="en-US"/>
          </a:p>
        </p:txBody>
      </p:sp>
      <p:sp>
        <p:nvSpPr>
          <p:cNvPr id="312540" name="Line 220"/>
          <p:cNvSpPr>
            <a:spLocks noChangeShapeType="1"/>
          </p:cNvSpPr>
          <p:nvPr/>
        </p:nvSpPr>
        <p:spPr bwMode="auto">
          <a:xfrm>
            <a:off x="5667375" y="5040313"/>
            <a:ext cx="153988" cy="0"/>
          </a:xfrm>
          <a:prstGeom prst="line">
            <a:avLst/>
          </a:prstGeom>
          <a:noFill/>
          <a:ln w="38100">
            <a:solidFill>
              <a:srgbClr val="FF3300"/>
            </a:solidFill>
            <a:round/>
            <a:headEnd/>
            <a:tailEnd/>
          </a:ln>
          <a:effectLst/>
        </p:spPr>
        <p:txBody>
          <a:bodyPr/>
          <a:lstStyle/>
          <a:p>
            <a:endParaRPr lang="en-US"/>
          </a:p>
        </p:txBody>
      </p:sp>
      <p:sp>
        <p:nvSpPr>
          <p:cNvPr id="312541" name="Line 221"/>
          <p:cNvSpPr>
            <a:spLocks noChangeShapeType="1"/>
          </p:cNvSpPr>
          <p:nvPr/>
        </p:nvSpPr>
        <p:spPr bwMode="auto">
          <a:xfrm>
            <a:off x="5918200" y="5119688"/>
            <a:ext cx="492125" cy="0"/>
          </a:xfrm>
          <a:prstGeom prst="line">
            <a:avLst/>
          </a:prstGeom>
          <a:noFill/>
          <a:ln w="38100">
            <a:solidFill>
              <a:srgbClr val="FF3300"/>
            </a:solidFill>
            <a:round/>
            <a:headEnd/>
            <a:tailEnd/>
          </a:ln>
          <a:effectLst/>
        </p:spPr>
        <p:txBody>
          <a:bodyPr/>
          <a:lstStyle/>
          <a:p>
            <a:endParaRPr lang="en-US"/>
          </a:p>
        </p:txBody>
      </p:sp>
      <p:sp>
        <p:nvSpPr>
          <p:cNvPr id="312542" name="Line 222"/>
          <p:cNvSpPr>
            <a:spLocks noChangeShapeType="1"/>
          </p:cNvSpPr>
          <p:nvPr/>
        </p:nvSpPr>
        <p:spPr bwMode="auto">
          <a:xfrm flipH="1">
            <a:off x="6159500" y="5027613"/>
            <a:ext cx="53975" cy="85725"/>
          </a:xfrm>
          <a:prstGeom prst="line">
            <a:avLst/>
          </a:prstGeom>
          <a:noFill/>
          <a:ln w="38100">
            <a:solidFill>
              <a:srgbClr val="FF3300"/>
            </a:solidFill>
            <a:round/>
            <a:headEnd/>
            <a:tailEnd/>
          </a:ln>
          <a:effectLst/>
        </p:spPr>
        <p:txBody>
          <a:bodyPr/>
          <a:lstStyle/>
          <a:p>
            <a:endParaRPr lang="en-US"/>
          </a:p>
        </p:txBody>
      </p:sp>
      <p:sp>
        <p:nvSpPr>
          <p:cNvPr id="312543" name="Line 223"/>
          <p:cNvSpPr>
            <a:spLocks noChangeShapeType="1"/>
          </p:cNvSpPr>
          <p:nvPr/>
        </p:nvSpPr>
        <p:spPr bwMode="auto">
          <a:xfrm>
            <a:off x="5972175" y="5116513"/>
            <a:ext cx="1588" cy="82550"/>
          </a:xfrm>
          <a:prstGeom prst="line">
            <a:avLst/>
          </a:prstGeom>
          <a:noFill/>
          <a:ln w="19050">
            <a:solidFill>
              <a:srgbClr val="FF3300"/>
            </a:solidFill>
            <a:round/>
            <a:headEnd/>
            <a:tailEnd/>
          </a:ln>
          <a:effectLst/>
        </p:spPr>
        <p:txBody>
          <a:bodyPr/>
          <a:lstStyle/>
          <a:p>
            <a:endParaRPr lang="en-US"/>
          </a:p>
        </p:txBody>
      </p:sp>
      <p:sp>
        <p:nvSpPr>
          <p:cNvPr id="312544" name="Line 224"/>
          <p:cNvSpPr>
            <a:spLocks noChangeShapeType="1"/>
          </p:cNvSpPr>
          <p:nvPr/>
        </p:nvSpPr>
        <p:spPr bwMode="auto">
          <a:xfrm flipH="1" flipV="1">
            <a:off x="6369050" y="5124450"/>
            <a:ext cx="0" cy="76200"/>
          </a:xfrm>
          <a:prstGeom prst="line">
            <a:avLst/>
          </a:prstGeom>
          <a:noFill/>
          <a:ln w="19050">
            <a:solidFill>
              <a:srgbClr val="FF3300"/>
            </a:solidFill>
            <a:round/>
            <a:headEnd/>
            <a:tailEnd/>
          </a:ln>
          <a:effectLst/>
        </p:spPr>
        <p:txBody>
          <a:bodyPr/>
          <a:lstStyle/>
          <a:p>
            <a:endParaRPr lang="en-US"/>
          </a:p>
        </p:txBody>
      </p:sp>
      <p:sp>
        <p:nvSpPr>
          <p:cNvPr id="312545" name="Line 225"/>
          <p:cNvSpPr>
            <a:spLocks noChangeShapeType="1"/>
          </p:cNvSpPr>
          <p:nvPr/>
        </p:nvSpPr>
        <p:spPr bwMode="auto">
          <a:xfrm>
            <a:off x="6450013" y="4983163"/>
            <a:ext cx="503237" cy="269875"/>
          </a:xfrm>
          <a:prstGeom prst="line">
            <a:avLst/>
          </a:prstGeom>
          <a:noFill/>
          <a:ln w="38100">
            <a:solidFill>
              <a:srgbClr val="FF3300"/>
            </a:solidFill>
            <a:round/>
            <a:headEnd/>
            <a:tailEnd/>
          </a:ln>
          <a:effectLst/>
        </p:spPr>
        <p:txBody>
          <a:bodyPr/>
          <a:lstStyle/>
          <a:p>
            <a:endParaRPr lang="en-US"/>
          </a:p>
        </p:txBody>
      </p:sp>
      <p:sp>
        <p:nvSpPr>
          <p:cNvPr id="312546" name="Line 226"/>
          <p:cNvSpPr>
            <a:spLocks noChangeShapeType="1"/>
          </p:cNvSpPr>
          <p:nvPr/>
        </p:nvSpPr>
        <p:spPr bwMode="auto">
          <a:xfrm>
            <a:off x="5899150" y="4918075"/>
            <a:ext cx="80963" cy="0"/>
          </a:xfrm>
          <a:prstGeom prst="line">
            <a:avLst/>
          </a:prstGeom>
          <a:noFill/>
          <a:ln w="38100">
            <a:solidFill>
              <a:srgbClr val="FF3300"/>
            </a:solidFill>
            <a:round/>
            <a:headEnd/>
            <a:tailEnd/>
          </a:ln>
          <a:effectLst/>
        </p:spPr>
        <p:txBody>
          <a:bodyPr/>
          <a:lstStyle/>
          <a:p>
            <a:endParaRPr lang="en-US"/>
          </a:p>
        </p:txBody>
      </p:sp>
      <p:sp>
        <p:nvSpPr>
          <p:cNvPr id="312547" name="Line 227"/>
          <p:cNvSpPr>
            <a:spLocks noChangeShapeType="1"/>
          </p:cNvSpPr>
          <p:nvPr/>
        </p:nvSpPr>
        <p:spPr bwMode="auto">
          <a:xfrm flipH="1">
            <a:off x="5988050" y="3440113"/>
            <a:ext cx="3175" cy="144462"/>
          </a:xfrm>
          <a:prstGeom prst="line">
            <a:avLst/>
          </a:prstGeom>
          <a:noFill/>
          <a:ln w="38100">
            <a:solidFill>
              <a:srgbClr val="FF3300"/>
            </a:solidFill>
            <a:round/>
            <a:headEnd/>
            <a:tailEnd/>
          </a:ln>
          <a:effectLst/>
        </p:spPr>
        <p:txBody>
          <a:bodyPr/>
          <a:lstStyle/>
          <a:p>
            <a:endParaRPr lang="en-US"/>
          </a:p>
        </p:txBody>
      </p:sp>
      <p:sp>
        <p:nvSpPr>
          <p:cNvPr id="312548" name="Line 228"/>
          <p:cNvSpPr>
            <a:spLocks noChangeShapeType="1"/>
          </p:cNvSpPr>
          <p:nvPr/>
        </p:nvSpPr>
        <p:spPr bwMode="auto">
          <a:xfrm flipV="1">
            <a:off x="7285038" y="2422525"/>
            <a:ext cx="123825" cy="87313"/>
          </a:xfrm>
          <a:prstGeom prst="line">
            <a:avLst/>
          </a:prstGeom>
          <a:noFill/>
          <a:ln w="38100">
            <a:solidFill>
              <a:srgbClr val="FF0000"/>
            </a:solidFill>
            <a:round/>
            <a:headEnd/>
            <a:tailEnd/>
          </a:ln>
          <a:effectLst/>
        </p:spPr>
        <p:txBody>
          <a:bodyPr/>
          <a:lstStyle/>
          <a:p>
            <a:endParaRPr lang="en-US"/>
          </a:p>
        </p:txBody>
      </p:sp>
      <p:sp>
        <p:nvSpPr>
          <p:cNvPr id="312549" name="Line 229"/>
          <p:cNvSpPr>
            <a:spLocks noChangeShapeType="1"/>
          </p:cNvSpPr>
          <p:nvPr/>
        </p:nvSpPr>
        <p:spPr bwMode="auto">
          <a:xfrm>
            <a:off x="7112000" y="2595563"/>
            <a:ext cx="0" cy="82550"/>
          </a:xfrm>
          <a:prstGeom prst="line">
            <a:avLst/>
          </a:prstGeom>
          <a:noFill/>
          <a:ln w="38100">
            <a:solidFill>
              <a:srgbClr val="FF0000"/>
            </a:solidFill>
            <a:round/>
            <a:headEnd/>
            <a:tailEnd/>
          </a:ln>
          <a:effectLst/>
        </p:spPr>
        <p:txBody>
          <a:bodyPr/>
          <a:lstStyle/>
          <a:p>
            <a:endParaRPr lang="en-US"/>
          </a:p>
        </p:txBody>
      </p:sp>
      <p:sp>
        <p:nvSpPr>
          <p:cNvPr id="312550" name="Line 230"/>
          <p:cNvSpPr>
            <a:spLocks noChangeShapeType="1"/>
          </p:cNvSpPr>
          <p:nvPr/>
        </p:nvSpPr>
        <p:spPr bwMode="auto">
          <a:xfrm flipV="1">
            <a:off x="7296150" y="2492375"/>
            <a:ext cx="263525" cy="288925"/>
          </a:xfrm>
          <a:prstGeom prst="line">
            <a:avLst/>
          </a:prstGeom>
          <a:noFill/>
          <a:ln w="38100">
            <a:solidFill>
              <a:srgbClr val="FF0000"/>
            </a:solidFill>
            <a:round/>
            <a:headEnd/>
            <a:tailEnd/>
          </a:ln>
          <a:effectLst/>
        </p:spPr>
        <p:txBody>
          <a:bodyPr/>
          <a:lstStyle/>
          <a:p>
            <a:endParaRPr lang="en-US"/>
          </a:p>
        </p:txBody>
      </p:sp>
      <p:sp>
        <p:nvSpPr>
          <p:cNvPr id="312551" name="Line 231"/>
          <p:cNvSpPr>
            <a:spLocks noChangeShapeType="1"/>
          </p:cNvSpPr>
          <p:nvPr/>
        </p:nvSpPr>
        <p:spPr bwMode="auto">
          <a:xfrm>
            <a:off x="7648575" y="2490788"/>
            <a:ext cx="0" cy="196850"/>
          </a:xfrm>
          <a:prstGeom prst="line">
            <a:avLst/>
          </a:prstGeom>
          <a:noFill/>
          <a:ln w="9525">
            <a:solidFill>
              <a:schemeClr val="bg2"/>
            </a:solidFill>
            <a:round/>
            <a:headEnd/>
            <a:tailEnd/>
          </a:ln>
          <a:effectLst/>
        </p:spPr>
        <p:txBody>
          <a:bodyPr/>
          <a:lstStyle/>
          <a:p>
            <a:endParaRPr lang="en-US"/>
          </a:p>
        </p:txBody>
      </p:sp>
      <p:sp>
        <p:nvSpPr>
          <p:cNvPr id="312552" name="Line 232"/>
          <p:cNvSpPr>
            <a:spLocks noChangeShapeType="1"/>
          </p:cNvSpPr>
          <p:nvPr/>
        </p:nvSpPr>
        <p:spPr bwMode="auto">
          <a:xfrm>
            <a:off x="7302500" y="2797175"/>
            <a:ext cx="188913" cy="0"/>
          </a:xfrm>
          <a:prstGeom prst="line">
            <a:avLst/>
          </a:prstGeom>
          <a:noFill/>
          <a:ln w="38100">
            <a:solidFill>
              <a:srgbClr val="FF0000"/>
            </a:solidFill>
            <a:round/>
            <a:headEnd/>
            <a:tailEnd/>
          </a:ln>
          <a:effectLst/>
        </p:spPr>
        <p:txBody>
          <a:bodyPr/>
          <a:lstStyle/>
          <a:p>
            <a:endParaRPr lang="en-US"/>
          </a:p>
        </p:txBody>
      </p:sp>
      <p:sp>
        <p:nvSpPr>
          <p:cNvPr id="312553" name="Line 233"/>
          <p:cNvSpPr>
            <a:spLocks noChangeShapeType="1"/>
          </p:cNvSpPr>
          <p:nvPr/>
        </p:nvSpPr>
        <p:spPr bwMode="auto">
          <a:xfrm flipV="1">
            <a:off x="7716838" y="2190750"/>
            <a:ext cx="238125" cy="168275"/>
          </a:xfrm>
          <a:prstGeom prst="line">
            <a:avLst/>
          </a:prstGeom>
          <a:noFill/>
          <a:ln w="38100">
            <a:solidFill>
              <a:srgbClr val="FF0000"/>
            </a:solidFill>
            <a:round/>
            <a:headEnd/>
            <a:tailEnd/>
          </a:ln>
          <a:effectLst/>
        </p:spPr>
        <p:txBody>
          <a:bodyPr/>
          <a:lstStyle/>
          <a:p>
            <a:endParaRPr lang="en-US"/>
          </a:p>
        </p:txBody>
      </p:sp>
      <p:sp>
        <p:nvSpPr>
          <p:cNvPr id="312554" name="Line 234"/>
          <p:cNvSpPr>
            <a:spLocks noChangeShapeType="1"/>
          </p:cNvSpPr>
          <p:nvPr/>
        </p:nvSpPr>
        <p:spPr bwMode="auto">
          <a:xfrm>
            <a:off x="7856538" y="2787650"/>
            <a:ext cx="177800" cy="0"/>
          </a:xfrm>
          <a:prstGeom prst="line">
            <a:avLst/>
          </a:prstGeom>
          <a:noFill/>
          <a:ln w="38100">
            <a:solidFill>
              <a:srgbClr val="FF0000"/>
            </a:solidFill>
            <a:round/>
            <a:headEnd/>
            <a:tailEnd/>
          </a:ln>
          <a:effectLst/>
        </p:spPr>
        <p:txBody>
          <a:bodyPr/>
          <a:lstStyle/>
          <a:p>
            <a:endParaRPr lang="en-US"/>
          </a:p>
        </p:txBody>
      </p:sp>
      <p:sp>
        <p:nvSpPr>
          <p:cNvPr id="312555" name="Line 235"/>
          <p:cNvSpPr>
            <a:spLocks noChangeShapeType="1"/>
          </p:cNvSpPr>
          <p:nvPr/>
        </p:nvSpPr>
        <p:spPr bwMode="auto">
          <a:xfrm flipH="1">
            <a:off x="7002463" y="2863850"/>
            <a:ext cx="98425" cy="704850"/>
          </a:xfrm>
          <a:prstGeom prst="line">
            <a:avLst/>
          </a:prstGeom>
          <a:noFill/>
          <a:ln w="38100">
            <a:solidFill>
              <a:srgbClr val="FF0000"/>
            </a:solidFill>
            <a:round/>
            <a:headEnd/>
            <a:tailEnd/>
          </a:ln>
          <a:effectLst/>
        </p:spPr>
        <p:txBody>
          <a:bodyPr/>
          <a:lstStyle/>
          <a:p>
            <a:endParaRPr lang="en-US"/>
          </a:p>
        </p:txBody>
      </p:sp>
      <p:sp>
        <p:nvSpPr>
          <p:cNvPr id="312556" name="Line 236"/>
          <p:cNvSpPr>
            <a:spLocks noChangeShapeType="1"/>
          </p:cNvSpPr>
          <p:nvPr/>
        </p:nvSpPr>
        <p:spPr bwMode="auto">
          <a:xfrm flipH="1">
            <a:off x="7593013" y="2863850"/>
            <a:ext cx="111125" cy="727075"/>
          </a:xfrm>
          <a:prstGeom prst="line">
            <a:avLst/>
          </a:prstGeom>
          <a:noFill/>
          <a:ln w="38100">
            <a:solidFill>
              <a:srgbClr val="FF0000"/>
            </a:solidFill>
            <a:round/>
            <a:headEnd/>
            <a:tailEnd/>
          </a:ln>
          <a:effectLst/>
        </p:spPr>
        <p:txBody>
          <a:bodyPr/>
          <a:lstStyle/>
          <a:p>
            <a:endParaRPr lang="en-US"/>
          </a:p>
        </p:txBody>
      </p:sp>
      <p:grpSp>
        <p:nvGrpSpPr>
          <p:cNvPr id="302528" name="Group 237"/>
          <p:cNvGrpSpPr>
            <a:grpSpLocks/>
          </p:cNvGrpSpPr>
          <p:nvPr/>
        </p:nvGrpSpPr>
        <p:grpSpPr bwMode="auto">
          <a:xfrm>
            <a:off x="6645275" y="4481513"/>
            <a:ext cx="501650" cy="234950"/>
            <a:chOff x="4701" y="2996"/>
            <a:chExt cx="316" cy="148"/>
          </a:xfrm>
        </p:grpSpPr>
        <p:sp>
          <p:nvSpPr>
            <p:cNvPr id="312558" name="Oval 238"/>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559" name="Line 239"/>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60" name="Line 240"/>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61" name="Rectangle 241"/>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62" name="Oval 242"/>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02529" name="Group 243"/>
            <p:cNvGrpSpPr>
              <a:grpSpLocks/>
            </p:cNvGrpSpPr>
            <p:nvPr/>
          </p:nvGrpSpPr>
          <p:grpSpPr bwMode="auto">
            <a:xfrm>
              <a:off x="4776" y="3017"/>
              <a:ext cx="156" cy="56"/>
              <a:chOff x="2848" y="848"/>
              <a:chExt cx="140" cy="98"/>
            </a:xfrm>
          </p:grpSpPr>
          <p:sp>
            <p:nvSpPr>
              <p:cNvPr id="312564" name="Line 2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65" name="Line 2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66" name="Line 2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02530" name="Group 247"/>
            <p:cNvGrpSpPr>
              <a:grpSpLocks/>
            </p:cNvGrpSpPr>
            <p:nvPr/>
          </p:nvGrpSpPr>
          <p:grpSpPr bwMode="auto">
            <a:xfrm flipV="1">
              <a:off x="4776" y="3016"/>
              <a:ext cx="156" cy="56"/>
              <a:chOff x="2848" y="848"/>
              <a:chExt cx="140" cy="98"/>
            </a:xfrm>
          </p:grpSpPr>
          <p:sp>
            <p:nvSpPr>
              <p:cNvPr id="312568" name="Line 24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69" name="Line 24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70" name="Line 25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02531" name="Group 251"/>
          <p:cNvGrpSpPr>
            <a:grpSpLocks/>
          </p:cNvGrpSpPr>
          <p:nvPr/>
        </p:nvGrpSpPr>
        <p:grpSpPr bwMode="auto">
          <a:xfrm>
            <a:off x="5980113" y="4783138"/>
            <a:ext cx="501650" cy="234950"/>
            <a:chOff x="4701" y="2996"/>
            <a:chExt cx="316" cy="148"/>
          </a:xfrm>
        </p:grpSpPr>
        <p:sp>
          <p:nvSpPr>
            <p:cNvPr id="312572" name="Oval 252"/>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573" name="Line 253"/>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74" name="Line 254"/>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75" name="Rectangle 255"/>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76" name="Oval 256"/>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02532" name="Group 257"/>
            <p:cNvGrpSpPr>
              <a:grpSpLocks/>
            </p:cNvGrpSpPr>
            <p:nvPr/>
          </p:nvGrpSpPr>
          <p:grpSpPr bwMode="auto">
            <a:xfrm>
              <a:off x="4776" y="3017"/>
              <a:ext cx="156" cy="56"/>
              <a:chOff x="2848" y="848"/>
              <a:chExt cx="140" cy="98"/>
            </a:xfrm>
          </p:grpSpPr>
          <p:sp>
            <p:nvSpPr>
              <p:cNvPr id="312578" name="Line 25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79" name="Line 25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80" name="Line 26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02533" name="Group 261"/>
            <p:cNvGrpSpPr>
              <a:grpSpLocks/>
            </p:cNvGrpSpPr>
            <p:nvPr/>
          </p:nvGrpSpPr>
          <p:grpSpPr bwMode="auto">
            <a:xfrm flipV="1">
              <a:off x="4776" y="3016"/>
              <a:ext cx="156" cy="56"/>
              <a:chOff x="2848" y="848"/>
              <a:chExt cx="140" cy="98"/>
            </a:xfrm>
          </p:grpSpPr>
          <p:sp>
            <p:nvSpPr>
              <p:cNvPr id="312582" name="Line 26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83" name="Line 26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84" name="Line 26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pic>
        <p:nvPicPr>
          <p:cNvPr id="312585" name="Picture 265" descr="imgyjavg[1]"/>
          <p:cNvPicPr>
            <a:picLocks noChangeAspect="1" noChangeArrowheads="1"/>
          </p:cNvPicPr>
          <p:nvPr/>
        </p:nvPicPr>
        <p:blipFill>
          <a:blip r:embed="rId3" cstate="print"/>
          <a:srcRect/>
          <a:stretch>
            <a:fillRect/>
          </a:stretch>
        </p:blipFill>
        <p:spPr bwMode="auto">
          <a:xfrm>
            <a:off x="5341938" y="1878013"/>
            <a:ext cx="368300" cy="266700"/>
          </a:xfrm>
          <a:prstGeom prst="rect">
            <a:avLst/>
          </a:prstGeom>
          <a:noFill/>
        </p:spPr>
      </p:pic>
      <p:grpSp>
        <p:nvGrpSpPr>
          <p:cNvPr id="302534" name="Group 266"/>
          <p:cNvGrpSpPr>
            <a:grpSpLocks/>
          </p:cNvGrpSpPr>
          <p:nvPr/>
        </p:nvGrpSpPr>
        <p:grpSpPr bwMode="auto">
          <a:xfrm>
            <a:off x="7464425" y="5226050"/>
            <a:ext cx="198438" cy="365125"/>
            <a:chOff x="4702" y="3292"/>
            <a:chExt cx="125" cy="230"/>
          </a:xfrm>
        </p:grpSpPr>
        <p:sp>
          <p:nvSpPr>
            <p:cNvPr id="312587" name="AutoShape 267"/>
            <p:cNvSpPr>
              <a:spLocks noChangeArrowheads="1"/>
            </p:cNvSpPr>
            <p:nvPr/>
          </p:nvSpPr>
          <p:spPr bwMode="auto">
            <a:xfrm>
              <a:off x="4702" y="3469"/>
              <a:ext cx="125" cy="53"/>
            </a:xfrm>
            <a:prstGeom prst="parallelogram">
              <a:avLst>
                <a:gd name="adj" fmla="val 90856"/>
              </a:avLst>
            </a:prstGeom>
            <a:solidFill>
              <a:schemeClr val="folHlink"/>
            </a:solidFill>
            <a:ln w="9525">
              <a:noFill/>
              <a:miter lim="800000"/>
              <a:headEnd/>
              <a:tailEnd/>
            </a:ln>
            <a:effectLst/>
          </p:spPr>
          <p:txBody>
            <a:bodyPr wrap="none" anchor="ctr"/>
            <a:lstStyle/>
            <a:p>
              <a:endParaRPr lang="en-US"/>
            </a:p>
          </p:txBody>
        </p:sp>
        <p:sp>
          <p:nvSpPr>
            <p:cNvPr id="312588" name="Rectangle 268"/>
            <p:cNvSpPr>
              <a:spLocks noChangeArrowheads="1"/>
            </p:cNvSpPr>
            <p:nvPr/>
          </p:nvSpPr>
          <p:spPr bwMode="auto">
            <a:xfrm>
              <a:off x="4765" y="3293"/>
              <a:ext cx="58" cy="177"/>
            </a:xfrm>
            <a:prstGeom prst="rect">
              <a:avLst/>
            </a:prstGeom>
            <a:solidFill>
              <a:schemeClr val="folHlink"/>
            </a:solidFill>
            <a:ln w="9525">
              <a:noFill/>
              <a:miter lim="800000"/>
              <a:headEnd/>
              <a:tailEnd/>
            </a:ln>
            <a:effectLst/>
          </p:spPr>
          <p:txBody>
            <a:bodyPr wrap="none" anchor="ctr"/>
            <a:lstStyle/>
            <a:p>
              <a:endParaRPr lang="en-US"/>
            </a:p>
          </p:txBody>
        </p:sp>
        <p:sp>
          <p:nvSpPr>
            <p:cNvPr id="312589" name="Rectangle 269"/>
            <p:cNvSpPr>
              <a:spLocks noChangeArrowheads="1"/>
            </p:cNvSpPr>
            <p:nvPr/>
          </p:nvSpPr>
          <p:spPr bwMode="auto">
            <a:xfrm>
              <a:off x="4703" y="3344"/>
              <a:ext cx="79" cy="177"/>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0" name="AutoShape 270"/>
            <p:cNvSpPr>
              <a:spLocks noChangeArrowheads="1"/>
            </p:cNvSpPr>
            <p:nvPr/>
          </p:nvSpPr>
          <p:spPr bwMode="auto">
            <a:xfrm>
              <a:off x="4702" y="3292"/>
              <a:ext cx="125" cy="53"/>
            </a:xfrm>
            <a:prstGeom prst="parallelogram">
              <a:avLst>
                <a:gd name="adj" fmla="val 90856"/>
              </a:avLst>
            </a:prstGeom>
            <a:solidFill>
              <a:schemeClr val="folHlink"/>
            </a:solidFill>
            <a:ln w="9525">
              <a:solidFill>
                <a:schemeClr val="bg2"/>
              </a:solidFill>
              <a:miter lim="800000"/>
              <a:headEnd/>
              <a:tailEnd/>
            </a:ln>
            <a:effectLst/>
          </p:spPr>
          <p:txBody>
            <a:bodyPr wrap="none" anchor="ctr"/>
            <a:lstStyle/>
            <a:p>
              <a:endParaRPr lang="en-US"/>
            </a:p>
          </p:txBody>
        </p:sp>
        <p:sp>
          <p:nvSpPr>
            <p:cNvPr id="312591" name="Line 271"/>
            <p:cNvSpPr>
              <a:spLocks noChangeShapeType="1"/>
            </p:cNvSpPr>
            <p:nvPr/>
          </p:nvSpPr>
          <p:spPr bwMode="auto">
            <a:xfrm>
              <a:off x="4827" y="3296"/>
              <a:ext cx="0" cy="173"/>
            </a:xfrm>
            <a:prstGeom prst="line">
              <a:avLst/>
            </a:prstGeom>
            <a:noFill/>
            <a:ln w="9525">
              <a:solidFill>
                <a:schemeClr val="bg2"/>
              </a:solidFill>
              <a:round/>
              <a:headEnd/>
              <a:tailEnd/>
            </a:ln>
            <a:effectLst/>
          </p:spPr>
          <p:txBody>
            <a:bodyPr wrap="none" anchor="ctr"/>
            <a:lstStyle/>
            <a:p>
              <a:endParaRPr lang="en-US"/>
            </a:p>
          </p:txBody>
        </p:sp>
        <p:sp>
          <p:nvSpPr>
            <p:cNvPr id="312592" name="Line 272"/>
            <p:cNvSpPr>
              <a:spLocks noChangeShapeType="1"/>
            </p:cNvSpPr>
            <p:nvPr/>
          </p:nvSpPr>
          <p:spPr bwMode="auto">
            <a:xfrm flipH="1">
              <a:off x="4782" y="3469"/>
              <a:ext cx="45" cy="52"/>
            </a:xfrm>
            <a:prstGeom prst="line">
              <a:avLst/>
            </a:prstGeom>
            <a:noFill/>
            <a:ln w="9525">
              <a:solidFill>
                <a:schemeClr val="bg2"/>
              </a:solidFill>
              <a:round/>
              <a:headEnd/>
              <a:tailEnd/>
            </a:ln>
            <a:effectLst/>
          </p:spPr>
          <p:txBody>
            <a:bodyPr wrap="none" anchor="ctr"/>
            <a:lstStyle/>
            <a:p>
              <a:endParaRPr lang="en-US"/>
            </a:p>
          </p:txBody>
        </p:sp>
        <p:sp>
          <p:nvSpPr>
            <p:cNvPr id="312593" name="Rectangle 273"/>
            <p:cNvSpPr>
              <a:spLocks noChangeArrowheads="1"/>
            </p:cNvSpPr>
            <p:nvPr/>
          </p:nvSpPr>
          <p:spPr bwMode="auto">
            <a:xfrm>
              <a:off x="4713" y="3367"/>
              <a:ext cx="52" cy="102"/>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4" name="Rectangle 274"/>
            <p:cNvSpPr>
              <a:spLocks noChangeArrowheads="1"/>
            </p:cNvSpPr>
            <p:nvPr/>
          </p:nvSpPr>
          <p:spPr bwMode="auto">
            <a:xfrm>
              <a:off x="4720" y="3398"/>
              <a:ext cx="40" cy="36"/>
            </a:xfrm>
            <a:prstGeom prst="rect">
              <a:avLst/>
            </a:prstGeom>
            <a:solidFill>
              <a:schemeClr val="folHlink"/>
            </a:solidFill>
            <a:ln w="9525">
              <a:solidFill>
                <a:schemeClr val="bg2"/>
              </a:solidFill>
              <a:miter lim="800000"/>
              <a:headEnd/>
              <a:tailEnd/>
            </a:ln>
            <a:effectLst/>
          </p:spPr>
          <p:txBody>
            <a:bodyPr wrap="none" anchor="ctr"/>
            <a:lstStyle/>
            <a:p>
              <a:endParaRPr lang="en-US"/>
            </a:p>
          </p:txBody>
        </p:sp>
      </p:grpSp>
      <p:grpSp>
        <p:nvGrpSpPr>
          <p:cNvPr id="302535" name="Group 275"/>
          <p:cNvGrpSpPr>
            <a:grpSpLocks/>
          </p:cNvGrpSpPr>
          <p:nvPr/>
        </p:nvGrpSpPr>
        <p:grpSpPr bwMode="auto">
          <a:xfrm>
            <a:off x="7926388" y="4949825"/>
            <a:ext cx="198437" cy="365125"/>
            <a:chOff x="4702" y="3292"/>
            <a:chExt cx="125" cy="230"/>
          </a:xfrm>
        </p:grpSpPr>
        <p:sp>
          <p:nvSpPr>
            <p:cNvPr id="312596" name="AutoShape 276"/>
            <p:cNvSpPr>
              <a:spLocks noChangeArrowheads="1"/>
            </p:cNvSpPr>
            <p:nvPr/>
          </p:nvSpPr>
          <p:spPr bwMode="auto">
            <a:xfrm>
              <a:off x="4702" y="3469"/>
              <a:ext cx="125" cy="53"/>
            </a:xfrm>
            <a:prstGeom prst="parallelogram">
              <a:avLst>
                <a:gd name="adj" fmla="val 90856"/>
              </a:avLst>
            </a:prstGeom>
            <a:solidFill>
              <a:schemeClr val="folHlink"/>
            </a:solidFill>
            <a:ln w="9525">
              <a:noFill/>
              <a:miter lim="800000"/>
              <a:headEnd/>
              <a:tailEnd/>
            </a:ln>
            <a:effectLst/>
          </p:spPr>
          <p:txBody>
            <a:bodyPr wrap="none" anchor="ctr"/>
            <a:lstStyle/>
            <a:p>
              <a:endParaRPr lang="en-US"/>
            </a:p>
          </p:txBody>
        </p:sp>
        <p:sp>
          <p:nvSpPr>
            <p:cNvPr id="312597" name="Rectangle 277"/>
            <p:cNvSpPr>
              <a:spLocks noChangeArrowheads="1"/>
            </p:cNvSpPr>
            <p:nvPr/>
          </p:nvSpPr>
          <p:spPr bwMode="auto">
            <a:xfrm>
              <a:off x="4765" y="3293"/>
              <a:ext cx="58" cy="177"/>
            </a:xfrm>
            <a:prstGeom prst="rect">
              <a:avLst/>
            </a:prstGeom>
            <a:solidFill>
              <a:schemeClr val="folHlink"/>
            </a:solidFill>
            <a:ln w="9525">
              <a:noFill/>
              <a:miter lim="800000"/>
              <a:headEnd/>
              <a:tailEnd/>
            </a:ln>
            <a:effectLst/>
          </p:spPr>
          <p:txBody>
            <a:bodyPr wrap="none" anchor="ctr"/>
            <a:lstStyle/>
            <a:p>
              <a:endParaRPr lang="en-US"/>
            </a:p>
          </p:txBody>
        </p:sp>
        <p:sp>
          <p:nvSpPr>
            <p:cNvPr id="312598" name="Rectangle 278"/>
            <p:cNvSpPr>
              <a:spLocks noChangeArrowheads="1"/>
            </p:cNvSpPr>
            <p:nvPr/>
          </p:nvSpPr>
          <p:spPr bwMode="auto">
            <a:xfrm>
              <a:off x="4703" y="3344"/>
              <a:ext cx="79" cy="177"/>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9" name="AutoShape 279"/>
            <p:cNvSpPr>
              <a:spLocks noChangeArrowheads="1"/>
            </p:cNvSpPr>
            <p:nvPr/>
          </p:nvSpPr>
          <p:spPr bwMode="auto">
            <a:xfrm>
              <a:off x="4702" y="3292"/>
              <a:ext cx="125" cy="53"/>
            </a:xfrm>
            <a:prstGeom prst="parallelogram">
              <a:avLst>
                <a:gd name="adj" fmla="val 90856"/>
              </a:avLst>
            </a:prstGeom>
            <a:solidFill>
              <a:schemeClr val="folHlink"/>
            </a:solidFill>
            <a:ln w="9525">
              <a:solidFill>
                <a:schemeClr val="bg2"/>
              </a:solidFill>
              <a:miter lim="800000"/>
              <a:headEnd/>
              <a:tailEnd/>
            </a:ln>
            <a:effectLst/>
          </p:spPr>
          <p:txBody>
            <a:bodyPr wrap="none" anchor="ctr"/>
            <a:lstStyle/>
            <a:p>
              <a:endParaRPr lang="en-US"/>
            </a:p>
          </p:txBody>
        </p:sp>
        <p:sp>
          <p:nvSpPr>
            <p:cNvPr id="312600" name="Line 280"/>
            <p:cNvSpPr>
              <a:spLocks noChangeShapeType="1"/>
            </p:cNvSpPr>
            <p:nvPr/>
          </p:nvSpPr>
          <p:spPr bwMode="auto">
            <a:xfrm>
              <a:off x="4827" y="3296"/>
              <a:ext cx="0" cy="173"/>
            </a:xfrm>
            <a:prstGeom prst="line">
              <a:avLst/>
            </a:prstGeom>
            <a:noFill/>
            <a:ln w="9525">
              <a:solidFill>
                <a:schemeClr val="bg2"/>
              </a:solidFill>
              <a:round/>
              <a:headEnd/>
              <a:tailEnd/>
            </a:ln>
            <a:effectLst/>
          </p:spPr>
          <p:txBody>
            <a:bodyPr wrap="none" anchor="ctr"/>
            <a:lstStyle/>
            <a:p>
              <a:endParaRPr lang="en-US"/>
            </a:p>
          </p:txBody>
        </p:sp>
        <p:sp>
          <p:nvSpPr>
            <p:cNvPr id="312601" name="Line 281"/>
            <p:cNvSpPr>
              <a:spLocks noChangeShapeType="1"/>
            </p:cNvSpPr>
            <p:nvPr/>
          </p:nvSpPr>
          <p:spPr bwMode="auto">
            <a:xfrm flipH="1">
              <a:off x="4782" y="3469"/>
              <a:ext cx="45" cy="52"/>
            </a:xfrm>
            <a:prstGeom prst="line">
              <a:avLst/>
            </a:prstGeom>
            <a:noFill/>
            <a:ln w="9525">
              <a:solidFill>
                <a:schemeClr val="bg2"/>
              </a:solidFill>
              <a:round/>
              <a:headEnd/>
              <a:tailEnd/>
            </a:ln>
            <a:effectLst/>
          </p:spPr>
          <p:txBody>
            <a:bodyPr wrap="none" anchor="ctr"/>
            <a:lstStyle/>
            <a:p>
              <a:endParaRPr lang="en-US"/>
            </a:p>
          </p:txBody>
        </p:sp>
        <p:sp>
          <p:nvSpPr>
            <p:cNvPr id="312602" name="Rectangle 282"/>
            <p:cNvSpPr>
              <a:spLocks noChangeArrowheads="1"/>
            </p:cNvSpPr>
            <p:nvPr/>
          </p:nvSpPr>
          <p:spPr bwMode="auto">
            <a:xfrm>
              <a:off x="4713" y="3367"/>
              <a:ext cx="52" cy="102"/>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603" name="Rectangle 283"/>
            <p:cNvSpPr>
              <a:spLocks noChangeArrowheads="1"/>
            </p:cNvSpPr>
            <p:nvPr/>
          </p:nvSpPr>
          <p:spPr bwMode="auto">
            <a:xfrm>
              <a:off x="4720" y="3398"/>
              <a:ext cx="40" cy="36"/>
            </a:xfrm>
            <a:prstGeom prst="rect">
              <a:avLst/>
            </a:prstGeom>
            <a:solidFill>
              <a:schemeClr val="folHlink"/>
            </a:solidFill>
            <a:ln w="9525">
              <a:solidFill>
                <a:schemeClr val="bg2"/>
              </a:solidFill>
              <a:miter lim="800000"/>
              <a:headEnd/>
              <a:tailEnd/>
            </a:ln>
            <a:effectLst/>
          </p:spPr>
          <p:txBody>
            <a:bodyPr wrap="none" anchor="ctr"/>
            <a:lstStyle/>
            <a:p>
              <a:endParaRPr lang="en-US"/>
            </a:p>
          </p:txBody>
        </p:sp>
      </p:grpSp>
      <p:sp>
        <p:nvSpPr>
          <p:cNvPr id="312604" name="AutoShape 284"/>
          <p:cNvSpPr>
            <a:spLocks noChangeAspect="1" noChangeArrowheads="1" noTextEdit="1"/>
          </p:cNvSpPr>
          <p:nvPr/>
        </p:nvSpPr>
        <p:spPr bwMode="auto">
          <a:xfrm>
            <a:off x="7143750" y="5394325"/>
            <a:ext cx="233363" cy="252413"/>
          </a:xfrm>
          <a:prstGeom prst="rect">
            <a:avLst/>
          </a:prstGeom>
          <a:noFill/>
          <a:ln w="9525">
            <a:noFill/>
            <a:miter lim="800000"/>
            <a:headEnd/>
            <a:tailEnd/>
          </a:ln>
        </p:spPr>
        <p:txBody>
          <a:bodyPr/>
          <a:lstStyle/>
          <a:p>
            <a:endParaRPr lang="en-US"/>
          </a:p>
        </p:txBody>
      </p:sp>
      <p:sp>
        <p:nvSpPr>
          <p:cNvPr id="312605" name="Freeform 285"/>
          <p:cNvSpPr>
            <a:spLocks/>
          </p:cNvSpPr>
          <p:nvPr/>
        </p:nvSpPr>
        <p:spPr bwMode="auto">
          <a:xfrm>
            <a:off x="7145338" y="5394325"/>
            <a:ext cx="231775" cy="252413"/>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606" name="Freeform 286"/>
          <p:cNvSpPr>
            <a:spLocks/>
          </p:cNvSpPr>
          <p:nvPr/>
        </p:nvSpPr>
        <p:spPr bwMode="auto">
          <a:xfrm>
            <a:off x="7173913" y="5554663"/>
            <a:ext cx="134937" cy="42862"/>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607" name="Freeform 287"/>
          <p:cNvSpPr>
            <a:spLocks/>
          </p:cNvSpPr>
          <p:nvPr/>
        </p:nvSpPr>
        <p:spPr bwMode="auto">
          <a:xfrm>
            <a:off x="7151688" y="5573713"/>
            <a:ext cx="157162" cy="66675"/>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608" name="AutoShape 288"/>
          <p:cNvSpPr>
            <a:spLocks noChangeAspect="1" noChangeArrowheads="1" noTextEdit="1"/>
          </p:cNvSpPr>
          <p:nvPr/>
        </p:nvSpPr>
        <p:spPr bwMode="auto">
          <a:xfrm>
            <a:off x="7104063" y="5305425"/>
            <a:ext cx="254000" cy="300038"/>
          </a:xfrm>
          <a:prstGeom prst="rect">
            <a:avLst/>
          </a:prstGeom>
          <a:noFill/>
          <a:ln w="9525">
            <a:noFill/>
            <a:miter lim="800000"/>
            <a:headEnd/>
            <a:tailEnd/>
          </a:ln>
        </p:spPr>
        <p:txBody>
          <a:bodyPr/>
          <a:lstStyle/>
          <a:p>
            <a:endParaRPr lang="en-US"/>
          </a:p>
        </p:txBody>
      </p:sp>
      <p:sp>
        <p:nvSpPr>
          <p:cNvPr id="312609" name="Freeform 289"/>
          <p:cNvSpPr>
            <a:spLocks/>
          </p:cNvSpPr>
          <p:nvPr/>
        </p:nvSpPr>
        <p:spPr bwMode="auto">
          <a:xfrm>
            <a:off x="7156450" y="5324475"/>
            <a:ext cx="36513" cy="49213"/>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610" name="Freeform 290"/>
          <p:cNvSpPr>
            <a:spLocks/>
          </p:cNvSpPr>
          <p:nvPr/>
        </p:nvSpPr>
        <p:spPr bwMode="auto">
          <a:xfrm>
            <a:off x="7218363" y="5322888"/>
            <a:ext cx="22225" cy="3810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611" name="Freeform 291"/>
          <p:cNvSpPr>
            <a:spLocks/>
          </p:cNvSpPr>
          <p:nvPr/>
        </p:nvSpPr>
        <p:spPr bwMode="auto">
          <a:xfrm>
            <a:off x="7134225" y="5314950"/>
            <a:ext cx="58738" cy="793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612" name="Freeform 292"/>
          <p:cNvSpPr>
            <a:spLocks/>
          </p:cNvSpPr>
          <p:nvPr/>
        </p:nvSpPr>
        <p:spPr bwMode="auto">
          <a:xfrm>
            <a:off x="7215188" y="5311775"/>
            <a:ext cx="50800" cy="53975"/>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613" name="Freeform 293"/>
          <p:cNvSpPr>
            <a:spLocks/>
          </p:cNvSpPr>
          <p:nvPr/>
        </p:nvSpPr>
        <p:spPr bwMode="auto">
          <a:xfrm>
            <a:off x="7113588" y="5337175"/>
            <a:ext cx="20637" cy="49213"/>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614" name="Freeform 294"/>
          <p:cNvSpPr>
            <a:spLocks/>
          </p:cNvSpPr>
          <p:nvPr/>
        </p:nvSpPr>
        <p:spPr bwMode="auto">
          <a:xfrm>
            <a:off x="7256463" y="5308600"/>
            <a:ext cx="44450" cy="65088"/>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615" name="Freeform 295"/>
          <p:cNvSpPr>
            <a:spLocks/>
          </p:cNvSpPr>
          <p:nvPr/>
        </p:nvSpPr>
        <p:spPr bwMode="auto">
          <a:xfrm>
            <a:off x="7208838" y="5384800"/>
            <a:ext cx="14287" cy="39688"/>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616" name="Freeform 296"/>
          <p:cNvSpPr>
            <a:spLocks/>
          </p:cNvSpPr>
          <p:nvPr/>
        </p:nvSpPr>
        <p:spPr bwMode="auto">
          <a:xfrm>
            <a:off x="7202488" y="5364163"/>
            <a:ext cx="7937" cy="19050"/>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617" name="Freeform 297"/>
          <p:cNvSpPr>
            <a:spLocks/>
          </p:cNvSpPr>
          <p:nvPr/>
        </p:nvSpPr>
        <p:spPr bwMode="auto">
          <a:xfrm>
            <a:off x="7196138" y="5349875"/>
            <a:ext cx="6350" cy="11113"/>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618" name="Freeform 298"/>
          <p:cNvSpPr>
            <a:spLocks/>
          </p:cNvSpPr>
          <p:nvPr/>
        </p:nvSpPr>
        <p:spPr bwMode="auto">
          <a:xfrm>
            <a:off x="7189788" y="5340350"/>
            <a:ext cx="9525"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619" name="Freeform 299"/>
          <p:cNvSpPr>
            <a:spLocks/>
          </p:cNvSpPr>
          <p:nvPr/>
        </p:nvSpPr>
        <p:spPr bwMode="auto">
          <a:xfrm>
            <a:off x="7146925" y="5327650"/>
            <a:ext cx="36513" cy="49213"/>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620" name="Freeform 300"/>
          <p:cNvSpPr>
            <a:spLocks/>
          </p:cNvSpPr>
          <p:nvPr/>
        </p:nvSpPr>
        <p:spPr bwMode="auto">
          <a:xfrm>
            <a:off x="7207250" y="5326063"/>
            <a:ext cx="23813" cy="39687"/>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621" name="Freeform 301"/>
          <p:cNvSpPr>
            <a:spLocks/>
          </p:cNvSpPr>
          <p:nvPr/>
        </p:nvSpPr>
        <p:spPr bwMode="auto">
          <a:xfrm>
            <a:off x="7124700" y="5318125"/>
            <a:ext cx="57150" cy="793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622" name="Freeform 302"/>
          <p:cNvSpPr>
            <a:spLocks/>
          </p:cNvSpPr>
          <p:nvPr/>
        </p:nvSpPr>
        <p:spPr bwMode="auto">
          <a:xfrm>
            <a:off x="7205663" y="5314950"/>
            <a:ext cx="50800" cy="53975"/>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623" name="Freeform 303"/>
          <p:cNvSpPr>
            <a:spLocks/>
          </p:cNvSpPr>
          <p:nvPr/>
        </p:nvSpPr>
        <p:spPr bwMode="auto">
          <a:xfrm>
            <a:off x="7105650" y="5343525"/>
            <a:ext cx="20638" cy="50800"/>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624" name="Freeform 304"/>
          <p:cNvSpPr>
            <a:spLocks/>
          </p:cNvSpPr>
          <p:nvPr/>
        </p:nvSpPr>
        <p:spPr bwMode="auto">
          <a:xfrm>
            <a:off x="7246938" y="5311775"/>
            <a:ext cx="44450" cy="65088"/>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625" name="Freeform 305"/>
          <p:cNvSpPr>
            <a:spLocks/>
          </p:cNvSpPr>
          <p:nvPr/>
        </p:nvSpPr>
        <p:spPr bwMode="auto">
          <a:xfrm>
            <a:off x="7204075" y="5411788"/>
            <a:ext cx="169863" cy="112712"/>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626" name="Freeform 306"/>
          <p:cNvSpPr>
            <a:spLocks/>
          </p:cNvSpPr>
          <p:nvPr/>
        </p:nvSpPr>
        <p:spPr bwMode="auto">
          <a:xfrm>
            <a:off x="7218363" y="5414963"/>
            <a:ext cx="130175" cy="44450"/>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627" name="Freeform 307"/>
          <p:cNvSpPr>
            <a:spLocks/>
          </p:cNvSpPr>
          <p:nvPr/>
        </p:nvSpPr>
        <p:spPr bwMode="auto">
          <a:xfrm>
            <a:off x="7186613" y="5546725"/>
            <a:ext cx="171450" cy="4127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628" name="Freeform 308"/>
          <p:cNvSpPr>
            <a:spLocks/>
          </p:cNvSpPr>
          <p:nvPr/>
        </p:nvSpPr>
        <p:spPr bwMode="auto">
          <a:xfrm>
            <a:off x="7170738" y="5559425"/>
            <a:ext cx="173037" cy="4127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629" name="Freeform 309"/>
          <p:cNvSpPr>
            <a:spLocks/>
          </p:cNvSpPr>
          <p:nvPr/>
        </p:nvSpPr>
        <p:spPr bwMode="auto">
          <a:xfrm>
            <a:off x="7197725" y="5597525"/>
            <a:ext cx="25400"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630" name="Freeform 310"/>
          <p:cNvSpPr>
            <a:spLocks/>
          </p:cNvSpPr>
          <p:nvPr/>
        </p:nvSpPr>
        <p:spPr bwMode="auto">
          <a:xfrm>
            <a:off x="7202488" y="5529263"/>
            <a:ext cx="23812" cy="14287"/>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631" name="Freeform 311"/>
          <p:cNvSpPr>
            <a:spLocks/>
          </p:cNvSpPr>
          <p:nvPr/>
        </p:nvSpPr>
        <p:spPr bwMode="auto">
          <a:xfrm>
            <a:off x="7334250" y="5554663"/>
            <a:ext cx="23813" cy="14287"/>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632" name="Freeform 312"/>
          <p:cNvSpPr>
            <a:spLocks/>
          </p:cNvSpPr>
          <p:nvPr/>
        </p:nvSpPr>
        <p:spPr bwMode="auto">
          <a:xfrm>
            <a:off x="7227888" y="5532438"/>
            <a:ext cx="100012" cy="25400"/>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633" name="Freeform 313"/>
          <p:cNvSpPr>
            <a:spLocks/>
          </p:cNvSpPr>
          <p:nvPr/>
        </p:nvSpPr>
        <p:spPr bwMode="auto">
          <a:xfrm>
            <a:off x="7227888" y="5543550"/>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34" name="Freeform 314"/>
          <p:cNvSpPr>
            <a:spLocks/>
          </p:cNvSpPr>
          <p:nvPr/>
        </p:nvSpPr>
        <p:spPr bwMode="auto">
          <a:xfrm>
            <a:off x="7227888" y="5527675"/>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35" name="AutoShape 315"/>
          <p:cNvSpPr>
            <a:spLocks noChangeAspect="1" noChangeArrowheads="1" noTextEdit="1"/>
          </p:cNvSpPr>
          <p:nvPr/>
        </p:nvSpPr>
        <p:spPr bwMode="auto">
          <a:xfrm>
            <a:off x="6686550" y="5411788"/>
            <a:ext cx="233363" cy="252412"/>
          </a:xfrm>
          <a:prstGeom prst="rect">
            <a:avLst/>
          </a:prstGeom>
          <a:noFill/>
          <a:ln w="9525">
            <a:noFill/>
            <a:miter lim="800000"/>
            <a:headEnd/>
            <a:tailEnd/>
          </a:ln>
        </p:spPr>
        <p:txBody>
          <a:bodyPr/>
          <a:lstStyle/>
          <a:p>
            <a:endParaRPr lang="en-US"/>
          </a:p>
        </p:txBody>
      </p:sp>
      <p:sp>
        <p:nvSpPr>
          <p:cNvPr id="312636" name="Freeform 316"/>
          <p:cNvSpPr>
            <a:spLocks/>
          </p:cNvSpPr>
          <p:nvPr/>
        </p:nvSpPr>
        <p:spPr bwMode="auto">
          <a:xfrm>
            <a:off x="6688138" y="5411788"/>
            <a:ext cx="231775" cy="252412"/>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637" name="Freeform 317"/>
          <p:cNvSpPr>
            <a:spLocks/>
          </p:cNvSpPr>
          <p:nvPr/>
        </p:nvSpPr>
        <p:spPr bwMode="auto">
          <a:xfrm>
            <a:off x="6716713" y="5572125"/>
            <a:ext cx="134937" cy="42863"/>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638" name="Freeform 318"/>
          <p:cNvSpPr>
            <a:spLocks/>
          </p:cNvSpPr>
          <p:nvPr/>
        </p:nvSpPr>
        <p:spPr bwMode="auto">
          <a:xfrm>
            <a:off x="6694488" y="5591175"/>
            <a:ext cx="157162" cy="66675"/>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639" name="AutoShape 319"/>
          <p:cNvSpPr>
            <a:spLocks noChangeAspect="1" noChangeArrowheads="1" noTextEdit="1"/>
          </p:cNvSpPr>
          <p:nvPr/>
        </p:nvSpPr>
        <p:spPr bwMode="auto">
          <a:xfrm>
            <a:off x="6646863" y="5322888"/>
            <a:ext cx="254000" cy="300037"/>
          </a:xfrm>
          <a:prstGeom prst="rect">
            <a:avLst/>
          </a:prstGeom>
          <a:noFill/>
          <a:ln w="9525">
            <a:noFill/>
            <a:miter lim="800000"/>
            <a:headEnd/>
            <a:tailEnd/>
          </a:ln>
        </p:spPr>
        <p:txBody>
          <a:bodyPr/>
          <a:lstStyle/>
          <a:p>
            <a:endParaRPr lang="en-US"/>
          </a:p>
        </p:txBody>
      </p:sp>
      <p:sp>
        <p:nvSpPr>
          <p:cNvPr id="312640" name="Freeform 320"/>
          <p:cNvSpPr>
            <a:spLocks/>
          </p:cNvSpPr>
          <p:nvPr/>
        </p:nvSpPr>
        <p:spPr bwMode="auto">
          <a:xfrm>
            <a:off x="6699250" y="5341938"/>
            <a:ext cx="36513" cy="49212"/>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641" name="Freeform 321"/>
          <p:cNvSpPr>
            <a:spLocks/>
          </p:cNvSpPr>
          <p:nvPr/>
        </p:nvSpPr>
        <p:spPr bwMode="auto">
          <a:xfrm>
            <a:off x="6761163" y="5340350"/>
            <a:ext cx="22225" cy="3810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642" name="Freeform 322"/>
          <p:cNvSpPr>
            <a:spLocks/>
          </p:cNvSpPr>
          <p:nvPr/>
        </p:nvSpPr>
        <p:spPr bwMode="auto">
          <a:xfrm>
            <a:off x="6677025" y="5332413"/>
            <a:ext cx="58738" cy="793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643" name="Freeform 323"/>
          <p:cNvSpPr>
            <a:spLocks/>
          </p:cNvSpPr>
          <p:nvPr/>
        </p:nvSpPr>
        <p:spPr bwMode="auto">
          <a:xfrm>
            <a:off x="6757988" y="5329238"/>
            <a:ext cx="50800" cy="53975"/>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644" name="Freeform 324"/>
          <p:cNvSpPr>
            <a:spLocks/>
          </p:cNvSpPr>
          <p:nvPr/>
        </p:nvSpPr>
        <p:spPr bwMode="auto">
          <a:xfrm>
            <a:off x="6656388" y="5354638"/>
            <a:ext cx="20637" cy="49212"/>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645" name="Freeform 325"/>
          <p:cNvSpPr>
            <a:spLocks/>
          </p:cNvSpPr>
          <p:nvPr/>
        </p:nvSpPr>
        <p:spPr bwMode="auto">
          <a:xfrm>
            <a:off x="6799263" y="5326063"/>
            <a:ext cx="44450" cy="65087"/>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646" name="Freeform 326"/>
          <p:cNvSpPr>
            <a:spLocks/>
          </p:cNvSpPr>
          <p:nvPr/>
        </p:nvSpPr>
        <p:spPr bwMode="auto">
          <a:xfrm>
            <a:off x="6751638" y="5402263"/>
            <a:ext cx="14287" cy="39687"/>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647" name="Freeform 327"/>
          <p:cNvSpPr>
            <a:spLocks/>
          </p:cNvSpPr>
          <p:nvPr/>
        </p:nvSpPr>
        <p:spPr bwMode="auto">
          <a:xfrm>
            <a:off x="6745288" y="5381625"/>
            <a:ext cx="7937" cy="19050"/>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648" name="Freeform 328"/>
          <p:cNvSpPr>
            <a:spLocks/>
          </p:cNvSpPr>
          <p:nvPr/>
        </p:nvSpPr>
        <p:spPr bwMode="auto">
          <a:xfrm>
            <a:off x="6738938" y="5367338"/>
            <a:ext cx="6350" cy="11112"/>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649" name="Freeform 329"/>
          <p:cNvSpPr>
            <a:spLocks/>
          </p:cNvSpPr>
          <p:nvPr/>
        </p:nvSpPr>
        <p:spPr bwMode="auto">
          <a:xfrm>
            <a:off x="6732588" y="5357813"/>
            <a:ext cx="9525"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650" name="Freeform 330"/>
          <p:cNvSpPr>
            <a:spLocks/>
          </p:cNvSpPr>
          <p:nvPr/>
        </p:nvSpPr>
        <p:spPr bwMode="auto">
          <a:xfrm>
            <a:off x="6689725" y="5345113"/>
            <a:ext cx="36513" cy="49212"/>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651" name="Freeform 331"/>
          <p:cNvSpPr>
            <a:spLocks/>
          </p:cNvSpPr>
          <p:nvPr/>
        </p:nvSpPr>
        <p:spPr bwMode="auto">
          <a:xfrm>
            <a:off x="6750050" y="5343525"/>
            <a:ext cx="23813" cy="39688"/>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652" name="Freeform 332"/>
          <p:cNvSpPr>
            <a:spLocks/>
          </p:cNvSpPr>
          <p:nvPr/>
        </p:nvSpPr>
        <p:spPr bwMode="auto">
          <a:xfrm>
            <a:off x="6667500" y="5335588"/>
            <a:ext cx="57150" cy="793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653" name="Freeform 333"/>
          <p:cNvSpPr>
            <a:spLocks/>
          </p:cNvSpPr>
          <p:nvPr/>
        </p:nvSpPr>
        <p:spPr bwMode="auto">
          <a:xfrm>
            <a:off x="6748463" y="5332413"/>
            <a:ext cx="50800" cy="53975"/>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654" name="Freeform 334"/>
          <p:cNvSpPr>
            <a:spLocks/>
          </p:cNvSpPr>
          <p:nvPr/>
        </p:nvSpPr>
        <p:spPr bwMode="auto">
          <a:xfrm>
            <a:off x="6648450" y="5360988"/>
            <a:ext cx="20638" cy="50800"/>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655" name="Freeform 335"/>
          <p:cNvSpPr>
            <a:spLocks/>
          </p:cNvSpPr>
          <p:nvPr/>
        </p:nvSpPr>
        <p:spPr bwMode="auto">
          <a:xfrm>
            <a:off x="6789738" y="5329238"/>
            <a:ext cx="44450" cy="65087"/>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656" name="Freeform 336"/>
          <p:cNvSpPr>
            <a:spLocks/>
          </p:cNvSpPr>
          <p:nvPr/>
        </p:nvSpPr>
        <p:spPr bwMode="auto">
          <a:xfrm>
            <a:off x="6746875" y="5429250"/>
            <a:ext cx="169863" cy="112713"/>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657" name="Freeform 337"/>
          <p:cNvSpPr>
            <a:spLocks/>
          </p:cNvSpPr>
          <p:nvPr/>
        </p:nvSpPr>
        <p:spPr bwMode="auto">
          <a:xfrm>
            <a:off x="6761163" y="5432425"/>
            <a:ext cx="130175" cy="44450"/>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658" name="Freeform 338"/>
          <p:cNvSpPr>
            <a:spLocks/>
          </p:cNvSpPr>
          <p:nvPr/>
        </p:nvSpPr>
        <p:spPr bwMode="auto">
          <a:xfrm>
            <a:off x="6729413" y="5564188"/>
            <a:ext cx="171450" cy="4127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659" name="Freeform 339"/>
          <p:cNvSpPr>
            <a:spLocks/>
          </p:cNvSpPr>
          <p:nvPr/>
        </p:nvSpPr>
        <p:spPr bwMode="auto">
          <a:xfrm>
            <a:off x="6713538" y="5576888"/>
            <a:ext cx="173037" cy="4127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660" name="Freeform 340"/>
          <p:cNvSpPr>
            <a:spLocks/>
          </p:cNvSpPr>
          <p:nvPr/>
        </p:nvSpPr>
        <p:spPr bwMode="auto">
          <a:xfrm>
            <a:off x="6740525" y="5614988"/>
            <a:ext cx="25400"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661" name="Freeform 341"/>
          <p:cNvSpPr>
            <a:spLocks/>
          </p:cNvSpPr>
          <p:nvPr/>
        </p:nvSpPr>
        <p:spPr bwMode="auto">
          <a:xfrm>
            <a:off x="6745288" y="5546725"/>
            <a:ext cx="23812" cy="14288"/>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662" name="Freeform 342"/>
          <p:cNvSpPr>
            <a:spLocks/>
          </p:cNvSpPr>
          <p:nvPr/>
        </p:nvSpPr>
        <p:spPr bwMode="auto">
          <a:xfrm>
            <a:off x="6877050" y="5572125"/>
            <a:ext cx="23813" cy="14288"/>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663" name="Freeform 343"/>
          <p:cNvSpPr>
            <a:spLocks/>
          </p:cNvSpPr>
          <p:nvPr/>
        </p:nvSpPr>
        <p:spPr bwMode="auto">
          <a:xfrm>
            <a:off x="6770688" y="5549900"/>
            <a:ext cx="100012" cy="25400"/>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664" name="Freeform 344"/>
          <p:cNvSpPr>
            <a:spLocks/>
          </p:cNvSpPr>
          <p:nvPr/>
        </p:nvSpPr>
        <p:spPr bwMode="auto">
          <a:xfrm>
            <a:off x="6770688" y="5561013"/>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65" name="Freeform 345"/>
          <p:cNvSpPr>
            <a:spLocks/>
          </p:cNvSpPr>
          <p:nvPr/>
        </p:nvSpPr>
        <p:spPr bwMode="auto">
          <a:xfrm>
            <a:off x="6770688" y="5545138"/>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grpSp>
        <p:nvGrpSpPr>
          <p:cNvPr id="302536" name="Group 346"/>
          <p:cNvGrpSpPr>
            <a:grpSpLocks/>
          </p:cNvGrpSpPr>
          <p:nvPr/>
        </p:nvGrpSpPr>
        <p:grpSpPr bwMode="auto">
          <a:xfrm>
            <a:off x="6189663" y="5181600"/>
            <a:ext cx="338137" cy="282575"/>
            <a:chOff x="3899" y="3264"/>
            <a:chExt cx="213" cy="178"/>
          </a:xfrm>
        </p:grpSpPr>
        <p:sp>
          <p:nvSpPr>
            <p:cNvPr id="312667" name="Freeform 34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668" name="Freeform 34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669" name="Freeform 34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670" name="Freeform 35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671" name="Freeform 35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672" name="Freeform 35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673" name="Freeform 35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674" name="Freeform 35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675" name="Freeform 35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676" name="Freeform 35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677" name="Freeform 35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678" name="Freeform 35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679" name="Freeform 35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680" name="Freeform 36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681" name="Freeform 36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682" name="Freeform 36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683" name="Freeform 36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684" name="Freeform 36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685" name="Freeform 36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686" name="Freeform 36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687" name="Freeform 36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688" name="Freeform 36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689" name="Freeform 36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690" name="Freeform 37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691" name="Freeform 37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692" name="Freeform 37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693" name="Freeform 37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694" name="Freeform 37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695" name="Freeform 37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696" name="Rectangle 37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697" name="Freeform 37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698" name="Freeform 37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699" name="Freeform 37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00" name="Freeform 38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01" name="Freeform 38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02" name="Freeform 38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03" name="Freeform 38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04" name="Freeform 38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05" name="Freeform 38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7" name="Group 386"/>
          <p:cNvGrpSpPr>
            <a:grpSpLocks/>
          </p:cNvGrpSpPr>
          <p:nvPr/>
        </p:nvGrpSpPr>
        <p:grpSpPr bwMode="auto">
          <a:xfrm>
            <a:off x="5843588" y="5184775"/>
            <a:ext cx="338137" cy="282575"/>
            <a:chOff x="3899" y="3264"/>
            <a:chExt cx="213" cy="178"/>
          </a:xfrm>
        </p:grpSpPr>
        <p:sp>
          <p:nvSpPr>
            <p:cNvPr id="312707" name="Freeform 38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08" name="Freeform 38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09" name="Freeform 38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10" name="Freeform 39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11" name="Freeform 39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12" name="Freeform 39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13" name="Freeform 39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14" name="Freeform 39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15" name="Freeform 39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16" name="Freeform 39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17" name="Freeform 39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18" name="Freeform 39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19" name="Freeform 39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720" name="Freeform 40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721" name="Freeform 40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722" name="Freeform 40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723" name="Freeform 40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724" name="Freeform 40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725" name="Freeform 40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726" name="Freeform 40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727" name="Freeform 40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728" name="Freeform 40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729" name="Freeform 40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730" name="Freeform 41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731" name="Freeform 41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732" name="Freeform 41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733" name="Freeform 41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734" name="Freeform 41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735" name="Freeform 41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736" name="Rectangle 41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737" name="Freeform 41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738" name="Freeform 41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39" name="Freeform 41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40" name="Freeform 42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41" name="Freeform 42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42" name="Freeform 42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43" name="Freeform 42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44" name="Freeform 42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45" name="Freeform 42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8" name="Group 426"/>
          <p:cNvGrpSpPr>
            <a:grpSpLocks/>
          </p:cNvGrpSpPr>
          <p:nvPr/>
        </p:nvGrpSpPr>
        <p:grpSpPr bwMode="auto">
          <a:xfrm>
            <a:off x="5424488" y="4926013"/>
            <a:ext cx="338137" cy="282575"/>
            <a:chOff x="3899" y="3264"/>
            <a:chExt cx="213" cy="178"/>
          </a:xfrm>
        </p:grpSpPr>
        <p:sp>
          <p:nvSpPr>
            <p:cNvPr id="312747" name="Freeform 42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48" name="Freeform 42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49" name="Freeform 42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50" name="Freeform 43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51" name="Freeform 43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52" name="Freeform 43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53" name="Freeform 43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54" name="Freeform 43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55" name="Freeform 43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56" name="Freeform 43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57" name="Freeform 43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58" name="Freeform 43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59" name="Freeform 43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760" name="Freeform 44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761" name="Freeform 44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762" name="Freeform 44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763" name="Freeform 44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764" name="Freeform 44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765" name="Freeform 44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766" name="Freeform 44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767" name="Freeform 44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768" name="Freeform 44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769" name="Freeform 44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770" name="Freeform 45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771" name="Freeform 45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772" name="Freeform 45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773" name="Freeform 45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774" name="Freeform 45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775" name="Freeform 45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776" name="Rectangle 45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777" name="Freeform 45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778" name="Freeform 45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79" name="Freeform 45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80" name="Freeform 46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81" name="Freeform 46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82" name="Freeform 46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83" name="Freeform 46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84" name="Freeform 46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85" name="Freeform 46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9" name="Group 466"/>
          <p:cNvGrpSpPr>
            <a:grpSpLocks/>
          </p:cNvGrpSpPr>
          <p:nvPr/>
        </p:nvGrpSpPr>
        <p:grpSpPr bwMode="auto">
          <a:xfrm>
            <a:off x="5588000" y="4610100"/>
            <a:ext cx="338138" cy="282575"/>
            <a:chOff x="3899" y="3264"/>
            <a:chExt cx="213" cy="178"/>
          </a:xfrm>
        </p:grpSpPr>
        <p:sp>
          <p:nvSpPr>
            <p:cNvPr id="312787" name="Freeform 46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88" name="Freeform 46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89" name="Freeform 46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90" name="Freeform 47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91" name="Freeform 47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92" name="Freeform 47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93" name="Freeform 47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94" name="Freeform 47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95" name="Freeform 47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96" name="Freeform 47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97" name="Freeform 47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98" name="Freeform 47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99" name="Freeform 47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800" name="Freeform 48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801" name="Freeform 48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802" name="Freeform 48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803" name="Freeform 48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804" name="Freeform 48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805" name="Freeform 48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806" name="Freeform 48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807" name="Freeform 48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808" name="Freeform 48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809" name="Freeform 48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810" name="Freeform 49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811" name="Freeform 49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812" name="Freeform 49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813" name="Freeform 49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814" name="Freeform 49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815" name="Freeform 49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816" name="Rectangle 49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817" name="Freeform 49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818" name="Freeform 49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19" name="Freeform 49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20" name="Freeform 50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821" name="Freeform 50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822" name="Freeform 50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823" name="Freeform 50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824" name="Freeform 50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825" name="Freeform 50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40" name="Group 506"/>
          <p:cNvGrpSpPr>
            <a:grpSpLocks/>
          </p:cNvGrpSpPr>
          <p:nvPr/>
        </p:nvGrpSpPr>
        <p:grpSpPr bwMode="auto">
          <a:xfrm>
            <a:off x="5792788" y="3178175"/>
            <a:ext cx="338137" cy="282575"/>
            <a:chOff x="3899" y="3264"/>
            <a:chExt cx="213" cy="178"/>
          </a:xfrm>
        </p:grpSpPr>
        <p:sp>
          <p:nvSpPr>
            <p:cNvPr id="312827" name="Freeform 50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828" name="Freeform 50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829" name="Freeform 50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830" name="Freeform 51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831" name="Freeform 51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832" name="Freeform 51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833" name="Freeform 51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834" name="Freeform 51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835" name="Freeform 51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836" name="Freeform 51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837" name="Freeform 51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838" name="Freeform 51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839" name="Freeform 51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840" name="Freeform 52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841" name="Freeform 52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842" name="Freeform 52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843" name="Freeform 52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844" name="Freeform 52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845" name="Freeform 52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846" name="Freeform 52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847" name="Freeform 52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848" name="Freeform 52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849" name="Freeform 52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850" name="Freeform 53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851" name="Freeform 53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852" name="Freeform 53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853" name="Freeform 53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854" name="Freeform 53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855" name="Freeform 53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856" name="Rectangle 53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857" name="Freeform 53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858" name="Freeform 53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59" name="Freeform 53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60" name="Freeform 54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861" name="Freeform 54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862" name="Freeform 54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863" name="Freeform 54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864" name="Freeform 54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865" name="Freeform 54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sp>
        <p:nvSpPr>
          <p:cNvPr id="312866" name="AutoShape 546"/>
          <p:cNvSpPr>
            <a:spLocks noChangeAspect="1" noChangeArrowheads="1" noTextEdit="1"/>
          </p:cNvSpPr>
          <p:nvPr/>
        </p:nvSpPr>
        <p:spPr bwMode="auto">
          <a:xfrm>
            <a:off x="5494338" y="3140075"/>
            <a:ext cx="260350" cy="268288"/>
          </a:xfrm>
          <a:prstGeom prst="rect">
            <a:avLst/>
          </a:prstGeom>
          <a:noFill/>
          <a:ln w="9525">
            <a:noFill/>
            <a:miter lim="800000"/>
            <a:headEnd/>
            <a:tailEnd/>
          </a:ln>
        </p:spPr>
        <p:txBody>
          <a:bodyPr/>
          <a:lstStyle/>
          <a:p>
            <a:endParaRPr lang="en-US"/>
          </a:p>
        </p:txBody>
      </p:sp>
      <p:sp>
        <p:nvSpPr>
          <p:cNvPr id="312867" name="Freeform 547"/>
          <p:cNvSpPr>
            <a:spLocks/>
          </p:cNvSpPr>
          <p:nvPr/>
        </p:nvSpPr>
        <p:spPr bwMode="auto">
          <a:xfrm>
            <a:off x="5495925" y="3140075"/>
            <a:ext cx="258763" cy="268288"/>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868" name="Freeform 548"/>
          <p:cNvSpPr>
            <a:spLocks/>
          </p:cNvSpPr>
          <p:nvPr/>
        </p:nvSpPr>
        <p:spPr bwMode="auto">
          <a:xfrm>
            <a:off x="5527675" y="3309938"/>
            <a:ext cx="150813" cy="46037"/>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869" name="Freeform 549"/>
          <p:cNvSpPr>
            <a:spLocks/>
          </p:cNvSpPr>
          <p:nvPr/>
        </p:nvSpPr>
        <p:spPr bwMode="auto">
          <a:xfrm>
            <a:off x="5502275" y="3330575"/>
            <a:ext cx="176213" cy="71438"/>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870" name="AutoShape 550"/>
          <p:cNvSpPr>
            <a:spLocks noChangeAspect="1" noChangeArrowheads="1" noTextEdit="1"/>
          </p:cNvSpPr>
          <p:nvPr/>
        </p:nvSpPr>
        <p:spPr bwMode="auto">
          <a:xfrm>
            <a:off x="5449888" y="3044825"/>
            <a:ext cx="284162" cy="319088"/>
          </a:xfrm>
          <a:prstGeom prst="rect">
            <a:avLst/>
          </a:prstGeom>
          <a:noFill/>
          <a:ln w="9525">
            <a:noFill/>
            <a:miter lim="800000"/>
            <a:headEnd/>
            <a:tailEnd/>
          </a:ln>
        </p:spPr>
        <p:txBody>
          <a:bodyPr/>
          <a:lstStyle/>
          <a:p>
            <a:endParaRPr lang="en-US"/>
          </a:p>
        </p:txBody>
      </p:sp>
      <p:sp>
        <p:nvSpPr>
          <p:cNvPr id="312871" name="Freeform 551"/>
          <p:cNvSpPr>
            <a:spLocks/>
          </p:cNvSpPr>
          <p:nvPr/>
        </p:nvSpPr>
        <p:spPr bwMode="auto">
          <a:xfrm>
            <a:off x="5508625" y="3065463"/>
            <a:ext cx="41275" cy="52387"/>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872" name="Freeform 552"/>
          <p:cNvSpPr>
            <a:spLocks/>
          </p:cNvSpPr>
          <p:nvPr/>
        </p:nvSpPr>
        <p:spPr bwMode="auto">
          <a:xfrm>
            <a:off x="5576888" y="3063875"/>
            <a:ext cx="25400" cy="39688"/>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873" name="Freeform 553"/>
          <p:cNvSpPr>
            <a:spLocks/>
          </p:cNvSpPr>
          <p:nvPr/>
        </p:nvSpPr>
        <p:spPr bwMode="auto">
          <a:xfrm>
            <a:off x="5483225" y="3054350"/>
            <a:ext cx="66675" cy="8572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874" name="Freeform 554"/>
          <p:cNvSpPr>
            <a:spLocks/>
          </p:cNvSpPr>
          <p:nvPr/>
        </p:nvSpPr>
        <p:spPr bwMode="auto">
          <a:xfrm>
            <a:off x="5573713" y="3051175"/>
            <a:ext cx="57150" cy="57150"/>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875" name="Freeform 555"/>
          <p:cNvSpPr>
            <a:spLocks/>
          </p:cNvSpPr>
          <p:nvPr/>
        </p:nvSpPr>
        <p:spPr bwMode="auto">
          <a:xfrm>
            <a:off x="5461000" y="3078163"/>
            <a:ext cx="22225" cy="52387"/>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876" name="Freeform 556"/>
          <p:cNvSpPr>
            <a:spLocks/>
          </p:cNvSpPr>
          <p:nvPr/>
        </p:nvSpPr>
        <p:spPr bwMode="auto">
          <a:xfrm>
            <a:off x="5619750" y="3048000"/>
            <a:ext cx="49213" cy="69850"/>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877" name="Freeform 557"/>
          <p:cNvSpPr>
            <a:spLocks/>
          </p:cNvSpPr>
          <p:nvPr/>
        </p:nvSpPr>
        <p:spPr bwMode="auto">
          <a:xfrm>
            <a:off x="5567363" y="3128963"/>
            <a:ext cx="15875" cy="42862"/>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878" name="Freeform 558"/>
          <p:cNvSpPr>
            <a:spLocks/>
          </p:cNvSpPr>
          <p:nvPr/>
        </p:nvSpPr>
        <p:spPr bwMode="auto">
          <a:xfrm>
            <a:off x="5559425" y="3106738"/>
            <a:ext cx="9525" cy="20637"/>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879" name="Freeform 559"/>
          <p:cNvSpPr>
            <a:spLocks/>
          </p:cNvSpPr>
          <p:nvPr/>
        </p:nvSpPr>
        <p:spPr bwMode="auto">
          <a:xfrm>
            <a:off x="5553075" y="3092450"/>
            <a:ext cx="6350" cy="11113"/>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880" name="Freeform 560"/>
          <p:cNvSpPr>
            <a:spLocks/>
          </p:cNvSpPr>
          <p:nvPr/>
        </p:nvSpPr>
        <p:spPr bwMode="auto">
          <a:xfrm>
            <a:off x="5545138" y="3081338"/>
            <a:ext cx="11112" cy="7937"/>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881" name="Freeform 561"/>
          <p:cNvSpPr>
            <a:spLocks/>
          </p:cNvSpPr>
          <p:nvPr/>
        </p:nvSpPr>
        <p:spPr bwMode="auto">
          <a:xfrm>
            <a:off x="5497513" y="3068638"/>
            <a:ext cx="41275" cy="52387"/>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882" name="Freeform 562"/>
          <p:cNvSpPr>
            <a:spLocks/>
          </p:cNvSpPr>
          <p:nvPr/>
        </p:nvSpPr>
        <p:spPr bwMode="auto">
          <a:xfrm>
            <a:off x="5565775" y="3067050"/>
            <a:ext cx="25400" cy="41275"/>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883" name="Freeform 563"/>
          <p:cNvSpPr>
            <a:spLocks/>
          </p:cNvSpPr>
          <p:nvPr/>
        </p:nvSpPr>
        <p:spPr bwMode="auto">
          <a:xfrm>
            <a:off x="5473700" y="3059113"/>
            <a:ext cx="63500" cy="84137"/>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884" name="Freeform 564"/>
          <p:cNvSpPr>
            <a:spLocks/>
          </p:cNvSpPr>
          <p:nvPr/>
        </p:nvSpPr>
        <p:spPr bwMode="auto">
          <a:xfrm>
            <a:off x="5562600" y="3054350"/>
            <a:ext cx="57150" cy="58738"/>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885" name="Freeform 565"/>
          <p:cNvSpPr>
            <a:spLocks/>
          </p:cNvSpPr>
          <p:nvPr/>
        </p:nvSpPr>
        <p:spPr bwMode="auto">
          <a:xfrm>
            <a:off x="5451475" y="3086100"/>
            <a:ext cx="23813" cy="53975"/>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886" name="Freeform 566"/>
          <p:cNvSpPr>
            <a:spLocks/>
          </p:cNvSpPr>
          <p:nvPr/>
        </p:nvSpPr>
        <p:spPr bwMode="auto">
          <a:xfrm>
            <a:off x="5608638" y="3051175"/>
            <a:ext cx="50800" cy="69850"/>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887" name="Freeform 567"/>
          <p:cNvSpPr>
            <a:spLocks/>
          </p:cNvSpPr>
          <p:nvPr/>
        </p:nvSpPr>
        <p:spPr bwMode="auto">
          <a:xfrm>
            <a:off x="5561013" y="3157538"/>
            <a:ext cx="190500" cy="120650"/>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888" name="Freeform 568"/>
          <p:cNvSpPr>
            <a:spLocks/>
          </p:cNvSpPr>
          <p:nvPr/>
        </p:nvSpPr>
        <p:spPr bwMode="auto">
          <a:xfrm>
            <a:off x="5576888" y="3160713"/>
            <a:ext cx="146050" cy="47625"/>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889" name="Freeform 569"/>
          <p:cNvSpPr>
            <a:spLocks/>
          </p:cNvSpPr>
          <p:nvPr/>
        </p:nvSpPr>
        <p:spPr bwMode="auto">
          <a:xfrm>
            <a:off x="5541963" y="3302000"/>
            <a:ext cx="192087" cy="44450"/>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890" name="Freeform 570"/>
          <p:cNvSpPr>
            <a:spLocks/>
          </p:cNvSpPr>
          <p:nvPr/>
        </p:nvSpPr>
        <p:spPr bwMode="auto">
          <a:xfrm>
            <a:off x="5524500" y="3314700"/>
            <a:ext cx="193675" cy="44450"/>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891" name="Freeform 571"/>
          <p:cNvSpPr>
            <a:spLocks/>
          </p:cNvSpPr>
          <p:nvPr/>
        </p:nvSpPr>
        <p:spPr bwMode="auto">
          <a:xfrm>
            <a:off x="5554663" y="3355975"/>
            <a:ext cx="28575"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892" name="Freeform 572"/>
          <p:cNvSpPr>
            <a:spLocks/>
          </p:cNvSpPr>
          <p:nvPr/>
        </p:nvSpPr>
        <p:spPr bwMode="auto">
          <a:xfrm>
            <a:off x="5559425" y="3282950"/>
            <a:ext cx="26988" cy="15875"/>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893" name="Freeform 573"/>
          <p:cNvSpPr>
            <a:spLocks/>
          </p:cNvSpPr>
          <p:nvPr/>
        </p:nvSpPr>
        <p:spPr bwMode="auto">
          <a:xfrm>
            <a:off x="5707063" y="3309938"/>
            <a:ext cx="26987" cy="15875"/>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894" name="Freeform 574"/>
          <p:cNvSpPr>
            <a:spLocks/>
          </p:cNvSpPr>
          <p:nvPr/>
        </p:nvSpPr>
        <p:spPr bwMode="auto">
          <a:xfrm>
            <a:off x="5588000" y="3286125"/>
            <a:ext cx="111125" cy="26988"/>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895" name="Freeform 575"/>
          <p:cNvSpPr>
            <a:spLocks/>
          </p:cNvSpPr>
          <p:nvPr/>
        </p:nvSpPr>
        <p:spPr bwMode="auto">
          <a:xfrm>
            <a:off x="5588000" y="3298825"/>
            <a:ext cx="106363" cy="23813"/>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896" name="Freeform 576"/>
          <p:cNvSpPr>
            <a:spLocks/>
          </p:cNvSpPr>
          <p:nvPr/>
        </p:nvSpPr>
        <p:spPr bwMode="auto">
          <a:xfrm>
            <a:off x="5588000" y="3281363"/>
            <a:ext cx="106363" cy="23812"/>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897" name="AutoShape 577"/>
          <p:cNvSpPr>
            <a:spLocks noChangeAspect="1" noChangeArrowheads="1" noTextEdit="1"/>
          </p:cNvSpPr>
          <p:nvPr/>
        </p:nvSpPr>
        <p:spPr bwMode="auto">
          <a:xfrm>
            <a:off x="6194425" y="1831975"/>
            <a:ext cx="295275" cy="293688"/>
          </a:xfrm>
          <a:prstGeom prst="rect">
            <a:avLst/>
          </a:prstGeom>
          <a:noFill/>
          <a:ln w="9525">
            <a:noFill/>
            <a:miter lim="800000"/>
            <a:headEnd/>
            <a:tailEnd/>
          </a:ln>
        </p:spPr>
        <p:txBody>
          <a:bodyPr/>
          <a:lstStyle/>
          <a:p>
            <a:endParaRPr lang="en-US"/>
          </a:p>
        </p:txBody>
      </p:sp>
      <p:sp>
        <p:nvSpPr>
          <p:cNvPr id="312898" name="Freeform 578"/>
          <p:cNvSpPr>
            <a:spLocks/>
          </p:cNvSpPr>
          <p:nvPr/>
        </p:nvSpPr>
        <p:spPr bwMode="auto">
          <a:xfrm>
            <a:off x="6196013" y="1831975"/>
            <a:ext cx="293687" cy="293688"/>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899" name="Freeform 579"/>
          <p:cNvSpPr>
            <a:spLocks/>
          </p:cNvSpPr>
          <p:nvPr/>
        </p:nvSpPr>
        <p:spPr bwMode="auto">
          <a:xfrm>
            <a:off x="6232525" y="2019300"/>
            <a:ext cx="171450" cy="49213"/>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900" name="Freeform 580"/>
          <p:cNvSpPr>
            <a:spLocks/>
          </p:cNvSpPr>
          <p:nvPr/>
        </p:nvSpPr>
        <p:spPr bwMode="auto">
          <a:xfrm>
            <a:off x="6203950" y="2041525"/>
            <a:ext cx="200025" cy="76200"/>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901" name="AutoShape 581"/>
          <p:cNvSpPr>
            <a:spLocks noChangeAspect="1" noChangeArrowheads="1" noTextEdit="1"/>
          </p:cNvSpPr>
          <p:nvPr/>
        </p:nvSpPr>
        <p:spPr bwMode="auto">
          <a:xfrm>
            <a:off x="6143625" y="1728788"/>
            <a:ext cx="322263" cy="349250"/>
          </a:xfrm>
          <a:prstGeom prst="rect">
            <a:avLst/>
          </a:prstGeom>
          <a:noFill/>
          <a:ln w="9525">
            <a:noFill/>
            <a:miter lim="800000"/>
            <a:headEnd/>
            <a:tailEnd/>
          </a:ln>
        </p:spPr>
        <p:txBody>
          <a:bodyPr/>
          <a:lstStyle/>
          <a:p>
            <a:endParaRPr lang="en-US"/>
          </a:p>
        </p:txBody>
      </p:sp>
      <p:sp>
        <p:nvSpPr>
          <p:cNvPr id="312902" name="Freeform 582"/>
          <p:cNvSpPr>
            <a:spLocks/>
          </p:cNvSpPr>
          <p:nvPr/>
        </p:nvSpPr>
        <p:spPr bwMode="auto">
          <a:xfrm>
            <a:off x="6210300" y="1751013"/>
            <a:ext cx="46038" cy="57150"/>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903" name="Freeform 583"/>
          <p:cNvSpPr>
            <a:spLocks/>
          </p:cNvSpPr>
          <p:nvPr/>
        </p:nvSpPr>
        <p:spPr bwMode="auto">
          <a:xfrm>
            <a:off x="6288088" y="1749425"/>
            <a:ext cx="28575" cy="4445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904" name="Freeform 584"/>
          <p:cNvSpPr>
            <a:spLocks/>
          </p:cNvSpPr>
          <p:nvPr/>
        </p:nvSpPr>
        <p:spPr bwMode="auto">
          <a:xfrm>
            <a:off x="6181725" y="1739900"/>
            <a:ext cx="74613" cy="920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905" name="Freeform 585"/>
          <p:cNvSpPr>
            <a:spLocks/>
          </p:cNvSpPr>
          <p:nvPr/>
        </p:nvSpPr>
        <p:spPr bwMode="auto">
          <a:xfrm>
            <a:off x="6284913" y="1736725"/>
            <a:ext cx="63500" cy="61913"/>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906" name="Freeform 586"/>
          <p:cNvSpPr>
            <a:spLocks/>
          </p:cNvSpPr>
          <p:nvPr/>
        </p:nvSpPr>
        <p:spPr bwMode="auto">
          <a:xfrm>
            <a:off x="6156325" y="1765300"/>
            <a:ext cx="25400" cy="57150"/>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907" name="Freeform 587"/>
          <p:cNvSpPr>
            <a:spLocks/>
          </p:cNvSpPr>
          <p:nvPr/>
        </p:nvSpPr>
        <p:spPr bwMode="auto">
          <a:xfrm>
            <a:off x="6337300" y="1731963"/>
            <a:ext cx="55563" cy="76200"/>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908" name="Freeform 588"/>
          <p:cNvSpPr>
            <a:spLocks/>
          </p:cNvSpPr>
          <p:nvPr/>
        </p:nvSpPr>
        <p:spPr bwMode="auto">
          <a:xfrm>
            <a:off x="6276975" y="1820863"/>
            <a:ext cx="17463" cy="46037"/>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909" name="Freeform 589"/>
          <p:cNvSpPr>
            <a:spLocks/>
          </p:cNvSpPr>
          <p:nvPr/>
        </p:nvSpPr>
        <p:spPr bwMode="auto">
          <a:xfrm>
            <a:off x="6269038" y="1797050"/>
            <a:ext cx="9525" cy="22225"/>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910" name="Freeform 590"/>
          <p:cNvSpPr>
            <a:spLocks/>
          </p:cNvSpPr>
          <p:nvPr/>
        </p:nvSpPr>
        <p:spPr bwMode="auto">
          <a:xfrm>
            <a:off x="6261100" y="1781175"/>
            <a:ext cx="7938" cy="12700"/>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911" name="Freeform 591"/>
          <p:cNvSpPr>
            <a:spLocks/>
          </p:cNvSpPr>
          <p:nvPr/>
        </p:nvSpPr>
        <p:spPr bwMode="auto">
          <a:xfrm>
            <a:off x="6251575" y="1770063"/>
            <a:ext cx="12700"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912" name="Freeform 592"/>
          <p:cNvSpPr>
            <a:spLocks/>
          </p:cNvSpPr>
          <p:nvPr/>
        </p:nvSpPr>
        <p:spPr bwMode="auto">
          <a:xfrm>
            <a:off x="6197600" y="1754188"/>
            <a:ext cx="46038" cy="57150"/>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913" name="Freeform 593"/>
          <p:cNvSpPr>
            <a:spLocks/>
          </p:cNvSpPr>
          <p:nvPr/>
        </p:nvSpPr>
        <p:spPr bwMode="auto">
          <a:xfrm>
            <a:off x="6273800" y="1752600"/>
            <a:ext cx="30163" cy="46038"/>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914" name="Freeform 594"/>
          <p:cNvSpPr>
            <a:spLocks/>
          </p:cNvSpPr>
          <p:nvPr/>
        </p:nvSpPr>
        <p:spPr bwMode="auto">
          <a:xfrm>
            <a:off x="6169025" y="1743075"/>
            <a:ext cx="73025" cy="920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915" name="Freeform 595"/>
          <p:cNvSpPr>
            <a:spLocks/>
          </p:cNvSpPr>
          <p:nvPr/>
        </p:nvSpPr>
        <p:spPr bwMode="auto">
          <a:xfrm>
            <a:off x="6272213" y="1739900"/>
            <a:ext cx="65087" cy="63500"/>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916" name="Freeform 596"/>
          <p:cNvSpPr>
            <a:spLocks/>
          </p:cNvSpPr>
          <p:nvPr/>
        </p:nvSpPr>
        <p:spPr bwMode="auto">
          <a:xfrm>
            <a:off x="6145213" y="1773238"/>
            <a:ext cx="26987" cy="58737"/>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917" name="Freeform 597"/>
          <p:cNvSpPr>
            <a:spLocks/>
          </p:cNvSpPr>
          <p:nvPr/>
        </p:nvSpPr>
        <p:spPr bwMode="auto">
          <a:xfrm>
            <a:off x="6324600" y="1736725"/>
            <a:ext cx="57150" cy="74613"/>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918" name="Freeform 598"/>
          <p:cNvSpPr>
            <a:spLocks/>
          </p:cNvSpPr>
          <p:nvPr/>
        </p:nvSpPr>
        <p:spPr bwMode="auto">
          <a:xfrm>
            <a:off x="6270625" y="1852613"/>
            <a:ext cx="214313" cy="130175"/>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919" name="Freeform 599"/>
          <p:cNvSpPr>
            <a:spLocks/>
          </p:cNvSpPr>
          <p:nvPr/>
        </p:nvSpPr>
        <p:spPr bwMode="auto">
          <a:xfrm>
            <a:off x="6288088" y="1855788"/>
            <a:ext cx="165100" cy="52387"/>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920" name="Freeform 600"/>
          <p:cNvSpPr>
            <a:spLocks/>
          </p:cNvSpPr>
          <p:nvPr/>
        </p:nvSpPr>
        <p:spPr bwMode="auto">
          <a:xfrm>
            <a:off x="6248400" y="2009775"/>
            <a:ext cx="217488" cy="4762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921" name="Freeform 601"/>
          <p:cNvSpPr>
            <a:spLocks/>
          </p:cNvSpPr>
          <p:nvPr/>
        </p:nvSpPr>
        <p:spPr bwMode="auto">
          <a:xfrm>
            <a:off x="6227763" y="2024063"/>
            <a:ext cx="219075" cy="4762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922" name="Freeform 602"/>
          <p:cNvSpPr>
            <a:spLocks/>
          </p:cNvSpPr>
          <p:nvPr/>
        </p:nvSpPr>
        <p:spPr bwMode="auto">
          <a:xfrm>
            <a:off x="6262688" y="2068513"/>
            <a:ext cx="31750" cy="11112"/>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923" name="Freeform 603"/>
          <p:cNvSpPr>
            <a:spLocks/>
          </p:cNvSpPr>
          <p:nvPr/>
        </p:nvSpPr>
        <p:spPr bwMode="auto">
          <a:xfrm>
            <a:off x="6269038" y="1989138"/>
            <a:ext cx="30162" cy="15875"/>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924" name="Freeform 604"/>
          <p:cNvSpPr>
            <a:spLocks/>
          </p:cNvSpPr>
          <p:nvPr/>
        </p:nvSpPr>
        <p:spPr bwMode="auto">
          <a:xfrm>
            <a:off x="6435725" y="2019300"/>
            <a:ext cx="30163" cy="15875"/>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925" name="Freeform 605"/>
          <p:cNvSpPr>
            <a:spLocks/>
          </p:cNvSpPr>
          <p:nvPr/>
        </p:nvSpPr>
        <p:spPr bwMode="auto">
          <a:xfrm>
            <a:off x="6300788" y="1992313"/>
            <a:ext cx="127000" cy="30162"/>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926" name="Freeform 606"/>
          <p:cNvSpPr>
            <a:spLocks/>
          </p:cNvSpPr>
          <p:nvPr/>
        </p:nvSpPr>
        <p:spPr bwMode="auto">
          <a:xfrm>
            <a:off x="6300788" y="2005013"/>
            <a:ext cx="120650" cy="26987"/>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927" name="Freeform 607"/>
          <p:cNvSpPr>
            <a:spLocks/>
          </p:cNvSpPr>
          <p:nvPr/>
        </p:nvSpPr>
        <p:spPr bwMode="auto">
          <a:xfrm>
            <a:off x="6300788" y="1987550"/>
            <a:ext cx="120650" cy="25400"/>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928" name="AutoShape 608"/>
          <p:cNvSpPr>
            <a:spLocks noChangeAspect="1" noChangeArrowheads="1" noTextEdit="1"/>
          </p:cNvSpPr>
          <p:nvPr/>
        </p:nvSpPr>
        <p:spPr bwMode="auto">
          <a:xfrm flipH="1">
            <a:off x="5227638" y="2174875"/>
            <a:ext cx="517525" cy="180975"/>
          </a:xfrm>
          <a:prstGeom prst="rect">
            <a:avLst/>
          </a:prstGeom>
          <a:noFill/>
          <a:ln w="9525">
            <a:noFill/>
            <a:miter lim="800000"/>
            <a:headEnd/>
            <a:tailEnd/>
          </a:ln>
        </p:spPr>
        <p:txBody>
          <a:bodyPr/>
          <a:lstStyle/>
          <a:p>
            <a:endParaRPr lang="en-US"/>
          </a:p>
        </p:txBody>
      </p:sp>
      <p:sp>
        <p:nvSpPr>
          <p:cNvPr id="312929" name="Freeform 609"/>
          <p:cNvSpPr>
            <a:spLocks/>
          </p:cNvSpPr>
          <p:nvPr/>
        </p:nvSpPr>
        <p:spPr bwMode="auto">
          <a:xfrm>
            <a:off x="5637213" y="1844675"/>
            <a:ext cx="46037" cy="57150"/>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solidFill>
              <a:srgbClr val="FF3300"/>
            </a:solidFill>
            <a:round/>
            <a:headEnd/>
            <a:tailEnd/>
          </a:ln>
        </p:spPr>
        <p:txBody>
          <a:bodyPr/>
          <a:lstStyle/>
          <a:p>
            <a:endParaRPr lang="en-US"/>
          </a:p>
        </p:txBody>
      </p:sp>
      <p:sp>
        <p:nvSpPr>
          <p:cNvPr id="312930" name="Freeform 610"/>
          <p:cNvSpPr>
            <a:spLocks/>
          </p:cNvSpPr>
          <p:nvPr/>
        </p:nvSpPr>
        <p:spPr bwMode="auto">
          <a:xfrm>
            <a:off x="5713413" y="1843088"/>
            <a:ext cx="30162" cy="46037"/>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931" name="Freeform 611"/>
          <p:cNvSpPr>
            <a:spLocks/>
          </p:cNvSpPr>
          <p:nvPr/>
        </p:nvSpPr>
        <p:spPr bwMode="auto">
          <a:xfrm>
            <a:off x="5608638" y="1833563"/>
            <a:ext cx="73025" cy="920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932" name="Freeform 612"/>
          <p:cNvSpPr>
            <a:spLocks/>
          </p:cNvSpPr>
          <p:nvPr/>
        </p:nvSpPr>
        <p:spPr bwMode="auto">
          <a:xfrm>
            <a:off x="5711825" y="1830388"/>
            <a:ext cx="65088" cy="63500"/>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933" name="Freeform 613"/>
          <p:cNvSpPr>
            <a:spLocks/>
          </p:cNvSpPr>
          <p:nvPr/>
        </p:nvSpPr>
        <p:spPr bwMode="auto">
          <a:xfrm>
            <a:off x="5584825" y="1863725"/>
            <a:ext cx="26988" cy="58738"/>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934" name="Freeform 614"/>
          <p:cNvSpPr>
            <a:spLocks/>
          </p:cNvSpPr>
          <p:nvPr/>
        </p:nvSpPr>
        <p:spPr bwMode="auto">
          <a:xfrm>
            <a:off x="5764213" y="1827213"/>
            <a:ext cx="57150" cy="74612"/>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grpSp>
        <p:nvGrpSpPr>
          <p:cNvPr id="302541" name="Group 615"/>
          <p:cNvGrpSpPr>
            <a:grpSpLocks/>
          </p:cNvGrpSpPr>
          <p:nvPr/>
        </p:nvGrpSpPr>
        <p:grpSpPr bwMode="auto">
          <a:xfrm>
            <a:off x="5367338" y="3430588"/>
            <a:ext cx="290512" cy="404812"/>
            <a:chOff x="3381" y="2161"/>
            <a:chExt cx="183" cy="255"/>
          </a:xfrm>
        </p:grpSpPr>
        <p:pic>
          <p:nvPicPr>
            <p:cNvPr id="312936" name="Picture 616" descr="31u_bnrz[1]"/>
            <p:cNvPicPr>
              <a:picLocks noChangeAspect="1" noChangeArrowheads="1"/>
            </p:cNvPicPr>
            <p:nvPr/>
          </p:nvPicPr>
          <p:blipFill>
            <a:blip r:embed="rId4" cstate="print"/>
            <a:srcRect/>
            <a:stretch>
              <a:fillRect/>
            </a:stretch>
          </p:blipFill>
          <p:spPr bwMode="auto">
            <a:xfrm>
              <a:off x="3434" y="2242"/>
              <a:ext cx="121" cy="174"/>
            </a:xfrm>
            <a:prstGeom prst="rect">
              <a:avLst/>
            </a:prstGeom>
            <a:solidFill>
              <a:srgbClr val="DDDDDD"/>
            </a:solidFill>
          </p:spPr>
        </p:pic>
        <p:sp>
          <p:nvSpPr>
            <p:cNvPr id="312937" name="Freeform 617"/>
            <p:cNvSpPr>
              <a:spLocks/>
            </p:cNvSpPr>
            <p:nvPr/>
          </p:nvSpPr>
          <p:spPr bwMode="auto">
            <a:xfrm>
              <a:off x="3430" y="2174"/>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12938" name="Freeform 618"/>
            <p:cNvSpPr>
              <a:spLocks/>
            </p:cNvSpPr>
            <p:nvPr/>
          </p:nvSpPr>
          <p:spPr bwMode="auto">
            <a:xfrm>
              <a:off x="3486" y="2173"/>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12939" name="Freeform 619"/>
            <p:cNvSpPr>
              <a:spLocks/>
            </p:cNvSpPr>
            <p:nvPr/>
          </p:nvSpPr>
          <p:spPr bwMode="auto">
            <a:xfrm>
              <a:off x="3409" y="2166"/>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12940" name="Freeform 620"/>
            <p:cNvSpPr>
              <a:spLocks/>
            </p:cNvSpPr>
            <p:nvPr/>
          </p:nvSpPr>
          <p:spPr bwMode="auto">
            <a:xfrm>
              <a:off x="3485" y="2164"/>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12941" name="Freeform 621"/>
            <p:cNvSpPr>
              <a:spLocks/>
            </p:cNvSpPr>
            <p:nvPr/>
          </p:nvSpPr>
          <p:spPr bwMode="auto">
            <a:xfrm>
              <a:off x="3389" y="2184"/>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12942" name="Freeform 622"/>
            <p:cNvSpPr>
              <a:spLocks/>
            </p:cNvSpPr>
            <p:nvPr/>
          </p:nvSpPr>
          <p:spPr bwMode="auto">
            <a:xfrm>
              <a:off x="3523" y="2161"/>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12943" name="Freeform 623"/>
            <p:cNvSpPr>
              <a:spLocks/>
            </p:cNvSpPr>
            <p:nvPr/>
          </p:nvSpPr>
          <p:spPr bwMode="auto">
            <a:xfrm>
              <a:off x="3478" y="2222"/>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12944" name="Freeform 624"/>
            <p:cNvSpPr>
              <a:spLocks/>
            </p:cNvSpPr>
            <p:nvPr/>
          </p:nvSpPr>
          <p:spPr bwMode="auto">
            <a:xfrm>
              <a:off x="3472" y="2205"/>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12945" name="Freeform 625"/>
            <p:cNvSpPr>
              <a:spLocks/>
            </p:cNvSpPr>
            <p:nvPr/>
          </p:nvSpPr>
          <p:spPr bwMode="auto">
            <a:xfrm>
              <a:off x="3466" y="2194"/>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12946" name="Freeform 626"/>
            <p:cNvSpPr>
              <a:spLocks/>
            </p:cNvSpPr>
            <p:nvPr/>
          </p:nvSpPr>
          <p:spPr bwMode="auto">
            <a:xfrm>
              <a:off x="3461" y="2186"/>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12947" name="Freeform 627"/>
            <p:cNvSpPr>
              <a:spLocks/>
            </p:cNvSpPr>
            <p:nvPr/>
          </p:nvSpPr>
          <p:spPr bwMode="auto">
            <a:xfrm>
              <a:off x="3421" y="2176"/>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rgbClr val="FF3300"/>
              </a:solidFill>
              <a:round/>
              <a:headEnd/>
              <a:tailEnd/>
            </a:ln>
          </p:spPr>
          <p:txBody>
            <a:bodyPr/>
            <a:lstStyle/>
            <a:p>
              <a:endParaRPr lang="en-US"/>
            </a:p>
          </p:txBody>
        </p:sp>
        <p:sp>
          <p:nvSpPr>
            <p:cNvPr id="312948" name="Freeform 628"/>
            <p:cNvSpPr>
              <a:spLocks/>
            </p:cNvSpPr>
            <p:nvPr/>
          </p:nvSpPr>
          <p:spPr bwMode="auto">
            <a:xfrm>
              <a:off x="3477" y="2176"/>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rgbClr val="FF3300"/>
              </a:solidFill>
              <a:round/>
              <a:headEnd/>
              <a:tailEnd/>
            </a:ln>
          </p:spPr>
          <p:txBody>
            <a:bodyPr/>
            <a:lstStyle/>
            <a:p>
              <a:endParaRPr lang="en-US"/>
            </a:p>
          </p:txBody>
        </p:sp>
        <p:sp>
          <p:nvSpPr>
            <p:cNvPr id="312949" name="Freeform 629"/>
            <p:cNvSpPr>
              <a:spLocks/>
            </p:cNvSpPr>
            <p:nvPr/>
          </p:nvSpPr>
          <p:spPr bwMode="auto">
            <a:xfrm>
              <a:off x="3400" y="2169"/>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rgbClr val="FF3300"/>
              </a:solidFill>
              <a:round/>
              <a:headEnd/>
              <a:tailEnd/>
            </a:ln>
          </p:spPr>
          <p:txBody>
            <a:bodyPr/>
            <a:lstStyle/>
            <a:p>
              <a:endParaRPr lang="en-US"/>
            </a:p>
          </p:txBody>
        </p:sp>
        <p:sp>
          <p:nvSpPr>
            <p:cNvPr id="312950" name="Freeform 630"/>
            <p:cNvSpPr>
              <a:spLocks/>
            </p:cNvSpPr>
            <p:nvPr/>
          </p:nvSpPr>
          <p:spPr bwMode="auto">
            <a:xfrm>
              <a:off x="3475" y="2167"/>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rgbClr val="FF3300"/>
              </a:solidFill>
              <a:round/>
              <a:headEnd/>
              <a:tailEnd/>
            </a:ln>
          </p:spPr>
          <p:txBody>
            <a:bodyPr/>
            <a:lstStyle/>
            <a:p>
              <a:endParaRPr lang="en-US"/>
            </a:p>
          </p:txBody>
        </p:sp>
        <p:sp>
          <p:nvSpPr>
            <p:cNvPr id="312951" name="Freeform 631"/>
            <p:cNvSpPr>
              <a:spLocks/>
            </p:cNvSpPr>
            <p:nvPr/>
          </p:nvSpPr>
          <p:spPr bwMode="auto">
            <a:xfrm>
              <a:off x="3381" y="2190"/>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rgbClr val="FF3300"/>
              </a:solidFill>
              <a:round/>
              <a:headEnd/>
              <a:tailEnd/>
            </a:ln>
          </p:spPr>
          <p:txBody>
            <a:bodyPr/>
            <a:lstStyle/>
            <a:p>
              <a:endParaRPr lang="en-US"/>
            </a:p>
          </p:txBody>
        </p:sp>
        <p:sp>
          <p:nvSpPr>
            <p:cNvPr id="312952" name="Freeform 632"/>
            <p:cNvSpPr>
              <a:spLocks/>
            </p:cNvSpPr>
            <p:nvPr/>
          </p:nvSpPr>
          <p:spPr bwMode="auto">
            <a:xfrm>
              <a:off x="3514" y="2164"/>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rgbClr val="FF3300"/>
              </a:solidFill>
              <a:round/>
              <a:headEnd/>
              <a:tailEnd/>
            </a:ln>
          </p:spPr>
          <p:txBody>
            <a:bodyPr/>
            <a:lstStyle/>
            <a:p>
              <a:endParaRPr lang="en-US"/>
            </a:p>
          </p:txBody>
        </p:sp>
        <p:grpSp>
          <p:nvGrpSpPr>
            <p:cNvPr id="302542" name="Group 633"/>
            <p:cNvGrpSpPr>
              <a:grpSpLocks/>
            </p:cNvGrpSpPr>
            <p:nvPr/>
          </p:nvGrpSpPr>
          <p:grpSpPr bwMode="auto">
            <a:xfrm>
              <a:off x="3429" y="2236"/>
              <a:ext cx="135" cy="180"/>
              <a:chOff x="3774" y="2423"/>
              <a:chExt cx="189" cy="286"/>
            </a:xfrm>
          </p:grpSpPr>
          <p:sp>
            <p:nvSpPr>
              <p:cNvPr id="312954" name="Rectangle 634"/>
              <p:cNvSpPr>
                <a:spLocks noChangeArrowheads="1"/>
              </p:cNvSpPr>
              <p:nvPr/>
            </p:nvSpPr>
            <p:spPr bwMode="auto">
              <a:xfrm>
                <a:off x="3790" y="2610"/>
                <a:ext cx="153" cy="56"/>
              </a:xfrm>
              <a:prstGeom prst="rect">
                <a:avLst/>
              </a:prstGeom>
              <a:solidFill>
                <a:srgbClr val="FF3300"/>
              </a:solidFill>
              <a:ln w="9525">
                <a:noFill/>
                <a:miter lim="800000"/>
                <a:headEnd/>
                <a:tailEnd/>
              </a:ln>
              <a:effectLst/>
            </p:spPr>
            <p:txBody>
              <a:bodyPr wrap="none" anchor="ctr"/>
              <a:lstStyle/>
              <a:p>
                <a:endParaRPr lang="en-US"/>
              </a:p>
            </p:txBody>
          </p:sp>
          <p:sp>
            <p:nvSpPr>
              <p:cNvPr id="312955" name="Rectangle 635"/>
              <p:cNvSpPr>
                <a:spLocks noChangeArrowheads="1"/>
              </p:cNvSpPr>
              <p:nvPr/>
            </p:nvSpPr>
            <p:spPr bwMode="auto">
              <a:xfrm>
                <a:off x="3774" y="2653"/>
                <a:ext cx="189" cy="56"/>
              </a:xfrm>
              <a:prstGeom prst="rect">
                <a:avLst/>
              </a:prstGeom>
              <a:solidFill>
                <a:srgbClr val="FF3300"/>
              </a:solidFill>
              <a:ln w="9525">
                <a:noFill/>
                <a:miter lim="800000"/>
                <a:headEnd/>
                <a:tailEnd/>
              </a:ln>
              <a:effectLst/>
            </p:spPr>
            <p:txBody>
              <a:bodyPr wrap="none" anchor="ctr"/>
              <a:lstStyle/>
              <a:p>
                <a:endParaRPr lang="en-US"/>
              </a:p>
            </p:txBody>
          </p:sp>
          <p:sp>
            <p:nvSpPr>
              <p:cNvPr id="312956" name="Rectangle 636"/>
              <p:cNvSpPr>
                <a:spLocks noChangeArrowheads="1"/>
              </p:cNvSpPr>
              <p:nvPr/>
            </p:nvSpPr>
            <p:spPr bwMode="auto">
              <a:xfrm>
                <a:off x="3808" y="2564"/>
                <a:ext cx="119" cy="56"/>
              </a:xfrm>
              <a:prstGeom prst="rect">
                <a:avLst/>
              </a:prstGeom>
              <a:solidFill>
                <a:srgbClr val="FF3300"/>
              </a:solidFill>
              <a:ln w="9525">
                <a:noFill/>
                <a:miter lim="800000"/>
                <a:headEnd/>
                <a:tailEnd/>
              </a:ln>
              <a:effectLst/>
            </p:spPr>
            <p:txBody>
              <a:bodyPr wrap="none" anchor="ctr"/>
              <a:lstStyle/>
              <a:p>
                <a:endParaRPr lang="en-US"/>
              </a:p>
            </p:txBody>
          </p:sp>
          <p:sp>
            <p:nvSpPr>
              <p:cNvPr id="312957" name="Rectangle 637"/>
              <p:cNvSpPr>
                <a:spLocks noChangeArrowheads="1"/>
              </p:cNvSpPr>
              <p:nvPr/>
            </p:nvSpPr>
            <p:spPr bwMode="auto">
              <a:xfrm>
                <a:off x="3818" y="2518"/>
                <a:ext cx="97" cy="56"/>
              </a:xfrm>
              <a:prstGeom prst="rect">
                <a:avLst/>
              </a:prstGeom>
              <a:solidFill>
                <a:srgbClr val="FF3300"/>
              </a:solidFill>
              <a:ln w="9525">
                <a:noFill/>
                <a:miter lim="800000"/>
                <a:headEnd/>
                <a:tailEnd/>
              </a:ln>
              <a:effectLst/>
            </p:spPr>
            <p:txBody>
              <a:bodyPr wrap="none" anchor="ctr"/>
              <a:lstStyle/>
              <a:p>
                <a:endParaRPr lang="en-US"/>
              </a:p>
            </p:txBody>
          </p:sp>
          <p:sp>
            <p:nvSpPr>
              <p:cNvPr id="312958" name="Rectangle 638"/>
              <p:cNvSpPr>
                <a:spLocks noChangeArrowheads="1"/>
              </p:cNvSpPr>
              <p:nvPr/>
            </p:nvSpPr>
            <p:spPr bwMode="auto">
              <a:xfrm>
                <a:off x="3828" y="2472"/>
                <a:ext cx="74" cy="56"/>
              </a:xfrm>
              <a:prstGeom prst="rect">
                <a:avLst/>
              </a:prstGeom>
              <a:solidFill>
                <a:srgbClr val="FF3300"/>
              </a:solidFill>
              <a:ln w="9525">
                <a:noFill/>
                <a:miter lim="800000"/>
                <a:headEnd/>
                <a:tailEnd/>
              </a:ln>
              <a:effectLst/>
            </p:spPr>
            <p:txBody>
              <a:bodyPr wrap="none" anchor="ctr"/>
              <a:lstStyle/>
              <a:p>
                <a:endParaRPr lang="en-US"/>
              </a:p>
            </p:txBody>
          </p:sp>
          <p:sp>
            <p:nvSpPr>
              <p:cNvPr id="312959" name="Rectangle 639"/>
              <p:cNvSpPr>
                <a:spLocks noChangeArrowheads="1"/>
              </p:cNvSpPr>
              <p:nvPr/>
            </p:nvSpPr>
            <p:spPr bwMode="auto">
              <a:xfrm>
                <a:off x="3839" y="2423"/>
                <a:ext cx="51" cy="56"/>
              </a:xfrm>
              <a:prstGeom prst="rect">
                <a:avLst/>
              </a:prstGeom>
              <a:solidFill>
                <a:srgbClr val="FF3300"/>
              </a:solidFill>
              <a:ln w="9525">
                <a:noFill/>
                <a:miter lim="800000"/>
                <a:headEnd/>
                <a:tailEnd/>
              </a:ln>
              <a:effectLst/>
            </p:spPr>
            <p:txBody>
              <a:bodyPr wrap="none" anchor="ctr"/>
              <a:lstStyle/>
              <a:p>
                <a:endParaRPr lang="en-US"/>
              </a:p>
            </p:txBody>
          </p:sp>
        </p:grpSp>
      </p:grpSp>
      <p:sp>
        <p:nvSpPr>
          <p:cNvPr id="312960" name="Line 640"/>
          <p:cNvSpPr>
            <a:spLocks noChangeShapeType="1"/>
          </p:cNvSpPr>
          <p:nvPr/>
        </p:nvSpPr>
        <p:spPr bwMode="auto">
          <a:xfrm flipV="1">
            <a:off x="5597525" y="3663950"/>
            <a:ext cx="168275" cy="3175"/>
          </a:xfrm>
          <a:prstGeom prst="line">
            <a:avLst/>
          </a:prstGeom>
          <a:noFill/>
          <a:ln w="38100">
            <a:solidFill>
              <a:srgbClr val="FF3300"/>
            </a:solidFill>
            <a:round/>
            <a:headEnd/>
            <a:tailEnd/>
          </a:ln>
          <a:effectLst/>
        </p:spPr>
        <p:txBody>
          <a:bodyPr/>
          <a:lstStyle/>
          <a:p>
            <a:endParaRPr lang="en-US"/>
          </a:p>
        </p:txBody>
      </p:sp>
      <p:grpSp>
        <p:nvGrpSpPr>
          <p:cNvPr id="302543" name="Group 641"/>
          <p:cNvGrpSpPr>
            <a:grpSpLocks/>
          </p:cNvGrpSpPr>
          <p:nvPr/>
        </p:nvGrpSpPr>
        <p:grpSpPr bwMode="auto">
          <a:xfrm>
            <a:off x="6791325" y="4984750"/>
            <a:ext cx="290513" cy="404813"/>
            <a:chOff x="3901" y="2524"/>
            <a:chExt cx="183" cy="255"/>
          </a:xfrm>
        </p:grpSpPr>
        <p:sp>
          <p:nvSpPr>
            <p:cNvPr id="312962" name="Freeform 642"/>
            <p:cNvSpPr>
              <a:spLocks/>
            </p:cNvSpPr>
            <p:nvPr/>
          </p:nvSpPr>
          <p:spPr bwMode="auto">
            <a:xfrm>
              <a:off x="3950" y="2537"/>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12963" name="Freeform 643"/>
            <p:cNvSpPr>
              <a:spLocks/>
            </p:cNvSpPr>
            <p:nvPr/>
          </p:nvSpPr>
          <p:spPr bwMode="auto">
            <a:xfrm>
              <a:off x="4006" y="2536"/>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12964" name="Freeform 644"/>
            <p:cNvSpPr>
              <a:spLocks/>
            </p:cNvSpPr>
            <p:nvPr/>
          </p:nvSpPr>
          <p:spPr bwMode="auto">
            <a:xfrm>
              <a:off x="3929" y="2529"/>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12965" name="Freeform 645"/>
            <p:cNvSpPr>
              <a:spLocks/>
            </p:cNvSpPr>
            <p:nvPr/>
          </p:nvSpPr>
          <p:spPr bwMode="auto">
            <a:xfrm>
              <a:off x="4005" y="2527"/>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12966" name="Freeform 646"/>
            <p:cNvSpPr>
              <a:spLocks/>
            </p:cNvSpPr>
            <p:nvPr/>
          </p:nvSpPr>
          <p:spPr bwMode="auto">
            <a:xfrm>
              <a:off x="3909" y="2547"/>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12967" name="Freeform 647"/>
            <p:cNvSpPr>
              <a:spLocks/>
            </p:cNvSpPr>
            <p:nvPr/>
          </p:nvSpPr>
          <p:spPr bwMode="auto">
            <a:xfrm>
              <a:off x="4043" y="2524"/>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12968" name="Freeform 648"/>
            <p:cNvSpPr>
              <a:spLocks/>
            </p:cNvSpPr>
            <p:nvPr/>
          </p:nvSpPr>
          <p:spPr bwMode="auto">
            <a:xfrm>
              <a:off x="3998" y="2585"/>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12969" name="Freeform 649"/>
            <p:cNvSpPr>
              <a:spLocks/>
            </p:cNvSpPr>
            <p:nvPr/>
          </p:nvSpPr>
          <p:spPr bwMode="auto">
            <a:xfrm>
              <a:off x="3992" y="2568"/>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12970" name="Freeform 650"/>
            <p:cNvSpPr>
              <a:spLocks/>
            </p:cNvSpPr>
            <p:nvPr/>
          </p:nvSpPr>
          <p:spPr bwMode="auto">
            <a:xfrm>
              <a:off x="3986" y="2557"/>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12971" name="Freeform 651"/>
            <p:cNvSpPr>
              <a:spLocks/>
            </p:cNvSpPr>
            <p:nvPr/>
          </p:nvSpPr>
          <p:spPr bwMode="auto">
            <a:xfrm>
              <a:off x="3981" y="2549"/>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12972" name="Freeform 652"/>
            <p:cNvSpPr>
              <a:spLocks/>
            </p:cNvSpPr>
            <p:nvPr/>
          </p:nvSpPr>
          <p:spPr bwMode="auto">
            <a:xfrm>
              <a:off x="3941" y="2539"/>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rgbClr val="FF3300"/>
              </a:solidFill>
              <a:round/>
              <a:headEnd/>
              <a:tailEnd/>
            </a:ln>
          </p:spPr>
          <p:txBody>
            <a:bodyPr/>
            <a:lstStyle/>
            <a:p>
              <a:endParaRPr lang="en-US"/>
            </a:p>
          </p:txBody>
        </p:sp>
        <p:sp>
          <p:nvSpPr>
            <p:cNvPr id="312973" name="Freeform 653"/>
            <p:cNvSpPr>
              <a:spLocks/>
            </p:cNvSpPr>
            <p:nvPr/>
          </p:nvSpPr>
          <p:spPr bwMode="auto">
            <a:xfrm>
              <a:off x="3997" y="2539"/>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rgbClr val="FF3300"/>
              </a:solidFill>
              <a:round/>
              <a:headEnd/>
              <a:tailEnd/>
            </a:ln>
          </p:spPr>
          <p:txBody>
            <a:bodyPr/>
            <a:lstStyle/>
            <a:p>
              <a:endParaRPr lang="en-US"/>
            </a:p>
          </p:txBody>
        </p:sp>
        <p:sp>
          <p:nvSpPr>
            <p:cNvPr id="312974" name="Freeform 654"/>
            <p:cNvSpPr>
              <a:spLocks/>
            </p:cNvSpPr>
            <p:nvPr/>
          </p:nvSpPr>
          <p:spPr bwMode="auto">
            <a:xfrm>
              <a:off x="3920" y="2532"/>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rgbClr val="FF3300"/>
              </a:solidFill>
              <a:round/>
              <a:headEnd/>
              <a:tailEnd/>
            </a:ln>
          </p:spPr>
          <p:txBody>
            <a:bodyPr/>
            <a:lstStyle/>
            <a:p>
              <a:endParaRPr lang="en-US"/>
            </a:p>
          </p:txBody>
        </p:sp>
        <p:sp>
          <p:nvSpPr>
            <p:cNvPr id="312975" name="Freeform 655"/>
            <p:cNvSpPr>
              <a:spLocks/>
            </p:cNvSpPr>
            <p:nvPr/>
          </p:nvSpPr>
          <p:spPr bwMode="auto">
            <a:xfrm>
              <a:off x="3995" y="2530"/>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rgbClr val="FF3300"/>
              </a:solidFill>
              <a:round/>
              <a:headEnd/>
              <a:tailEnd/>
            </a:ln>
          </p:spPr>
          <p:txBody>
            <a:bodyPr/>
            <a:lstStyle/>
            <a:p>
              <a:endParaRPr lang="en-US"/>
            </a:p>
          </p:txBody>
        </p:sp>
        <p:sp>
          <p:nvSpPr>
            <p:cNvPr id="312976" name="Freeform 656"/>
            <p:cNvSpPr>
              <a:spLocks/>
            </p:cNvSpPr>
            <p:nvPr/>
          </p:nvSpPr>
          <p:spPr bwMode="auto">
            <a:xfrm>
              <a:off x="3901" y="2553"/>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rgbClr val="FF3300"/>
              </a:solidFill>
              <a:round/>
              <a:headEnd/>
              <a:tailEnd/>
            </a:ln>
          </p:spPr>
          <p:txBody>
            <a:bodyPr/>
            <a:lstStyle/>
            <a:p>
              <a:endParaRPr lang="en-US"/>
            </a:p>
          </p:txBody>
        </p:sp>
        <p:sp>
          <p:nvSpPr>
            <p:cNvPr id="312977" name="Freeform 657"/>
            <p:cNvSpPr>
              <a:spLocks/>
            </p:cNvSpPr>
            <p:nvPr/>
          </p:nvSpPr>
          <p:spPr bwMode="auto">
            <a:xfrm>
              <a:off x="4034" y="2527"/>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rgbClr val="FF3300"/>
              </a:solidFill>
              <a:round/>
              <a:headEnd/>
              <a:tailEnd/>
            </a:ln>
          </p:spPr>
          <p:txBody>
            <a:bodyPr/>
            <a:lstStyle/>
            <a:p>
              <a:endParaRPr lang="en-US"/>
            </a:p>
          </p:txBody>
        </p:sp>
        <p:grpSp>
          <p:nvGrpSpPr>
            <p:cNvPr id="302544" name="Group 658"/>
            <p:cNvGrpSpPr>
              <a:grpSpLocks/>
            </p:cNvGrpSpPr>
            <p:nvPr/>
          </p:nvGrpSpPr>
          <p:grpSpPr bwMode="auto">
            <a:xfrm>
              <a:off x="3949" y="2599"/>
              <a:ext cx="135" cy="180"/>
              <a:chOff x="3774" y="2423"/>
              <a:chExt cx="189" cy="286"/>
            </a:xfrm>
          </p:grpSpPr>
          <p:sp>
            <p:nvSpPr>
              <p:cNvPr id="312979" name="Rectangle 659"/>
              <p:cNvSpPr>
                <a:spLocks noChangeArrowheads="1"/>
              </p:cNvSpPr>
              <p:nvPr/>
            </p:nvSpPr>
            <p:spPr bwMode="auto">
              <a:xfrm>
                <a:off x="3790" y="2610"/>
                <a:ext cx="153" cy="56"/>
              </a:xfrm>
              <a:prstGeom prst="rect">
                <a:avLst/>
              </a:prstGeom>
              <a:solidFill>
                <a:srgbClr val="FF3300"/>
              </a:solidFill>
              <a:ln w="9525">
                <a:noFill/>
                <a:miter lim="800000"/>
                <a:headEnd/>
                <a:tailEnd/>
              </a:ln>
              <a:effectLst/>
            </p:spPr>
            <p:txBody>
              <a:bodyPr wrap="none" anchor="ctr"/>
              <a:lstStyle/>
              <a:p>
                <a:endParaRPr lang="en-US"/>
              </a:p>
            </p:txBody>
          </p:sp>
          <p:sp>
            <p:nvSpPr>
              <p:cNvPr id="312980" name="Rectangle 660"/>
              <p:cNvSpPr>
                <a:spLocks noChangeArrowheads="1"/>
              </p:cNvSpPr>
              <p:nvPr/>
            </p:nvSpPr>
            <p:spPr bwMode="auto">
              <a:xfrm>
                <a:off x="3774" y="2653"/>
                <a:ext cx="189" cy="56"/>
              </a:xfrm>
              <a:prstGeom prst="rect">
                <a:avLst/>
              </a:prstGeom>
              <a:solidFill>
                <a:srgbClr val="FF3300"/>
              </a:solidFill>
              <a:ln w="9525">
                <a:noFill/>
                <a:miter lim="800000"/>
                <a:headEnd/>
                <a:tailEnd/>
              </a:ln>
              <a:effectLst/>
            </p:spPr>
            <p:txBody>
              <a:bodyPr wrap="none" anchor="ctr"/>
              <a:lstStyle/>
              <a:p>
                <a:endParaRPr lang="en-US"/>
              </a:p>
            </p:txBody>
          </p:sp>
          <p:sp>
            <p:nvSpPr>
              <p:cNvPr id="312981" name="Rectangle 661"/>
              <p:cNvSpPr>
                <a:spLocks noChangeArrowheads="1"/>
              </p:cNvSpPr>
              <p:nvPr/>
            </p:nvSpPr>
            <p:spPr bwMode="auto">
              <a:xfrm>
                <a:off x="3808" y="2564"/>
                <a:ext cx="119" cy="56"/>
              </a:xfrm>
              <a:prstGeom prst="rect">
                <a:avLst/>
              </a:prstGeom>
              <a:solidFill>
                <a:srgbClr val="FF3300"/>
              </a:solidFill>
              <a:ln w="9525">
                <a:noFill/>
                <a:miter lim="800000"/>
                <a:headEnd/>
                <a:tailEnd/>
              </a:ln>
              <a:effectLst/>
            </p:spPr>
            <p:txBody>
              <a:bodyPr wrap="none" anchor="ctr"/>
              <a:lstStyle/>
              <a:p>
                <a:endParaRPr lang="en-US"/>
              </a:p>
            </p:txBody>
          </p:sp>
          <p:sp>
            <p:nvSpPr>
              <p:cNvPr id="312982" name="Rectangle 662"/>
              <p:cNvSpPr>
                <a:spLocks noChangeArrowheads="1"/>
              </p:cNvSpPr>
              <p:nvPr/>
            </p:nvSpPr>
            <p:spPr bwMode="auto">
              <a:xfrm>
                <a:off x="3818" y="2518"/>
                <a:ext cx="97" cy="56"/>
              </a:xfrm>
              <a:prstGeom prst="rect">
                <a:avLst/>
              </a:prstGeom>
              <a:solidFill>
                <a:srgbClr val="FF3300"/>
              </a:solidFill>
              <a:ln w="9525">
                <a:noFill/>
                <a:miter lim="800000"/>
                <a:headEnd/>
                <a:tailEnd/>
              </a:ln>
              <a:effectLst/>
            </p:spPr>
            <p:txBody>
              <a:bodyPr wrap="none" anchor="ctr"/>
              <a:lstStyle/>
              <a:p>
                <a:endParaRPr lang="en-US"/>
              </a:p>
            </p:txBody>
          </p:sp>
          <p:sp>
            <p:nvSpPr>
              <p:cNvPr id="312983" name="Rectangle 663"/>
              <p:cNvSpPr>
                <a:spLocks noChangeArrowheads="1"/>
              </p:cNvSpPr>
              <p:nvPr/>
            </p:nvSpPr>
            <p:spPr bwMode="auto">
              <a:xfrm>
                <a:off x="3828" y="2472"/>
                <a:ext cx="74" cy="56"/>
              </a:xfrm>
              <a:prstGeom prst="rect">
                <a:avLst/>
              </a:prstGeom>
              <a:solidFill>
                <a:srgbClr val="FF3300"/>
              </a:solidFill>
              <a:ln w="9525">
                <a:noFill/>
                <a:miter lim="800000"/>
                <a:headEnd/>
                <a:tailEnd/>
              </a:ln>
              <a:effectLst/>
            </p:spPr>
            <p:txBody>
              <a:bodyPr wrap="none" anchor="ctr"/>
              <a:lstStyle/>
              <a:p>
                <a:endParaRPr lang="en-US"/>
              </a:p>
            </p:txBody>
          </p:sp>
          <p:sp>
            <p:nvSpPr>
              <p:cNvPr id="312984" name="Rectangle 664"/>
              <p:cNvSpPr>
                <a:spLocks noChangeArrowheads="1"/>
              </p:cNvSpPr>
              <p:nvPr/>
            </p:nvSpPr>
            <p:spPr bwMode="auto">
              <a:xfrm>
                <a:off x="3839" y="2423"/>
                <a:ext cx="51" cy="56"/>
              </a:xfrm>
              <a:prstGeom prst="rect">
                <a:avLst/>
              </a:prstGeom>
              <a:solidFill>
                <a:srgbClr val="FF3300"/>
              </a:solidFill>
              <a:ln w="9525">
                <a:noFill/>
                <a:miter lim="800000"/>
                <a:headEnd/>
                <a:tailEnd/>
              </a:ln>
              <a:effectLst/>
            </p:spPr>
            <p:txBody>
              <a:bodyPr wrap="none" anchor="ctr"/>
              <a:lstStyle/>
              <a:p>
                <a:endParaRPr lang="en-US"/>
              </a:p>
            </p:txBody>
          </p:sp>
        </p:grpSp>
      </p:grpSp>
      <p:sp>
        <p:nvSpPr>
          <p:cNvPr id="312482" name="Line 162"/>
          <p:cNvSpPr>
            <a:spLocks noChangeShapeType="1"/>
          </p:cNvSpPr>
          <p:nvPr/>
        </p:nvSpPr>
        <p:spPr bwMode="auto">
          <a:xfrm flipV="1">
            <a:off x="6978650" y="4005263"/>
            <a:ext cx="227013" cy="436562"/>
          </a:xfrm>
          <a:prstGeom prst="line">
            <a:avLst/>
          </a:prstGeom>
          <a:noFill/>
          <a:ln w="38100">
            <a:solidFill>
              <a:srgbClr val="FF00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23863" y="0"/>
            <a:ext cx="7772400" cy="1143000"/>
          </a:xfrm>
        </p:spPr>
        <p:txBody>
          <a:bodyPr/>
          <a:lstStyle/>
          <a:p>
            <a:r>
              <a:rPr lang="en-US" dirty="0"/>
              <a:t>Link layer: context</a:t>
            </a:r>
          </a:p>
        </p:txBody>
      </p:sp>
      <p:sp>
        <p:nvSpPr>
          <p:cNvPr id="299011" name="Rectangle 3"/>
          <p:cNvSpPr>
            <a:spLocks noGrp="1" noChangeArrowheads="1"/>
          </p:cNvSpPr>
          <p:nvPr>
            <p:ph sz="half" idx="1"/>
          </p:nvPr>
        </p:nvSpPr>
        <p:spPr>
          <a:xfrm>
            <a:off x="288925" y="1258888"/>
            <a:ext cx="4151313" cy="4648200"/>
          </a:xfrm>
        </p:spPr>
        <p:txBody>
          <a:bodyPr>
            <a:normAutofit fontScale="92500" lnSpcReduction="10000"/>
          </a:bodyPr>
          <a:lstStyle/>
          <a:p>
            <a:pPr algn="l" rtl="0"/>
            <a:r>
              <a:rPr lang="en-US" sz="2400" dirty="0"/>
              <a:t>datagram transferred by different link protocols over different links:</a:t>
            </a:r>
          </a:p>
          <a:p>
            <a:pPr lvl="1" algn="l" rtl="0"/>
            <a:r>
              <a:rPr lang="en-US" sz="2000" dirty="0"/>
              <a:t>e.g., Ethernet on first link, frame relay on intermediate links, 802.11 on last link</a:t>
            </a:r>
          </a:p>
          <a:p>
            <a:pPr algn="l" rtl="0"/>
            <a:r>
              <a:rPr lang="en-US" sz="2400" dirty="0"/>
              <a:t>each  link protocol provides different services</a:t>
            </a:r>
          </a:p>
          <a:p>
            <a:pPr lvl="1" algn="l" rtl="0"/>
            <a:r>
              <a:rPr lang="en-US" sz="2000" dirty="0"/>
              <a:t>e.g., may or may not provide </a:t>
            </a:r>
            <a:r>
              <a:rPr lang="en-US" sz="2000" dirty="0" err="1"/>
              <a:t>rdt</a:t>
            </a:r>
            <a:r>
              <a:rPr lang="en-US" sz="2000" dirty="0"/>
              <a:t> over link</a:t>
            </a:r>
          </a:p>
        </p:txBody>
      </p:sp>
      <p:sp>
        <p:nvSpPr>
          <p:cNvPr id="299012" name="Rectangle 4"/>
          <p:cNvSpPr>
            <a:spLocks noGrp="1" noChangeArrowheads="1"/>
          </p:cNvSpPr>
          <p:nvPr>
            <p:ph sz="half" idx="2"/>
          </p:nvPr>
        </p:nvSpPr>
        <p:spPr>
          <a:xfrm>
            <a:off x="4606925" y="1123950"/>
            <a:ext cx="4187825" cy="4648200"/>
          </a:xfrm>
          <a:solidFill>
            <a:schemeClr val="bg1"/>
          </a:solidFill>
        </p:spPr>
        <p:txBody>
          <a:bodyPr>
            <a:normAutofit fontScale="92500" lnSpcReduction="10000"/>
          </a:bodyPr>
          <a:lstStyle/>
          <a:p>
            <a:pPr algn="l" rtl="0">
              <a:buFont typeface="ZapfDingbats" pitchFamily="82" charset="2"/>
              <a:buNone/>
            </a:pPr>
            <a:r>
              <a:rPr lang="en-US" sz="2400" u="sng" dirty="0">
                <a:solidFill>
                  <a:srgbClr val="FF0000"/>
                </a:solidFill>
              </a:rPr>
              <a:t>transportation analogy</a:t>
            </a:r>
          </a:p>
          <a:p>
            <a:pPr algn="l" rtl="0"/>
            <a:r>
              <a:rPr lang="en-US" sz="2000" dirty="0"/>
              <a:t>trip from Princeton to Lausanne</a:t>
            </a:r>
          </a:p>
          <a:p>
            <a:pPr lvl="1" algn="l" rtl="0"/>
            <a:r>
              <a:rPr lang="en-US" sz="2000" dirty="0"/>
              <a:t>limo: Princeton to JFK</a:t>
            </a:r>
          </a:p>
          <a:p>
            <a:pPr lvl="1" algn="l" rtl="0"/>
            <a:r>
              <a:rPr lang="en-US" sz="2000" dirty="0"/>
              <a:t>plane: JFK to Geneva</a:t>
            </a:r>
          </a:p>
          <a:p>
            <a:pPr lvl="1" algn="l" rtl="0"/>
            <a:r>
              <a:rPr lang="en-US" sz="2000" dirty="0"/>
              <a:t>train: Geneva to Lausanne</a:t>
            </a:r>
          </a:p>
          <a:p>
            <a:pPr algn="l" rtl="0"/>
            <a:r>
              <a:rPr lang="en-US" sz="2400" dirty="0"/>
              <a:t>tourist = </a:t>
            </a:r>
            <a:r>
              <a:rPr lang="en-US" sz="2400" dirty="0">
                <a:solidFill>
                  <a:srgbClr val="FF0000"/>
                </a:solidFill>
              </a:rPr>
              <a:t>datagram</a:t>
            </a:r>
            <a:endParaRPr lang="en-US" sz="2400" dirty="0"/>
          </a:p>
          <a:p>
            <a:pPr algn="l" rtl="0"/>
            <a:r>
              <a:rPr lang="en-US" sz="2400" dirty="0"/>
              <a:t>transport segment = </a:t>
            </a:r>
            <a:r>
              <a:rPr lang="en-US" sz="2400" dirty="0">
                <a:solidFill>
                  <a:srgbClr val="FF0000"/>
                </a:solidFill>
              </a:rPr>
              <a:t>communication link</a:t>
            </a:r>
            <a:endParaRPr lang="en-US" sz="2400" dirty="0"/>
          </a:p>
          <a:p>
            <a:pPr algn="l" rtl="0"/>
            <a:r>
              <a:rPr lang="en-US" sz="2400" dirty="0"/>
              <a:t>transportation mode = </a:t>
            </a:r>
            <a:r>
              <a:rPr lang="en-US" sz="2400" dirty="0">
                <a:solidFill>
                  <a:srgbClr val="FF0000"/>
                </a:solidFill>
              </a:rPr>
              <a:t>link layer protocol</a:t>
            </a:r>
            <a:endParaRPr lang="en-US" sz="2400" dirty="0"/>
          </a:p>
          <a:p>
            <a:pPr algn="l" rtl="0"/>
            <a:r>
              <a:rPr lang="en-US" sz="2400" dirty="0"/>
              <a:t>travel agent = </a:t>
            </a:r>
            <a:r>
              <a:rPr lang="en-US" sz="2400" dirty="0">
                <a:solidFill>
                  <a:srgbClr val="FF0000"/>
                </a:solidFill>
              </a:rPr>
              <a:t>routing algorithm</a:t>
            </a:r>
          </a:p>
          <a:p>
            <a:pPr lvl="1" algn="l" rtl="0"/>
            <a:endParaRPr lang="en-US" sz="2000" dirty="0"/>
          </a:p>
        </p:txBody>
      </p:sp>
      <p:sp>
        <p:nvSpPr>
          <p:cNvPr id="5" name="Footer Placeholder 5"/>
          <p:cNvSpPr>
            <a:spLocks noGrp="1"/>
          </p:cNvSpPr>
          <p:nvPr>
            <p:ph type="ftr" sz="quarter" idx="11"/>
          </p:nvPr>
        </p:nvSpPr>
        <p:spPr/>
        <p:txBody>
          <a:bodyPr/>
          <a:lstStyle/>
          <a:p>
            <a:r>
              <a:rPr lang="en-US"/>
              <a:t>5: DataLink Layer</a:t>
            </a:r>
          </a:p>
        </p:txBody>
      </p:sp>
      <p:sp>
        <p:nvSpPr>
          <p:cNvPr id="6" name="Slide Number Placeholder 6"/>
          <p:cNvSpPr>
            <a:spLocks noGrp="1"/>
          </p:cNvSpPr>
          <p:nvPr>
            <p:ph type="sldNum" sz="quarter" idx="12"/>
          </p:nvPr>
        </p:nvSpPr>
        <p:spPr/>
        <p:txBody>
          <a:bodyPr/>
          <a:lstStyle/>
          <a:p>
            <a:r>
              <a:rPr lang="en-US"/>
              <a:t>5-</a:t>
            </a:r>
            <a:fld id="{9BBA5627-31C0-4F1E-9E33-0B9EBFF4243E}" type="slidenum">
              <a:rPr lang="en-US"/>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a:t>Link Layer Services</a:t>
            </a:r>
          </a:p>
        </p:txBody>
      </p:sp>
      <p:sp>
        <p:nvSpPr>
          <p:cNvPr id="159747" name="Rectangle 3"/>
          <p:cNvSpPr>
            <a:spLocks noGrp="1" noChangeArrowheads="1"/>
          </p:cNvSpPr>
          <p:nvPr>
            <p:ph idx="1"/>
          </p:nvPr>
        </p:nvSpPr>
        <p:spPr>
          <a:xfrm>
            <a:off x="484188" y="1419225"/>
            <a:ext cx="7772400" cy="4648200"/>
          </a:xfrm>
        </p:spPr>
        <p:txBody>
          <a:bodyPr/>
          <a:lstStyle/>
          <a:p>
            <a:pPr algn="l" rtl="0"/>
            <a:r>
              <a:rPr lang="en-US" sz="2400" i="1" dirty="0">
                <a:solidFill>
                  <a:srgbClr val="FF0000"/>
                </a:solidFill>
              </a:rPr>
              <a:t>framing, link access:</a:t>
            </a:r>
            <a:r>
              <a:rPr lang="en-US" dirty="0"/>
              <a:t> </a:t>
            </a:r>
          </a:p>
          <a:p>
            <a:pPr lvl="1" algn="l" rtl="0"/>
            <a:r>
              <a:rPr lang="en-US" sz="2000" dirty="0"/>
              <a:t>encapsulate datagram into frame, adding header, trailer</a:t>
            </a:r>
          </a:p>
          <a:p>
            <a:pPr lvl="1" algn="l" rtl="0"/>
            <a:r>
              <a:rPr lang="en-US" sz="2000" dirty="0"/>
              <a:t>channel access if shared medium</a:t>
            </a:r>
          </a:p>
          <a:p>
            <a:pPr lvl="1" algn="l" rtl="0"/>
            <a:r>
              <a:rPr lang="en-US" sz="2000" dirty="0"/>
              <a:t>“MAC” addresses used in frame headers to identify source, </a:t>
            </a:r>
            <a:r>
              <a:rPr lang="en-US" sz="2000" dirty="0" err="1"/>
              <a:t>dest</a:t>
            </a:r>
            <a:r>
              <a:rPr lang="en-US" sz="2000" dirty="0"/>
              <a:t>  </a:t>
            </a:r>
          </a:p>
          <a:p>
            <a:pPr lvl="2" algn="l" rtl="0"/>
            <a:r>
              <a:rPr lang="en-US" dirty="0"/>
              <a:t>different from IP address</a:t>
            </a:r>
            <a:r>
              <a:rPr lang="en-US" dirty="0" smtClean="0"/>
              <a:t>!</a:t>
            </a:r>
            <a:endParaRPr lang="en-US" dirty="0"/>
          </a:p>
        </p:txBody>
      </p:sp>
      <p:sp>
        <p:nvSpPr>
          <p:cNvPr id="4" name="Footer Placeholder 4"/>
          <p:cNvSpPr>
            <a:spLocks noGrp="1"/>
          </p:cNvSpPr>
          <p:nvPr>
            <p:ph type="ftr" sz="quarter" idx="11"/>
          </p:nvPr>
        </p:nvSpPr>
        <p:spPr/>
        <p:txBody>
          <a:bodyPr/>
          <a:lstStyle/>
          <a:p>
            <a:r>
              <a:rPr lang="en-US"/>
              <a:t>5: DataLink Layer</a:t>
            </a:r>
          </a:p>
        </p:txBody>
      </p:sp>
      <p:sp>
        <p:nvSpPr>
          <p:cNvPr id="5" name="Slide Number Placeholder 5"/>
          <p:cNvSpPr>
            <a:spLocks noGrp="1"/>
          </p:cNvSpPr>
          <p:nvPr>
            <p:ph type="sldNum" sz="quarter" idx="12"/>
          </p:nvPr>
        </p:nvSpPr>
        <p:spPr/>
        <p:txBody>
          <a:bodyPr/>
          <a:lstStyle/>
          <a:p>
            <a:r>
              <a:rPr lang="en-US"/>
              <a:t>5-</a:t>
            </a:r>
            <a:fld id="{A25725C8-C834-46B2-9C90-DF3248DCD0B5}" type="slidenum">
              <a:rPr lang="en-US"/>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Link Layer Services (more)</a:t>
            </a:r>
          </a:p>
        </p:txBody>
      </p:sp>
      <p:sp>
        <p:nvSpPr>
          <p:cNvPr id="160771" name="Rectangle 3"/>
          <p:cNvSpPr>
            <a:spLocks noGrp="1" noChangeArrowheads="1"/>
          </p:cNvSpPr>
          <p:nvPr>
            <p:ph idx="1"/>
          </p:nvPr>
        </p:nvSpPr>
        <p:spPr/>
        <p:txBody>
          <a:bodyPr>
            <a:normAutofit fontScale="92500" lnSpcReduction="10000"/>
          </a:bodyPr>
          <a:lstStyle/>
          <a:p>
            <a:pPr algn="l" rtl="0"/>
            <a:r>
              <a:rPr lang="en-US" sz="2400" i="1" dirty="0">
                <a:solidFill>
                  <a:srgbClr val="FF0000"/>
                </a:solidFill>
              </a:rPr>
              <a:t>flow control:</a:t>
            </a:r>
            <a:r>
              <a:rPr lang="en-US" dirty="0"/>
              <a:t> </a:t>
            </a:r>
          </a:p>
          <a:p>
            <a:pPr lvl="1" algn="l" rtl="0"/>
            <a:r>
              <a:rPr lang="en-US" sz="2000" dirty="0"/>
              <a:t>pacing between adjacent sending and receiving nodes</a:t>
            </a:r>
            <a:endParaRPr lang="en-US" dirty="0"/>
          </a:p>
          <a:p>
            <a:pPr algn="l" rtl="0"/>
            <a:r>
              <a:rPr lang="en-US" sz="2400" i="1" dirty="0">
                <a:solidFill>
                  <a:srgbClr val="FF0000"/>
                </a:solidFill>
              </a:rPr>
              <a:t>error detection</a:t>
            </a:r>
            <a:r>
              <a:rPr lang="en-US" sz="2400" dirty="0">
                <a:solidFill>
                  <a:srgbClr val="FF0000"/>
                </a:solidFill>
              </a:rPr>
              <a:t>:</a:t>
            </a:r>
            <a:r>
              <a:rPr lang="en-US" dirty="0"/>
              <a:t> </a:t>
            </a:r>
          </a:p>
          <a:p>
            <a:pPr lvl="1" algn="l" rtl="0"/>
            <a:r>
              <a:rPr lang="en-US" sz="2000" dirty="0"/>
              <a:t>errors caused by signal attenuation, noise. </a:t>
            </a:r>
          </a:p>
          <a:p>
            <a:pPr lvl="1" algn="l" rtl="0"/>
            <a:r>
              <a:rPr lang="en-US" sz="2000" dirty="0"/>
              <a:t>receiver detects presence of errors: </a:t>
            </a:r>
          </a:p>
          <a:p>
            <a:pPr lvl="2" algn="l" rtl="0"/>
            <a:r>
              <a:rPr lang="en-US" dirty="0"/>
              <a:t>signals sender for retransmission or drops frame </a:t>
            </a:r>
          </a:p>
          <a:p>
            <a:pPr algn="l" rtl="0"/>
            <a:r>
              <a:rPr lang="en-US" sz="2400" dirty="0">
                <a:solidFill>
                  <a:srgbClr val="FF0000"/>
                </a:solidFill>
              </a:rPr>
              <a:t>error correction:</a:t>
            </a:r>
            <a:r>
              <a:rPr lang="en-US" dirty="0"/>
              <a:t> </a:t>
            </a:r>
          </a:p>
          <a:p>
            <a:pPr lvl="1" algn="l" rtl="0"/>
            <a:r>
              <a:rPr lang="en-US" sz="2000" dirty="0"/>
              <a:t>receiver identifies </a:t>
            </a:r>
            <a:r>
              <a:rPr lang="en-US" sz="2000" i="1" dirty="0">
                <a:solidFill>
                  <a:srgbClr val="FF0000"/>
                </a:solidFill>
              </a:rPr>
              <a:t>and corrects</a:t>
            </a:r>
            <a:r>
              <a:rPr lang="en-US" sz="2000" dirty="0"/>
              <a:t> bit error(s) without resorting to </a:t>
            </a:r>
            <a:r>
              <a:rPr lang="en-US" sz="2000" dirty="0" smtClean="0"/>
              <a:t>retransmission</a:t>
            </a:r>
          </a:p>
          <a:p>
            <a:pPr algn="l" rtl="0"/>
            <a:r>
              <a:rPr lang="en-US" sz="2400" i="1" dirty="0" smtClean="0">
                <a:solidFill>
                  <a:srgbClr val="FF0000"/>
                </a:solidFill>
              </a:rPr>
              <a:t>half-duplex and full-duplex</a:t>
            </a:r>
            <a:endParaRPr lang="en-US" sz="2400" dirty="0" smtClean="0">
              <a:solidFill>
                <a:srgbClr val="FF0000"/>
              </a:solidFill>
            </a:endParaRPr>
          </a:p>
          <a:p>
            <a:pPr lvl="1" algn="l" rtl="0"/>
            <a:r>
              <a:rPr lang="en-US" sz="2000" dirty="0" smtClean="0"/>
              <a:t>with half duplex, nodes at both ends of link can transmit, but not at same time</a:t>
            </a:r>
            <a:endParaRPr lang="en-US" dirty="0"/>
          </a:p>
        </p:txBody>
      </p:sp>
      <p:sp>
        <p:nvSpPr>
          <p:cNvPr id="4" name="Footer Placeholder 4"/>
          <p:cNvSpPr>
            <a:spLocks noGrp="1"/>
          </p:cNvSpPr>
          <p:nvPr>
            <p:ph type="ftr" sz="quarter" idx="11"/>
          </p:nvPr>
        </p:nvSpPr>
        <p:spPr/>
        <p:txBody>
          <a:bodyPr/>
          <a:lstStyle/>
          <a:p>
            <a:r>
              <a:rPr lang="en-US"/>
              <a:t>5: DataLink Layer</a:t>
            </a:r>
          </a:p>
        </p:txBody>
      </p:sp>
      <p:sp>
        <p:nvSpPr>
          <p:cNvPr id="5" name="Slide Number Placeholder 5"/>
          <p:cNvSpPr>
            <a:spLocks noGrp="1"/>
          </p:cNvSpPr>
          <p:nvPr>
            <p:ph type="sldNum" sz="quarter" idx="12"/>
          </p:nvPr>
        </p:nvSpPr>
        <p:spPr/>
        <p:txBody>
          <a:bodyPr/>
          <a:lstStyle/>
          <a:p>
            <a:r>
              <a:rPr lang="en-US"/>
              <a:t>5-</a:t>
            </a:r>
            <a:fld id="{2AF18FA3-D51F-4E7B-A479-4BBA1706B5EE}" type="slidenum">
              <a:rPr lang="en-US"/>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533400" y="228600"/>
            <a:ext cx="8251825" cy="1143000"/>
          </a:xfrm>
        </p:spPr>
        <p:txBody>
          <a:bodyPr>
            <a:normAutofit fontScale="90000"/>
          </a:bodyPr>
          <a:lstStyle/>
          <a:p>
            <a:r>
              <a:rPr lang="en-US" sz="3600"/>
              <a:t>Where is the link layer implemented?</a:t>
            </a:r>
          </a:p>
        </p:txBody>
      </p:sp>
      <p:sp>
        <p:nvSpPr>
          <p:cNvPr id="306179" name="Rectangle 3"/>
          <p:cNvSpPr>
            <a:spLocks noGrp="1" noChangeArrowheads="1"/>
          </p:cNvSpPr>
          <p:nvPr>
            <p:ph sz="half" idx="1"/>
          </p:nvPr>
        </p:nvSpPr>
        <p:spPr>
          <a:xfrm>
            <a:off x="683568" y="1412776"/>
            <a:ext cx="4075112" cy="4659313"/>
          </a:xfrm>
        </p:spPr>
        <p:txBody>
          <a:bodyPr/>
          <a:lstStyle/>
          <a:p>
            <a:pPr algn="l" rtl="0"/>
            <a:r>
              <a:rPr lang="en-US" sz="2400" dirty="0"/>
              <a:t>in each and every host</a:t>
            </a:r>
          </a:p>
          <a:p>
            <a:pPr algn="l" rtl="0"/>
            <a:r>
              <a:rPr lang="en-US" sz="2400" dirty="0"/>
              <a:t>link layer implemented in “adaptor” (aka </a:t>
            </a:r>
            <a:r>
              <a:rPr lang="en-US" sz="2400" i="1" dirty="0">
                <a:solidFill>
                  <a:srgbClr val="FF0000"/>
                </a:solidFill>
              </a:rPr>
              <a:t>network interface card</a:t>
            </a:r>
            <a:r>
              <a:rPr lang="en-US" sz="2400" dirty="0"/>
              <a:t> NIC)</a:t>
            </a:r>
          </a:p>
          <a:p>
            <a:pPr lvl="1" algn="l" rtl="0"/>
            <a:endParaRPr lang="en-US" sz="2000" dirty="0"/>
          </a:p>
        </p:txBody>
      </p:sp>
      <p:sp>
        <p:nvSpPr>
          <p:cNvPr id="49" name="Footer Placeholder 5"/>
          <p:cNvSpPr>
            <a:spLocks noGrp="1"/>
          </p:cNvSpPr>
          <p:nvPr>
            <p:ph type="ftr" sz="quarter" idx="11"/>
          </p:nvPr>
        </p:nvSpPr>
        <p:spPr/>
        <p:txBody>
          <a:bodyPr/>
          <a:lstStyle/>
          <a:p>
            <a:r>
              <a:rPr lang="en-US"/>
              <a:t>5: DataLink Layer</a:t>
            </a:r>
          </a:p>
        </p:txBody>
      </p:sp>
      <p:sp>
        <p:nvSpPr>
          <p:cNvPr id="50" name="Slide Number Placeholder 6"/>
          <p:cNvSpPr>
            <a:spLocks noGrp="1"/>
          </p:cNvSpPr>
          <p:nvPr>
            <p:ph type="sldNum" sz="quarter" idx="12"/>
          </p:nvPr>
        </p:nvSpPr>
        <p:spPr/>
        <p:txBody>
          <a:bodyPr/>
          <a:lstStyle/>
          <a:p>
            <a:r>
              <a:rPr lang="en-US"/>
              <a:t>5-</a:t>
            </a:r>
            <a:fld id="{C18376A5-3BD6-435B-9AE6-C7C7D9F017DC}" type="slidenum">
              <a:rPr lang="en-US"/>
              <a:pPr/>
              <a:t>38</a:t>
            </a:fld>
            <a:endParaRPr lang="en-US"/>
          </a:p>
        </p:txBody>
      </p:sp>
      <p:sp>
        <p:nvSpPr>
          <p:cNvPr id="306218" name="Rectangle 42"/>
          <p:cNvSpPr>
            <a:spLocks noChangeArrowheads="1"/>
          </p:cNvSpPr>
          <p:nvPr/>
        </p:nvSpPr>
        <p:spPr bwMode="auto">
          <a:xfrm>
            <a:off x="6129338" y="2614613"/>
            <a:ext cx="1836737" cy="2401887"/>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20" name="Rectangle 44"/>
          <p:cNvSpPr>
            <a:spLocks noChangeArrowheads="1"/>
          </p:cNvSpPr>
          <p:nvPr/>
        </p:nvSpPr>
        <p:spPr bwMode="auto">
          <a:xfrm>
            <a:off x="6578600" y="4552950"/>
            <a:ext cx="666750" cy="28257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21" name="Rectangle 45"/>
          <p:cNvSpPr>
            <a:spLocks noChangeArrowheads="1"/>
          </p:cNvSpPr>
          <p:nvPr/>
        </p:nvSpPr>
        <p:spPr bwMode="auto">
          <a:xfrm>
            <a:off x="6578600" y="3965575"/>
            <a:ext cx="657225" cy="519113"/>
          </a:xfrm>
          <a:prstGeom prst="rect">
            <a:avLst/>
          </a:prstGeom>
          <a:solidFill>
            <a:schemeClr val="bg1"/>
          </a:solidFill>
          <a:ln w="9525">
            <a:solidFill>
              <a:schemeClr val="tx1"/>
            </a:solidFill>
            <a:miter lim="800000"/>
            <a:headEnd/>
            <a:tailEnd/>
          </a:ln>
          <a:effectLst/>
        </p:spPr>
        <p:txBody>
          <a:bodyPr wrap="none" anchor="ctr"/>
          <a:lstStyle/>
          <a:p>
            <a:pPr algn="ctr" eaLnBrk="1" hangingPunct="1"/>
            <a:r>
              <a:rPr lang="en-US" sz="1200" i="0">
                <a:latin typeface="Arial" pitchFamily="34" charset="0"/>
              </a:rPr>
              <a:t>controller</a:t>
            </a:r>
          </a:p>
        </p:txBody>
      </p:sp>
      <p:sp>
        <p:nvSpPr>
          <p:cNvPr id="306222" name="Text Box 46"/>
          <p:cNvSpPr txBox="1">
            <a:spLocks noChangeArrowheads="1"/>
          </p:cNvSpPr>
          <p:nvPr/>
        </p:nvSpPr>
        <p:spPr bwMode="auto">
          <a:xfrm>
            <a:off x="6384925" y="4562475"/>
            <a:ext cx="1036638" cy="455613"/>
          </a:xfrm>
          <a:prstGeom prst="rect">
            <a:avLst/>
          </a:prstGeom>
          <a:noFill/>
          <a:ln w="9525">
            <a:noFill/>
            <a:miter lim="800000"/>
            <a:headEnd/>
            <a:tailEnd/>
          </a:ln>
          <a:effectLst/>
        </p:spPr>
        <p:txBody>
          <a:bodyPr wrap="none">
            <a:spAutoFit/>
          </a:bodyPr>
          <a:lstStyle/>
          <a:p>
            <a:pPr algn="ctr" eaLnBrk="1" hangingPunct="1"/>
            <a:r>
              <a:rPr lang="en-US" sz="1200" i="0">
                <a:latin typeface="Arial" pitchFamily="34" charset="0"/>
              </a:rPr>
              <a:t>physical</a:t>
            </a:r>
          </a:p>
          <a:p>
            <a:pPr algn="ctr" eaLnBrk="1" hangingPunct="1"/>
            <a:r>
              <a:rPr lang="en-US" sz="1200" i="0">
                <a:latin typeface="Arial" pitchFamily="34" charset="0"/>
              </a:rPr>
              <a:t>transmission</a:t>
            </a:r>
          </a:p>
        </p:txBody>
      </p:sp>
      <p:sp>
        <p:nvSpPr>
          <p:cNvPr id="306223" name="Freeform 47"/>
          <p:cNvSpPr>
            <a:spLocks/>
          </p:cNvSpPr>
          <p:nvPr/>
        </p:nvSpPr>
        <p:spPr bwMode="auto">
          <a:xfrm>
            <a:off x="6630988" y="3484563"/>
            <a:ext cx="200025" cy="460375"/>
          </a:xfrm>
          <a:custGeom>
            <a:avLst/>
            <a:gdLst/>
            <a:ahLst/>
            <a:cxnLst>
              <a:cxn ang="0">
                <a:pos x="0" y="0"/>
              </a:cxn>
              <a:cxn ang="0">
                <a:pos x="0" y="230"/>
              </a:cxn>
              <a:cxn ang="0">
                <a:pos x="361" y="230"/>
              </a:cxn>
              <a:cxn ang="0">
                <a:pos x="359" y="478"/>
              </a:cxn>
            </a:cxnLst>
            <a:rect l="0" t="0" r="r" b="b"/>
            <a:pathLst>
              <a:path w="361" h="478">
                <a:moveTo>
                  <a:pt x="0" y="0"/>
                </a:moveTo>
                <a:lnTo>
                  <a:pt x="0" y="230"/>
                </a:lnTo>
                <a:lnTo>
                  <a:pt x="361" y="230"/>
                </a:lnTo>
                <a:lnTo>
                  <a:pt x="359" y="478"/>
                </a:lnTo>
              </a:path>
            </a:pathLst>
          </a:custGeom>
          <a:noFill/>
          <a:ln w="38100" cmpd="sng">
            <a:solidFill>
              <a:schemeClr val="tx1"/>
            </a:solidFill>
            <a:round/>
            <a:headEnd type="triangle" w="med" len="med"/>
            <a:tailEnd type="triangle" w="med" len="med"/>
          </a:ln>
          <a:effectLst/>
        </p:spPr>
        <p:txBody>
          <a:bodyPr/>
          <a:lstStyle/>
          <a:p>
            <a:endParaRPr lang="en-US"/>
          </a:p>
        </p:txBody>
      </p:sp>
      <p:sp>
        <p:nvSpPr>
          <p:cNvPr id="306224" name="Line 48"/>
          <p:cNvSpPr>
            <a:spLocks noChangeShapeType="1"/>
          </p:cNvSpPr>
          <p:nvPr/>
        </p:nvSpPr>
        <p:spPr bwMode="auto">
          <a:xfrm>
            <a:off x="6496050" y="3657600"/>
            <a:ext cx="1358900" cy="0"/>
          </a:xfrm>
          <a:prstGeom prst="line">
            <a:avLst/>
          </a:prstGeom>
          <a:noFill/>
          <a:ln w="9525">
            <a:solidFill>
              <a:schemeClr val="tx1"/>
            </a:solidFill>
            <a:round/>
            <a:headEnd/>
            <a:tailEnd/>
          </a:ln>
          <a:effectLst/>
        </p:spPr>
        <p:txBody>
          <a:bodyPr/>
          <a:lstStyle/>
          <a:p>
            <a:endParaRPr lang="en-US"/>
          </a:p>
        </p:txBody>
      </p:sp>
      <p:sp>
        <p:nvSpPr>
          <p:cNvPr id="306225" name="Line 49"/>
          <p:cNvSpPr>
            <a:spLocks noChangeShapeType="1"/>
          </p:cNvSpPr>
          <p:nvPr/>
        </p:nvSpPr>
        <p:spPr bwMode="auto">
          <a:xfrm flipV="1">
            <a:off x="6891338" y="3665538"/>
            <a:ext cx="0" cy="300037"/>
          </a:xfrm>
          <a:prstGeom prst="line">
            <a:avLst/>
          </a:prstGeom>
          <a:noFill/>
          <a:ln w="9525">
            <a:solidFill>
              <a:schemeClr val="tx1"/>
            </a:solidFill>
            <a:round/>
            <a:headEnd/>
            <a:tailEnd/>
          </a:ln>
          <a:effectLst/>
        </p:spPr>
        <p:txBody>
          <a:bodyPr/>
          <a:lstStyle/>
          <a:p>
            <a:endParaRPr lang="en-US"/>
          </a:p>
        </p:txBody>
      </p:sp>
      <p:sp>
        <p:nvSpPr>
          <p:cNvPr id="306226" name="Rectangle 50"/>
          <p:cNvSpPr>
            <a:spLocks noChangeArrowheads="1"/>
          </p:cNvSpPr>
          <p:nvPr/>
        </p:nvSpPr>
        <p:spPr bwMode="auto">
          <a:xfrm>
            <a:off x="6384925" y="2967038"/>
            <a:ext cx="657225" cy="519112"/>
          </a:xfrm>
          <a:prstGeom prst="rect">
            <a:avLst/>
          </a:prstGeom>
          <a:solidFill>
            <a:schemeClr val="bg1"/>
          </a:solidFill>
          <a:ln w="28575">
            <a:solidFill>
              <a:srgbClr val="FF0000"/>
            </a:solidFill>
            <a:miter lim="800000"/>
            <a:headEnd/>
            <a:tailEnd/>
          </a:ln>
          <a:effectLst/>
        </p:spPr>
        <p:txBody>
          <a:bodyPr wrap="none" anchor="ctr"/>
          <a:lstStyle/>
          <a:p>
            <a:pPr algn="ctr" eaLnBrk="1" hangingPunct="1"/>
            <a:r>
              <a:rPr lang="en-US" sz="1200" i="0">
                <a:latin typeface="Arial" pitchFamily="34" charset="0"/>
              </a:rPr>
              <a:t>cpu</a:t>
            </a:r>
          </a:p>
        </p:txBody>
      </p:sp>
      <p:sp>
        <p:nvSpPr>
          <p:cNvPr id="306227" name="Rectangle 51"/>
          <p:cNvSpPr>
            <a:spLocks noChangeArrowheads="1"/>
          </p:cNvSpPr>
          <p:nvPr/>
        </p:nvSpPr>
        <p:spPr bwMode="auto">
          <a:xfrm>
            <a:off x="7204075" y="2968625"/>
            <a:ext cx="657225" cy="519113"/>
          </a:xfrm>
          <a:prstGeom prst="rect">
            <a:avLst/>
          </a:prstGeom>
          <a:solidFill>
            <a:schemeClr val="bg1"/>
          </a:solidFill>
          <a:ln w="9525">
            <a:solidFill>
              <a:schemeClr val="tx1"/>
            </a:solidFill>
            <a:miter lim="800000"/>
            <a:headEnd/>
            <a:tailEnd/>
          </a:ln>
          <a:effectLst/>
        </p:spPr>
        <p:txBody>
          <a:bodyPr wrap="none" anchor="ctr"/>
          <a:lstStyle/>
          <a:p>
            <a:pPr algn="ctr" eaLnBrk="1" hangingPunct="1"/>
            <a:r>
              <a:rPr lang="en-US" sz="1200" i="0">
                <a:latin typeface="Arial" pitchFamily="34" charset="0"/>
              </a:rPr>
              <a:t>memory</a:t>
            </a:r>
          </a:p>
        </p:txBody>
      </p:sp>
      <p:sp>
        <p:nvSpPr>
          <p:cNvPr id="306228" name="Line 52"/>
          <p:cNvSpPr>
            <a:spLocks noChangeShapeType="1"/>
          </p:cNvSpPr>
          <p:nvPr/>
        </p:nvSpPr>
        <p:spPr bwMode="auto">
          <a:xfrm flipH="1" flipV="1">
            <a:off x="6688138" y="3487738"/>
            <a:ext cx="1587" cy="169862"/>
          </a:xfrm>
          <a:prstGeom prst="line">
            <a:avLst/>
          </a:prstGeom>
          <a:noFill/>
          <a:ln w="9525">
            <a:solidFill>
              <a:schemeClr val="tx1"/>
            </a:solidFill>
            <a:round/>
            <a:headEnd/>
            <a:tailEnd/>
          </a:ln>
          <a:effectLst/>
        </p:spPr>
        <p:txBody>
          <a:bodyPr/>
          <a:lstStyle/>
          <a:p>
            <a:endParaRPr lang="en-US"/>
          </a:p>
        </p:txBody>
      </p:sp>
      <p:sp>
        <p:nvSpPr>
          <p:cNvPr id="306229" name="Line 53"/>
          <p:cNvSpPr>
            <a:spLocks noChangeShapeType="1"/>
          </p:cNvSpPr>
          <p:nvPr/>
        </p:nvSpPr>
        <p:spPr bwMode="auto">
          <a:xfrm flipH="1" flipV="1">
            <a:off x="7561263" y="3489325"/>
            <a:ext cx="1587" cy="171450"/>
          </a:xfrm>
          <a:prstGeom prst="line">
            <a:avLst/>
          </a:prstGeom>
          <a:noFill/>
          <a:ln w="9525">
            <a:solidFill>
              <a:schemeClr val="tx1"/>
            </a:solidFill>
            <a:round/>
            <a:headEnd/>
            <a:tailEnd/>
          </a:ln>
          <a:effectLst/>
        </p:spPr>
        <p:txBody>
          <a:bodyPr/>
          <a:lstStyle/>
          <a:p>
            <a:endParaRPr lang="en-US"/>
          </a:p>
        </p:txBody>
      </p:sp>
      <p:sp>
        <p:nvSpPr>
          <p:cNvPr id="306230" name="Text Box 54"/>
          <p:cNvSpPr txBox="1">
            <a:spLocks noChangeArrowheads="1"/>
          </p:cNvSpPr>
          <p:nvPr/>
        </p:nvSpPr>
        <p:spPr bwMode="auto">
          <a:xfrm>
            <a:off x="8008938" y="3786188"/>
            <a:ext cx="879475" cy="639762"/>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host </a:t>
            </a:r>
          </a:p>
          <a:p>
            <a:pPr eaLnBrk="1" hangingPunct="1"/>
            <a:r>
              <a:rPr lang="en-US" sz="1200">
                <a:latin typeface="Arial" pitchFamily="34" charset="0"/>
              </a:rPr>
              <a:t>bus </a:t>
            </a:r>
          </a:p>
          <a:p>
            <a:pPr eaLnBrk="1" hangingPunct="1"/>
            <a:r>
              <a:rPr lang="en-US" sz="1200">
                <a:latin typeface="Arial" pitchFamily="34" charset="0"/>
              </a:rPr>
              <a:t>(e.g., PCI)</a:t>
            </a:r>
          </a:p>
        </p:txBody>
      </p:sp>
      <p:sp>
        <p:nvSpPr>
          <p:cNvPr id="306231" name="Line 55"/>
          <p:cNvSpPr>
            <a:spLocks noChangeShapeType="1"/>
          </p:cNvSpPr>
          <p:nvPr/>
        </p:nvSpPr>
        <p:spPr bwMode="auto">
          <a:xfrm flipH="1">
            <a:off x="6891338" y="4273550"/>
            <a:ext cx="12700" cy="339725"/>
          </a:xfrm>
          <a:prstGeom prst="line">
            <a:avLst/>
          </a:prstGeom>
          <a:noFill/>
          <a:ln w="38100">
            <a:solidFill>
              <a:schemeClr val="tx1"/>
            </a:solidFill>
            <a:round/>
            <a:headEnd type="triangle" w="med" len="med"/>
            <a:tailEnd type="triangle" w="med" len="med"/>
          </a:ln>
          <a:effectLst/>
        </p:spPr>
        <p:txBody>
          <a:bodyPr/>
          <a:lstStyle/>
          <a:p>
            <a:endParaRPr lang="en-US"/>
          </a:p>
        </p:txBody>
      </p:sp>
      <p:sp>
        <p:nvSpPr>
          <p:cNvPr id="306232" name="Line 56"/>
          <p:cNvSpPr>
            <a:spLocks noChangeShapeType="1"/>
          </p:cNvSpPr>
          <p:nvPr/>
        </p:nvSpPr>
        <p:spPr bwMode="auto">
          <a:xfrm>
            <a:off x="6889750" y="4806950"/>
            <a:ext cx="0" cy="366713"/>
          </a:xfrm>
          <a:prstGeom prst="line">
            <a:avLst/>
          </a:prstGeom>
          <a:noFill/>
          <a:ln w="38100">
            <a:solidFill>
              <a:schemeClr val="tx1"/>
            </a:solidFill>
            <a:round/>
            <a:headEnd type="triangle" w="med" len="med"/>
            <a:tailEnd type="triangle" w="med" len="med"/>
          </a:ln>
          <a:effectLst/>
        </p:spPr>
        <p:txBody>
          <a:bodyPr/>
          <a:lstStyle/>
          <a:p>
            <a:endParaRPr lang="en-US"/>
          </a:p>
        </p:txBody>
      </p:sp>
      <p:sp>
        <p:nvSpPr>
          <p:cNvPr id="306233" name="Line 57"/>
          <p:cNvSpPr>
            <a:spLocks noChangeShapeType="1"/>
          </p:cNvSpPr>
          <p:nvPr/>
        </p:nvSpPr>
        <p:spPr bwMode="auto">
          <a:xfrm flipH="1" flipV="1">
            <a:off x="7686675" y="3662363"/>
            <a:ext cx="382588" cy="268287"/>
          </a:xfrm>
          <a:prstGeom prst="line">
            <a:avLst/>
          </a:prstGeom>
          <a:noFill/>
          <a:ln w="9525">
            <a:solidFill>
              <a:schemeClr val="tx1"/>
            </a:solidFill>
            <a:round/>
            <a:headEnd/>
            <a:tailEnd/>
          </a:ln>
          <a:effectLst/>
        </p:spPr>
        <p:txBody>
          <a:bodyPr/>
          <a:lstStyle/>
          <a:p>
            <a:endParaRPr lang="en-US"/>
          </a:p>
        </p:txBody>
      </p:sp>
      <p:sp>
        <p:nvSpPr>
          <p:cNvPr id="306234" name="Text Box 58"/>
          <p:cNvSpPr txBox="1">
            <a:spLocks noChangeArrowheads="1"/>
          </p:cNvSpPr>
          <p:nvPr/>
        </p:nvSpPr>
        <p:spPr bwMode="auto">
          <a:xfrm>
            <a:off x="7296150" y="5356225"/>
            <a:ext cx="1273175" cy="457200"/>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network adapter</a:t>
            </a:r>
          </a:p>
          <a:p>
            <a:pPr eaLnBrk="1" hangingPunct="1"/>
            <a:r>
              <a:rPr lang="en-US" sz="1200">
                <a:latin typeface="Arial" pitchFamily="34" charset="0"/>
              </a:rPr>
              <a:t>card</a:t>
            </a:r>
          </a:p>
        </p:txBody>
      </p:sp>
      <p:sp>
        <p:nvSpPr>
          <p:cNvPr id="306235" name="Line 59"/>
          <p:cNvSpPr>
            <a:spLocks noChangeShapeType="1"/>
          </p:cNvSpPr>
          <p:nvPr/>
        </p:nvSpPr>
        <p:spPr bwMode="auto">
          <a:xfrm flipH="1" flipV="1">
            <a:off x="7504113" y="4679950"/>
            <a:ext cx="271462" cy="750888"/>
          </a:xfrm>
          <a:prstGeom prst="line">
            <a:avLst/>
          </a:prstGeom>
          <a:noFill/>
          <a:ln w="9525">
            <a:solidFill>
              <a:schemeClr val="tx1"/>
            </a:solidFill>
            <a:round/>
            <a:headEnd/>
            <a:tailEnd/>
          </a:ln>
          <a:effectLst/>
        </p:spPr>
        <p:txBody>
          <a:bodyPr/>
          <a:lstStyle/>
          <a:p>
            <a:endParaRPr lang="en-US"/>
          </a:p>
        </p:txBody>
      </p:sp>
      <p:sp>
        <p:nvSpPr>
          <p:cNvPr id="306236" name="Text Box 60"/>
          <p:cNvSpPr txBox="1">
            <a:spLocks noChangeArrowheads="1"/>
          </p:cNvSpPr>
          <p:nvPr/>
        </p:nvSpPr>
        <p:spPr bwMode="auto">
          <a:xfrm>
            <a:off x="6889750" y="2287588"/>
            <a:ext cx="1198563" cy="274637"/>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host schematic</a:t>
            </a:r>
          </a:p>
        </p:txBody>
      </p:sp>
      <p:sp>
        <p:nvSpPr>
          <p:cNvPr id="306219" name="Rectangle 43"/>
          <p:cNvSpPr>
            <a:spLocks noChangeArrowheads="1"/>
          </p:cNvSpPr>
          <p:nvPr/>
        </p:nvSpPr>
        <p:spPr bwMode="auto">
          <a:xfrm>
            <a:off x="6351588" y="3854450"/>
            <a:ext cx="1122362" cy="1082675"/>
          </a:xfrm>
          <a:prstGeom prst="rect">
            <a:avLst/>
          </a:prstGeom>
          <a:noFill/>
          <a:ln w="28575">
            <a:solidFill>
              <a:srgbClr val="FF0000"/>
            </a:solidFill>
            <a:prstDash val="dash"/>
            <a:miter lim="800000"/>
            <a:headEnd/>
            <a:tailEnd/>
          </a:ln>
          <a:effectLst/>
        </p:spPr>
        <p:txBody>
          <a:bodyPr wrap="none" anchor="ctr"/>
          <a:lstStyle/>
          <a:p>
            <a:endParaRPr lang="en-US"/>
          </a:p>
        </p:txBody>
      </p:sp>
      <p:grpSp>
        <p:nvGrpSpPr>
          <p:cNvPr id="2" name="Group 84"/>
          <p:cNvGrpSpPr>
            <a:grpSpLocks/>
          </p:cNvGrpSpPr>
          <p:nvPr/>
        </p:nvGrpSpPr>
        <p:grpSpPr bwMode="auto">
          <a:xfrm>
            <a:off x="5091113" y="2743200"/>
            <a:ext cx="1466850" cy="2065338"/>
            <a:chOff x="2691" y="1728"/>
            <a:chExt cx="924" cy="1301"/>
          </a:xfrm>
        </p:grpSpPr>
        <p:sp>
          <p:nvSpPr>
            <p:cNvPr id="306238" name="Freeform 62"/>
            <p:cNvSpPr>
              <a:spLocks/>
            </p:cNvSpPr>
            <p:nvPr/>
          </p:nvSpPr>
          <p:spPr bwMode="auto">
            <a:xfrm>
              <a:off x="3225" y="2509"/>
              <a:ext cx="390" cy="520"/>
            </a:xfrm>
            <a:custGeom>
              <a:avLst/>
              <a:gdLst/>
              <a:ahLst/>
              <a:cxnLst>
                <a:cxn ang="0">
                  <a:pos x="390" y="0"/>
                </a:cxn>
                <a:cxn ang="0">
                  <a:pos x="0" y="221"/>
                </a:cxn>
                <a:cxn ang="0">
                  <a:pos x="3" y="433"/>
                </a:cxn>
                <a:cxn ang="0">
                  <a:pos x="388" y="520"/>
                </a:cxn>
                <a:cxn ang="0">
                  <a:pos x="390" y="0"/>
                </a:cxn>
              </a:cxnLst>
              <a:rect l="0" t="0" r="r" b="b"/>
              <a:pathLst>
                <a:path w="390" h="520">
                  <a:moveTo>
                    <a:pt x="390" y="0"/>
                  </a:moveTo>
                  <a:lnTo>
                    <a:pt x="0" y="221"/>
                  </a:lnTo>
                  <a:lnTo>
                    <a:pt x="3" y="433"/>
                  </a:lnTo>
                  <a:lnTo>
                    <a:pt x="388" y="520"/>
                  </a:lnTo>
                  <a:lnTo>
                    <a:pt x="390" y="0"/>
                  </a:lnTo>
                  <a:close/>
                </a:path>
              </a:pathLst>
            </a:custGeom>
            <a:gradFill rotWithShape="1">
              <a:gsLst>
                <a:gs pos="0">
                  <a:srgbClr val="FF0000"/>
                </a:gs>
                <a:gs pos="100000">
                  <a:srgbClr val="FFFFFF"/>
                </a:gs>
              </a:gsLst>
              <a:lin ang="0" scaled="1"/>
            </a:gradFill>
            <a:ln w="9525">
              <a:noFill/>
              <a:round/>
              <a:headEnd/>
              <a:tailEnd/>
            </a:ln>
            <a:effectLst/>
          </p:spPr>
          <p:txBody>
            <a:bodyPr/>
            <a:lstStyle/>
            <a:p>
              <a:endParaRPr lang="en-US"/>
            </a:p>
          </p:txBody>
        </p:sp>
        <p:sp>
          <p:nvSpPr>
            <p:cNvPr id="306239" name="Freeform 63"/>
            <p:cNvSpPr>
              <a:spLocks/>
            </p:cNvSpPr>
            <p:nvPr/>
          </p:nvSpPr>
          <p:spPr bwMode="auto">
            <a:xfrm>
              <a:off x="3222" y="1767"/>
              <a:ext cx="275" cy="443"/>
            </a:xfrm>
            <a:custGeom>
              <a:avLst/>
              <a:gdLst/>
              <a:ahLst/>
              <a:cxnLst>
                <a:cxn ang="0">
                  <a:pos x="264" y="108"/>
                </a:cxn>
                <a:cxn ang="0">
                  <a:pos x="0" y="0"/>
                </a:cxn>
                <a:cxn ang="0">
                  <a:pos x="2" y="443"/>
                </a:cxn>
                <a:cxn ang="0">
                  <a:pos x="275" y="412"/>
                </a:cxn>
                <a:cxn ang="0">
                  <a:pos x="264" y="108"/>
                </a:cxn>
              </a:cxnLst>
              <a:rect l="0" t="0" r="r" b="b"/>
              <a:pathLst>
                <a:path w="275" h="443">
                  <a:moveTo>
                    <a:pt x="264" y="108"/>
                  </a:moveTo>
                  <a:lnTo>
                    <a:pt x="0" y="0"/>
                  </a:lnTo>
                  <a:lnTo>
                    <a:pt x="2" y="443"/>
                  </a:lnTo>
                  <a:lnTo>
                    <a:pt x="275" y="412"/>
                  </a:lnTo>
                  <a:lnTo>
                    <a:pt x="264" y="108"/>
                  </a:lnTo>
                  <a:close/>
                </a:path>
              </a:pathLst>
            </a:custGeom>
            <a:gradFill rotWithShape="1">
              <a:gsLst>
                <a:gs pos="0">
                  <a:srgbClr val="FF0000"/>
                </a:gs>
                <a:gs pos="100000">
                  <a:srgbClr val="FFFFFF"/>
                </a:gs>
              </a:gsLst>
              <a:lin ang="0" scaled="1"/>
            </a:gradFill>
            <a:ln w="9525">
              <a:noFill/>
              <a:round/>
              <a:headEnd/>
              <a:tailEnd/>
            </a:ln>
            <a:effectLst/>
          </p:spPr>
          <p:txBody>
            <a:bodyPr/>
            <a:lstStyle/>
            <a:p>
              <a:endParaRPr lang="en-US"/>
            </a:p>
          </p:txBody>
        </p:sp>
        <p:sp>
          <p:nvSpPr>
            <p:cNvPr id="306240" name="Rectangle 64"/>
            <p:cNvSpPr>
              <a:spLocks noChangeArrowheads="1"/>
            </p:cNvSpPr>
            <p:nvPr/>
          </p:nvSpPr>
          <p:spPr bwMode="auto">
            <a:xfrm>
              <a:off x="2737" y="1775"/>
              <a:ext cx="489" cy="523"/>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41" name="Text Box 65"/>
            <p:cNvSpPr txBox="1">
              <a:spLocks noChangeArrowheads="1"/>
            </p:cNvSpPr>
            <p:nvPr/>
          </p:nvSpPr>
          <p:spPr bwMode="auto">
            <a:xfrm>
              <a:off x="2691" y="1728"/>
              <a:ext cx="572" cy="518"/>
            </a:xfrm>
            <a:prstGeom prst="rect">
              <a:avLst/>
            </a:prstGeom>
            <a:noFill/>
            <a:ln w="9525">
              <a:noFill/>
              <a:miter lim="800000"/>
              <a:headEnd/>
              <a:tailEnd/>
            </a:ln>
            <a:effectLst/>
          </p:spPr>
          <p:txBody>
            <a:bodyPr wrap="none">
              <a:spAutoFit/>
            </a:bodyPr>
            <a:lstStyle/>
            <a:p>
              <a:pPr algn="ctr" eaLnBrk="1" hangingPunct="1"/>
              <a:r>
                <a:rPr lang="en-US" sz="1200" i="0">
                  <a:latin typeface="Arial" pitchFamily="34" charset="0"/>
                </a:rPr>
                <a:t>application</a:t>
              </a:r>
            </a:p>
            <a:p>
              <a:pPr algn="ctr" eaLnBrk="1" hangingPunct="1"/>
              <a:r>
                <a:rPr lang="en-US" sz="1200" i="0">
                  <a:latin typeface="Arial" pitchFamily="34" charset="0"/>
                </a:rPr>
                <a:t>transport</a:t>
              </a:r>
            </a:p>
            <a:p>
              <a:pPr algn="ctr" eaLnBrk="1" hangingPunct="1"/>
              <a:r>
                <a:rPr lang="en-US" sz="1200" i="0">
                  <a:latin typeface="Arial" pitchFamily="34" charset="0"/>
                </a:rPr>
                <a:t>network</a:t>
              </a:r>
            </a:p>
            <a:p>
              <a:pPr algn="ctr" eaLnBrk="1" hangingPunct="1"/>
              <a:r>
                <a:rPr lang="en-US" sz="1200" i="0">
                  <a:latin typeface="Arial" pitchFamily="34" charset="0"/>
                </a:rPr>
                <a:t>link</a:t>
              </a:r>
            </a:p>
          </p:txBody>
        </p:sp>
        <p:sp>
          <p:nvSpPr>
            <p:cNvPr id="306242" name="Line 66"/>
            <p:cNvSpPr>
              <a:spLocks noChangeShapeType="1"/>
            </p:cNvSpPr>
            <p:nvPr/>
          </p:nvSpPr>
          <p:spPr bwMode="auto">
            <a:xfrm>
              <a:off x="2737" y="1886"/>
              <a:ext cx="489" cy="0"/>
            </a:xfrm>
            <a:prstGeom prst="line">
              <a:avLst/>
            </a:prstGeom>
            <a:noFill/>
            <a:ln w="9525">
              <a:solidFill>
                <a:schemeClr val="tx1"/>
              </a:solidFill>
              <a:round/>
              <a:headEnd/>
              <a:tailEnd/>
            </a:ln>
            <a:effectLst/>
          </p:spPr>
          <p:txBody>
            <a:bodyPr/>
            <a:lstStyle/>
            <a:p>
              <a:endParaRPr lang="en-US"/>
            </a:p>
          </p:txBody>
        </p:sp>
        <p:sp>
          <p:nvSpPr>
            <p:cNvPr id="306243" name="Line 67"/>
            <p:cNvSpPr>
              <a:spLocks noChangeShapeType="1"/>
            </p:cNvSpPr>
            <p:nvPr/>
          </p:nvSpPr>
          <p:spPr bwMode="auto">
            <a:xfrm>
              <a:off x="2737" y="1991"/>
              <a:ext cx="489" cy="0"/>
            </a:xfrm>
            <a:prstGeom prst="line">
              <a:avLst/>
            </a:prstGeom>
            <a:noFill/>
            <a:ln w="9525">
              <a:solidFill>
                <a:schemeClr val="tx1"/>
              </a:solidFill>
              <a:round/>
              <a:headEnd/>
              <a:tailEnd/>
            </a:ln>
            <a:effectLst/>
          </p:spPr>
          <p:txBody>
            <a:bodyPr/>
            <a:lstStyle/>
            <a:p>
              <a:endParaRPr lang="en-US"/>
            </a:p>
          </p:txBody>
        </p:sp>
        <p:sp>
          <p:nvSpPr>
            <p:cNvPr id="306244" name="Line 68"/>
            <p:cNvSpPr>
              <a:spLocks noChangeShapeType="1"/>
            </p:cNvSpPr>
            <p:nvPr/>
          </p:nvSpPr>
          <p:spPr bwMode="auto">
            <a:xfrm>
              <a:off x="2735" y="2098"/>
              <a:ext cx="489" cy="0"/>
            </a:xfrm>
            <a:prstGeom prst="line">
              <a:avLst/>
            </a:prstGeom>
            <a:noFill/>
            <a:ln w="9525">
              <a:solidFill>
                <a:schemeClr val="tx1"/>
              </a:solidFill>
              <a:round/>
              <a:headEnd/>
              <a:tailEnd/>
            </a:ln>
            <a:effectLst/>
          </p:spPr>
          <p:txBody>
            <a:bodyPr/>
            <a:lstStyle/>
            <a:p>
              <a:endParaRPr lang="en-US"/>
            </a:p>
          </p:txBody>
        </p:sp>
        <p:sp>
          <p:nvSpPr>
            <p:cNvPr id="306245" name="Line 69"/>
            <p:cNvSpPr>
              <a:spLocks noChangeShapeType="1"/>
            </p:cNvSpPr>
            <p:nvPr/>
          </p:nvSpPr>
          <p:spPr bwMode="auto">
            <a:xfrm>
              <a:off x="2738" y="2206"/>
              <a:ext cx="484" cy="1"/>
            </a:xfrm>
            <a:prstGeom prst="line">
              <a:avLst/>
            </a:prstGeom>
            <a:noFill/>
            <a:ln w="9525">
              <a:solidFill>
                <a:schemeClr val="tx1"/>
              </a:solidFill>
              <a:round/>
              <a:headEnd/>
              <a:tailEnd/>
            </a:ln>
            <a:effectLst/>
          </p:spPr>
          <p:txBody>
            <a:bodyPr/>
            <a:lstStyle/>
            <a:p>
              <a:endParaRPr lang="en-US"/>
            </a:p>
          </p:txBody>
        </p:sp>
        <p:sp>
          <p:nvSpPr>
            <p:cNvPr id="306246" name="Rectangle 70"/>
            <p:cNvSpPr>
              <a:spLocks noChangeArrowheads="1"/>
            </p:cNvSpPr>
            <p:nvPr/>
          </p:nvSpPr>
          <p:spPr bwMode="auto">
            <a:xfrm>
              <a:off x="2695" y="2212"/>
              <a:ext cx="552" cy="115"/>
            </a:xfrm>
            <a:prstGeom prst="rect">
              <a:avLst/>
            </a:prstGeom>
            <a:solidFill>
              <a:schemeClr val="bg1"/>
            </a:solidFill>
            <a:ln w="9525">
              <a:noFill/>
              <a:miter lim="800000"/>
              <a:headEnd/>
              <a:tailEnd/>
            </a:ln>
            <a:effectLst/>
          </p:spPr>
          <p:txBody>
            <a:bodyPr wrap="none" anchor="ctr"/>
            <a:lstStyle/>
            <a:p>
              <a:endParaRPr lang="en-US"/>
            </a:p>
          </p:txBody>
        </p:sp>
        <p:sp>
          <p:nvSpPr>
            <p:cNvPr id="306247" name="Line 71"/>
            <p:cNvSpPr>
              <a:spLocks noChangeShapeType="1"/>
            </p:cNvSpPr>
            <p:nvPr/>
          </p:nvSpPr>
          <p:spPr bwMode="auto">
            <a:xfrm>
              <a:off x="2738" y="2224"/>
              <a:ext cx="0" cy="65"/>
            </a:xfrm>
            <a:prstGeom prst="line">
              <a:avLst/>
            </a:prstGeom>
            <a:noFill/>
            <a:ln w="9525">
              <a:solidFill>
                <a:schemeClr val="tx1"/>
              </a:solidFill>
              <a:prstDash val="dash"/>
              <a:round/>
              <a:headEnd/>
              <a:tailEnd/>
            </a:ln>
            <a:effectLst/>
          </p:spPr>
          <p:txBody>
            <a:bodyPr/>
            <a:lstStyle/>
            <a:p>
              <a:endParaRPr lang="en-US"/>
            </a:p>
          </p:txBody>
        </p:sp>
        <p:sp>
          <p:nvSpPr>
            <p:cNvPr id="306248" name="Line 72"/>
            <p:cNvSpPr>
              <a:spLocks noChangeShapeType="1"/>
            </p:cNvSpPr>
            <p:nvPr/>
          </p:nvSpPr>
          <p:spPr bwMode="auto">
            <a:xfrm>
              <a:off x="3225" y="2218"/>
              <a:ext cx="0" cy="64"/>
            </a:xfrm>
            <a:prstGeom prst="line">
              <a:avLst/>
            </a:prstGeom>
            <a:noFill/>
            <a:ln w="9525">
              <a:solidFill>
                <a:schemeClr val="tx1"/>
              </a:solidFill>
              <a:prstDash val="dash"/>
              <a:round/>
              <a:headEnd/>
              <a:tailEnd/>
            </a:ln>
            <a:effectLst/>
          </p:spPr>
          <p:txBody>
            <a:bodyPr/>
            <a:lstStyle/>
            <a:p>
              <a:endParaRPr lang="en-US"/>
            </a:p>
          </p:txBody>
        </p:sp>
        <p:sp>
          <p:nvSpPr>
            <p:cNvPr id="306249" name="Rectangle 73"/>
            <p:cNvSpPr>
              <a:spLocks noChangeArrowheads="1"/>
            </p:cNvSpPr>
            <p:nvPr/>
          </p:nvSpPr>
          <p:spPr bwMode="auto">
            <a:xfrm>
              <a:off x="2737" y="2415"/>
              <a:ext cx="489" cy="52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50" name="Text Box 74"/>
            <p:cNvSpPr txBox="1">
              <a:spLocks noChangeArrowheads="1"/>
            </p:cNvSpPr>
            <p:nvPr/>
          </p:nvSpPr>
          <p:spPr bwMode="auto">
            <a:xfrm>
              <a:off x="2745" y="2345"/>
              <a:ext cx="462" cy="634"/>
            </a:xfrm>
            <a:prstGeom prst="rect">
              <a:avLst/>
            </a:prstGeom>
            <a:noFill/>
            <a:ln w="9525">
              <a:noFill/>
              <a:miter lim="800000"/>
              <a:headEnd/>
              <a:tailEnd/>
            </a:ln>
            <a:effectLst/>
          </p:spPr>
          <p:txBody>
            <a:bodyPr wrap="none">
              <a:spAutoFit/>
            </a:bodyPr>
            <a:lstStyle/>
            <a:p>
              <a:pPr algn="ctr" eaLnBrk="1" hangingPunct="1"/>
              <a:endParaRPr lang="en-US" sz="1200" i="0">
                <a:latin typeface="Arial" pitchFamily="34" charset="0"/>
              </a:endParaRPr>
            </a:p>
            <a:p>
              <a:pPr algn="ctr" eaLnBrk="1" hangingPunct="1"/>
              <a:endParaRPr lang="en-US" sz="1200" i="0">
                <a:latin typeface="Arial" pitchFamily="34" charset="0"/>
              </a:endParaRPr>
            </a:p>
            <a:p>
              <a:pPr algn="ctr" eaLnBrk="1" hangingPunct="1"/>
              <a:endParaRPr lang="en-US" sz="1200" i="0">
                <a:latin typeface="Arial" pitchFamily="34" charset="0"/>
              </a:endParaRPr>
            </a:p>
            <a:p>
              <a:pPr algn="ctr" eaLnBrk="1" hangingPunct="1"/>
              <a:r>
                <a:rPr lang="en-US" sz="1200" i="0">
                  <a:latin typeface="Arial" pitchFamily="34" charset="0"/>
                </a:rPr>
                <a:t>link</a:t>
              </a:r>
            </a:p>
            <a:p>
              <a:pPr algn="ctr" eaLnBrk="1" hangingPunct="1"/>
              <a:r>
                <a:rPr lang="en-US" sz="1200" i="0">
                  <a:latin typeface="Arial" pitchFamily="34" charset="0"/>
                </a:rPr>
                <a:t>physical</a:t>
              </a:r>
            </a:p>
          </p:txBody>
        </p:sp>
        <p:sp>
          <p:nvSpPr>
            <p:cNvPr id="306251" name="Line 75"/>
            <p:cNvSpPr>
              <a:spLocks noChangeShapeType="1"/>
            </p:cNvSpPr>
            <p:nvPr/>
          </p:nvSpPr>
          <p:spPr bwMode="auto">
            <a:xfrm>
              <a:off x="2737" y="2526"/>
              <a:ext cx="489" cy="0"/>
            </a:xfrm>
            <a:prstGeom prst="line">
              <a:avLst/>
            </a:prstGeom>
            <a:noFill/>
            <a:ln w="9525">
              <a:solidFill>
                <a:schemeClr val="tx1"/>
              </a:solidFill>
              <a:round/>
              <a:headEnd/>
              <a:tailEnd/>
            </a:ln>
            <a:effectLst/>
          </p:spPr>
          <p:txBody>
            <a:bodyPr/>
            <a:lstStyle/>
            <a:p>
              <a:endParaRPr lang="en-US"/>
            </a:p>
          </p:txBody>
        </p:sp>
        <p:sp>
          <p:nvSpPr>
            <p:cNvPr id="306252" name="Line 76"/>
            <p:cNvSpPr>
              <a:spLocks noChangeShapeType="1"/>
            </p:cNvSpPr>
            <p:nvPr/>
          </p:nvSpPr>
          <p:spPr bwMode="auto">
            <a:xfrm>
              <a:off x="2737" y="2632"/>
              <a:ext cx="489" cy="0"/>
            </a:xfrm>
            <a:prstGeom prst="line">
              <a:avLst/>
            </a:prstGeom>
            <a:noFill/>
            <a:ln w="9525">
              <a:solidFill>
                <a:schemeClr val="tx1"/>
              </a:solidFill>
              <a:round/>
              <a:headEnd/>
              <a:tailEnd/>
            </a:ln>
            <a:effectLst/>
          </p:spPr>
          <p:txBody>
            <a:bodyPr/>
            <a:lstStyle/>
            <a:p>
              <a:endParaRPr lang="en-US"/>
            </a:p>
          </p:txBody>
        </p:sp>
        <p:sp>
          <p:nvSpPr>
            <p:cNvPr id="306253" name="Line 77"/>
            <p:cNvSpPr>
              <a:spLocks noChangeShapeType="1"/>
            </p:cNvSpPr>
            <p:nvPr/>
          </p:nvSpPr>
          <p:spPr bwMode="auto">
            <a:xfrm>
              <a:off x="2735" y="2721"/>
              <a:ext cx="489" cy="0"/>
            </a:xfrm>
            <a:prstGeom prst="line">
              <a:avLst/>
            </a:prstGeom>
            <a:noFill/>
            <a:ln w="9525">
              <a:solidFill>
                <a:schemeClr val="tx1"/>
              </a:solidFill>
              <a:round/>
              <a:headEnd/>
              <a:tailEnd/>
            </a:ln>
            <a:effectLst/>
          </p:spPr>
          <p:txBody>
            <a:bodyPr/>
            <a:lstStyle/>
            <a:p>
              <a:endParaRPr lang="en-US"/>
            </a:p>
          </p:txBody>
        </p:sp>
        <p:sp>
          <p:nvSpPr>
            <p:cNvPr id="306254" name="Line 78"/>
            <p:cNvSpPr>
              <a:spLocks noChangeShapeType="1"/>
            </p:cNvSpPr>
            <p:nvPr/>
          </p:nvSpPr>
          <p:spPr bwMode="auto">
            <a:xfrm>
              <a:off x="2733" y="2836"/>
              <a:ext cx="489" cy="0"/>
            </a:xfrm>
            <a:prstGeom prst="line">
              <a:avLst/>
            </a:prstGeom>
            <a:noFill/>
            <a:ln w="9525">
              <a:solidFill>
                <a:schemeClr val="tx1"/>
              </a:solidFill>
              <a:round/>
              <a:headEnd/>
              <a:tailEnd/>
            </a:ln>
            <a:effectLst/>
          </p:spPr>
          <p:txBody>
            <a:bodyPr/>
            <a:lstStyle/>
            <a:p>
              <a:endParaRPr lang="en-US"/>
            </a:p>
          </p:txBody>
        </p:sp>
        <p:sp>
          <p:nvSpPr>
            <p:cNvPr id="306255" name="Rectangle 79"/>
            <p:cNvSpPr>
              <a:spLocks noChangeArrowheads="1"/>
            </p:cNvSpPr>
            <p:nvPr/>
          </p:nvSpPr>
          <p:spPr bwMode="auto">
            <a:xfrm>
              <a:off x="2719" y="2390"/>
              <a:ext cx="518" cy="298"/>
            </a:xfrm>
            <a:prstGeom prst="rect">
              <a:avLst/>
            </a:prstGeom>
            <a:solidFill>
              <a:schemeClr val="bg1"/>
            </a:solidFill>
            <a:ln w="9525">
              <a:noFill/>
              <a:miter lim="800000"/>
              <a:headEnd/>
              <a:tailEnd/>
            </a:ln>
            <a:effectLst/>
          </p:spPr>
          <p:txBody>
            <a:bodyPr wrap="none" anchor="ctr"/>
            <a:lstStyle/>
            <a:p>
              <a:endParaRPr lang="en-US"/>
            </a:p>
          </p:txBody>
        </p:sp>
        <p:sp>
          <p:nvSpPr>
            <p:cNvPr id="306256" name="Line 80"/>
            <p:cNvSpPr>
              <a:spLocks noChangeShapeType="1"/>
            </p:cNvSpPr>
            <p:nvPr/>
          </p:nvSpPr>
          <p:spPr bwMode="auto">
            <a:xfrm>
              <a:off x="2737" y="2614"/>
              <a:ext cx="0" cy="65"/>
            </a:xfrm>
            <a:prstGeom prst="line">
              <a:avLst/>
            </a:prstGeom>
            <a:noFill/>
            <a:ln w="9525">
              <a:solidFill>
                <a:schemeClr val="tx1"/>
              </a:solidFill>
              <a:prstDash val="dash"/>
              <a:round/>
              <a:headEnd/>
              <a:tailEnd/>
            </a:ln>
            <a:effectLst/>
          </p:spPr>
          <p:txBody>
            <a:bodyPr/>
            <a:lstStyle/>
            <a:p>
              <a:endParaRPr lang="en-US"/>
            </a:p>
          </p:txBody>
        </p:sp>
        <p:sp>
          <p:nvSpPr>
            <p:cNvPr id="306257" name="Line 81"/>
            <p:cNvSpPr>
              <a:spLocks noChangeShapeType="1"/>
            </p:cNvSpPr>
            <p:nvPr/>
          </p:nvSpPr>
          <p:spPr bwMode="auto">
            <a:xfrm>
              <a:off x="3226" y="2614"/>
              <a:ext cx="0" cy="64"/>
            </a:xfrm>
            <a:prstGeom prst="line">
              <a:avLst/>
            </a:prstGeom>
            <a:noFill/>
            <a:ln w="9525">
              <a:solidFill>
                <a:schemeClr val="tx1"/>
              </a:solidFill>
              <a:prstDash val="dash"/>
              <a:round/>
              <a:headEnd/>
              <a:tailEnd/>
            </a:ln>
            <a:effectLst/>
          </p:spPr>
          <p:txBody>
            <a:bodyPr/>
            <a:lstStyle/>
            <a:p>
              <a:endParaRPr lang="en-US"/>
            </a:p>
          </p:txBody>
        </p:sp>
        <p:sp>
          <p:nvSpPr>
            <p:cNvPr id="306258" name="Rectangle 82"/>
            <p:cNvSpPr>
              <a:spLocks noChangeArrowheads="1"/>
            </p:cNvSpPr>
            <p:nvPr/>
          </p:nvSpPr>
          <p:spPr bwMode="auto">
            <a:xfrm>
              <a:off x="2736" y="1778"/>
              <a:ext cx="490" cy="431"/>
            </a:xfrm>
            <a:prstGeom prst="rect">
              <a:avLst/>
            </a:prstGeom>
            <a:noFill/>
            <a:ln w="12700">
              <a:solidFill>
                <a:srgbClr val="FF0000"/>
              </a:solidFill>
              <a:miter lim="800000"/>
              <a:headEnd/>
              <a:tailEnd/>
            </a:ln>
            <a:effectLst/>
          </p:spPr>
          <p:txBody>
            <a:bodyPr wrap="none" anchor="ctr"/>
            <a:lstStyle/>
            <a:p>
              <a:endParaRPr lang="en-US"/>
            </a:p>
          </p:txBody>
        </p:sp>
        <p:sp>
          <p:nvSpPr>
            <p:cNvPr id="306259" name="Rectangle 83"/>
            <p:cNvSpPr>
              <a:spLocks noChangeArrowheads="1"/>
            </p:cNvSpPr>
            <p:nvPr/>
          </p:nvSpPr>
          <p:spPr bwMode="auto">
            <a:xfrm>
              <a:off x="2733" y="2721"/>
              <a:ext cx="489" cy="219"/>
            </a:xfrm>
            <a:prstGeom prst="rect">
              <a:avLst/>
            </a:prstGeom>
            <a:noFill/>
            <a:ln w="9525">
              <a:solidFill>
                <a:srgbClr val="FF0000"/>
              </a:solidFill>
              <a:miter lim="800000"/>
              <a:headEnd/>
              <a:tailEnd/>
            </a:ln>
            <a:effectLst/>
          </p:spPr>
          <p:txBody>
            <a:bodyPr wrap="none" anchor="ctr"/>
            <a:lstStyle/>
            <a:p>
              <a:endParaRPr lang="en-US"/>
            </a:p>
          </p:txBody>
        </p:sp>
      </p:grpSp>
      <p:graphicFrame>
        <p:nvGraphicFramePr>
          <p:cNvPr id="306261" name="Object 85"/>
          <p:cNvGraphicFramePr>
            <a:graphicFrameLocks noChangeAspect="1"/>
          </p:cNvGraphicFramePr>
          <p:nvPr/>
        </p:nvGraphicFramePr>
        <p:xfrm>
          <a:off x="7467600" y="1854200"/>
          <a:ext cx="611188" cy="520700"/>
        </p:xfrm>
        <a:graphic>
          <a:graphicData uri="http://schemas.openxmlformats.org/presentationml/2006/ole">
            <p:oleObj spid="_x0000_s3080" name="Clip" r:id="rId4" imgW="1307263" imgH="1084139" progId="">
              <p:embed/>
            </p:oleObj>
          </a:graphicData>
        </a:graphic>
      </p:graphicFrame>
      <p:pic>
        <p:nvPicPr>
          <p:cNvPr id="306262" name="Picture 86"/>
          <p:cNvPicPr>
            <a:picLocks noChangeAspect="1" noChangeArrowheads="1"/>
          </p:cNvPicPr>
          <p:nvPr/>
        </p:nvPicPr>
        <p:blipFill>
          <a:blip r:embed="rId5" cstate="print"/>
          <a:srcRect/>
          <a:stretch>
            <a:fillRect/>
          </a:stretch>
        </p:blipFill>
        <p:spPr bwMode="auto">
          <a:xfrm>
            <a:off x="5461000" y="5173663"/>
            <a:ext cx="1350963" cy="1350962"/>
          </a:xfrm>
          <a:prstGeom prst="rect">
            <a:avLst/>
          </a:prstGeom>
          <a:noFill/>
          <a:ln w="9525">
            <a:noFill/>
            <a:miter lim="800000"/>
            <a:headEnd/>
            <a:tailEnd/>
          </a:ln>
          <a:effectLst/>
        </p:spPr>
      </p:pic>
      <p:pic>
        <p:nvPicPr>
          <p:cNvPr id="306263" name="Picture 87"/>
          <p:cNvPicPr>
            <a:picLocks noChangeAspect="1" noChangeArrowheads="1"/>
          </p:cNvPicPr>
          <p:nvPr/>
        </p:nvPicPr>
        <p:blipFill>
          <a:blip r:embed="rId6" cstate="print"/>
          <a:srcRect/>
          <a:stretch>
            <a:fillRect/>
          </a:stretch>
        </p:blipFill>
        <p:spPr bwMode="auto">
          <a:xfrm>
            <a:off x="4311650" y="5453063"/>
            <a:ext cx="1143000" cy="11715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Link Layer</a:t>
            </a:r>
            <a:endParaRPr lang="en-GB" dirty="0"/>
          </a:p>
        </p:txBody>
      </p:sp>
      <p:sp>
        <p:nvSpPr>
          <p:cNvPr id="3" name="Content Placeholder 2"/>
          <p:cNvSpPr>
            <a:spLocks noGrp="1"/>
          </p:cNvSpPr>
          <p:nvPr>
            <p:ph idx="1"/>
          </p:nvPr>
        </p:nvSpPr>
        <p:spPr/>
        <p:txBody>
          <a:bodyPr>
            <a:normAutofit/>
          </a:bodyPr>
          <a:lstStyle/>
          <a:p>
            <a:pPr algn="l" rtl="0"/>
            <a:r>
              <a:rPr lang="en-US" dirty="0" smtClean="0"/>
              <a:t>The data link layer transforms  the physical layer, a raw transmission facility, to a reliable link ( it make the physical layer appear error-free to the upper layer)</a:t>
            </a:r>
          </a:p>
          <a:p>
            <a:pPr algn="l" rtl="0"/>
            <a:r>
              <a:rPr lang="en-US" dirty="0" smtClean="0"/>
              <a:t>it responsible for node-to-node delivery. </a:t>
            </a:r>
          </a:p>
          <a:p>
            <a:pPr algn="l" rtl="0"/>
            <a:r>
              <a:rPr lang="en-US" dirty="0" smtClean="0"/>
              <a:t>The Data Link layer is concerned with the following:</a:t>
            </a:r>
          </a:p>
          <a:p>
            <a:pPr lvl="1" algn="l" rtl="0"/>
            <a:r>
              <a:rPr lang="en-US" sz="2000" dirty="0" smtClean="0"/>
              <a:t>Framing. </a:t>
            </a:r>
          </a:p>
          <a:p>
            <a:pPr lvl="1" algn="l" rtl="0"/>
            <a:r>
              <a:rPr lang="en-US" sz="2000" dirty="0" smtClean="0"/>
              <a:t>Physical addressing, each node has its unique address.</a:t>
            </a:r>
          </a:p>
          <a:p>
            <a:pPr lvl="1" algn="l" rtl="0"/>
            <a:r>
              <a:rPr lang="en-US" sz="2000" dirty="0" smtClean="0"/>
              <a:t>Flow Control. </a:t>
            </a:r>
          </a:p>
          <a:p>
            <a:pPr lvl="1" algn="l" rtl="0"/>
            <a:r>
              <a:rPr lang="en-US" sz="2000" dirty="0" smtClean="0"/>
              <a:t>Access Control.</a:t>
            </a:r>
          </a:p>
          <a:p>
            <a:pPr lvl="1" algn="l" rtl="0"/>
            <a:r>
              <a:rPr lang="en-US" sz="2000" dirty="0" smtClean="0"/>
              <a:t>Error control, </a:t>
            </a:r>
            <a:r>
              <a:rPr lang="en-US" sz="1600" dirty="0" smtClean="0"/>
              <a:t>normally achieved through a trailer to the end of the frame.</a:t>
            </a:r>
          </a:p>
          <a:p>
            <a:pPr marL="457200" lvl="1" indent="0" algn="l" rtl="0">
              <a:lnSpc>
                <a:spcPct val="80000"/>
              </a:lnSpc>
              <a:buNone/>
            </a:pPr>
            <a:endParaRPr lang="en-US" sz="2000" dirty="0" smtClean="0"/>
          </a:p>
          <a:p>
            <a:pPr marL="457200" lvl="1" indent="0" algn="l" rtl="0">
              <a:buNone/>
            </a:pPr>
            <a:endParaRPr lang="en-US" sz="2000" dirty="0" smtClean="0"/>
          </a:p>
          <a:p>
            <a:pPr algn="l" rtl="0"/>
            <a:endParaRPr lang="en-US" dirty="0" smtClean="0"/>
          </a:p>
          <a:p>
            <a:pPr algn="l" rtl="0"/>
            <a:endParaRPr lang="en-US" dirty="0" smtClean="0"/>
          </a:p>
          <a:p>
            <a:pPr algn="l" rtl="0"/>
            <a:endParaRPr lang="en-GB" dirty="0"/>
          </a:p>
        </p:txBody>
      </p:sp>
    </p:spTree>
    <p:extLst>
      <p:ext uri="{BB962C8B-B14F-4D97-AF65-F5344CB8AC3E}">
        <p14:creationId xmlns:p14="http://schemas.microsoft.com/office/powerpoint/2010/main" xmlns="" val="1362344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p:txBody>
          <a:bodyPr/>
          <a:lstStyle/>
          <a:p>
            <a:r>
              <a:rPr lang="en-US" smtClean="0"/>
              <a:t>Protocol “Layers”</a:t>
            </a:r>
          </a:p>
        </p:txBody>
      </p:sp>
      <p:sp>
        <p:nvSpPr>
          <p:cNvPr id="78853" name="Rectangle 3"/>
          <p:cNvSpPr>
            <a:spLocks noGrp="1" noChangeArrowheads="1"/>
          </p:cNvSpPr>
          <p:nvPr>
            <p:ph sz="half" idx="1"/>
          </p:nvPr>
        </p:nvSpPr>
        <p:spPr>
          <a:xfrm>
            <a:off x="533400" y="2132856"/>
            <a:ext cx="3581400" cy="3886944"/>
          </a:xfrm>
        </p:spPr>
        <p:txBody>
          <a:bodyPr>
            <a:normAutofit fontScale="92500" lnSpcReduction="20000"/>
          </a:bodyPr>
          <a:lstStyle/>
          <a:p>
            <a:pPr algn="l" rtl="0">
              <a:buFont typeface="Wingdings" pitchFamily="2" charset="2"/>
              <a:buNone/>
            </a:pPr>
            <a:r>
              <a:rPr lang="en-US" sz="2400" u="sng" dirty="0" smtClean="0">
                <a:solidFill>
                  <a:srgbClr val="FF0000"/>
                </a:solidFill>
              </a:rPr>
              <a:t>Networks are complex! </a:t>
            </a:r>
          </a:p>
          <a:p>
            <a:pPr algn="l" rtl="0"/>
            <a:r>
              <a:rPr lang="en-US" sz="2400" dirty="0" smtClean="0"/>
              <a:t>many “pieces”:</a:t>
            </a:r>
          </a:p>
          <a:p>
            <a:pPr lvl="1" algn="l" rtl="0"/>
            <a:r>
              <a:rPr lang="en-US" dirty="0" smtClean="0"/>
              <a:t>hosts</a:t>
            </a:r>
          </a:p>
          <a:p>
            <a:pPr lvl="1" algn="l" rtl="0"/>
            <a:r>
              <a:rPr lang="en-US" dirty="0" smtClean="0"/>
              <a:t>routers</a:t>
            </a:r>
          </a:p>
          <a:p>
            <a:pPr lvl="1" algn="l" rtl="0"/>
            <a:r>
              <a:rPr lang="en-US" dirty="0" smtClean="0"/>
              <a:t>links of various media</a:t>
            </a:r>
          </a:p>
          <a:p>
            <a:pPr lvl="1" algn="l" rtl="0"/>
            <a:r>
              <a:rPr lang="en-US" dirty="0" smtClean="0"/>
              <a:t>applications</a:t>
            </a:r>
          </a:p>
          <a:p>
            <a:pPr lvl="1" algn="l" rtl="0"/>
            <a:r>
              <a:rPr lang="en-US" dirty="0" smtClean="0"/>
              <a:t>protocols</a:t>
            </a:r>
          </a:p>
          <a:p>
            <a:pPr lvl="1" algn="l" rtl="0"/>
            <a:r>
              <a:rPr lang="en-US" dirty="0" smtClean="0"/>
              <a:t>hardware, software</a:t>
            </a:r>
            <a:endParaRPr lang="en-US" sz="2000" dirty="0" smtClean="0"/>
          </a:p>
        </p:txBody>
      </p:sp>
      <p:sp>
        <p:nvSpPr>
          <p:cNvPr id="78854" name="Rectangle 4"/>
          <p:cNvSpPr>
            <a:spLocks noGrp="1" noChangeArrowheads="1"/>
          </p:cNvSpPr>
          <p:nvPr>
            <p:ph sz="half" idx="2"/>
          </p:nvPr>
        </p:nvSpPr>
        <p:spPr>
          <a:xfrm>
            <a:off x="4552950" y="2266950"/>
            <a:ext cx="3943350" cy="2619375"/>
          </a:xfrm>
        </p:spPr>
        <p:txBody>
          <a:bodyPr>
            <a:normAutofit fontScale="92500" lnSpcReduction="20000"/>
          </a:bodyPr>
          <a:lstStyle/>
          <a:p>
            <a:pPr algn="ctr" rtl="0">
              <a:buFont typeface="Wingdings" pitchFamily="2" charset="2"/>
              <a:buNone/>
            </a:pPr>
            <a:r>
              <a:rPr lang="en-US" u="sng" dirty="0" smtClean="0">
                <a:solidFill>
                  <a:srgbClr val="FF0000"/>
                </a:solidFill>
              </a:rPr>
              <a:t>Question:</a:t>
            </a:r>
            <a:r>
              <a:rPr lang="en-US" sz="2400" u="sng" dirty="0" smtClean="0">
                <a:solidFill>
                  <a:srgbClr val="FF0000"/>
                </a:solidFill>
              </a:rPr>
              <a:t> </a:t>
            </a:r>
          </a:p>
          <a:p>
            <a:pPr algn="ctr" rtl="0">
              <a:buFont typeface="Wingdings" pitchFamily="2" charset="2"/>
              <a:buNone/>
            </a:pPr>
            <a:r>
              <a:rPr lang="en-US" sz="2400" dirty="0" smtClean="0"/>
              <a:t>Is there any hope of </a:t>
            </a:r>
            <a:r>
              <a:rPr lang="en-US" sz="2400" i="1" dirty="0" smtClean="0"/>
              <a:t>organizing</a:t>
            </a:r>
            <a:r>
              <a:rPr lang="en-US" sz="2400" dirty="0" smtClean="0"/>
              <a:t> structure of network?</a:t>
            </a:r>
          </a:p>
          <a:p>
            <a:pPr algn="ctr" rtl="0">
              <a:buFont typeface="Wingdings" pitchFamily="2" charset="2"/>
              <a:buNone/>
            </a:pPr>
            <a:endParaRPr lang="en-US" sz="2400" dirty="0" smtClean="0"/>
          </a:p>
          <a:p>
            <a:pPr algn="ctr" rtl="0">
              <a:buFont typeface="Wingdings" pitchFamily="2" charset="2"/>
              <a:buNone/>
            </a:pPr>
            <a:r>
              <a:rPr lang="en-US" sz="2400" dirty="0" smtClean="0"/>
              <a:t>Or at least our discussion of networks?</a:t>
            </a:r>
          </a:p>
        </p:txBody>
      </p:sp>
      <p:sp>
        <p:nvSpPr>
          <p:cNvPr id="5"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78851" name="Slide Number Placeholder 6"/>
          <p:cNvSpPr>
            <a:spLocks noGrp="1"/>
          </p:cNvSpPr>
          <p:nvPr>
            <p:ph type="sldNum" sz="quarter" idx="12"/>
          </p:nvPr>
        </p:nvSpPr>
        <p:spPr>
          <a:noFill/>
        </p:spPr>
        <p:txBody>
          <a:bodyPr/>
          <a:lstStyle/>
          <a:p>
            <a:r>
              <a:rPr lang="en-US" smtClean="0"/>
              <a:t>1-</a:t>
            </a:r>
            <a:fld id="{67FA0FD3-858C-4986-BB9D-39F78FD9462D}" type="slidenum">
              <a:rPr lang="en-US" smtClean="0"/>
              <a:pPr/>
              <a:t>4</a:t>
            </a:fld>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DE4FF4F2-0AA6-4C4D-9728-FAE0B091A332}" type="slidenum">
              <a:rPr lang="en-US"/>
              <a:pPr/>
              <a:t>40</a:t>
            </a:fld>
            <a:endParaRPr lang="en-US"/>
          </a:p>
        </p:txBody>
      </p:sp>
      <p:pic>
        <p:nvPicPr>
          <p:cNvPr id="585739" name="Picture 1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9475" y="2992438"/>
            <a:ext cx="6892925" cy="2427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85730"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the data link layer</a:t>
            </a:r>
          </a:p>
        </p:txBody>
      </p:sp>
      <p:sp>
        <p:nvSpPr>
          <p:cNvPr id="585731"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3"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6"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5741" name="Picture 1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8600" y="1066800"/>
            <a:ext cx="8016875"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2" name="Picture 1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46175" y="1878013"/>
            <a:ext cx="1673225" cy="817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3" name="Picture 1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67050" y="1892300"/>
            <a:ext cx="666750" cy="803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4" name="Picture 1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038600" y="1905000"/>
            <a:ext cx="1262063" cy="790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5" name="Picture 17"/>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572125" y="1885950"/>
            <a:ext cx="1819275" cy="809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6" name="Picture 18"/>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149350" y="4038600"/>
            <a:ext cx="1746250" cy="576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7" name="Picture 19"/>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2590800" y="4192588"/>
            <a:ext cx="996950" cy="1065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8" name="Picture 20"/>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4038600" y="5349875"/>
            <a:ext cx="1362075" cy="593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5749" name="Picture 21"/>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5514975" y="5334000"/>
            <a:ext cx="2028825" cy="538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50842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5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857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585742"/>
                                        </p:tgtEl>
                                        <p:attrNameLst>
                                          <p:attrName>style.visibility</p:attrName>
                                        </p:attrNameLst>
                                      </p:cBhvr>
                                      <p:to>
                                        <p:strVal val="visible"/>
                                      </p:to>
                                    </p:set>
                                    <p:animEffect transition="in" filter="wipe(left)">
                                      <p:cBhvr>
                                        <p:cTn id="15" dur="2000"/>
                                        <p:tgtEl>
                                          <p:spTgt spid="585742"/>
                                        </p:tgtEl>
                                      </p:cBhvr>
                                    </p:animEffect>
                                  </p:childTnLst>
                                </p:cTn>
                              </p:par>
                              <p:par>
                                <p:cTn id="16" presetID="22" presetClass="entr" presetSubtype="8" fill="hold" nodeType="withEffect">
                                  <p:stCondLst>
                                    <p:cond delay="0"/>
                                  </p:stCondLst>
                                  <p:childTnLst>
                                    <p:set>
                                      <p:cBhvr>
                                        <p:cTn id="17" dur="1" fill="hold">
                                          <p:stCondLst>
                                            <p:cond delay="0"/>
                                          </p:stCondLst>
                                        </p:cTn>
                                        <p:tgtEl>
                                          <p:spTgt spid="585746"/>
                                        </p:tgtEl>
                                        <p:attrNameLst>
                                          <p:attrName>style.visibility</p:attrName>
                                        </p:attrNameLst>
                                      </p:cBhvr>
                                      <p:to>
                                        <p:strVal val="visible"/>
                                      </p:to>
                                    </p:set>
                                    <p:animEffect transition="in" filter="wipe(left)">
                                      <p:cBhvr>
                                        <p:cTn id="18" dur="2000"/>
                                        <p:tgtEl>
                                          <p:spTgt spid="5857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585743"/>
                                        </p:tgtEl>
                                        <p:attrNameLst>
                                          <p:attrName>style.visibility</p:attrName>
                                        </p:attrNameLst>
                                      </p:cBhvr>
                                      <p:to>
                                        <p:strVal val="visible"/>
                                      </p:to>
                                    </p:set>
                                    <p:animEffect transition="in" filter="wipe(left)">
                                      <p:cBhvr>
                                        <p:cTn id="23" dur="2000"/>
                                        <p:tgtEl>
                                          <p:spTgt spid="585743"/>
                                        </p:tgtEl>
                                      </p:cBhvr>
                                    </p:animEffect>
                                  </p:childTnLst>
                                </p:cTn>
                              </p:par>
                              <p:par>
                                <p:cTn id="24" presetID="22" presetClass="entr" presetSubtype="8" fill="hold" nodeType="withEffect">
                                  <p:stCondLst>
                                    <p:cond delay="0"/>
                                  </p:stCondLst>
                                  <p:childTnLst>
                                    <p:set>
                                      <p:cBhvr>
                                        <p:cTn id="25" dur="1" fill="hold">
                                          <p:stCondLst>
                                            <p:cond delay="0"/>
                                          </p:stCondLst>
                                        </p:cTn>
                                        <p:tgtEl>
                                          <p:spTgt spid="585747"/>
                                        </p:tgtEl>
                                        <p:attrNameLst>
                                          <p:attrName>style.visibility</p:attrName>
                                        </p:attrNameLst>
                                      </p:cBhvr>
                                      <p:to>
                                        <p:strVal val="visible"/>
                                      </p:to>
                                    </p:set>
                                    <p:animEffect transition="in" filter="wipe(left)">
                                      <p:cBhvr>
                                        <p:cTn id="26" dur="2000"/>
                                        <p:tgtEl>
                                          <p:spTgt spid="58574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585744"/>
                                        </p:tgtEl>
                                        <p:attrNameLst>
                                          <p:attrName>style.visibility</p:attrName>
                                        </p:attrNameLst>
                                      </p:cBhvr>
                                      <p:to>
                                        <p:strVal val="visible"/>
                                      </p:to>
                                    </p:set>
                                    <p:animEffect transition="in" filter="wipe(left)">
                                      <p:cBhvr>
                                        <p:cTn id="31" dur="2000"/>
                                        <p:tgtEl>
                                          <p:spTgt spid="585744"/>
                                        </p:tgtEl>
                                      </p:cBhvr>
                                    </p:animEffect>
                                  </p:childTnLst>
                                </p:cTn>
                              </p:par>
                              <p:par>
                                <p:cTn id="32" presetID="22" presetClass="entr" presetSubtype="8" fill="hold" nodeType="withEffect">
                                  <p:stCondLst>
                                    <p:cond delay="0"/>
                                  </p:stCondLst>
                                  <p:childTnLst>
                                    <p:set>
                                      <p:cBhvr>
                                        <p:cTn id="33" dur="1" fill="hold">
                                          <p:stCondLst>
                                            <p:cond delay="0"/>
                                          </p:stCondLst>
                                        </p:cTn>
                                        <p:tgtEl>
                                          <p:spTgt spid="585748"/>
                                        </p:tgtEl>
                                        <p:attrNameLst>
                                          <p:attrName>style.visibility</p:attrName>
                                        </p:attrNameLst>
                                      </p:cBhvr>
                                      <p:to>
                                        <p:strVal val="visible"/>
                                      </p:to>
                                    </p:set>
                                    <p:animEffect transition="in" filter="wipe(left)">
                                      <p:cBhvr>
                                        <p:cTn id="34" dur="2000"/>
                                        <p:tgtEl>
                                          <p:spTgt spid="5857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585745"/>
                                        </p:tgtEl>
                                        <p:attrNameLst>
                                          <p:attrName>style.visibility</p:attrName>
                                        </p:attrNameLst>
                                      </p:cBhvr>
                                      <p:to>
                                        <p:strVal val="visible"/>
                                      </p:to>
                                    </p:set>
                                    <p:animEffect transition="in" filter="wipe(left)">
                                      <p:cBhvr>
                                        <p:cTn id="39" dur="2000"/>
                                        <p:tgtEl>
                                          <p:spTgt spid="585745"/>
                                        </p:tgtEl>
                                      </p:cBhvr>
                                    </p:animEffect>
                                  </p:childTnLst>
                                </p:cTn>
                              </p:par>
                              <p:par>
                                <p:cTn id="40" presetID="22" presetClass="entr" presetSubtype="8" fill="hold" nodeType="withEffect">
                                  <p:stCondLst>
                                    <p:cond delay="0"/>
                                  </p:stCondLst>
                                  <p:childTnLst>
                                    <p:set>
                                      <p:cBhvr>
                                        <p:cTn id="41" dur="1" fill="hold">
                                          <p:stCondLst>
                                            <p:cond delay="0"/>
                                          </p:stCondLst>
                                        </p:cTn>
                                        <p:tgtEl>
                                          <p:spTgt spid="585749"/>
                                        </p:tgtEl>
                                        <p:attrNameLst>
                                          <p:attrName>style.visibility</p:attrName>
                                        </p:attrNameLst>
                                      </p:cBhvr>
                                      <p:to>
                                        <p:strVal val="visible"/>
                                      </p:to>
                                    </p:set>
                                    <p:animEffect transition="in" filter="wipe(left)">
                                      <p:cBhvr>
                                        <p:cTn id="42" dur="2000"/>
                                        <p:tgtEl>
                                          <p:spTgt spid="585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5FDC04C-56C4-4726-B5C2-60D70BAFD63A}" type="slidenum">
              <a:rPr lang="en-US"/>
              <a:pPr/>
              <a:t>41</a:t>
            </a:fld>
            <a:endParaRPr lang="en-US"/>
          </a:p>
        </p:txBody>
      </p:sp>
      <p:sp>
        <p:nvSpPr>
          <p:cNvPr id="708610"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1"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2"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3"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4"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5"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7"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8618"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08619"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data link layer is a frame.</a:t>
            </a:r>
          </a:p>
        </p:txBody>
      </p:sp>
      <p:grpSp>
        <p:nvGrpSpPr>
          <p:cNvPr id="708620" name="Group 12"/>
          <p:cNvGrpSpPr>
            <a:grpSpLocks/>
          </p:cNvGrpSpPr>
          <p:nvPr/>
        </p:nvGrpSpPr>
        <p:grpSpPr bwMode="auto">
          <a:xfrm>
            <a:off x="609600" y="2133600"/>
            <a:ext cx="1143000" cy="566738"/>
            <a:chOff x="1200" y="1248"/>
            <a:chExt cx="720" cy="357"/>
          </a:xfrm>
        </p:grpSpPr>
        <p:pic>
          <p:nvPicPr>
            <p:cNvPr id="708621"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08622"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a:xfrm>
            <a:off x="609600" y="4191000"/>
            <a:ext cx="8153400" cy="1974304"/>
          </a:xfrm>
          <a:prstGeom prst="rect">
            <a:avLst/>
          </a:prstGeom>
          <a:noFill/>
          <a:ln/>
        </p:spPr>
      </p:pic>
    </p:spTree>
    <p:extLst>
      <p:ext uri="{BB962C8B-B14F-4D97-AF65-F5344CB8AC3E}">
        <p14:creationId xmlns:p14="http://schemas.microsoft.com/office/powerpoint/2010/main" xmlns="" val="344507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86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8620"/>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8617"/>
                                        </p:tgtEl>
                                        <p:attrNameLst>
                                          <p:attrName>style.visibility</p:attrName>
                                        </p:attrNameLst>
                                      </p:cBhvr>
                                      <p:to>
                                        <p:strVal val="visible"/>
                                      </p:to>
                                    </p:set>
                                    <p:animEffect transition="in" filter="checkerboard(across)">
                                      <p:cBhvr>
                                        <p:cTn id="14" dur="500"/>
                                        <p:tgtEl>
                                          <p:spTgt spid="708617"/>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8618"/>
                                        </p:tgtEl>
                                        <p:attrNameLst>
                                          <p:attrName>style.visibility</p:attrName>
                                        </p:attrNameLst>
                                      </p:cBhvr>
                                      <p:to>
                                        <p:strVal val="visible"/>
                                      </p:to>
                                    </p:set>
                                    <p:animEffect transition="in" filter="checkerboard(across)">
                                      <p:cBhvr>
                                        <p:cTn id="18" dur="500"/>
                                        <p:tgtEl>
                                          <p:spTgt spid="708618"/>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8619"/>
                                        </p:tgtEl>
                                        <p:attrNameLst>
                                          <p:attrName>style.visibility</p:attrName>
                                        </p:attrNameLst>
                                      </p:cBhvr>
                                      <p:to>
                                        <p:strVal val="visible"/>
                                      </p:to>
                                    </p:set>
                                    <p:animEffect transition="in" filter="checkerboard(across)">
                                      <p:cBhvr>
                                        <p:cTn id="22" dur="500"/>
                                        <p:tgtEl>
                                          <p:spTgt spid="70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7" grpId="0" animBg="1"/>
      <p:bldP spid="708618" grpId="0" animBg="1"/>
      <p:bldP spid="70861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0"/>
            <a:ext cx="8382000" cy="1143000"/>
          </a:xfrm>
        </p:spPr>
        <p:txBody>
          <a:bodyPr/>
          <a:lstStyle/>
          <a:p>
            <a:r>
              <a:rPr lang="en-US" sz="3600"/>
              <a:t>Network layer</a:t>
            </a:r>
          </a:p>
        </p:txBody>
      </p:sp>
      <p:sp>
        <p:nvSpPr>
          <p:cNvPr id="34819" name="Rectangle 3"/>
          <p:cNvSpPr>
            <a:spLocks noGrp="1" noChangeArrowheads="1"/>
          </p:cNvSpPr>
          <p:nvPr>
            <p:ph sz="half" idx="1"/>
          </p:nvPr>
        </p:nvSpPr>
        <p:spPr>
          <a:xfrm>
            <a:off x="755576" y="1054100"/>
            <a:ext cx="4086225" cy="5803900"/>
          </a:xfrm>
        </p:spPr>
        <p:txBody>
          <a:bodyPr>
            <a:normAutofit/>
          </a:bodyPr>
          <a:lstStyle/>
          <a:p>
            <a:pPr algn="l" rtl="0">
              <a:spcBef>
                <a:spcPts val="0"/>
              </a:spcBef>
              <a:spcAft>
                <a:spcPts val="0"/>
              </a:spcAft>
            </a:pPr>
            <a:r>
              <a:rPr lang="en-US" sz="2400" dirty="0"/>
              <a:t>transport segment from sending to receiving host </a:t>
            </a:r>
          </a:p>
          <a:p>
            <a:pPr algn="l" rtl="0">
              <a:spcBef>
                <a:spcPts val="0"/>
              </a:spcBef>
              <a:spcAft>
                <a:spcPts val="0"/>
              </a:spcAft>
            </a:pPr>
            <a:r>
              <a:rPr lang="en-US" sz="2400" dirty="0"/>
              <a:t>on sending side encapsulates segments into </a:t>
            </a:r>
            <a:r>
              <a:rPr lang="en-US" sz="2400" dirty="0" smtClean="0"/>
              <a:t>data grams.</a:t>
            </a:r>
            <a:endParaRPr lang="en-US" sz="2400" dirty="0"/>
          </a:p>
          <a:p>
            <a:pPr algn="l" rtl="0">
              <a:spcBef>
                <a:spcPts val="0"/>
              </a:spcBef>
              <a:spcAft>
                <a:spcPts val="0"/>
              </a:spcAft>
            </a:pPr>
            <a:r>
              <a:rPr lang="en-US" sz="2400" dirty="0"/>
              <a:t>on </a:t>
            </a:r>
            <a:r>
              <a:rPr lang="en-US" sz="2400" dirty="0" smtClean="0"/>
              <a:t>receiving </a:t>
            </a:r>
            <a:r>
              <a:rPr lang="en-US" sz="2400" dirty="0"/>
              <a:t>side, delivers segments to transport </a:t>
            </a:r>
            <a:r>
              <a:rPr lang="en-US" sz="2400" dirty="0" smtClean="0"/>
              <a:t>layer.</a:t>
            </a:r>
            <a:endParaRPr lang="en-US" sz="2400" dirty="0"/>
          </a:p>
          <a:p>
            <a:pPr algn="l" rtl="0">
              <a:spcBef>
                <a:spcPts val="0"/>
              </a:spcBef>
              <a:spcAft>
                <a:spcPts val="0"/>
              </a:spcAft>
            </a:pPr>
            <a:r>
              <a:rPr lang="en-US" sz="2400" dirty="0"/>
              <a:t>network layer protocols in </a:t>
            </a:r>
            <a:r>
              <a:rPr lang="en-US" sz="2400" i="1" dirty="0"/>
              <a:t>every</a:t>
            </a:r>
            <a:r>
              <a:rPr lang="en-US" sz="2400" dirty="0"/>
              <a:t> host, router</a:t>
            </a:r>
          </a:p>
          <a:p>
            <a:pPr algn="l" rtl="0">
              <a:spcBef>
                <a:spcPts val="0"/>
              </a:spcBef>
              <a:spcAft>
                <a:spcPts val="0"/>
              </a:spcAft>
            </a:pPr>
            <a:r>
              <a:rPr lang="en-US" sz="2400" dirty="0"/>
              <a:t>router examines header fields in all IP </a:t>
            </a:r>
            <a:r>
              <a:rPr lang="en-US" sz="2400" dirty="0" smtClean="0"/>
              <a:t>data grams </a:t>
            </a:r>
            <a:r>
              <a:rPr lang="en-US" sz="2400" dirty="0"/>
              <a:t>passing through it</a:t>
            </a:r>
          </a:p>
          <a:p>
            <a:pPr algn="l" rtl="0">
              <a:spcBef>
                <a:spcPts val="0"/>
              </a:spcBef>
              <a:spcAft>
                <a:spcPts val="0"/>
              </a:spcAft>
              <a:buFont typeface="ZapfDingbats" pitchFamily="82" charset="2"/>
              <a:buNone/>
            </a:pPr>
            <a:endParaRPr lang="en-US" sz="2400" dirty="0"/>
          </a:p>
          <a:p>
            <a:pPr algn="l" rtl="0">
              <a:buFont typeface="ZapfDingbats" pitchFamily="82" charset="2"/>
              <a:buNone/>
            </a:pPr>
            <a:endParaRPr lang="en-US" sz="2000" dirty="0"/>
          </a:p>
          <a:p>
            <a:pPr lvl="1" algn="l" rtl="0"/>
            <a:endParaRPr lang="en-US" sz="1800" dirty="0"/>
          </a:p>
          <a:p>
            <a:pPr algn="l" rtl="0"/>
            <a:endParaRPr lang="en-US" sz="2400" dirty="0"/>
          </a:p>
        </p:txBody>
      </p:sp>
      <p:sp>
        <p:nvSpPr>
          <p:cNvPr id="609" name="Footer Placeholder 5"/>
          <p:cNvSpPr>
            <a:spLocks noGrp="1"/>
          </p:cNvSpPr>
          <p:nvPr>
            <p:ph type="ftr" sz="quarter" idx="11"/>
          </p:nvPr>
        </p:nvSpPr>
        <p:spPr/>
        <p:txBody>
          <a:bodyPr/>
          <a:lstStyle/>
          <a:p>
            <a:r>
              <a:rPr lang="en-US"/>
              <a:t>Network Layer</a:t>
            </a:r>
            <a:endParaRPr lang="en-US">
              <a:latin typeface="Times New Roman" pitchFamily="18" charset="0"/>
            </a:endParaRPr>
          </a:p>
        </p:txBody>
      </p:sp>
      <p:sp>
        <p:nvSpPr>
          <p:cNvPr id="610" name="Slide Number Placeholder 6"/>
          <p:cNvSpPr>
            <a:spLocks noGrp="1"/>
          </p:cNvSpPr>
          <p:nvPr>
            <p:ph type="sldNum" sz="quarter" idx="12"/>
          </p:nvPr>
        </p:nvSpPr>
        <p:spPr/>
        <p:txBody>
          <a:bodyPr/>
          <a:lstStyle/>
          <a:p>
            <a:r>
              <a:rPr lang="en-US"/>
              <a:t>4-</a:t>
            </a:r>
            <a:fld id="{1B455FCB-22C0-42C4-A00E-4230E374B309}" type="slidenum">
              <a:rPr lang="en-US"/>
              <a:pPr/>
              <a:t>42</a:t>
            </a:fld>
            <a:endParaRPr lang="en-US"/>
          </a:p>
        </p:txBody>
      </p:sp>
      <p:sp>
        <p:nvSpPr>
          <p:cNvPr id="35500" name="Freeform 684"/>
          <p:cNvSpPr>
            <a:spLocks/>
          </p:cNvSpPr>
          <p:nvPr/>
        </p:nvSpPr>
        <p:spPr bwMode="auto">
          <a:xfrm>
            <a:off x="6737350" y="3430588"/>
            <a:ext cx="1314450" cy="674687"/>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35501" name="Freeform 685"/>
          <p:cNvSpPr>
            <a:spLocks/>
          </p:cNvSpPr>
          <p:nvPr/>
        </p:nvSpPr>
        <p:spPr bwMode="auto">
          <a:xfrm>
            <a:off x="6756400" y="1905000"/>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1">
            <a:gsLst>
              <a:gs pos="0">
                <a:srgbClr val="DDDDDD"/>
              </a:gs>
              <a:gs pos="100000">
                <a:schemeClr val="bg1"/>
              </a:gs>
            </a:gsLst>
            <a:lin ang="0" scaled="1"/>
          </a:gradFill>
          <a:ln w="9525">
            <a:noFill/>
            <a:round/>
            <a:headEnd/>
            <a:tailEnd/>
          </a:ln>
          <a:effectLst/>
        </p:spPr>
        <p:txBody>
          <a:bodyPr/>
          <a:lstStyle/>
          <a:p>
            <a:endParaRPr lang="en-US"/>
          </a:p>
        </p:txBody>
      </p:sp>
      <p:sp>
        <p:nvSpPr>
          <p:cNvPr id="35502" name="Freeform 686"/>
          <p:cNvSpPr>
            <a:spLocks/>
          </p:cNvSpPr>
          <p:nvPr/>
        </p:nvSpPr>
        <p:spPr bwMode="auto">
          <a:xfrm>
            <a:off x="5016500" y="1612900"/>
            <a:ext cx="1644650" cy="1071563"/>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2" name="Group 687"/>
          <p:cNvGrpSpPr>
            <a:grpSpLocks/>
          </p:cNvGrpSpPr>
          <p:nvPr/>
        </p:nvGrpSpPr>
        <p:grpSpPr bwMode="auto">
          <a:xfrm>
            <a:off x="5103813" y="2947988"/>
            <a:ext cx="1458912" cy="933450"/>
            <a:chOff x="2889" y="1631"/>
            <a:chExt cx="980" cy="743"/>
          </a:xfrm>
        </p:grpSpPr>
        <p:sp>
          <p:nvSpPr>
            <p:cNvPr id="35504" name="Rectangle 688"/>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35505" name="AutoShape 689"/>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endParaRPr lang="en-US" sz="2400">
                <a:solidFill>
                  <a:srgbClr val="00CCFF"/>
                </a:solidFill>
                <a:latin typeface="Times New Roman" pitchFamily="18" charset="0"/>
              </a:endParaRPr>
            </a:p>
          </p:txBody>
        </p:sp>
      </p:grpSp>
      <p:grpSp>
        <p:nvGrpSpPr>
          <p:cNvPr id="3" name="Group 690"/>
          <p:cNvGrpSpPr>
            <a:grpSpLocks/>
          </p:cNvGrpSpPr>
          <p:nvPr/>
        </p:nvGrpSpPr>
        <p:grpSpPr bwMode="auto">
          <a:xfrm>
            <a:off x="5805488" y="1804988"/>
            <a:ext cx="336550" cy="531812"/>
            <a:chOff x="3796" y="1043"/>
            <a:chExt cx="865" cy="1237"/>
          </a:xfrm>
        </p:grpSpPr>
        <p:sp>
          <p:nvSpPr>
            <p:cNvPr id="35507" name="Line 691"/>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35508" name="Line 692"/>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35509" name="Line 693"/>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35510" name="Line 694"/>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35511" name="Line 695"/>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35512" name="Line 696"/>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35513" name="Line 697"/>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35514" name="Line 698"/>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35515" name="Line 699"/>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35516" name="Line 700"/>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35517" name="Line 701"/>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35518" name="Line 702"/>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35519" name="Line 703"/>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35520" name="Line 704"/>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35521" name="Line 705"/>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4" name="Group 706"/>
            <p:cNvGrpSpPr>
              <a:grpSpLocks/>
            </p:cNvGrpSpPr>
            <p:nvPr/>
          </p:nvGrpSpPr>
          <p:grpSpPr bwMode="auto">
            <a:xfrm>
              <a:off x="4269" y="1415"/>
              <a:ext cx="392" cy="137"/>
              <a:chOff x="4227" y="1360"/>
              <a:chExt cx="863" cy="270"/>
            </a:xfrm>
          </p:grpSpPr>
          <p:sp>
            <p:nvSpPr>
              <p:cNvPr id="35523" name="Line 70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24" name="Line 70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25" name="Line 70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26" name="Line 71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5" name="Group 711"/>
            <p:cNvGrpSpPr>
              <a:grpSpLocks/>
            </p:cNvGrpSpPr>
            <p:nvPr/>
          </p:nvGrpSpPr>
          <p:grpSpPr bwMode="auto">
            <a:xfrm rot="5700496">
              <a:off x="4053" y="1170"/>
              <a:ext cx="392" cy="137"/>
              <a:chOff x="4227" y="1360"/>
              <a:chExt cx="863" cy="270"/>
            </a:xfrm>
          </p:grpSpPr>
          <p:sp>
            <p:nvSpPr>
              <p:cNvPr id="35528" name="Line 712"/>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29" name="Line 713"/>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30" name="Line 714"/>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31" name="Line 715"/>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6" name="Group 716"/>
            <p:cNvGrpSpPr>
              <a:grpSpLocks/>
            </p:cNvGrpSpPr>
            <p:nvPr/>
          </p:nvGrpSpPr>
          <p:grpSpPr bwMode="auto">
            <a:xfrm rot="10800000">
              <a:off x="3796" y="1402"/>
              <a:ext cx="392" cy="137"/>
              <a:chOff x="4227" y="1360"/>
              <a:chExt cx="863" cy="270"/>
            </a:xfrm>
          </p:grpSpPr>
          <p:sp>
            <p:nvSpPr>
              <p:cNvPr id="35533" name="Line 71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34" name="Line 71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35" name="Line 71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36" name="Line 72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35537" name="Oval 721"/>
          <p:cNvSpPr>
            <a:spLocks noChangeArrowheads="1"/>
          </p:cNvSpPr>
          <p:nvPr/>
        </p:nvSpPr>
        <p:spPr bwMode="auto">
          <a:xfrm>
            <a:off x="6862763" y="3625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38" name="Line 722"/>
          <p:cNvSpPr>
            <a:spLocks noChangeShapeType="1"/>
          </p:cNvSpPr>
          <p:nvPr/>
        </p:nvSpPr>
        <p:spPr bwMode="auto">
          <a:xfrm>
            <a:off x="6862763"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39" name="Line 723"/>
          <p:cNvSpPr>
            <a:spLocks noChangeShapeType="1"/>
          </p:cNvSpPr>
          <p:nvPr/>
        </p:nvSpPr>
        <p:spPr bwMode="auto">
          <a:xfrm>
            <a:off x="7221538"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40" name="Rectangle 724"/>
          <p:cNvSpPr>
            <a:spLocks noChangeArrowheads="1"/>
          </p:cNvSpPr>
          <p:nvPr/>
        </p:nvSpPr>
        <p:spPr bwMode="auto">
          <a:xfrm>
            <a:off x="6862763" y="3617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41" name="Oval 725"/>
          <p:cNvSpPr>
            <a:spLocks noChangeArrowheads="1"/>
          </p:cNvSpPr>
          <p:nvPr/>
        </p:nvSpPr>
        <p:spPr bwMode="auto">
          <a:xfrm>
            <a:off x="6859588" y="3549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7" name="Group 726"/>
          <p:cNvGrpSpPr>
            <a:grpSpLocks/>
          </p:cNvGrpSpPr>
          <p:nvPr/>
        </p:nvGrpSpPr>
        <p:grpSpPr bwMode="auto">
          <a:xfrm>
            <a:off x="6945313" y="3573463"/>
            <a:ext cx="179387" cy="65087"/>
            <a:chOff x="2848" y="848"/>
            <a:chExt cx="140" cy="98"/>
          </a:xfrm>
        </p:grpSpPr>
        <p:sp>
          <p:nvSpPr>
            <p:cNvPr id="35543" name="Line 72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44" name="Line 72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45" name="Line 72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8" name="Group 730"/>
          <p:cNvGrpSpPr>
            <a:grpSpLocks/>
          </p:cNvGrpSpPr>
          <p:nvPr/>
        </p:nvGrpSpPr>
        <p:grpSpPr bwMode="auto">
          <a:xfrm flipV="1">
            <a:off x="6945313" y="3573463"/>
            <a:ext cx="179387" cy="65087"/>
            <a:chOff x="2848" y="848"/>
            <a:chExt cx="140" cy="98"/>
          </a:xfrm>
        </p:grpSpPr>
        <p:sp>
          <p:nvSpPr>
            <p:cNvPr id="35547" name="Line 7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48" name="Line 7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49" name="Line 7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50" name="Oval 734"/>
          <p:cNvSpPr>
            <a:spLocks noChangeArrowheads="1"/>
          </p:cNvSpPr>
          <p:nvPr/>
        </p:nvSpPr>
        <p:spPr bwMode="auto">
          <a:xfrm>
            <a:off x="7218363" y="39052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51" name="Line 735"/>
          <p:cNvSpPr>
            <a:spLocks noChangeShapeType="1"/>
          </p:cNvSpPr>
          <p:nvPr/>
        </p:nvSpPr>
        <p:spPr bwMode="auto">
          <a:xfrm>
            <a:off x="7218363"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52" name="Line 736"/>
          <p:cNvSpPr>
            <a:spLocks noChangeShapeType="1"/>
          </p:cNvSpPr>
          <p:nvPr/>
        </p:nvSpPr>
        <p:spPr bwMode="auto">
          <a:xfrm>
            <a:off x="7577138"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53" name="Rectangle 737"/>
          <p:cNvSpPr>
            <a:spLocks noChangeArrowheads="1"/>
          </p:cNvSpPr>
          <p:nvPr/>
        </p:nvSpPr>
        <p:spPr bwMode="auto">
          <a:xfrm>
            <a:off x="7218363" y="38973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54" name="Oval 738"/>
          <p:cNvSpPr>
            <a:spLocks noChangeArrowheads="1"/>
          </p:cNvSpPr>
          <p:nvPr/>
        </p:nvSpPr>
        <p:spPr bwMode="auto">
          <a:xfrm>
            <a:off x="7215188" y="38290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9" name="Group 739"/>
          <p:cNvGrpSpPr>
            <a:grpSpLocks/>
          </p:cNvGrpSpPr>
          <p:nvPr/>
        </p:nvGrpSpPr>
        <p:grpSpPr bwMode="auto">
          <a:xfrm>
            <a:off x="7300913" y="3852863"/>
            <a:ext cx="179387" cy="65087"/>
            <a:chOff x="2848" y="848"/>
            <a:chExt cx="140" cy="98"/>
          </a:xfrm>
        </p:grpSpPr>
        <p:sp>
          <p:nvSpPr>
            <p:cNvPr id="35556" name="Line 74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57" name="Line 74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58" name="Line 74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0" name="Group 743"/>
          <p:cNvGrpSpPr>
            <a:grpSpLocks/>
          </p:cNvGrpSpPr>
          <p:nvPr/>
        </p:nvGrpSpPr>
        <p:grpSpPr bwMode="auto">
          <a:xfrm flipV="1">
            <a:off x="7300913" y="3852863"/>
            <a:ext cx="179387" cy="65087"/>
            <a:chOff x="2848" y="848"/>
            <a:chExt cx="140" cy="98"/>
          </a:xfrm>
        </p:grpSpPr>
        <p:sp>
          <p:nvSpPr>
            <p:cNvPr id="35560" name="Line 7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61" name="Line 7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62" name="Line 7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63" name="Oval 747"/>
          <p:cNvSpPr>
            <a:spLocks noChangeArrowheads="1"/>
          </p:cNvSpPr>
          <p:nvPr/>
        </p:nvSpPr>
        <p:spPr bwMode="auto">
          <a:xfrm>
            <a:off x="7497763" y="36385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64" name="Line 748"/>
          <p:cNvSpPr>
            <a:spLocks noChangeShapeType="1"/>
          </p:cNvSpPr>
          <p:nvPr/>
        </p:nvSpPr>
        <p:spPr bwMode="auto">
          <a:xfrm>
            <a:off x="7497763"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65" name="Line 749"/>
          <p:cNvSpPr>
            <a:spLocks noChangeShapeType="1"/>
          </p:cNvSpPr>
          <p:nvPr/>
        </p:nvSpPr>
        <p:spPr bwMode="auto">
          <a:xfrm>
            <a:off x="7856538"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66" name="Rectangle 750"/>
          <p:cNvSpPr>
            <a:spLocks noChangeArrowheads="1"/>
          </p:cNvSpPr>
          <p:nvPr/>
        </p:nvSpPr>
        <p:spPr bwMode="auto">
          <a:xfrm>
            <a:off x="7497763" y="36306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67" name="Oval 751"/>
          <p:cNvSpPr>
            <a:spLocks noChangeArrowheads="1"/>
          </p:cNvSpPr>
          <p:nvPr/>
        </p:nvSpPr>
        <p:spPr bwMode="auto">
          <a:xfrm>
            <a:off x="7494588" y="35623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1" name="Group 752"/>
          <p:cNvGrpSpPr>
            <a:grpSpLocks/>
          </p:cNvGrpSpPr>
          <p:nvPr/>
        </p:nvGrpSpPr>
        <p:grpSpPr bwMode="auto">
          <a:xfrm>
            <a:off x="7580313" y="3586163"/>
            <a:ext cx="179387" cy="65087"/>
            <a:chOff x="2848" y="848"/>
            <a:chExt cx="140" cy="98"/>
          </a:xfrm>
        </p:grpSpPr>
        <p:sp>
          <p:nvSpPr>
            <p:cNvPr id="35569" name="Line 75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70" name="Line 75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71" name="Line 75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2" name="Group 756"/>
          <p:cNvGrpSpPr>
            <a:grpSpLocks/>
          </p:cNvGrpSpPr>
          <p:nvPr/>
        </p:nvGrpSpPr>
        <p:grpSpPr bwMode="auto">
          <a:xfrm flipV="1">
            <a:off x="7580313" y="3586163"/>
            <a:ext cx="179387" cy="65087"/>
            <a:chOff x="2848" y="848"/>
            <a:chExt cx="140" cy="98"/>
          </a:xfrm>
        </p:grpSpPr>
        <p:sp>
          <p:nvSpPr>
            <p:cNvPr id="35573" name="Line 75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74" name="Line 75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75" name="Line 75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76" name="Oval 760"/>
          <p:cNvSpPr>
            <a:spLocks noChangeArrowheads="1"/>
          </p:cNvSpPr>
          <p:nvPr/>
        </p:nvSpPr>
        <p:spPr bwMode="auto">
          <a:xfrm>
            <a:off x="6962775" y="2476500"/>
            <a:ext cx="347663"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77" name="Line 761"/>
          <p:cNvSpPr>
            <a:spLocks noChangeShapeType="1"/>
          </p:cNvSpPr>
          <p:nvPr/>
        </p:nvSpPr>
        <p:spPr bwMode="auto">
          <a:xfrm>
            <a:off x="6962775"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578" name="Line 762"/>
          <p:cNvSpPr>
            <a:spLocks noChangeShapeType="1"/>
          </p:cNvSpPr>
          <p:nvPr/>
        </p:nvSpPr>
        <p:spPr bwMode="auto">
          <a:xfrm>
            <a:off x="7310438"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579" name="Rectangle 763"/>
          <p:cNvSpPr>
            <a:spLocks noChangeArrowheads="1"/>
          </p:cNvSpPr>
          <p:nvPr/>
        </p:nvSpPr>
        <p:spPr bwMode="auto">
          <a:xfrm>
            <a:off x="6962775" y="2468563"/>
            <a:ext cx="344488"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80" name="Oval 764"/>
          <p:cNvSpPr>
            <a:spLocks noChangeArrowheads="1"/>
          </p:cNvSpPr>
          <p:nvPr/>
        </p:nvSpPr>
        <p:spPr bwMode="auto">
          <a:xfrm>
            <a:off x="6959600" y="2405063"/>
            <a:ext cx="347663"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3" name="Group 765"/>
          <p:cNvGrpSpPr>
            <a:grpSpLocks/>
          </p:cNvGrpSpPr>
          <p:nvPr/>
        </p:nvGrpSpPr>
        <p:grpSpPr bwMode="auto">
          <a:xfrm>
            <a:off x="7043738" y="2427288"/>
            <a:ext cx="171450" cy="61912"/>
            <a:chOff x="2848" y="848"/>
            <a:chExt cx="140" cy="98"/>
          </a:xfrm>
        </p:grpSpPr>
        <p:sp>
          <p:nvSpPr>
            <p:cNvPr id="35582" name="Line 76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83" name="Line 76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84" name="Line 76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4" name="Group 769"/>
          <p:cNvGrpSpPr>
            <a:grpSpLocks/>
          </p:cNvGrpSpPr>
          <p:nvPr/>
        </p:nvGrpSpPr>
        <p:grpSpPr bwMode="auto">
          <a:xfrm flipV="1">
            <a:off x="7043738" y="2427288"/>
            <a:ext cx="171450" cy="60325"/>
            <a:chOff x="2848" y="848"/>
            <a:chExt cx="140" cy="98"/>
          </a:xfrm>
        </p:grpSpPr>
        <p:sp>
          <p:nvSpPr>
            <p:cNvPr id="35586" name="Line 77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87" name="Line 77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88" name="Line 77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89" name="Oval 773"/>
          <p:cNvSpPr>
            <a:spLocks noChangeArrowheads="1"/>
          </p:cNvSpPr>
          <p:nvPr/>
        </p:nvSpPr>
        <p:spPr bwMode="auto">
          <a:xfrm>
            <a:off x="6961188"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90" name="Line 774"/>
          <p:cNvSpPr>
            <a:spLocks noChangeShapeType="1"/>
          </p:cNvSpPr>
          <p:nvPr/>
        </p:nvSpPr>
        <p:spPr bwMode="auto">
          <a:xfrm>
            <a:off x="696118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91" name="Line 775"/>
          <p:cNvSpPr>
            <a:spLocks noChangeShapeType="1"/>
          </p:cNvSpPr>
          <p:nvPr/>
        </p:nvSpPr>
        <p:spPr bwMode="auto">
          <a:xfrm>
            <a:off x="73199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92" name="Rectangle 776"/>
          <p:cNvSpPr>
            <a:spLocks noChangeArrowheads="1"/>
          </p:cNvSpPr>
          <p:nvPr/>
        </p:nvSpPr>
        <p:spPr bwMode="auto">
          <a:xfrm>
            <a:off x="6961188" y="2728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93" name="Oval 777"/>
          <p:cNvSpPr>
            <a:spLocks noChangeArrowheads="1"/>
          </p:cNvSpPr>
          <p:nvPr/>
        </p:nvSpPr>
        <p:spPr bwMode="auto">
          <a:xfrm>
            <a:off x="6958013"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5" name="Group 778"/>
          <p:cNvGrpSpPr>
            <a:grpSpLocks/>
          </p:cNvGrpSpPr>
          <p:nvPr/>
        </p:nvGrpSpPr>
        <p:grpSpPr bwMode="auto">
          <a:xfrm>
            <a:off x="7043738" y="2684463"/>
            <a:ext cx="179387" cy="65087"/>
            <a:chOff x="2848" y="848"/>
            <a:chExt cx="140" cy="98"/>
          </a:xfrm>
        </p:grpSpPr>
        <p:sp>
          <p:nvSpPr>
            <p:cNvPr id="35595" name="Line 77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96" name="Line 78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97" name="Line 78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6" name="Group 782"/>
          <p:cNvGrpSpPr>
            <a:grpSpLocks/>
          </p:cNvGrpSpPr>
          <p:nvPr/>
        </p:nvGrpSpPr>
        <p:grpSpPr bwMode="auto">
          <a:xfrm flipV="1">
            <a:off x="7043738" y="2684463"/>
            <a:ext cx="179387" cy="65087"/>
            <a:chOff x="2848" y="848"/>
            <a:chExt cx="140" cy="98"/>
          </a:xfrm>
        </p:grpSpPr>
        <p:sp>
          <p:nvSpPr>
            <p:cNvPr id="35599" name="Line 78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00" name="Line 78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01" name="Line 78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02" name="Oval 786"/>
          <p:cNvSpPr>
            <a:spLocks noChangeArrowheads="1"/>
          </p:cNvSpPr>
          <p:nvPr/>
        </p:nvSpPr>
        <p:spPr bwMode="auto">
          <a:xfrm>
            <a:off x="7437438" y="2378075"/>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03" name="Line 787"/>
          <p:cNvSpPr>
            <a:spLocks noChangeShapeType="1"/>
          </p:cNvSpPr>
          <p:nvPr/>
        </p:nvSpPr>
        <p:spPr bwMode="auto">
          <a:xfrm>
            <a:off x="74374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604" name="Line 788"/>
          <p:cNvSpPr>
            <a:spLocks noChangeShapeType="1"/>
          </p:cNvSpPr>
          <p:nvPr/>
        </p:nvSpPr>
        <p:spPr bwMode="auto">
          <a:xfrm>
            <a:off x="77676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605" name="Rectangle 789"/>
          <p:cNvSpPr>
            <a:spLocks noChangeArrowheads="1"/>
          </p:cNvSpPr>
          <p:nvPr/>
        </p:nvSpPr>
        <p:spPr bwMode="auto">
          <a:xfrm>
            <a:off x="7437438" y="2371725"/>
            <a:ext cx="327025" cy="52388"/>
          </a:xfrm>
          <a:prstGeom prst="rect">
            <a:avLst/>
          </a:prstGeom>
          <a:solidFill>
            <a:srgbClr val="DDDDDD"/>
          </a:solidFill>
          <a:ln w="12700">
            <a:noFill/>
            <a:miter lim="800000"/>
            <a:headEnd/>
            <a:tailEnd/>
          </a:ln>
          <a:effectLst/>
        </p:spPr>
        <p:txBody>
          <a:bodyPr wrap="none" anchor="ctr"/>
          <a:lstStyle/>
          <a:p>
            <a:pPr algn="ctr"/>
            <a:endParaRPr lang="en-US" sz="2400">
              <a:solidFill>
                <a:schemeClr val="bg2"/>
              </a:solidFill>
              <a:latin typeface="Times New Roman" pitchFamily="18" charset="0"/>
            </a:endParaRPr>
          </a:p>
        </p:txBody>
      </p:sp>
      <p:sp>
        <p:nvSpPr>
          <p:cNvPr id="35606" name="Oval 790"/>
          <p:cNvSpPr>
            <a:spLocks noChangeArrowheads="1"/>
          </p:cNvSpPr>
          <p:nvPr/>
        </p:nvSpPr>
        <p:spPr bwMode="auto">
          <a:xfrm>
            <a:off x="7434263" y="2309813"/>
            <a:ext cx="330200" cy="100012"/>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7" name="Group 791"/>
          <p:cNvGrpSpPr>
            <a:grpSpLocks/>
          </p:cNvGrpSpPr>
          <p:nvPr/>
        </p:nvGrpSpPr>
        <p:grpSpPr bwMode="auto">
          <a:xfrm>
            <a:off x="7513638" y="2332038"/>
            <a:ext cx="163512" cy="57150"/>
            <a:chOff x="2848" y="848"/>
            <a:chExt cx="140" cy="98"/>
          </a:xfrm>
        </p:grpSpPr>
        <p:sp>
          <p:nvSpPr>
            <p:cNvPr id="35608" name="Line 79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09" name="Line 79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10" name="Line 79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 name="Group 795"/>
          <p:cNvGrpSpPr>
            <a:grpSpLocks/>
          </p:cNvGrpSpPr>
          <p:nvPr/>
        </p:nvGrpSpPr>
        <p:grpSpPr bwMode="auto">
          <a:xfrm flipV="1">
            <a:off x="7513638" y="2330450"/>
            <a:ext cx="163512" cy="58738"/>
            <a:chOff x="2848" y="848"/>
            <a:chExt cx="140" cy="98"/>
          </a:xfrm>
        </p:grpSpPr>
        <p:sp>
          <p:nvSpPr>
            <p:cNvPr id="35612" name="Line 79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13" name="Line 79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14" name="Line 79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15" name="Oval 799"/>
          <p:cNvSpPr>
            <a:spLocks noChangeArrowheads="1"/>
          </p:cNvSpPr>
          <p:nvPr/>
        </p:nvSpPr>
        <p:spPr bwMode="auto">
          <a:xfrm>
            <a:off x="7523163"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16" name="Line 800"/>
          <p:cNvSpPr>
            <a:spLocks noChangeShapeType="1"/>
          </p:cNvSpPr>
          <p:nvPr/>
        </p:nvSpPr>
        <p:spPr bwMode="auto">
          <a:xfrm>
            <a:off x="75231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617" name="Line 801"/>
          <p:cNvSpPr>
            <a:spLocks noChangeShapeType="1"/>
          </p:cNvSpPr>
          <p:nvPr/>
        </p:nvSpPr>
        <p:spPr bwMode="auto">
          <a:xfrm>
            <a:off x="788193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618" name="Rectangle 802"/>
          <p:cNvSpPr>
            <a:spLocks noChangeArrowheads="1"/>
          </p:cNvSpPr>
          <p:nvPr/>
        </p:nvSpPr>
        <p:spPr bwMode="auto">
          <a:xfrm>
            <a:off x="7523163" y="2728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19" name="Oval 803"/>
          <p:cNvSpPr>
            <a:spLocks noChangeArrowheads="1"/>
          </p:cNvSpPr>
          <p:nvPr/>
        </p:nvSpPr>
        <p:spPr bwMode="auto">
          <a:xfrm>
            <a:off x="7519988"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9" name="Group 804"/>
          <p:cNvGrpSpPr>
            <a:grpSpLocks/>
          </p:cNvGrpSpPr>
          <p:nvPr/>
        </p:nvGrpSpPr>
        <p:grpSpPr bwMode="auto">
          <a:xfrm>
            <a:off x="7605713" y="2684463"/>
            <a:ext cx="179387" cy="65087"/>
            <a:chOff x="2848" y="848"/>
            <a:chExt cx="140" cy="98"/>
          </a:xfrm>
        </p:grpSpPr>
        <p:sp>
          <p:nvSpPr>
            <p:cNvPr id="35621" name="Line 80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22" name="Line 80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23" name="Line 80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0" name="Group 808"/>
          <p:cNvGrpSpPr>
            <a:grpSpLocks/>
          </p:cNvGrpSpPr>
          <p:nvPr/>
        </p:nvGrpSpPr>
        <p:grpSpPr bwMode="auto">
          <a:xfrm flipV="1">
            <a:off x="7605713" y="2684463"/>
            <a:ext cx="179387" cy="65087"/>
            <a:chOff x="2848" y="848"/>
            <a:chExt cx="140" cy="98"/>
          </a:xfrm>
        </p:grpSpPr>
        <p:sp>
          <p:nvSpPr>
            <p:cNvPr id="35625" name="Line 80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26" name="Line 81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27" name="Line 81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28" name="Oval 812"/>
          <p:cNvSpPr>
            <a:spLocks noChangeArrowheads="1"/>
          </p:cNvSpPr>
          <p:nvPr/>
        </p:nvSpPr>
        <p:spPr bwMode="auto">
          <a:xfrm>
            <a:off x="6113463" y="247173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29" name="Line 813"/>
          <p:cNvSpPr>
            <a:spLocks noChangeShapeType="1"/>
          </p:cNvSpPr>
          <p:nvPr/>
        </p:nvSpPr>
        <p:spPr bwMode="auto">
          <a:xfrm>
            <a:off x="6113463"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630" name="Line 814"/>
          <p:cNvSpPr>
            <a:spLocks noChangeShapeType="1"/>
          </p:cNvSpPr>
          <p:nvPr/>
        </p:nvSpPr>
        <p:spPr bwMode="auto">
          <a:xfrm>
            <a:off x="6459538"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631" name="Rectangle 815"/>
          <p:cNvSpPr>
            <a:spLocks noChangeArrowheads="1"/>
          </p:cNvSpPr>
          <p:nvPr/>
        </p:nvSpPr>
        <p:spPr bwMode="auto">
          <a:xfrm>
            <a:off x="6113463" y="2463800"/>
            <a:ext cx="342900"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32" name="Oval 816"/>
          <p:cNvSpPr>
            <a:spLocks noChangeArrowheads="1"/>
          </p:cNvSpPr>
          <p:nvPr/>
        </p:nvSpPr>
        <p:spPr bwMode="auto">
          <a:xfrm>
            <a:off x="6110288" y="240030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1" name="Group 817"/>
          <p:cNvGrpSpPr>
            <a:grpSpLocks/>
          </p:cNvGrpSpPr>
          <p:nvPr/>
        </p:nvGrpSpPr>
        <p:grpSpPr bwMode="auto">
          <a:xfrm>
            <a:off x="6194425" y="2422525"/>
            <a:ext cx="171450" cy="60325"/>
            <a:chOff x="2848" y="848"/>
            <a:chExt cx="140" cy="98"/>
          </a:xfrm>
        </p:grpSpPr>
        <p:sp>
          <p:nvSpPr>
            <p:cNvPr id="35634" name="Line 81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35" name="Line 81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36" name="Line 82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2" name="Group 821"/>
          <p:cNvGrpSpPr>
            <a:grpSpLocks/>
          </p:cNvGrpSpPr>
          <p:nvPr/>
        </p:nvGrpSpPr>
        <p:grpSpPr bwMode="auto">
          <a:xfrm flipV="1">
            <a:off x="6194425" y="2422525"/>
            <a:ext cx="171450" cy="58738"/>
            <a:chOff x="2848" y="848"/>
            <a:chExt cx="140" cy="98"/>
          </a:xfrm>
        </p:grpSpPr>
        <p:sp>
          <p:nvSpPr>
            <p:cNvPr id="35638" name="Line 82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39" name="Line 82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40" name="Line 82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41" name="Oval 825"/>
          <p:cNvSpPr>
            <a:spLocks noChangeArrowheads="1"/>
          </p:cNvSpPr>
          <p:nvPr/>
        </p:nvSpPr>
        <p:spPr bwMode="auto">
          <a:xfrm>
            <a:off x="5807075" y="362108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42" name="Line 826"/>
          <p:cNvSpPr>
            <a:spLocks noChangeShapeType="1"/>
          </p:cNvSpPr>
          <p:nvPr/>
        </p:nvSpPr>
        <p:spPr bwMode="auto">
          <a:xfrm>
            <a:off x="5807075"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643" name="Line 827"/>
          <p:cNvSpPr>
            <a:spLocks noChangeShapeType="1"/>
          </p:cNvSpPr>
          <p:nvPr/>
        </p:nvSpPr>
        <p:spPr bwMode="auto">
          <a:xfrm>
            <a:off x="6153150"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644" name="Rectangle 828"/>
          <p:cNvSpPr>
            <a:spLocks noChangeArrowheads="1"/>
          </p:cNvSpPr>
          <p:nvPr/>
        </p:nvSpPr>
        <p:spPr bwMode="auto">
          <a:xfrm>
            <a:off x="5807075" y="3613150"/>
            <a:ext cx="342900"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45" name="Oval 829"/>
          <p:cNvSpPr>
            <a:spLocks noChangeArrowheads="1"/>
          </p:cNvSpPr>
          <p:nvPr/>
        </p:nvSpPr>
        <p:spPr bwMode="auto">
          <a:xfrm>
            <a:off x="5803900" y="354965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 name="Group 830"/>
          <p:cNvGrpSpPr>
            <a:grpSpLocks/>
          </p:cNvGrpSpPr>
          <p:nvPr/>
        </p:nvGrpSpPr>
        <p:grpSpPr bwMode="auto">
          <a:xfrm>
            <a:off x="5888038" y="3571875"/>
            <a:ext cx="171450" cy="60325"/>
            <a:chOff x="2848" y="848"/>
            <a:chExt cx="140" cy="98"/>
          </a:xfrm>
        </p:grpSpPr>
        <p:sp>
          <p:nvSpPr>
            <p:cNvPr id="35647" name="Line 8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48" name="Line 8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49" name="Line 8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4" name="Group 834"/>
          <p:cNvGrpSpPr>
            <a:grpSpLocks/>
          </p:cNvGrpSpPr>
          <p:nvPr/>
        </p:nvGrpSpPr>
        <p:grpSpPr bwMode="auto">
          <a:xfrm flipV="1">
            <a:off x="5888038" y="3571875"/>
            <a:ext cx="171450" cy="58738"/>
            <a:chOff x="2848" y="848"/>
            <a:chExt cx="140" cy="98"/>
          </a:xfrm>
        </p:grpSpPr>
        <p:sp>
          <p:nvSpPr>
            <p:cNvPr id="35651" name="Line 83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52" name="Line 83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53" name="Line 83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54" name="Line 838"/>
          <p:cNvSpPr>
            <a:spLocks noChangeShapeType="1"/>
          </p:cNvSpPr>
          <p:nvPr/>
        </p:nvSpPr>
        <p:spPr bwMode="auto">
          <a:xfrm flipV="1">
            <a:off x="7005638" y="3978275"/>
            <a:ext cx="227012" cy="436563"/>
          </a:xfrm>
          <a:prstGeom prst="line">
            <a:avLst/>
          </a:prstGeom>
          <a:noFill/>
          <a:ln w="9525">
            <a:solidFill>
              <a:schemeClr val="bg2"/>
            </a:solidFill>
            <a:round/>
            <a:headEnd/>
            <a:tailEnd/>
          </a:ln>
          <a:effectLst/>
        </p:spPr>
        <p:txBody>
          <a:bodyPr/>
          <a:lstStyle/>
          <a:p>
            <a:endParaRPr lang="en-US"/>
          </a:p>
        </p:txBody>
      </p:sp>
      <p:sp>
        <p:nvSpPr>
          <p:cNvPr id="35655" name="Line 839"/>
          <p:cNvSpPr>
            <a:spLocks noChangeShapeType="1"/>
          </p:cNvSpPr>
          <p:nvPr/>
        </p:nvSpPr>
        <p:spPr bwMode="auto">
          <a:xfrm>
            <a:off x="7129463" y="3716338"/>
            <a:ext cx="163512" cy="120650"/>
          </a:xfrm>
          <a:prstGeom prst="line">
            <a:avLst/>
          </a:prstGeom>
          <a:noFill/>
          <a:ln w="9525">
            <a:solidFill>
              <a:schemeClr val="bg2"/>
            </a:solidFill>
            <a:round/>
            <a:headEnd/>
            <a:tailEnd/>
          </a:ln>
          <a:effectLst/>
        </p:spPr>
        <p:txBody>
          <a:bodyPr/>
          <a:lstStyle/>
          <a:p>
            <a:endParaRPr lang="en-US"/>
          </a:p>
        </p:txBody>
      </p:sp>
      <p:sp>
        <p:nvSpPr>
          <p:cNvPr id="35656" name="Line 840"/>
          <p:cNvSpPr>
            <a:spLocks noChangeShapeType="1"/>
          </p:cNvSpPr>
          <p:nvPr/>
        </p:nvSpPr>
        <p:spPr bwMode="auto">
          <a:xfrm>
            <a:off x="7226300" y="3636963"/>
            <a:ext cx="279400" cy="0"/>
          </a:xfrm>
          <a:prstGeom prst="line">
            <a:avLst/>
          </a:prstGeom>
          <a:noFill/>
          <a:ln w="9525">
            <a:solidFill>
              <a:schemeClr val="bg2"/>
            </a:solidFill>
            <a:round/>
            <a:headEnd/>
            <a:tailEnd/>
          </a:ln>
          <a:effectLst/>
        </p:spPr>
        <p:txBody>
          <a:bodyPr/>
          <a:lstStyle/>
          <a:p>
            <a:endParaRPr lang="en-US"/>
          </a:p>
        </p:txBody>
      </p:sp>
      <p:sp>
        <p:nvSpPr>
          <p:cNvPr id="35657" name="Line 841"/>
          <p:cNvSpPr>
            <a:spLocks noChangeShapeType="1"/>
          </p:cNvSpPr>
          <p:nvPr/>
        </p:nvSpPr>
        <p:spPr bwMode="auto">
          <a:xfrm flipV="1">
            <a:off x="7462838" y="3722688"/>
            <a:ext cx="134937" cy="104775"/>
          </a:xfrm>
          <a:prstGeom prst="line">
            <a:avLst/>
          </a:prstGeom>
          <a:noFill/>
          <a:ln w="9525">
            <a:solidFill>
              <a:schemeClr val="bg2"/>
            </a:solidFill>
            <a:round/>
            <a:headEnd/>
            <a:tailEnd/>
          </a:ln>
          <a:effectLst/>
        </p:spPr>
        <p:txBody>
          <a:bodyPr/>
          <a:lstStyle/>
          <a:p>
            <a:endParaRPr lang="en-US"/>
          </a:p>
        </p:txBody>
      </p:sp>
      <p:sp>
        <p:nvSpPr>
          <p:cNvPr id="35658" name="Line 842"/>
          <p:cNvSpPr>
            <a:spLocks noChangeShapeType="1"/>
          </p:cNvSpPr>
          <p:nvPr/>
        </p:nvSpPr>
        <p:spPr bwMode="auto">
          <a:xfrm>
            <a:off x="6161088" y="3643313"/>
            <a:ext cx="679450" cy="0"/>
          </a:xfrm>
          <a:prstGeom prst="line">
            <a:avLst/>
          </a:prstGeom>
          <a:noFill/>
          <a:ln w="9525">
            <a:solidFill>
              <a:schemeClr val="bg2"/>
            </a:solidFill>
            <a:round/>
            <a:headEnd/>
            <a:tailEnd/>
          </a:ln>
          <a:effectLst/>
        </p:spPr>
        <p:txBody>
          <a:bodyPr/>
          <a:lstStyle/>
          <a:p>
            <a:endParaRPr lang="en-US"/>
          </a:p>
        </p:txBody>
      </p:sp>
      <p:sp>
        <p:nvSpPr>
          <p:cNvPr id="35659" name="Line 843"/>
          <p:cNvSpPr>
            <a:spLocks noChangeShapeType="1"/>
          </p:cNvSpPr>
          <p:nvPr/>
        </p:nvSpPr>
        <p:spPr bwMode="auto">
          <a:xfrm>
            <a:off x="6456363" y="2490788"/>
            <a:ext cx="509587" cy="3175"/>
          </a:xfrm>
          <a:prstGeom prst="line">
            <a:avLst/>
          </a:prstGeom>
          <a:noFill/>
          <a:ln w="9525">
            <a:solidFill>
              <a:schemeClr val="bg2"/>
            </a:solidFill>
            <a:round/>
            <a:headEnd/>
            <a:tailEnd/>
          </a:ln>
          <a:effectLst/>
        </p:spPr>
        <p:txBody>
          <a:bodyPr/>
          <a:lstStyle/>
          <a:p>
            <a:endParaRPr lang="en-US"/>
          </a:p>
        </p:txBody>
      </p:sp>
      <p:sp>
        <p:nvSpPr>
          <p:cNvPr id="35660" name="Line 844"/>
          <p:cNvSpPr>
            <a:spLocks noChangeShapeType="1"/>
          </p:cNvSpPr>
          <p:nvPr/>
        </p:nvSpPr>
        <p:spPr bwMode="auto">
          <a:xfrm>
            <a:off x="6022975" y="2319338"/>
            <a:ext cx="152400" cy="82550"/>
          </a:xfrm>
          <a:prstGeom prst="line">
            <a:avLst/>
          </a:prstGeom>
          <a:noFill/>
          <a:ln w="9525">
            <a:solidFill>
              <a:schemeClr val="bg2"/>
            </a:solidFill>
            <a:round/>
            <a:headEnd/>
            <a:tailEnd/>
          </a:ln>
          <a:effectLst/>
        </p:spPr>
        <p:txBody>
          <a:bodyPr/>
          <a:lstStyle/>
          <a:p>
            <a:endParaRPr lang="en-US"/>
          </a:p>
        </p:txBody>
      </p:sp>
      <p:sp>
        <p:nvSpPr>
          <p:cNvPr id="35661" name="Freeform 845"/>
          <p:cNvSpPr>
            <a:spLocks/>
          </p:cNvSpPr>
          <p:nvPr/>
        </p:nvSpPr>
        <p:spPr bwMode="auto">
          <a:xfrm>
            <a:off x="5343525" y="4325938"/>
            <a:ext cx="2979738" cy="1455737"/>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35662" name="Line 846"/>
          <p:cNvSpPr>
            <a:spLocks noChangeShapeType="1"/>
          </p:cNvSpPr>
          <p:nvPr/>
        </p:nvSpPr>
        <p:spPr bwMode="auto">
          <a:xfrm rot="-5400000">
            <a:off x="7578725" y="5062538"/>
            <a:ext cx="523875" cy="139700"/>
          </a:xfrm>
          <a:prstGeom prst="line">
            <a:avLst/>
          </a:prstGeom>
          <a:noFill/>
          <a:ln w="12700">
            <a:solidFill>
              <a:schemeClr val="bg2"/>
            </a:solidFill>
            <a:round/>
            <a:headEnd/>
            <a:tailEnd/>
          </a:ln>
          <a:effectLst/>
        </p:spPr>
        <p:txBody>
          <a:bodyPr wrap="none" anchor="ctr"/>
          <a:lstStyle/>
          <a:p>
            <a:endParaRPr lang="en-US"/>
          </a:p>
        </p:txBody>
      </p:sp>
      <p:sp>
        <p:nvSpPr>
          <p:cNvPr id="35663" name="Line 847"/>
          <p:cNvSpPr>
            <a:spLocks noChangeShapeType="1"/>
          </p:cNvSpPr>
          <p:nvPr/>
        </p:nvSpPr>
        <p:spPr bwMode="auto">
          <a:xfrm rot="5400000" flipV="1">
            <a:off x="7724775" y="5343525"/>
            <a:ext cx="3175" cy="85725"/>
          </a:xfrm>
          <a:prstGeom prst="line">
            <a:avLst/>
          </a:prstGeom>
          <a:noFill/>
          <a:ln w="12700">
            <a:solidFill>
              <a:schemeClr val="bg2"/>
            </a:solidFill>
            <a:round/>
            <a:headEnd/>
            <a:tailEnd/>
          </a:ln>
          <a:effectLst/>
        </p:spPr>
        <p:txBody>
          <a:bodyPr wrap="none" anchor="ctr"/>
          <a:lstStyle/>
          <a:p>
            <a:endParaRPr lang="en-US"/>
          </a:p>
        </p:txBody>
      </p:sp>
      <p:sp>
        <p:nvSpPr>
          <p:cNvPr id="35664" name="Line 848"/>
          <p:cNvSpPr>
            <a:spLocks noChangeShapeType="1"/>
          </p:cNvSpPr>
          <p:nvPr/>
        </p:nvSpPr>
        <p:spPr bwMode="auto">
          <a:xfrm rot="-5400000">
            <a:off x="7910513" y="5019675"/>
            <a:ext cx="0" cy="114300"/>
          </a:xfrm>
          <a:prstGeom prst="line">
            <a:avLst/>
          </a:prstGeom>
          <a:noFill/>
          <a:ln w="12700">
            <a:solidFill>
              <a:schemeClr val="bg2"/>
            </a:solidFill>
            <a:round/>
            <a:headEnd/>
            <a:tailEnd/>
          </a:ln>
          <a:effectLst/>
        </p:spPr>
        <p:txBody>
          <a:bodyPr wrap="none" anchor="ctr"/>
          <a:lstStyle/>
          <a:p>
            <a:endParaRPr lang="en-US"/>
          </a:p>
        </p:txBody>
      </p:sp>
      <p:grpSp>
        <p:nvGrpSpPr>
          <p:cNvPr id="25" name="Group 849"/>
          <p:cNvGrpSpPr>
            <a:grpSpLocks/>
          </p:cNvGrpSpPr>
          <p:nvPr/>
        </p:nvGrpSpPr>
        <p:grpSpPr bwMode="auto">
          <a:xfrm>
            <a:off x="7489825" y="4729163"/>
            <a:ext cx="501650" cy="234950"/>
            <a:chOff x="4701" y="2996"/>
            <a:chExt cx="316" cy="148"/>
          </a:xfrm>
        </p:grpSpPr>
        <p:sp>
          <p:nvSpPr>
            <p:cNvPr id="35666" name="Oval 85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67" name="Line 85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668" name="Line 85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669" name="Rectangle 85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70" name="Oval 85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6" name="Group 855"/>
            <p:cNvGrpSpPr>
              <a:grpSpLocks/>
            </p:cNvGrpSpPr>
            <p:nvPr/>
          </p:nvGrpSpPr>
          <p:grpSpPr bwMode="auto">
            <a:xfrm>
              <a:off x="4776" y="3017"/>
              <a:ext cx="156" cy="56"/>
              <a:chOff x="2848" y="848"/>
              <a:chExt cx="140" cy="98"/>
            </a:xfrm>
          </p:grpSpPr>
          <p:sp>
            <p:nvSpPr>
              <p:cNvPr id="35672" name="Line 85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73" name="Line 85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74" name="Line 85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7" name="Group 859"/>
            <p:cNvGrpSpPr>
              <a:grpSpLocks/>
            </p:cNvGrpSpPr>
            <p:nvPr/>
          </p:nvGrpSpPr>
          <p:grpSpPr bwMode="auto">
            <a:xfrm flipV="1">
              <a:off x="4776" y="3016"/>
              <a:ext cx="156" cy="56"/>
              <a:chOff x="2848" y="848"/>
              <a:chExt cx="140" cy="98"/>
            </a:xfrm>
          </p:grpSpPr>
          <p:sp>
            <p:nvSpPr>
              <p:cNvPr id="35676" name="Line 86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77" name="Line 86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78" name="Line 86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8" name="Group 863"/>
          <p:cNvGrpSpPr>
            <a:grpSpLocks/>
          </p:cNvGrpSpPr>
          <p:nvPr/>
        </p:nvGrpSpPr>
        <p:grpSpPr bwMode="auto">
          <a:xfrm>
            <a:off x="6673850" y="4452938"/>
            <a:ext cx="501650" cy="234950"/>
            <a:chOff x="3600" y="219"/>
            <a:chExt cx="360" cy="175"/>
          </a:xfrm>
        </p:grpSpPr>
        <p:sp>
          <p:nvSpPr>
            <p:cNvPr id="35680" name="Oval 86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681" name="Line 86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682" name="Line 86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683" name="Rectangle 86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84" name="Oval 86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9" name="Group 869"/>
            <p:cNvGrpSpPr>
              <a:grpSpLocks/>
            </p:cNvGrpSpPr>
            <p:nvPr/>
          </p:nvGrpSpPr>
          <p:grpSpPr bwMode="auto">
            <a:xfrm>
              <a:off x="3686" y="244"/>
              <a:ext cx="177" cy="66"/>
              <a:chOff x="2848" y="848"/>
              <a:chExt cx="140" cy="98"/>
            </a:xfrm>
          </p:grpSpPr>
          <p:sp>
            <p:nvSpPr>
              <p:cNvPr id="35686" name="Line 87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687" name="Line 87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688" name="Line 87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0" name="Group 873"/>
            <p:cNvGrpSpPr>
              <a:grpSpLocks/>
            </p:cNvGrpSpPr>
            <p:nvPr/>
          </p:nvGrpSpPr>
          <p:grpSpPr bwMode="auto">
            <a:xfrm flipV="1">
              <a:off x="3686" y="243"/>
              <a:ext cx="177" cy="66"/>
              <a:chOff x="2848" y="848"/>
              <a:chExt cx="140" cy="98"/>
            </a:xfrm>
          </p:grpSpPr>
          <p:sp>
            <p:nvSpPr>
              <p:cNvPr id="35690" name="Line 8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691" name="Line 8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692" name="Line 8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31" name="Group 877"/>
          <p:cNvGrpSpPr>
            <a:grpSpLocks/>
          </p:cNvGrpSpPr>
          <p:nvPr/>
        </p:nvGrpSpPr>
        <p:grpSpPr bwMode="auto">
          <a:xfrm>
            <a:off x="6008688" y="4757738"/>
            <a:ext cx="501650" cy="234950"/>
            <a:chOff x="3600" y="219"/>
            <a:chExt cx="360" cy="175"/>
          </a:xfrm>
        </p:grpSpPr>
        <p:sp>
          <p:nvSpPr>
            <p:cNvPr id="35694" name="Oval 87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695" name="Line 87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696" name="Line 88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697" name="Rectangle 88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98" name="Oval 88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5488" name="Group 883"/>
            <p:cNvGrpSpPr>
              <a:grpSpLocks/>
            </p:cNvGrpSpPr>
            <p:nvPr/>
          </p:nvGrpSpPr>
          <p:grpSpPr bwMode="auto">
            <a:xfrm>
              <a:off x="3686" y="244"/>
              <a:ext cx="177" cy="66"/>
              <a:chOff x="2848" y="848"/>
              <a:chExt cx="140" cy="98"/>
            </a:xfrm>
          </p:grpSpPr>
          <p:sp>
            <p:nvSpPr>
              <p:cNvPr id="35700" name="Line 88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701" name="Line 88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702" name="Line 88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489" name="Group 887"/>
            <p:cNvGrpSpPr>
              <a:grpSpLocks/>
            </p:cNvGrpSpPr>
            <p:nvPr/>
          </p:nvGrpSpPr>
          <p:grpSpPr bwMode="auto">
            <a:xfrm flipV="1">
              <a:off x="3686" y="243"/>
              <a:ext cx="177" cy="66"/>
              <a:chOff x="2848" y="848"/>
              <a:chExt cx="140" cy="98"/>
            </a:xfrm>
          </p:grpSpPr>
          <p:sp>
            <p:nvSpPr>
              <p:cNvPr id="35704" name="Line 8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705" name="Line 8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706" name="Line 8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35707" name="Line 891"/>
          <p:cNvSpPr>
            <a:spLocks noChangeShapeType="1"/>
          </p:cNvSpPr>
          <p:nvPr/>
        </p:nvSpPr>
        <p:spPr bwMode="auto">
          <a:xfrm>
            <a:off x="7123113" y="4664075"/>
            <a:ext cx="358775" cy="120650"/>
          </a:xfrm>
          <a:prstGeom prst="line">
            <a:avLst/>
          </a:prstGeom>
          <a:noFill/>
          <a:ln w="9525">
            <a:solidFill>
              <a:schemeClr val="bg2"/>
            </a:solidFill>
            <a:round/>
            <a:headEnd/>
            <a:tailEnd/>
          </a:ln>
          <a:effectLst/>
        </p:spPr>
        <p:txBody>
          <a:bodyPr/>
          <a:lstStyle/>
          <a:p>
            <a:endParaRPr lang="en-US"/>
          </a:p>
        </p:txBody>
      </p:sp>
      <p:sp>
        <p:nvSpPr>
          <p:cNvPr id="35708" name="Line 892"/>
          <p:cNvSpPr>
            <a:spLocks noChangeShapeType="1"/>
          </p:cNvSpPr>
          <p:nvPr/>
        </p:nvSpPr>
        <p:spPr bwMode="auto">
          <a:xfrm flipV="1">
            <a:off x="6470650" y="4676775"/>
            <a:ext cx="277813" cy="109538"/>
          </a:xfrm>
          <a:prstGeom prst="line">
            <a:avLst/>
          </a:prstGeom>
          <a:noFill/>
          <a:ln w="9525">
            <a:solidFill>
              <a:schemeClr val="bg2"/>
            </a:solidFill>
            <a:round/>
            <a:headEnd/>
            <a:tailEnd/>
          </a:ln>
          <a:effectLst/>
        </p:spPr>
        <p:txBody>
          <a:bodyPr/>
          <a:lstStyle/>
          <a:p>
            <a:endParaRPr lang="en-US"/>
          </a:p>
        </p:txBody>
      </p:sp>
      <p:sp>
        <p:nvSpPr>
          <p:cNvPr id="35709" name="Line 893"/>
          <p:cNvSpPr>
            <a:spLocks noChangeShapeType="1"/>
          </p:cNvSpPr>
          <p:nvPr/>
        </p:nvSpPr>
        <p:spPr bwMode="auto">
          <a:xfrm flipV="1">
            <a:off x="6513513" y="4879975"/>
            <a:ext cx="971550" cy="0"/>
          </a:xfrm>
          <a:prstGeom prst="line">
            <a:avLst/>
          </a:prstGeom>
          <a:noFill/>
          <a:ln w="9525">
            <a:solidFill>
              <a:schemeClr val="bg2"/>
            </a:solidFill>
            <a:round/>
            <a:headEnd/>
            <a:tailEnd/>
          </a:ln>
          <a:effectLst/>
        </p:spPr>
        <p:txBody>
          <a:bodyPr/>
          <a:lstStyle/>
          <a:p>
            <a:endParaRPr lang="en-US"/>
          </a:p>
        </p:txBody>
      </p:sp>
      <p:sp>
        <p:nvSpPr>
          <p:cNvPr id="35710" name="Line 894"/>
          <p:cNvSpPr>
            <a:spLocks noChangeShapeType="1"/>
          </p:cNvSpPr>
          <p:nvPr/>
        </p:nvSpPr>
        <p:spPr bwMode="auto">
          <a:xfrm flipH="1">
            <a:off x="5808663" y="4625975"/>
            <a:ext cx="254000" cy="469900"/>
          </a:xfrm>
          <a:prstGeom prst="line">
            <a:avLst/>
          </a:prstGeom>
          <a:noFill/>
          <a:ln w="9525">
            <a:solidFill>
              <a:schemeClr val="bg2"/>
            </a:solidFill>
            <a:round/>
            <a:headEnd/>
            <a:tailEnd/>
          </a:ln>
          <a:effectLst/>
        </p:spPr>
        <p:txBody>
          <a:bodyPr/>
          <a:lstStyle/>
          <a:p>
            <a:endParaRPr lang="en-US"/>
          </a:p>
        </p:txBody>
      </p:sp>
      <p:sp>
        <p:nvSpPr>
          <p:cNvPr id="35711" name="Line 895"/>
          <p:cNvSpPr>
            <a:spLocks noChangeShapeType="1"/>
          </p:cNvSpPr>
          <p:nvPr/>
        </p:nvSpPr>
        <p:spPr bwMode="auto">
          <a:xfrm>
            <a:off x="5834063" y="4676775"/>
            <a:ext cx="196850" cy="0"/>
          </a:xfrm>
          <a:prstGeom prst="line">
            <a:avLst/>
          </a:prstGeom>
          <a:noFill/>
          <a:ln w="9525">
            <a:solidFill>
              <a:schemeClr val="bg2"/>
            </a:solidFill>
            <a:round/>
            <a:headEnd/>
            <a:tailEnd/>
          </a:ln>
          <a:effectLst/>
        </p:spPr>
        <p:txBody>
          <a:bodyPr/>
          <a:lstStyle/>
          <a:p>
            <a:endParaRPr lang="en-US"/>
          </a:p>
        </p:txBody>
      </p:sp>
      <p:sp>
        <p:nvSpPr>
          <p:cNvPr id="35712" name="Line 896"/>
          <p:cNvSpPr>
            <a:spLocks noChangeShapeType="1"/>
          </p:cNvSpPr>
          <p:nvPr/>
        </p:nvSpPr>
        <p:spPr bwMode="auto">
          <a:xfrm>
            <a:off x="5694363" y="5013325"/>
            <a:ext cx="153987" cy="0"/>
          </a:xfrm>
          <a:prstGeom prst="line">
            <a:avLst/>
          </a:prstGeom>
          <a:noFill/>
          <a:ln w="9525">
            <a:solidFill>
              <a:schemeClr val="bg2"/>
            </a:solidFill>
            <a:round/>
            <a:headEnd/>
            <a:tailEnd/>
          </a:ln>
          <a:effectLst/>
        </p:spPr>
        <p:txBody>
          <a:bodyPr/>
          <a:lstStyle/>
          <a:p>
            <a:endParaRPr lang="en-US"/>
          </a:p>
        </p:txBody>
      </p:sp>
      <p:sp>
        <p:nvSpPr>
          <p:cNvPr id="35713" name="Line 897"/>
          <p:cNvSpPr>
            <a:spLocks noChangeShapeType="1"/>
          </p:cNvSpPr>
          <p:nvPr/>
        </p:nvSpPr>
        <p:spPr bwMode="auto">
          <a:xfrm>
            <a:off x="5946775" y="5092700"/>
            <a:ext cx="490538" cy="0"/>
          </a:xfrm>
          <a:prstGeom prst="line">
            <a:avLst/>
          </a:prstGeom>
          <a:noFill/>
          <a:ln w="9525">
            <a:solidFill>
              <a:schemeClr val="bg2"/>
            </a:solidFill>
            <a:round/>
            <a:headEnd/>
            <a:tailEnd/>
          </a:ln>
          <a:effectLst/>
        </p:spPr>
        <p:txBody>
          <a:bodyPr/>
          <a:lstStyle/>
          <a:p>
            <a:endParaRPr lang="en-US"/>
          </a:p>
        </p:txBody>
      </p:sp>
      <p:sp>
        <p:nvSpPr>
          <p:cNvPr id="35714" name="Line 898"/>
          <p:cNvSpPr>
            <a:spLocks noChangeShapeType="1"/>
          </p:cNvSpPr>
          <p:nvPr/>
        </p:nvSpPr>
        <p:spPr bwMode="auto">
          <a:xfrm flipH="1">
            <a:off x="6186488" y="5000625"/>
            <a:ext cx="53975" cy="85725"/>
          </a:xfrm>
          <a:prstGeom prst="line">
            <a:avLst/>
          </a:prstGeom>
          <a:noFill/>
          <a:ln w="9525">
            <a:solidFill>
              <a:schemeClr val="bg2"/>
            </a:solidFill>
            <a:round/>
            <a:headEnd/>
            <a:tailEnd/>
          </a:ln>
          <a:effectLst/>
        </p:spPr>
        <p:txBody>
          <a:bodyPr/>
          <a:lstStyle/>
          <a:p>
            <a:endParaRPr lang="en-US"/>
          </a:p>
        </p:txBody>
      </p:sp>
      <p:sp>
        <p:nvSpPr>
          <p:cNvPr id="35715" name="Line 899"/>
          <p:cNvSpPr>
            <a:spLocks noChangeShapeType="1"/>
          </p:cNvSpPr>
          <p:nvPr/>
        </p:nvSpPr>
        <p:spPr bwMode="auto">
          <a:xfrm>
            <a:off x="5999163" y="5089525"/>
            <a:ext cx="1587" cy="82550"/>
          </a:xfrm>
          <a:prstGeom prst="line">
            <a:avLst/>
          </a:prstGeom>
          <a:noFill/>
          <a:ln w="9525">
            <a:solidFill>
              <a:schemeClr val="bg2"/>
            </a:solidFill>
            <a:round/>
            <a:headEnd/>
            <a:tailEnd/>
          </a:ln>
          <a:effectLst/>
        </p:spPr>
        <p:txBody>
          <a:bodyPr/>
          <a:lstStyle/>
          <a:p>
            <a:endParaRPr lang="en-US"/>
          </a:p>
        </p:txBody>
      </p:sp>
      <p:sp>
        <p:nvSpPr>
          <p:cNvPr id="35716" name="Line 900"/>
          <p:cNvSpPr>
            <a:spLocks noChangeShapeType="1"/>
          </p:cNvSpPr>
          <p:nvPr/>
        </p:nvSpPr>
        <p:spPr bwMode="auto">
          <a:xfrm flipH="1" flipV="1">
            <a:off x="6396038" y="5097463"/>
            <a:ext cx="0" cy="76200"/>
          </a:xfrm>
          <a:prstGeom prst="line">
            <a:avLst/>
          </a:prstGeom>
          <a:noFill/>
          <a:ln w="9525">
            <a:solidFill>
              <a:schemeClr val="bg2"/>
            </a:solidFill>
            <a:round/>
            <a:headEnd/>
            <a:tailEnd/>
          </a:ln>
          <a:effectLst/>
        </p:spPr>
        <p:txBody>
          <a:bodyPr/>
          <a:lstStyle/>
          <a:p>
            <a:endParaRPr lang="en-US"/>
          </a:p>
        </p:txBody>
      </p:sp>
      <p:sp>
        <p:nvSpPr>
          <p:cNvPr id="35717" name="Line 901"/>
          <p:cNvSpPr>
            <a:spLocks noChangeShapeType="1"/>
          </p:cNvSpPr>
          <p:nvPr/>
        </p:nvSpPr>
        <p:spPr bwMode="auto">
          <a:xfrm>
            <a:off x="6477000" y="4956175"/>
            <a:ext cx="503238" cy="269875"/>
          </a:xfrm>
          <a:prstGeom prst="line">
            <a:avLst/>
          </a:prstGeom>
          <a:noFill/>
          <a:ln w="9525">
            <a:solidFill>
              <a:schemeClr val="bg2"/>
            </a:solidFill>
            <a:round/>
            <a:headEnd/>
            <a:tailEnd/>
          </a:ln>
          <a:effectLst/>
        </p:spPr>
        <p:txBody>
          <a:bodyPr/>
          <a:lstStyle/>
          <a:p>
            <a:endParaRPr lang="en-US"/>
          </a:p>
        </p:txBody>
      </p:sp>
      <p:sp>
        <p:nvSpPr>
          <p:cNvPr id="35718" name="Line 902"/>
          <p:cNvSpPr>
            <a:spLocks noChangeShapeType="1"/>
          </p:cNvSpPr>
          <p:nvPr/>
        </p:nvSpPr>
        <p:spPr bwMode="auto">
          <a:xfrm>
            <a:off x="5926138" y="4891088"/>
            <a:ext cx="80962" cy="0"/>
          </a:xfrm>
          <a:prstGeom prst="line">
            <a:avLst/>
          </a:prstGeom>
          <a:noFill/>
          <a:ln w="9525">
            <a:solidFill>
              <a:schemeClr val="bg2"/>
            </a:solidFill>
            <a:round/>
            <a:headEnd/>
            <a:tailEnd/>
          </a:ln>
          <a:effectLst/>
        </p:spPr>
        <p:txBody>
          <a:bodyPr/>
          <a:lstStyle/>
          <a:p>
            <a:endParaRPr lang="en-US"/>
          </a:p>
        </p:txBody>
      </p:sp>
      <p:grpSp>
        <p:nvGrpSpPr>
          <p:cNvPr id="35490" name="Group 903"/>
          <p:cNvGrpSpPr>
            <a:grpSpLocks/>
          </p:cNvGrpSpPr>
          <p:nvPr/>
        </p:nvGrpSpPr>
        <p:grpSpPr bwMode="auto">
          <a:xfrm>
            <a:off x="5111750" y="1651000"/>
            <a:ext cx="3021013" cy="3981450"/>
            <a:chOff x="-1203" y="1352"/>
            <a:chExt cx="1903" cy="2508"/>
          </a:xfrm>
        </p:grpSpPr>
        <p:grpSp>
          <p:nvGrpSpPr>
            <p:cNvPr id="35491" name="Group 904"/>
            <p:cNvGrpSpPr>
              <a:grpSpLocks/>
            </p:cNvGrpSpPr>
            <p:nvPr/>
          </p:nvGrpSpPr>
          <p:grpSpPr bwMode="auto">
            <a:xfrm>
              <a:off x="-1203" y="1647"/>
              <a:ext cx="436" cy="114"/>
              <a:chOff x="3072" y="739"/>
              <a:chExt cx="652" cy="146"/>
            </a:xfrm>
          </p:grpSpPr>
          <p:pic>
            <p:nvPicPr>
              <p:cNvPr id="35721" name="Picture 905" descr="lgv_fqmg[1]"/>
              <p:cNvPicPr>
                <a:picLocks noChangeAspect="1" noChangeArrowheads="1"/>
              </p:cNvPicPr>
              <p:nvPr/>
            </p:nvPicPr>
            <p:blipFill>
              <a:blip r:embed="rId3" cstate="print"/>
              <a:srcRect/>
              <a:stretch>
                <a:fillRect/>
              </a:stretch>
            </p:blipFill>
            <p:spPr bwMode="auto">
              <a:xfrm flipH="1">
                <a:off x="3237" y="739"/>
                <a:ext cx="487" cy="146"/>
              </a:xfrm>
              <a:prstGeom prst="rect">
                <a:avLst/>
              </a:prstGeom>
              <a:noFill/>
            </p:spPr>
          </p:pic>
          <p:sp>
            <p:nvSpPr>
              <p:cNvPr id="35722" name="Line 906"/>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35723" name="Line 907"/>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35724" name="Picture 908" descr="imgyjavg[1]"/>
            <p:cNvPicPr>
              <a:picLocks noChangeAspect="1" noChangeArrowheads="1"/>
            </p:cNvPicPr>
            <p:nvPr/>
          </p:nvPicPr>
          <p:blipFill>
            <a:blip r:embed="rId4" cstate="print"/>
            <a:srcRect/>
            <a:stretch>
              <a:fillRect/>
            </a:stretch>
          </p:blipFill>
          <p:spPr bwMode="auto">
            <a:xfrm>
              <a:off x="-1027" y="1466"/>
              <a:ext cx="232" cy="168"/>
            </a:xfrm>
            <a:prstGeom prst="rect">
              <a:avLst/>
            </a:prstGeom>
            <a:noFill/>
          </p:spPr>
        </p:pic>
        <p:grpSp>
          <p:nvGrpSpPr>
            <p:cNvPr id="35492" name="Group 909"/>
            <p:cNvGrpSpPr>
              <a:grpSpLocks/>
            </p:cNvGrpSpPr>
            <p:nvPr/>
          </p:nvGrpSpPr>
          <p:grpSpPr bwMode="auto">
            <a:xfrm>
              <a:off x="-546" y="1352"/>
              <a:ext cx="256" cy="269"/>
              <a:chOff x="2870" y="1518"/>
              <a:chExt cx="292" cy="320"/>
            </a:xfrm>
          </p:grpSpPr>
          <p:graphicFrame>
            <p:nvGraphicFramePr>
              <p:cNvPr id="35726" name="Object 910"/>
              <p:cNvGraphicFramePr>
                <a:graphicFrameLocks noChangeAspect="1"/>
              </p:cNvGraphicFramePr>
              <p:nvPr/>
            </p:nvGraphicFramePr>
            <p:xfrm>
              <a:off x="2870" y="1518"/>
              <a:ext cx="272" cy="282"/>
            </p:xfrm>
            <a:graphic>
              <a:graphicData uri="http://schemas.openxmlformats.org/presentationml/2006/ole">
                <p:oleObj spid="_x0000_s5200" name="Clip" r:id="rId5" imgW="826829" imgH="840406" progId="">
                  <p:embed/>
                </p:oleObj>
              </a:graphicData>
            </a:graphic>
          </p:graphicFrame>
          <p:graphicFrame>
            <p:nvGraphicFramePr>
              <p:cNvPr id="35727" name="Object 911"/>
              <p:cNvGraphicFramePr>
                <a:graphicFrameLocks noChangeAspect="1"/>
              </p:cNvGraphicFramePr>
              <p:nvPr/>
            </p:nvGraphicFramePr>
            <p:xfrm>
              <a:off x="2913" y="1602"/>
              <a:ext cx="249" cy="236"/>
            </p:xfrm>
            <a:graphic>
              <a:graphicData uri="http://schemas.openxmlformats.org/presentationml/2006/ole">
                <p:oleObj spid="_x0000_s5201" name="Clip" r:id="rId6" imgW="1268295" imgH="1199426" progId="">
                  <p:embed/>
                </p:oleObj>
              </a:graphicData>
            </a:graphic>
          </p:graphicFrame>
        </p:grpSp>
        <p:grpSp>
          <p:nvGrpSpPr>
            <p:cNvPr id="35493" name="Group 912"/>
            <p:cNvGrpSpPr>
              <a:grpSpLocks/>
            </p:cNvGrpSpPr>
            <p:nvPr/>
          </p:nvGrpSpPr>
          <p:grpSpPr bwMode="auto">
            <a:xfrm>
              <a:off x="-1002" y="2262"/>
              <a:ext cx="209" cy="224"/>
              <a:chOff x="2870" y="1518"/>
              <a:chExt cx="292" cy="320"/>
            </a:xfrm>
          </p:grpSpPr>
          <p:graphicFrame>
            <p:nvGraphicFramePr>
              <p:cNvPr id="35729" name="Object 913"/>
              <p:cNvGraphicFramePr>
                <a:graphicFrameLocks noChangeAspect="1"/>
              </p:cNvGraphicFramePr>
              <p:nvPr/>
            </p:nvGraphicFramePr>
            <p:xfrm>
              <a:off x="2870" y="1518"/>
              <a:ext cx="272" cy="282"/>
            </p:xfrm>
            <a:graphic>
              <a:graphicData uri="http://schemas.openxmlformats.org/presentationml/2006/ole">
                <p:oleObj spid="_x0000_s5202" name="Clip" r:id="rId7" imgW="826829" imgH="840406" progId="">
                  <p:embed/>
                </p:oleObj>
              </a:graphicData>
            </a:graphic>
          </p:graphicFrame>
          <p:graphicFrame>
            <p:nvGraphicFramePr>
              <p:cNvPr id="35730" name="Object 914"/>
              <p:cNvGraphicFramePr>
                <a:graphicFrameLocks noChangeAspect="1"/>
              </p:cNvGraphicFramePr>
              <p:nvPr/>
            </p:nvGraphicFramePr>
            <p:xfrm>
              <a:off x="2913" y="1602"/>
              <a:ext cx="249" cy="236"/>
            </p:xfrm>
            <a:graphic>
              <a:graphicData uri="http://schemas.openxmlformats.org/presentationml/2006/ole">
                <p:oleObj spid="_x0000_s5203" name="Clip" r:id="rId8" imgW="1268295" imgH="1199426" progId="">
                  <p:embed/>
                </p:oleObj>
              </a:graphicData>
            </a:graphic>
          </p:graphicFrame>
        </p:grpSp>
        <p:graphicFrame>
          <p:nvGraphicFramePr>
            <p:cNvPr id="35731" name="Object 915"/>
            <p:cNvGraphicFramePr>
              <a:graphicFrameLocks noChangeAspect="1"/>
            </p:cNvGraphicFramePr>
            <p:nvPr/>
          </p:nvGraphicFramePr>
          <p:xfrm>
            <a:off x="-732" y="2289"/>
            <a:ext cx="207" cy="173"/>
          </p:xfrm>
          <a:graphic>
            <a:graphicData uri="http://schemas.openxmlformats.org/presentationml/2006/ole">
              <p:oleObj spid="_x0000_s5204" name="Clip" r:id="rId9" imgW="1307263" imgH="1084139" progId="">
                <p:embed/>
              </p:oleObj>
            </a:graphicData>
          </a:graphic>
        </p:graphicFrame>
        <p:grpSp>
          <p:nvGrpSpPr>
            <p:cNvPr id="35494" name="Group 916"/>
            <p:cNvGrpSpPr>
              <a:grpSpLocks/>
            </p:cNvGrpSpPr>
            <p:nvPr/>
          </p:nvGrpSpPr>
          <p:grpSpPr bwMode="auto">
            <a:xfrm>
              <a:off x="310" y="3575"/>
              <a:ext cx="125" cy="230"/>
              <a:chOff x="4180" y="783"/>
              <a:chExt cx="150" cy="307"/>
            </a:xfrm>
          </p:grpSpPr>
          <p:sp>
            <p:nvSpPr>
              <p:cNvPr id="35733" name="AutoShape 91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734" name="Rectangle 91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735" name="Rectangle 91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736" name="AutoShape 92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737" name="Line 92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738" name="Line 92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739" name="Rectangle 92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740" name="Rectangle 92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35741" name="Object 925"/>
            <p:cNvGraphicFramePr>
              <a:graphicFrameLocks noChangeAspect="1"/>
            </p:cNvGraphicFramePr>
            <p:nvPr/>
          </p:nvGraphicFramePr>
          <p:xfrm>
            <a:off x="-975" y="3384"/>
            <a:ext cx="216" cy="180"/>
          </p:xfrm>
          <a:graphic>
            <a:graphicData uri="http://schemas.openxmlformats.org/presentationml/2006/ole">
              <p:oleObj spid="_x0000_s5205" name="Clip" r:id="rId10" imgW="1307263" imgH="1084139" progId="">
                <p:embed/>
              </p:oleObj>
            </a:graphicData>
          </a:graphic>
        </p:graphicFrame>
        <p:graphicFrame>
          <p:nvGraphicFramePr>
            <p:cNvPr id="35742" name="Object 926"/>
            <p:cNvGraphicFramePr>
              <a:graphicFrameLocks noChangeAspect="1"/>
            </p:cNvGraphicFramePr>
            <p:nvPr/>
          </p:nvGraphicFramePr>
          <p:xfrm>
            <a:off x="-871" y="3184"/>
            <a:ext cx="216" cy="180"/>
          </p:xfrm>
          <a:graphic>
            <a:graphicData uri="http://schemas.openxmlformats.org/presentationml/2006/ole">
              <p:oleObj spid="_x0000_s5206" name="Clip" r:id="rId11" imgW="1307263" imgH="1084139" progId="">
                <p:embed/>
              </p:oleObj>
            </a:graphicData>
          </a:graphic>
        </p:graphicFrame>
        <p:graphicFrame>
          <p:nvGraphicFramePr>
            <p:cNvPr id="35743" name="Object 927"/>
            <p:cNvGraphicFramePr>
              <a:graphicFrameLocks noChangeAspect="1"/>
            </p:cNvGraphicFramePr>
            <p:nvPr/>
          </p:nvGraphicFramePr>
          <p:xfrm>
            <a:off x="-703" y="3544"/>
            <a:ext cx="216" cy="180"/>
          </p:xfrm>
          <a:graphic>
            <a:graphicData uri="http://schemas.openxmlformats.org/presentationml/2006/ole">
              <p:oleObj spid="_x0000_s5207" name="Clip" r:id="rId12" imgW="1307263" imgH="1084139" progId="">
                <p:embed/>
              </p:oleObj>
            </a:graphicData>
          </a:graphic>
        </p:graphicFrame>
        <p:graphicFrame>
          <p:nvGraphicFramePr>
            <p:cNvPr id="35744" name="Object 928"/>
            <p:cNvGraphicFramePr>
              <a:graphicFrameLocks noChangeAspect="1"/>
            </p:cNvGraphicFramePr>
            <p:nvPr/>
          </p:nvGraphicFramePr>
          <p:xfrm>
            <a:off x="-489" y="3546"/>
            <a:ext cx="216" cy="180"/>
          </p:xfrm>
          <a:graphic>
            <a:graphicData uri="http://schemas.openxmlformats.org/presentationml/2006/ole">
              <p:oleObj spid="_x0000_s5208" name="Clip" r:id="rId13" imgW="1307263" imgH="1084139" progId="">
                <p:embed/>
              </p:oleObj>
            </a:graphicData>
          </a:graphic>
        </p:graphicFrame>
        <p:grpSp>
          <p:nvGrpSpPr>
            <p:cNvPr id="35495" name="Group 929"/>
            <p:cNvGrpSpPr>
              <a:grpSpLocks/>
            </p:cNvGrpSpPr>
            <p:nvPr/>
          </p:nvGrpSpPr>
          <p:grpSpPr bwMode="auto">
            <a:xfrm>
              <a:off x="83" y="3625"/>
              <a:ext cx="172" cy="215"/>
              <a:chOff x="2870" y="1518"/>
              <a:chExt cx="292" cy="320"/>
            </a:xfrm>
          </p:grpSpPr>
          <p:graphicFrame>
            <p:nvGraphicFramePr>
              <p:cNvPr id="35746" name="Object 930"/>
              <p:cNvGraphicFramePr>
                <a:graphicFrameLocks noChangeAspect="1"/>
              </p:cNvGraphicFramePr>
              <p:nvPr/>
            </p:nvGraphicFramePr>
            <p:xfrm>
              <a:off x="2870" y="1518"/>
              <a:ext cx="272" cy="282"/>
            </p:xfrm>
            <a:graphic>
              <a:graphicData uri="http://schemas.openxmlformats.org/presentationml/2006/ole">
                <p:oleObj spid="_x0000_s5209" name="Clip" r:id="rId14" imgW="826829" imgH="840406" progId="">
                  <p:embed/>
                </p:oleObj>
              </a:graphicData>
            </a:graphic>
          </p:graphicFrame>
          <p:graphicFrame>
            <p:nvGraphicFramePr>
              <p:cNvPr id="35747" name="Object 931"/>
              <p:cNvGraphicFramePr>
                <a:graphicFrameLocks noChangeAspect="1"/>
              </p:cNvGraphicFramePr>
              <p:nvPr/>
            </p:nvGraphicFramePr>
            <p:xfrm>
              <a:off x="2913" y="1602"/>
              <a:ext cx="249" cy="236"/>
            </p:xfrm>
            <a:graphic>
              <a:graphicData uri="http://schemas.openxmlformats.org/presentationml/2006/ole">
                <p:oleObj spid="_x0000_s5210" name="Clip" r:id="rId15" imgW="1268295" imgH="1199426" progId="">
                  <p:embed/>
                </p:oleObj>
              </a:graphicData>
            </a:graphic>
          </p:graphicFrame>
        </p:grpSp>
        <p:grpSp>
          <p:nvGrpSpPr>
            <p:cNvPr id="35496" name="Group 932"/>
            <p:cNvGrpSpPr>
              <a:grpSpLocks/>
            </p:cNvGrpSpPr>
            <p:nvPr/>
          </p:nvGrpSpPr>
          <p:grpSpPr bwMode="auto">
            <a:xfrm>
              <a:off x="-201" y="3657"/>
              <a:ext cx="220" cy="203"/>
              <a:chOff x="2870" y="1518"/>
              <a:chExt cx="292" cy="320"/>
            </a:xfrm>
          </p:grpSpPr>
          <p:graphicFrame>
            <p:nvGraphicFramePr>
              <p:cNvPr id="35749" name="Object 933"/>
              <p:cNvGraphicFramePr>
                <a:graphicFrameLocks noChangeAspect="1"/>
              </p:cNvGraphicFramePr>
              <p:nvPr/>
            </p:nvGraphicFramePr>
            <p:xfrm>
              <a:off x="2870" y="1518"/>
              <a:ext cx="272" cy="282"/>
            </p:xfrm>
            <a:graphic>
              <a:graphicData uri="http://schemas.openxmlformats.org/presentationml/2006/ole">
                <p:oleObj spid="_x0000_s5211" name="Clip" r:id="rId16" imgW="826829" imgH="840406" progId="">
                  <p:embed/>
                </p:oleObj>
              </a:graphicData>
            </a:graphic>
          </p:graphicFrame>
          <p:graphicFrame>
            <p:nvGraphicFramePr>
              <p:cNvPr id="35750" name="Object 934"/>
              <p:cNvGraphicFramePr>
                <a:graphicFrameLocks noChangeAspect="1"/>
              </p:cNvGraphicFramePr>
              <p:nvPr/>
            </p:nvGraphicFramePr>
            <p:xfrm>
              <a:off x="2913" y="1602"/>
              <a:ext cx="249" cy="236"/>
            </p:xfrm>
            <a:graphic>
              <a:graphicData uri="http://schemas.openxmlformats.org/presentationml/2006/ole">
                <p:oleObj spid="_x0000_s5212" name="Clip" r:id="rId17" imgW="1268295" imgH="1199426" progId="">
                  <p:embed/>
                </p:oleObj>
              </a:graphicData>
            </a:graphic>
          </p:graphicFrame>
        </p:grpSp>
        <p:grpSp>
          <p:nvGrpSpPr>
            <p:cNvPr id="35497" name="Group 935"/>
            <p:cNvGrpSpPr>
              <a:grpSpLocks/>
            </p:cNvGrpSpPr>
            <p:nvPr/>
          </p:nvGrpSpPr>
          <p:grpSpPr bwMode="auto">
            <a:xfrm>
              <a:off x="569" y="3419"/>
              <a:ext cx="131" cy="258"/>
              <a:chOff x="4180" y="783"/>
              <a:chExt cx="150" cy="307"/>
            </a:xfrm>
          </p:grpSpPr>
          <p:sp>
            <p:nvSpPr>
              <p:cNvPr id="35752" name="AutoShape 93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753" name="Rectangle 93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754" name="Rectangle 93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755" name="AutoShape 93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756" name="Line 94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757" name="Line 94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758" name="Rectangle 94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759" name="Rectangle 94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35760" name="Line 944"/>
          <p:cNvSpPr>
            <a:spLocks noChangeShapeType="1"/>
          </p:cNvSpPr>
          <p:nvPr/>
        </p:nvSpPr>
        <p:spPr bwMode="auto">
          <a:xfrm flipH="1">
            <a:off x="6015038" y="3413125"/>
            <a:ext cx="3175" cy="144463"/>
          </a:xfrm>
          <a:prstGeom prst="line">
            <a:avLst/>
          </a:prstGeom>
          <a:noFill/>
          <a:ln w="9525">
            <a:solidFill>
              <a:schemeClr val="bg2"/>
            </a:solidFill>
            <a:round/>
            <a:headEnd/>
            <a:tailEnd/>
          </a:ln>
          <a:effectLst/>
        </p:spPr>
        <p:txBody>
          <a:bodyPr/>
          <a:lstStyle/>
          <a:p>
            <a:endParaRPr lang="en-US"/>
          </a:p>
        </p:txBody>
      </p:sp>
      <p:sp>
        <p:nvSpPr>
          <p:cNvPr id="35761" name="Line 945"/>
          <p:cNvSpPr>
            <a:spLocks noChangeShapeType="1"/>
          </p:cNvSpPr>
          <p:nvPr/>
        </p:nvSpPr>
        <p:spPr bwMode="auto">
          <a:xfrm flipV="1">
            <a:off x="7312025" y="2395538"/>
            <a:ext cx="123825" cy="87312"/>
          </a:xfrm>
          <a:prstGeom prst="line">
            <a:avLst/>
          </a:prstGeom>
          <a:noFill/>
          <a:ln w="9525">
            <a:solidFill>
              <a:schemeClr val="bg2"/>
            </a:solidFill>
            <a:round/>
            <a:headEnd/>
            <a:tailEnd/>
          </a:ln>
          <a:effectLst/>
        </p:spPr>
        <p:txBody>
          <a:bodyPr/>
          <a:lstStyle/>
          <a:p>
            <a:endParaRPr lang="en-US"/>
          </a:p>
        </p:txBody>
      </p:sp>
      <p:sp>
        <p:nvSpPr>
          <p:cNvPr id="35762" name="Line 946"/>
          <p:cNvSpPr>
            <a:spLocks noChangeShapeType="1"/>
          </p:cNvSpPr>
          <p:nvPr/>
        </p:nvSpPr>
        <p:spPr bwMode="auto">
          <a:xfrm>
            <a:off x="7138988" y="2568575"/>
            <a:ext cx="0" cy="82550"/>
          </a:xfrm>
          <a:prstGeom prst="line">
            <a:avLst/>
          </a:prstGeom>
          <a:noFill/>
          <a:ln w="9525">
            <a:solidFill>
              <a:schemeClr val="bg2"/>
            </a:solidFill>
            <a:round/>
            <a:headEnd/>
            <a:tailEnd/>
          </a:ln>
          <a:effectLst/>
        </p:spPr>
        <p:txBody>
          <a:bodyPr/>
          <a:lstStyle/>
          <a:p>
            <a:endParaRPr lang="en-US"/>
          </a:p>
        </p:txBody>
      </p:sp>
      <p:sp>
        <p:nvSpPr>
          <p:cNvPr id="35763" name="Line 947"/>
          <p:cNvSpPr>
            <a:spLocks noChangeShapeType="1"/>
          </p:cNvSpPr>
          <p:nvPr/>
        </p:nvSpPr>
        <p:spPr bwMode="auto">
          <a:xfrm flipV="1">
            <a:off x="7310438" y="2465388"/>
            <a:ext cx="263525" cy="288925"/>
          </a:xfrm>
          <a:prstGeom prst="line">
            <a:avLst/>
          </a:prstGeom>
          <a:noFill/>
          <a:ln w="9525">
            <a:solidFill>
              <a:schemeClr val="bg2"/>
            </a:solidFill>
            <a:round/>
            <a:headEnd/>
            <a:tailEnd/>
          </a:ln>
          <a:effectLst/>
        </p:spPr>
        <p:txBody>
          <a:bodyPr/>
          <a:lstStyle/>
          <a:p>
            <a:endParaRPr lang="en-US"/>
          </a:p>
        </p:txBody>
      </p:sp>
      <p:sp>
        <p:nvSpPr>
          <p:cNvPr id="35764" name="Line 948"/>
          <p:cNvSpPr>
            <a:spLocks noChangeShapeType="1"/>
          </p:cNvSpPr>
          <p:nvPr/>
        </p:nvSpPr>
        <p:spPr bwMode="auto">
          <a:xfrm>
            <a:off x="7675563" y="2463800"/>
            <a:ext cx="0" cy="196850"/>
          </a:xfrm>
          <a:prstGeom prst="line">
            <a:avLst/>
          </a:prstGeom>
          <a:noFill/>
          <a:ln w="9525">
            <a:solidFill>
              <a:schemeClr val="bg2"/>
            </a:solidFill>
            <a:round/>
            <a:headEnd/>
            <a:tailEnd/>
          </a:ln>
          <a:effectLst/>
        </p:spPr>
        <p:txBody>
          <a:bodyPr/>
          <a:lstStyle/>
          <a:p>
            <a:endParaRPr lang="en-US"/>
          </a:p>
        </p:txBody>
      </p:sp>
      <p:sp>
        <p:nvSpPr>
          <p:cNvPr id="35765" name="Line 949"/>
          <p:cNvSpPr>
            <a:spLocks noChangeShapeType="1"/>
          </p:cNvSpPr>
          <p:nvPr/>
        </p:nvSpPr>
        <p:spPr bwMode="auto">
          <a:xfrm>
            <a:off x="7329488" y="2770188"/>
            <a:ext cx="188912" cy="0"/>
          </a:xfrm>
          <a:prstGeom prst="line">
            <a:avLst/>
          </a:prstGeom>
          <a:noFill/>
          <a:ln w="9525">
            <a:solidFill>
              <a:schemeClr val="bg2"/>
            </a:solidFill>
            <a:round/>
            <a:headEnd/>
            <a:tailEnd/>
          </a:ln>
          <a:effectLst/>
        </p:spPr>
        <p:txBody>
          <a:bodyPr/>
          <a:lstStyle/>
          <a:p>
            <a:endParaRPr lang="en-US"/>
          </a:p>
        </p:txBody>
      </p:sp>
      <p:sp>
        <p:nvSpPr>
          <p:cNvPr id="35766" name="Line 950"/>
          <p:cNvSpPr>
            <a:spLocks noChangeShapeType="1"/>
          </p:cNvSpPr>
          <p:nvPr/>
        </p:nvSpPr>
        <p:spPr bwMode="auto">
          <a:xfrm flipV="1">
            <a:off x="5624513" y="3636963"/>
            <a:ext cx="168275" cy="3175"/>
          </a:xfrm>
          <a:prstGeom prst="line">
            <a:avLst/>
          </a:prstGeom>
          <a:noFill/>
          <a:ln w="9525">
            <a:solidFill>
              <a:schemeClr val="bg2"/>
            </a:solidFill>
            <a:round/>
            <a:headEnd/>
            <a:tailEnd/>
          </a:ln>
          <a:effectLst/>
        </p:spPr>
        <p:txBody>
          <a:bodyPr/>
          <a:lstStyle/>
          <a:p>
            <a:endParaRPr lang="en-US"/>
          </a:p>
        </p:txBody>
      </p:sp>
      <p:sp>
        <p:nvSpPr>
          <p:cNvPr id="35767" name="Line 951"/>
          <p:cNvSpPr>
            <a:spLocks noChangeShapeType="1"/>
          </p:cNvSpPr>
          <p:nvPr/>
        </p:nvSpPr>
        <p:spPr bwMode="auto">
          <a:xfrm flipV="1">
            <a:off x="7743825" y="2163763"/>
            <a:ext cx="238125" cy="168275"/>
          </a:xfrm>
          <a:prstGeom prst="line">
            <a:avLst/>
          </a:prstGeom>
          <a:noFill/>
          <a:ln w="9525">
            <a:solidFill>
              <a:schemeClr val="bg2"/>
            </a:solidFill>
            <a:round/>
            <a:headEnd/>
            <a:tailEnd/>
          </a:ln>
          <a:effectLst/>
        </p:spPr>
        <p:txBody>
          <a:bodyPr/>
          <a:lstStyle/>
          <a:p>
            <a:endParaRPr lang="en-US"/>
          </a:p>
        </p:txBody>
      </p:sp>
      <p:sp>
        <p:nvSpPr>
          <p:cNvPr id="35768" name="Line 952"/>
          <p:cNvSpPr>
            <a:spLocks noChangeShapeType="1"/>
          </p:cNvSpPr>
          <p:nvPr/>
        </p:nvSpPr>
        <p:spPr bwMode="auto">
          <a:xfrm>
            <a:off x="7883525" y="2760663"/>
            <a:ext cx="177800" cy="0"/>
          </a:xfrm>
          <a:prstGeom prst="line">
            <a:avLst/>
          </a:prstGeom>
          <a:noFill/>
          <a:ln w="9525">
            <a:solidFill>
              <a:schemeClr val="bg2"/>
            </a:solidFill>
            <a:round/>
            <a:headEnd/>
            <a:tailEnd/>
          </a:ln>
          <a:effectLst/>
        </p:spPr>
        <p:txBody>
          <a:bodyPr/>
          <a:lstStyle/>
          <a:p>
            <a:endParaRPr lang="en-US"/>
          </a:p>
        </p:txBody>
      </p:sp>
      <p:sp>
        <p:nvSpPr>
          <p:cNvPr id="35769" name="Line 953"/>
          <p:cNvSpPr>
            <a:spLocks noChangeShapeType="1"/>
          </p:cNvSpPr>
          <p:nvPr/>
        </p:nvSpPr>
        <p:spPr bwMode="auto">
          <a:xfrm flipH="1">
            <a:off x="7029450" y="2836863"/>
            <a:ext cx="98425" cy="704850"/>
          </a:xfrm>
          <a:prstGeom prst="line">
            <a:avLst/>
          </a:prstGeom>
          <a:noFill/>
          <a:ln w="9525">
            <a:solidFill>
              <a:schemeClr val="bg2"/>
            </a:solidFill>
            <a:round/>
            <a:headEnd/>
            <a:tailEnd/>
          </a:ln>
          <a:effectLst/>
        </p:spPr>
        <p:txBody>
          <a:bodyPr/>
          <a:lstStyle/>
          <a:p>
            <a:endParaRPr lang="en-US"/>
          </a:p>
        </p:txBody>
      </p:sp>
      <p:sp>
        <p:nvSpPr>
          <p:cNvPr id="35770" name="Line 954"/>
          <p:cNvSpPr>
            <a:spLocks noChangeShapeType="1"/>
          </p:cNvSpPr>
          <p:nvPr/>
        </p:nvSpPr>
        <p:spPr bwMode="auto">
          <a:xfrm flipH="1">
            <a:off x="7620000" y="2836863"/>
            <a:ext cx="111125" cy="727075"/>
          </a:xfrm>
          <a:prstGeom prst="line">
            <a:avLst/>
          </a:prstGeom>
          <a:noFill/>
          <a:ln w="9525">
            <a:solidFill>
              <a:schemeClr val="bg2"/>
            </a:solidFill>
            <a:round/>
            <a:headEnd/>
            <a:tailEnd/>
          </a:ln>
          <a:effectLst/>
        </p:spPr>
        <p:txBody>
          <a:bodyPr/>
          <a:lstStyle/>
          <a:p>
            <a:endParaRPr lang="en-US"/>
          </a:p>
        </p:txBody>
      </p:sp>
      <p:grpSp>
        <p:nvGrpSpPr>
          <p:cNvPr id="35498" name="Group 955"/>
          <p:cNvGrpSpPr>
            <a:grpSpLocks/>
          </p:cNvGrpSpPr>
          <p:nvPr/>
        </p:nvGrpSpPr>
        <p:grpSpPr bwMode="auto">
          <a:xfrm>
            <a:off x="6672263" y="4454525"/>
            <a:ext cx="501650" cy="234950"/>
            <a:chOff x="4701" y="2996"/>
            <a:chExt cx="316" cy="148"/>
          </a:xfrm>
        </p:grpSpPr>
        <p:sp>
          <p:nvSpPr>
            <p:cNvPr id="35772" name="Oval 956"/>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773" name="Line 957"/>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74" name="Line 958"/>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75" name="Rectangle 959"/>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776" name="Oval 960"/>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499" name="Group 961"/>
            <p:cNvGrpSpPr>
              <a:grpSpLocks/>
            </p:cNvGrpSpPr>
            <p:nvPr/>
          </p:nvGrpSpPr>
          <p:grpSpPr bwMode="auto">
            <a:xfrm>
              <a:off x="4776" y="3017"/>
              <a:ext cx="156" cy="56"/>
              <a:chOff x="2848" y="848"/>
              <a:chExt cx="140" cy="98"/>
            </a:xfrm>
          </p:grpSpPr>
          <p:sp>
            <p:nvSpPr>
              <p:cNvPr id="35778" name="Line 96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79" name="Line 96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80" name="Line 96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503" name="Group 965"/>
            <p:cNvGrpSpPr>
              <a:grpSpLocks/>
            </p:cNvGrpSpPr>
            <p:nvPr/>
          </p:nvGrpSpPr>
          <p:grpSpPr bwMode="auto">
            <a:xfrm flipV="1">
              <a:off x="4776" y="3016"/>
              <a:ext cx="156" cy="56"/>
              <a:chOff x="2848" y="848"/>
              <a:chExt cx="140" cy="98"/>
            </a:xfrm>
          </p:grpSpPr>
          <p:sp>
            <p:nvSpPr>
              <p:cNvPr id="35782" name="Line 96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83" name="Line 96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84" name="Line 96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506" name="Group 969"/>
          <p:cNvGrpSpPr>
            <a:grpSpLocks/>
          </p:cNvGrpSpPr>
          <p:nvPr/>
        </p:nvGrpSpPr>
        <p:grpSpPr bwMode="auto">
          <a:xfrm>
            <a:off x="6007100" y="4756150"/>
            <a:ext cx="501650" cy="234950"/>
            <a:chOff x="4701" y="2996"/>
            <a:chExt cx="316" cy="148"/>
          </a:xfrm>
        </p:grpSpPr>
        <p:sp>
          <p:nvSpPr>
            <p:cNvPr id="35786" name="Oval 97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787" name="Line 97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88" name="Line 97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89" name="Rectangle 97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790" name="Oval 97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522" name="Group 975"/>
            <p:cNvGrpSpPr>
              <a:grpSpLocks/>
            </p:cNvGrpSpPr>
            <p:nvPr/>
          </p:nvGrpSpPr>
          <p:grpSpPr bwMode="auto">
            <a:xfrm>
              <a:off x="4776" y="3017"/>
              <a:ext cx="156" cy="56"/>
              <a:chOff x="2848" y="848"/>
              <a:chExt cx="140" cy="98"/>
            </a:xfrm>
          </p:grpSpPr>
          <p:sp>
            <p:nvSpPr>
              <p:cNvPr id="35792" name="Line 97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93" name="Line 97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94" name="Line 97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527" name="Group 979"/>
            <p:cNvGrpSpPr>
              <a:grpSpLocks/>
            </p:cNvGrpSpPr>
            <p:nvPr/>
          </p:nvGrpSpPr>
          <p:grpSpPr bwMode="auto">
            <a:xfrm flipV="1">
              <a:off x="4776" y="3016"/>
              <a:ext cx="156" cy="56"/>
              <a:chOff x="2848" y="848"/>
              <a:chExt cx="140" cy="98"/>
            </a:xfrm>
          </p:grpSpPr>
          <p:sp>
            <p:nvSpPr>
              <p:cNvPr id="35796" name="Line 98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97" name="Line 98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98" name="Line 98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532" name="Group 983"/>
          <p:cNvGrpSpPr>
            <a:grpSpLocks/>
          </p:cNvGrpSpPr>
          <p:nvPr/>
        </p:nvGrpSpPr>
        <p:grpSpPr bwMode="auto">
          <a:xfrm>
            <a:off x="6837363" y="4941888"/>
            <a:ext cx="290512" cy="404812"/>
            <a:chOff x="4290" y="3130"/>
            <a:chExt cx="183" cy="255"/>
          </a:xfrm>
        </p:grpSpPr>
        <p:pic>
          <p:nvPicPr>
            <p:cNvPr id="35800" name="Picture 984" descr="31u_bnrz[1]"/>
            <p:cNvPicPr>
              <a:picLocks noChangeAspect="1" noChangeArrowheads="1"/>
            </p:cNvPicPr>
            <p:nvPr/>
          </p:nvPicPr>
          <p:blipFill>
            <a:blip r:embed="rId18" cstate="print"/>
            <a:srcRect/>
            <a:stretch>
              <a:fillRect/>
            </a:stretch>
          </p:blipFill>
          <p:spPr bwMode="auto">
            <a:xfrm>
              <a:off x="4343" y="3211"/>
              <a:ext cx="121" cy="174"/>
            </a:xfrm>
            <a:prstGeom prst="rect">
              <a:avLst/>
            </a:prstGeom>
            <a:solidFill>
              <a:srgbClr val="DDDDDD"/>
            </a:solidFill>
          </p:spPr>
        </p:pic>
        <p:sp>
          <p:nvSpPr>
            <p:cNvPr id="35801" name="Freeform 985"/>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802" name="Freeform 986"/>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803" name="Freeform 987"/>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804" name="Freeform 988"/>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805" name="Freeform 989"/>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806" name="Freeform 990"/>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807" name="Freeform 991"/>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808" name="Freeform 992"/>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809" name="Freeform 993"/>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810" name="Freeform 994"/>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811" name="Freeform 995"/>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812" name="Freeform 996"/>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813" name="Freeform 997"/>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814" name="Freeform 998"/>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815" name="Freeform 999"/>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816" name="Freeform 1000"/>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817" name="Freeform 1001"/>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35542" name="Group 1002"/>
          <p:cNvGrpSpPr>
            <a:grpSpLocks/>
          </p:cNvGrpSpPr>
          <p:nvPr/>
        </p:nvGrpSpPr>
        <p:grpSpPr bwMode="auto">
          <a:xfrm>
            <a:off x="5394325" y="3403600"/>
            <a:ext cx="290513" cy="404813"/>
            <a:chOff x="4290" y="3130"/>
            <a:chExt cx="183" cy="255"/>
          </a:xfrm>
        </p:grpSpPr>
        <p:pic>
          <p:nvPicPr>
            <p:cNvPr id="35819" name="Picture 1003" descr="31u_bnrz[1]"/>
            <p:cNvPicPr>
              <a:picLocks noChangeAspect="1" noChangeArrowheads="1"/>
            </p:cNvPicPr>
            <p:nvPr/>
          </p:nvPicPr>
          <p:blipFill>
            <a:blip r:embed="rId18" cstate="print"/>
            <a:srcRect/>
            <a:stretch>
              <a:fillRect/>
            </a:stretch>
          </p:blipFill>
          <p:spPr bwMode="auto">
            <a:xfrm>
              <a:off x="4343" y="3211"/>
              <a:ext cx="121" cy="174"/>
            </a:xfrm>
            <a:prstGeom prst="rect">
              <a:avLst/>
            </a:prstGeom>
            <a:solidFill>
              <a:srgbClr val="DDDDDD"/>
            </a:solidFill>
          </p:spPr>
        </p:pic>
        <p:sp>
          <p:nvSpPr>
            <p:cNvPr id="35820" name="Freeform 1004"/>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821" name="Freeform 1005"/>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822" name="Freeform 1006"/>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823" name="Freeform 1007"/>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824" name="Freeform 1008"/>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825" name="Freeform 1009"/>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826" name="Freeform 1010"/>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827" name="Freeform 1011"/>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828" name="Freeform 1012"/>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829" name="Freeform 1013"/>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830" name="Freeform 1014"/>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831" name="Freeform 1015"/>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832" name="Freeform 1016"/>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833" name="Freeform 1017"/>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834" name="Freeform 1018"/>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835" name="Freeform 1019"/>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836" name="Freeform 1020"/>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35546" name="Group 1046"/>
          <p:cNvGrpSpPr>
            <a:grpSpLocks/>
          </p:cNvGrpSpPr>
          <p:nvPr/>
        </p:nvGrpSpPr>
        <p:grpSpPr bwMode="auto">
          <a:xfrm>
            <a:off x="5400675" y="1141413"/>
            <a:ext cx="1047750" cy="996950"/>
            <a:chOff x="3402" y="719"/>
            <a:chExt cx="660" cy="628"/>
          </a:xfrm>
        </p:grpSpPr>
        <p:sp>
          <p:nvSpPr>
            <p:cNvPr id="631814" name="Freeform 1030"/>
            <p:cNvSpPr>
              <a:spLocks/>
            </p:cNvSpPr>
            <p:nvPr/>
          </p:nvSpPr>
          <p:spPr bwMode="auto">
            <a:xfrm>
              <a:off x="3402" y="753"/>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1">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nvGrpSpPr>
            <p:cNvPr id="34816" name="Group 310"/>
            <p:cNvGrpSpPr>
              <a:grpSpLocks/>
            </p:cNvGrpSpPr>
            <p:nvPr/>
          </p:nvGrpSpPr>
          <p:grpSpPr bwMode="auto">
            <a:xfrm>
              <a:off x="3549" y="719"/>
              <a:ext cx="513" cy="547"/>
              <a:chOff x="2956" y="969"/>
              <a:chExt cx="513" cy="547"/>
            </a:xfrm>
          </p:grpSpPr>
          <p:sp>
            <p:nvSpPr>
              <p:cNvPr id="35127" name="Rectangle 311"/>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35128" name="Rectangle 312"/>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129" name="Rectangle 313"/>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en-US"/>
              </a:p>
            </p:txBody>
          </p:sp>
          <p:sp>
            <p:nvSpPr>
              <p:cNvPr id="35130" name="Text Box 314"/>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35131" name="Line 315"/>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en-US"/>
              </a:p>
            </p:txBody>
          </p:sp>
          <p:sp>
            <p:nvSpPr>
              <p:cNvPr id="35132" name="Line 316"/>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en-US"/>
              </a:p>
            </p:txBody>
          </p:sp>
          <p:sp>
            <p:nvSpPr>
              <p:cNvPr id="35133" name="Line 317"/>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en-US"/>
              </a:p>
            </p:txBody>
          </p:sp>
          <p:sp>
            <p:nvSpPr>
              <p:cNvPr id="35134" name="Line 318"/>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en-US"/>
              </a:p>
            </p:txBody>
          </p:sp>
        </p:grpSp>
      </p:grpSp>
      <p:grpSp>
        <p:nvGrpSpPr>
          <p:cNvPr id="34817" name="Group 1047"/>
          <p:cNvGrpSpPr>
            <a:grpSpLocks/>
          </p:cNvGrpSpPr>
          <p:nvPr/>
        </p:nvGrpSpPr>
        <p:grpSpPr bwMode="auto">
          <a:xfrm>
            <a:off x="8096250" y="4148138"/>
            <a:ext cx="1047750" cy="996950"/>
            <a:chOff x="3402" y="719"/>
            <a:chExt cx="660" cy="628"/>
          </a:xfrm>
        </p:grpSpPr>
        <p:sp>
          <p:nvSpPr>
            <p:cNvPr id="631832" name="Freeform 1048"/>
            <p:cNvSpPr>
              <a:spLocks/>
            </p:cNvSpPr>
            <p:nvPr/>
          </p:nvSpPr>
          <p:spPr bwMode="auto">
            <a:xfrm>
              <a:off x="3402" y="753"/>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1">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nvGrpSpPr>
            <p:cNvPr id="34820" name="Group 1049"/>
            <p:cNvGrpSpPr>
              <a:grpSpLocks/>
            </p:cNvGrpSpPr>
            <p:nvPr/>
          </p:nvGrpSpPr>
          <p:grpSpPr bwMode="auto">
            <a:xfrm>
              <a:off x="3549" y="719"/>
              <a:ext cx="513" cy="547"/>
              <a:chOff x="2956" y="969"/>
              <a:chExt cx="513" cy="547"/>
            </a:xfrm>
          </p:grpSpPr>
          <p:sp>
            <p:nvSpPr>
              <p:cNvPr id="631834" name="Rectangle 1050"/>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631835" name="Rectangle 1051"/>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36" name="Rectangle 1052"/>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en-US"/>
              </a:p>
            </p:txBody>
          </p:sp>
          <p:sp>
            <p:nvSpPr>
              <p:cNvPr id="631837" name="Text Box 1053"/>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631838" name="Line 1054"/>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en-US"/>
              </a:p>
            </p:txBody>
          </p:sp>
          <p:sp>
            <p:nvSpPr>
              <p:cNvPr id="631839" name="Line 1055"/>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en-US"/>
              </a:p>
            </p:txBody>
          </p:sp>
          <p:sp>
            <p:nvSpPr>
              <p:cNvPr id="631840" name="Line 1056"/>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en-US"/>
              </a:p>
            </p:txBody>
          </p:sp>
          <p:sp>
            <p:nvSpPr>
              <p:cNvPr id="631841" name="Line 1057"/>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en-US"/>
              </a:p>
            </p:txBody>
          </p:sp>
        </p:grpSp>
      </p:grpSp>
      <p:grpSp>
        <p:nvGrpSpPr>
          <p:cNvPr id="34821" name="Group 1278"/>
          <p:cNvGrpSpPr>
            <a:grpSpLocks/>
          </p:cNvGrpSpPr>
          <p:nvPr/>
        </p:nvGrpSpPr>
        <p:grpSpPr bwMode="auto">
          <a:xfrm>
            <a:off x="5832475" y="1822450"/>
            <a:ext cx="2546350" cy="3429000"/>
            <a:chOff x="3674" y="1148"/>
            <a:chExt cx="1604" cy="2160"/>
          </a:xfrm>
        </p:grpSpPr>
        <p:grpSp>
          <p:nvGrpSpPr>
            <p:cNvPr id="34822" name="Group 433"/>
            <p:cNvGrpSpPr>
              <a:grpSpLocks/>
            </p:cNvGrpSpPr>
            <p:nvPr/>
          </p:nvGrpSpPr>
          <p:grpSpPr bwMode="auto">
            <a:xfrm>
              <a:off x="3701" y="1305"/>
              <a:ext cx="513" cy="442"/>
              <a:chOff x="3937" y="633"/>
              <a:chExt cx="513" cy="442"/>
            </a:xfrm>
          </p:grpSpPr>
          <p:sp>
            <p:nvSpPr>
              <p:cNvPr id="35250" name="Line 434"/>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35251" name="Line 435"/>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35252" name="Oval 436"/>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35253" name="Line 437"/>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35254" name="Line 438"/>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35255" name="Rectangle 439"/>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256" name="Oval 440"/>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3" name="Group 441"/>
              <p:cNvGrpSpPr>
                <a:grpSpLocks/>
              </p:cNvGrpSpPr>
              <p:nvPr/>
            </p:nvGrpSpPr>
            <p:grpSpPr bwMode="auto">
              <a:xfrm>
                <a:off x="4120" y="809"/>
                <a:ext cx="156" cy="55"/>
                <a:chOff x="2848" y="848"/>
                <a:chExt cx="140" cy="98"/>
              </a:xfrm>
            </p:grpSpPr>
            <p:sp>
              <p:nvSpPr>
                <p:cNvPr id="35258" name="Line 4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59" name="Line 4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60" name="Line 4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24" name="Group 445"/>
              <p:cNvGrpSpPr>
                <a:grpSpLocks/>
              </p:cNvGrpSpPr>
              <p:nvPr/>
            </p:nvGrpSpPr>
            <p:grpSpPr bwMode="auto">
              <a:xfrm flipV="1">
                <a:off x="4120" y="808"/>
                <a:ext cx="156" cy="56"/>
                <a:chOff x="2848" y="848"/>
                <a:chExt cx="140" cy="98"/>
              </a:xfrm>
            </p:grpSpPr>
            <p:sp>
              <p:nvSpPr>
                <p:cNvPr id="35262" name="Line 4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63" name="Line 4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64" name="Line 4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35265" name="Rectangle 449"/>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35266" name="Rectangle 450"/>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267" name="Line 451"/>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35268" name="Line 452"/>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35269" name="Rectangle 453"/>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35270" name="Text Box 454"/>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25" name="Group 1058"/>
            <p:cNvGrpSpPr>
              <a:grpSpLocks/>
            </p:cNvGrpSpPr>
            <p:nvPr/>
          </p:nvGrpSpPr>
          <p:grpSpPr bwMode="auto">
            <a:xfrm>
              <a:off x="4207" y="1532"/>
              <a:ext cx="513" cy="442"/>
              <a:chOff x="3937" y="633"/>
              <a:chExt cx="513" cy="442"/>
            </a:xfrm>
          </p:grpSpPr>
          <p:sp>
            <p:nvSpPr>
              <p:cNvPr id="631843" name="Line 1059"/>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44" name="Line 1060"/>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45" name="Oval 1061"/>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46" name="Line 1062"/>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47" name="Line 1063"/>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48" name="Rectangle 1064"/>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49" name="Oval 1065"/>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6" name="Group 1066"/>
              <p:cNvGrpSpPr>
                <a:grpSpLocks/>
              </p:cNvGrpSpPr>
              <p:nvPr/>
            </p:nvGrpSpPr>
            <p:grpSpPr bwMode="auto">
              <a:xfrm>
                <a:off x="4120" y="809"/>
                <a:ext cx="156" cy="55"/>
                <a:chOff x="2848" y="848"/>
                <a:chExt cx="140" cy="98"/>
              </a:xfrm>
            </p:grpSpPr>
            <p:sp>
              <p:nvSpPr>
                <p:cNvPr id="631851" name="Line 10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52" name="Line 10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53" name="Line 10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27" name="Group 1070"/>
              <p:cNvGrpSpPr>
                <a:grpSpLocks/>
              </p:cNvGrpSpPr>
              <p:nvPr/>
            </p:nvGrpSpPr>
            <p:grpSpPr bwMode="auto">
              <a:xfrm flipV="1">
                <a:off x="4120" y="808"/>
                <a:ext cx="156" cy="56"/>
                <a:chOff x="2848" y="848"/>
                <a:chExt cx="140" cy="98"/>
              </a:xfrm>
            </p:grpSpPr>
            <p:sp>
              <p:nvSpPr>
                <p:cNvPr id="631855" name="Line 107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56" name="Line 107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57" name="Line 107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858" name="Rectangle 1074"/>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859" name="Rectangle 1075"/>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60" name="Line 1076"/>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861" name="Line 1077"/>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862" name="Rectangle 1078"/>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863" name="Text Box 1079"/>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28" name="Group 1080"/>
            <p:cNvGrpSpPr>
              <a:grpSpLocks/>
            </p:cNvGrpSpPr>
            <p:nvPr/>
          </p:nvGrpSpPr>
          <p:grpSpPr bwMode="auto">
            <a:xfrm>
              <a:off x="4661" y="1148"/>
              <a:ext cx="513" cy="442"/>
              <a:chOff x="3937" y="633"/>
              <a:chExt cx="513" cy="442"/>
            </a:xfrm>
          </p:grpSpPr>
          <p:sp>
            <p:nvSpPr>
              <p:cNvPr id="631865" name="Line 1081"/>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66" name="Line 1082"/>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67" name="Oval 1083"/>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68" name="Line 1084"/>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69" name="Line 1085"/>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70" name="Rectangle 1086"/>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71" name="Oval 1087"/>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9" name="Group 1088"/>
              <p:cNvGrpSpPr>
                <a:grpSpLocks/>
              </p:cNvGrpSpPr>
              <p:nvPr/>
            </p:nvGrpSpPr>
            <p:grpSpPr bwMode="auto">
              <a:xfrm>
                <a:off x="4120" y="809"/>
                <a:ext cx="156" cy="55"/>
                <a:chOff x="2848" y="848"/>
                <a:chExt cx="140" cy="98"/>
              </a:xfrm>
            </p:grpSpPr>
            <p:sp>
              <p:nvSpPr>
                <p:cNvPr id="631873" name="Line 108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74" name="Line 109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75" name="Line 109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0" name="Group 1092"/>
              <p:cNvGrpSpPr>
                <a:grpSpLocks/>
              </p:cNvGrpSpPr>
              <p:nvPr/>
            </p:nvGrpSpPr>
            <p:grpSpPr bwMode="auto">
              <a:xfrm flipV="1">
                <a:off x="4120" y="808"/>
                <a:ext cx="156" cy="56"/>
                <a:chOff x="2848" y="848"/>
                <a:chExt cx="140" cy="98"/>
              </a:xfrm>
            </p:grpSpPr>
            <p:sp>
              <p:nvSpPr>
                <p:cNvPr id="631877" name="Line 109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78" name="Line 109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79" name="Line 109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880" name="Rectangle 1096"/>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881" name="Rectangle 1097"/>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82" name="Line 1098"/>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883" name="Line 1099"/>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884" name="Rectangle 1100"/>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885" name="Text Box 1101"/>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1" name="Group 1102"/>
            <p:cNvGrpSpPr>
              <a:grpSpLocks/>
            </p:cNvGrpSpPr>
            <p:nvPr/>
          </p:nvGrpSpPr>
          <p:grpSpPr bwMode="auto">
            <a:xfrm>
              <a:off x="4702" y="1523"/>
              <a:ext cx="513" cy="442"/>
              <a:chOff x="3937" y="633"/>
              <a:chExt cx="513" cy="442"/>
            </a:xfrm>
          </p:grpSpPr>
          <p:sp>
            <p:nvSpPr>
              <p:cNvPr id="631887" name="Line 1103"/>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88" name="Line 1104"/>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89" name="Oval 1105"/>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90" name="Line 1106"/>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91" name="Line 1107"/>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92" name="Rectangle 1108"/>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93" name="Oval 1109"/>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2" name="Group 1110"/>
              <p:cNvGrpSpPr>
                <a:grpSpLocks/>
              </p:cNvGrpSpPr>
              <p:nvPr/>
            </p:nvGrpSpPr>
            <p:grpSpPr bwMode="auto">
              <a:xfrm>
                <a:off x="4120" y="809"/>
                <a:ext cx="156" cy="55"/>
                <a:chOff x="2848" y="848"/>
                <a:chExt cx="140" cy="98"/>
              </a:xfrm>
            </p:grpSpPr>
            <p:sp>
              <p:nvSpPr>
                <p:cNvPr id="631895" name="Line 111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96" name="Line 111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97" name="Line 111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3" name="Group 1114"/>
              <p:cNvGrpSpPr>
                <a:grpSpLocks/>
              </p:cNvGrpSpPr>
              <p:nvPr/>
            </p:nvGrpSpPr>
            <p:grpSpPr bwMode="auto">
              <a:xfrm flipV="1">
                <a:off x="4120" y="808"/>
                <a:ext cx="156" cy="56"/>
                <a:chOff x="2848" y="848"/>
                <a:chExt cx="140" cy="98"/>
              </a:xfrm>
            </p:grpSpPr>
            <p:sp>
              <p:nvSpPr>
                <p:cNvPr id="631899" name="Line 11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00" name="Line 11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01" name="Line 11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02" name="Rectangle 1118"/>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03" name="Rectangle 1119"/>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04" name="Line 1120"/>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05" name="Line 1121"/>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06" name="Rectangle 1122"/>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07" name="Text Box 1123"/>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4" name="Group 1124"/>
            <p:cNvGrpSpPr>
              <a:grpSpLocks/>
            </p:cNvGrpSpPr>
            <p:nvPr/>
          </p:nvGrpSpPr>
          <p:grpSpPr bwMode="auto">
            <a:xfrm>
              <a:off x="4197" y="1157"/>
              <a:ext cx="513" cy="442"/>
              <a:chOff x="3937" y="633"/>
              <a:chExt cx="513" cy="442"/>
            </a:xfrm>
          </p:grpSpPr>
          <p:sp>
            <p:nvSpPr>
              <p:cNvPr id="631909" name="Line 1125"/>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10" name="Line 1126"/>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11" name="Oval 1127"/>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12" name="Line 1128"/>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13" name="Line 1129"/>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14" name="Rectangle 1130"/>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15" name="Oval 1131"/>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5" name="Group 1132"/>
              <p:cNvGrpSpPr>
                <a:grpSpLocks/>
              </p:cNvGrpSpPr>
              <p:nvPr/>
            </p:nvGrpSpPr>
            <p:grpSpPr bwMode="auto">
              <a:xfrm>
                <a:off x="4120" y="809"/>
                <a:ext cx="156" cy="55"/>
                <a:chOff x="2848" y="848"/>
                <a:chExt cx="140" cy="98"/>
              </a:xfrm>
            </p:grpSpPr>
            <p:sp>
              <p:nvSpPr>
                <p:cNvPr id="631917" name="Line 11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18" name="Line 11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19" name="Line 11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6" name="Group 1136"/>
              <p:cNvGrpSpPr>
                <a:grpSpLocks/>
              </p:cNvGrpSpPr>
              <p:nvPr/>
            </p:nvGrpSpPr>
            <p:grpSpPr bwMode="auto">
              <a:xfrm flipV="1">
                <a:off x="4120" y="808"/>
                <a:ext cx="156" cy="56"/>
                <a:chOff x="2848" y="848"/>
                <a:chExt cx="140" cy="98"/>
              </a:xfrm>
            </p:grpSpPr>
            <p:sp>
              <p:nvSpPr>
                <p:cNvPr id="631921" name="Line 11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22" name="Line 11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23" name="Line 11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24" name="Rectangle 1140"/>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25" name="Rectangle 1141"/>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26" name="Line 1142"/>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27" name="Line 1143"/>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28" name="Rectangle 1144"/>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29" name="Text Box 1145"/>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7" name="Group 1146"/>
            <p:cNvGrpSpPr>
              <a:grpSpLocks/>
            </p:cNvGrpSpPr>
            <p:nvPr/>
          </p:nvGrpSpPr>
          <p:grpSpPr bwMode="auto">
            <a:xfrm>
              <a:off x="4389" y="2239"/>
              <a:ext cx="513" cy="442"/>
              <a:chOff x="3937" y="633"/>
              <a:chExt cx="513" cy="442"/>
            </a:xfrm>
          </p:grpSpPr>
          <p:sp>
            <p:nvSpPr>
              <p:cNvPr id="631931" name="Line 1147"/>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32" name="Line 1148"/>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33" name="Oval 1149"/>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34" name="Line 1150"/>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35" name="Line 1151"/>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36" name="Rectangle 1152"/>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37" name="Oval 1153"/>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8" name="Group 1154"/>
              <p:cNvGrpSpPr>
                <a:grpSpLocks/>
              </p:cNvGrpSpPr>
              <p:nvPr/>
            </p:nvGrpSpPr>
            <p:grpSpPr bwMode="auto">
              <a:xfrm>
                <a:off x="4120" y="809"/>
                <a:ext cx="156" cy="55"/>
                <a:chOff x="2848" y="848"/>
                <a:chExt cx="140" cy="98"/>
              </a:xfrm>
            </p:grpSpPr>
            <p:sp>
              <p:nvSpPr>
                <p:cNvPr id="631939" name="Line 115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40" name="Line 115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41" name="Line 115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9" name="Group 1158"/>
              <p:cNvGrpSpPr>
                <a:grpSpLocks/>
              </p:cNvGrpSpPr>
              <p:nvPr/>
            </p:nvGrpSpPr>
            <p:grpSpPr bwMode="auto">
              <a:xfrm flipV="1">
                <a:off x="4120" y="808"/>
                <a:ext cx="156" cy="56"/>
                <a:chOff x="2848" y="848"/>
                <a:chExt cx="140" cy="98"/>
              </a:xfrm>
            </p:grpSpPr>
            <p:sp>
              <p:nvSpPr>
                <p:cNvPr id="631943" name="Line 115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44" name="Line 116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45" name="Line 116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46" name="Rectangle 1162"/>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47" name="Rectangle 1163"/>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48" name="Line 1164"/>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49" name="Line 1165"/>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50" name="Rectangle 1166"/>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51" name="Text Box 1167"/>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0" name="Group 1168"/>
            <p:cNvGrpSpPr>
              <a:grpSpLocks/>
            </p:cNvGrpSpPr>
            <p:nvPr/>
          </p:nvGrpSpPr>
          <p:grpSpPr bwMode="auto">
            <a:xfrm>
              <a:off x="4765" y="1995"/>
              <a:ext cx="513" cy="442"/>
              <a:chOff x="3937" y="633"/>
              <a:chExt cx="513" cy="442"/>
            </a:xfrm>
          </p:grpSpPr>
          <p:sp>
            <p:nvSpPr>
              <p:cNvPr id="631953" name="Line 1169"/>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54" name="Line 1170"/>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55" name="Oval 1171"/>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56" name="Line 1172"/>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57" name="Line 1173"/>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58" name="Rectangle 1174"/>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59" name="Oval 1175"/>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1" name="Group 1176"/>
              <p:cNvGrpSpPr>
                <a:grpSpLocks/>
              </p:cNvGrpSpPr>
              <p:nvPr/>
            </p:nvGrpSpPr>
            <p:grpSpPr bwMode="auto">
              <a:xfrm>
                <a:off x="4120" y="809"/>
                <a:ext cx="156" cy="55"/>
                <a:chOff x="2848" y="848"/>
                <a:chExt cx="140" cy="98"/>
              </a:xfrm>
            </p:grpSpPr>
            <p:sp>
              <p:nvSpPr>
                <p:cNvPr id="631961" name="Line 117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62" name="Line 117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63" name="Line 117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42" name="Group 1180"/>
              <p:cNvGrpSpPr>
                <a:grpSpLocks/>
              </p:cNvGrpSpPr>
              <p:nvPr/>
            </p:nvGrpSpPr>
            <p:grpSpPr bwMode="auto">
              <a:xfrm flipV="1">
                <a:off x="4120" y="808"/>
                <a:ext cx="156" cy="56"/>
                <a:chOff x="2848" y="848"/>
                <a:chExt cx="140" cy="98"/>
              </a:xfrm>
            </p:grpSpPr>
            <p:sp>
              <p:nvSpPr>
                <p:cNvPr id="631965" name="Line 118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66" name="Line 118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67" name="Line 118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68" name="Rectangle 1184"/>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69" name="Rectangle 1185"/>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70" name="Line 1186"/>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71" name="Line 1187"/>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72" name="Rectangle 1188"/>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73" name="Text Box 1189"/>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3" name="Group 1190"/>
            <p:cNvGrpSpPr>
              <a:grpSpLocks/>
            </p:cNvGrpSpPr>
            <p:nvPr/>
          </p:nvGrpSpPr>
          <p:grpSpPr bwMode="auto">
            <a:xfrm>
              <a:off x="4128" y="2003"/>
              <a:ext cx="513" cy="442"/>
              <a:chOff x="3937" y="633"/>
              <a:chExt cx="513" cy="442"/>
            </a:xfrm>
          </p:grpSpPr>
          <p:sp>
            <p:nvSpPr>
              <p:cNvPr id="631975" name="Line 1191"/>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76" name="Line 1192"/>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77" name="Oval 1193"/>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78" name="Line 1194"/>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79" name="Line 1195"/>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80" name="Rectangle 1196"/>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81" name="Oval 1197"/>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4" name="Group 1198"/>
              <p:cNvGrpSpPr>
                <a:grpSpLocks/>
              </p:cNvGrpSpPr>
              <p:nvPr/>
            </p:nvGrpSpPr>
            <p:grpSpPr bwMode="auto">
              <a:xfrm>
                <a:off x="4120" y="809"/>
                <a:ext cx="156" cy="55"/>
                <a:chOff x="2848" y="848"/>
                <a:chExt cx="140" cy="98"/>
              </a:xfrm>
            </p:grpSpPr>
            <p:sp>
              <p:nvSpPr>
                <p:cNvPr id="631983" name="Line 119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84" name="Line 120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85" name="Line 120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45" name="Group 1202"/>
              <p:cNvGrpSpPr>
                <a:grpSpLocks/>
              </p:cNvGrpSpPr>
              <p:nvPr/>
            </p:nvGrpSpPr>
            <p:grpSpPr bwMode="auto">
              <a:xfrm flipV="1">
                <a:off x="4120" y="808"/>
                <a:ext cx="156" cy="56"/>
                <a:chOff x="2848" y="848"/>
                <a:chExt cx="140" cy="98"/>
              </a:xfrm>
            </p:grpSpPr>
            <p:sp>
              <p:nvSpPr>
                <p:cNvPr id="631987" name="Line 120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88" name="Line 120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89" name="Line 120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90" name="Rectangle 1206"/>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91" name="Rectangle 1207"/>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92" name="Line 1208"/>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93" name="Line 1209"/>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94" name="Rectangle 1210"/>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95" name="Text Box 1211"/>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6" name="Group 1212"/>
            <p:cNvGrpSpPr>
              <a:grpSpLocks/>
            </p:cNvGrpSpPr>
            <p:nvPr/>
          </p:nvGrpSpPr>
          <p:grpSpPr bwMode="auto">
            <a:xfrm>
              <a:off x="4608" y="2771"/>
              <a:ext cx="513" cy="442"/>
              <a:chOff x="3937" y="633"/>
              <a:chExt cx="513" cy="442"/>
            </a:xfrm>
          </p:grpSpPr>
          <p:sp>
            <p:nvSpPr>
              <p:cNvPr id="631997" name="Line 1213"/>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98" name="Line 1214"/>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99" name="Oval 1215"/>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00" name="Line 1216"/>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01" name="Line 1217"/>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02" name="Rectangle 1218"/>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03" name="Oval 1219"/>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7" name="Group 1220"/>
              <p:cNvGrpSpPr>
                <a:grpSpLocks/>
              </p:cNvGrpSpPr>
              <p:nvPr/>
            </p:nvGrpSpPr>
            <p:grpSpPr bwMode="auto">
              <a:xfrm>
                <a:off x="4120" y="809"/>
                <a:ext cx="156" cy="55"/>
                <a:chOff x="2848" y="848"/>
                <a:chExt cx="140" cy="98"/>
              </a:xfrm>
            </p:grpSpPr>
            <p:sp>
              <p:nvSpPr>
                <p:cNvPr id="632005" name="Line 12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06" name="Line 12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07" name="Line 12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55" name="Group 1224"/>
              <p:cNvGrpSpPr>
                <a:grpSpLocks/>
              </p:cNvGrpSpPr>
              <p:nvPr/>
            </p:nvGrpSpPr>
            <p:grpSpPr bwMode="auto">
              <a:xfrm flipV="1">
                <a:off x="4120" y="808"/>
                <a:ext cx="156" cy="56"/>
                <a:chOff x="2848" y="848"/>
                <a:chExt cx="140" cy="98"/>
              </a:xfrm>
            </p:grpSpPr>
            <p:sp>
              <p:nvSpPr>
                <p:cNvPr id="632009" name="Line 122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10" name="Line 122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11" name="Line 122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12" name="Rectangle 1228"/>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13" name="Rectangle 1229"/>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14" name="Line 1230"/>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15" name="Line 1231"/>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16" name="Rectangle 1232"/>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17" name="Text Box 1233"/>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5559" name="Group 1234"/>
            <p:cNvGrpSpPr>
              <a:grpSpLocks/>
            </p:cNvGrpSpPr>
            <p:nvPr/>
          </p:nvGrpSpPr>
          <p:grpSpPr bwMode="auto">
            <a:xfrm>
              <a:off x="4119" y="2640"/>
              <a:ext cx="513" cy="442"/>
              <a:chOff x="3937" y="633"/>
              <a:chExt cx="513" cy="442"/>
            </a:xfrm>
          </p:grpSpPr>
          <p:sp>
            <p:nvSpPr>
              <p:cNvPr id="632019" name="Line 1235"/>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2020" name="Line 1236"/>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2021" name="Oval 1237"/>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22" name="Line 1238"/>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23" name="Line 1239"/>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24" name="Rectangle 1240"/>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25" name="Oval 1241"/>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5568" name="Group 1242"/>
              <p:cNvGrpSpPr>
                <a:grpSpLocks/>
              </p:cNvGrpSpPr>
              <p:nvPr/>
            </p:nvGrpSpPr>
            <p:grpSpPr bwMode="auto">
              <a:xfrm>
                <a:off x="4120" y="809"/>
                <a:ext cx="156" cy="55"/>
                <a:chOff x="2848" y="848"/>
                <a:chExt cx="140" cy="98"/>
              </a:xfrm>
            </p:grpSpPr>
            <p:sp>
              <p:nvSpPr>
                <p:cNvPr id="632027" name="Line 12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28" name="Line 12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29" name="Line 12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72" name="Group 1246"/>
              <p:cNvGrpSpPr>
                <a:grpSpLocks/>
              </p:cNvGrpSpPr>
              <p:nvPr/>
            </p:nvGrpSpPr>
            <p:grpSpPr bwMode="auto">
              <a:xfrm flipV="1">
                <a:off x="4120" y="808"/>
                <a:ext cx="156" cy="56"/>
                <a:chOff x="2848" y="848"/>
                <a:chExt cx="140" cy="98"/>
              </a:xfrm>
            </p:grpSpPr>
            <p:sp>
              <p:nvSpPr>
                <p:cNvPr id="632031" name="Line 12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32" name="Line 12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33" name="Line 12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34" name="Rectangle 1250"/>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35" name="Rectangle 1251"/>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36" name="Line 1252"/>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37" name="Line 1253"/>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38" name="Rectangle 1254"/>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39" name="Text Box 1255"/>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5581" name="Group 1256"/>
            <p:cNvGrpSpPr>
              <a:grpSpLocks/>
            </p:cNvGrpSpPr>
            <p:nvPr/>
          </p:nvGrpSpPr>
          <p:grpSpPr bwMode="auto">
            <a:xfrm>
              <a:off x="3674" y="2866"/>
              <a:ext cx="513" cy="442"/>
              <a:chOff x="3937" y="633"/>
              <a:chExt cx="513" cy="442"/>
            </a:xfrm>
          </p:grpSpPr>
          <p:sp>
            <p:nvSpPr>
              <p:cNvPr id="632041" name="Line 1257"/>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2042" name="Line 1258"/>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2043" name="Oval 1259"/>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44" name="Line 1260"/>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45" name="Line 1261"/>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46" name="Rectangle 1262"/>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47" name="Oval 1263"/>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5585" name="Group 1264"/>
              <p:cNvGrpSpPr>
                <a:grpSpLocks/>
              </p:cNvGrpSpPr>
              <p:nvPr/>
            </p:nvGrpSpPr>
            <p:grpSpPr bwMode="auto">
              <a:xfrm>
                <a:off x="4120" y="809"/>
                <a:ext cx="156" cy="55"/>
                <a:chOff x="2848" y="848"/>
                <a:chExt cx="140" cy="98"/>
              </a:xfrm>
            </p:grpSpPr>
            <p:sp>
              <p:nvSpPr>
                <p:cNvPr id="632049" name="Line 126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50" name="Line 126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51" name="Line 126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94" name="Group 1268"/>
              <p:cNvGrpSpPr>
                <a:grpSpLocks/>
              </p:cNvGrpSpPr>
              <p:nvPr/>
            </p:nvGrpSpPr>
            <p:grpSpPr bwMode="auto">
              <a:xfrm flipV="1">
                <a:off x="4120" y="808"/>
                <a:ext cx="156" cy="56"/>
                <a:chOff x="2848" y="848"/>
                <a:chExt cx="140" cy="98"/>
              </a:xfrm>
            </p:grpSpPr>
            <p:sp>
              <p:nvSpPr>
                <p:cNvPr id="632053" name="Line 126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54" name="Line 127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55" name="Line 127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56" name="Rectangle 1272"/>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57" name="Rectangle 1273"/>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58" name="Line 1274"/>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59" name="Line 1275"/>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60" name="Rectangle 1276"/>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61" name="Text Box 1277"/>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sp>
        <p:nvSpPr>
          <p:cNvPr id="632064" name="Rectangle 1280"/>
          <p:cNvSpPr>
            <a:spLocks noChangeArrowheads="1"/>
          </p:cNvSpPr>
          <p:nvPr/>
        </p:nvSpPr>
        <p:spPr bwMode="auto">
          <a:xfrm>
            <a:off x="5721350" y="858838"/>
            <a:ext cx="388938"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632065" name="Rectangle 1281"/>
          <p:cNvSpPr>
            <a:spLocks noChangeArrowheads="1"/>
          </p:cNvSpPr>
          <p:nvPr/>
        </p:nvSpPr>
        <p:spPr bwMode="auto">
          <a:xfrm>
            <a:off x="5651500" y="1509713"/>
            <a:ext cx="596900"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632066" name="Rectangle 1282"/>
          <p:cNvSpPr>
            <a:spLocks noChangeArrowheads="1"/>
          </p:cNvSpPr>
          <p:nvPr/>
        </p:nvSpPr>
        <p:spPr bwMode="auto">
          <a:xfrm>
            <a:off x="8477250" y="4487863"/>
            <a:ext cx="388938"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5546"/>
                                        </p:tgtEl>
                                        <p:attrNameLst>
                                          <p:attrName>style.visibility</p:attrName>
                                        </p:attrNameLst>
                                      </p:cBhvr>
                                      <p:to>
                                        <p:strVal val="visible"/>
                                      </p:to>
                                    </p:set>
                                    <p:animEffect transition="in" filter="wipe(left)">
                                      <p:cBhvr>
                                        <p:cTn id="7" dur="500"/>
                                        <p:tgtEl>
                                          <p:spTgt spid="35546"/>
                                        </p:tgtEl>
                                      </p:cBhvr>
                                    </p:animEffect>
                                  </p:childTnLst>
                                </p:cTn>
                              </p:par>
                              <p:par>
                                <p:cTn id="8" presetID="22" presetClass="entr" presetSubtype="8" fill="hold" nodeType="withEffect">
                                  <p:stCondLst>
                                    <p:cond delay="0"/>
                                  </p:stCondLst>
                                  <p:childTnLst>
                                    <p:set>
                                      <p:cBhvr>
                                        <p:cTn id="9" dur="1" fill="hold">
                                          <p:stCondLst>
                                            <p:cond delay="0"/>
                                          </p:stCondLst>
                                        </p:cTn>
                                        <p:tgtEl>
                                          <p:spTgt spid="34817"/>
                                        </p:tgtEl>
                                        <p:attrNameLst>
                                          <p:attrName>style.visibility</p:attrName>
                                        </p:attrNameLst>
                                      </p:cBhvr>
                                      <p:to>
                                        <p:strVal val="visible"/>
                                      </p:to>
                                    </p:set>
                                    <p:animEffect transition="in" filter="wipe(left)">
                                      <p:cBhvr>
                                        <p:cTn id="10" dur="500"/>
                                        <p:tgtEl>
                                          <p:spTgt spid="3481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4821"/>
                                        </p:tgtEl>
                                        <p:attrNameLst>
                                          <p:attrName>style.visibility</p:attrName>
                                        </p:attrNameLst>
                                      </p:cBhvr>
                                      <p:to>
                                        <p:strVal val="visible"/>
                                      </p:to>
                                    </p:set>
                                    <p:animEffect transition="in" filter="dissolve">
                                      <p:cBhvr>
                                        <p:cTn id="15" dur="1000"/>
                                        <p:tgtEl>
                                          <p:spTgt spid="3482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32064"/>
                                        </p:tgtEl>
                                        <p:attrNameLst>
                                          <p:attrName>style.visibility</p:attrName>
                                        </p:attrNameLst>
                                      </p:cBhvr>
                                      <p:to>
                                        <p:strVal val="visible"/>
                                      </p:to>
                                    </p:set>
                                  </p:childTnLst>
                                </p:cTn>
                              </p:par>
                            </p:childTnLst>
                          </p:cTn>
                        </p:par>
                        <p:par>
                          <p:cTn id="20" fill="hold">
                            <p:stCondLst>
                              <p:cond delay="0"/>
                            </p:stCondLst>
                            <p:childTnLst>
                              <p:par>
                                <p:cTn id="21" presetID="42" presetClass="path" presetSubtype="0" accel="50000" decel="50000" fill="hold" grpId="1" nodeType="afterEffect">
                                  <p:stCondLst>
                                    <p:cond delay="0"/>
                                  </p:stCondLst>
                                  <p:childTnLst>
                                    <p:animMotion origin="layout" path="M 0.00244 0.01227 L 0.00382 0.0949 " pathEditMode="relative" rAng="0" ptsTypes="AA">
                                      <p:cBhvr>
                                        <p:cTn id="22" dur="2000" fill="hold"/>
                                        <p:tgtEl>
                                          <p:spTgt spid="632064"/>
                                        </p:tgtEl>
                                        <p:attrNameLst>
                                          <p:attrName>ppt_x</p:attrName>
                                          <p:attrName>ppt_y</p:attrName>
                                        </p:attrNameLst>
                                      </p:cBhvr>
                                      <p:rCtr x="100" y="4100"/>
                                    </p:animMotion>
                                  </p:childTnLst>
                                </p:cTn>
                              </p:par>
                            </p:childTnLst>
                          </p:cTn>
                        </p:par>
                        <p:par>
                          <p:cTn id="23" fill="hold">
                            <p:stCondLst>
                              <p:cond delay="2000"/>
                            </p:stCondLst>
                            <p:childTnLst>
                              <p:par>
                                <p:cTn id="24" presetID="1" presetClass="exit" presetSubtype="0" fill="hold" grpId="2" nodeType="afterEffect">
                                  <p:stCondLst>
                                    <p:cond delay="0"/>
                                  </p:stCondLst>
                                  <p:childTnLst>
                                    <p:set>
                                      <p:cBhvr>
                                        <p:cTn id="25" dur="1" fill="hold">
                                          <p:stCondLst>
                                            <p:cond delay="0"/>
                                          </p:stCondLst>
                                        </p:cTn>
                                        <p:tgtEl>
                                          <p:spTgt spid="632064"/>
                                        </p:tgtEl>
                                        <p:attrNameLst>
                                          <p:attrName>style.visibility</p:attrName>
                                        </p:attrNameLst>
                                      </p:cBhvr>
                                      <p:to>
                                        <p:strVal val="hidden"/>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632065"/>
                                        </p:tgtEl>
                                        <p:attrNameLst>
                                          <p:attrName>style.visibility</p:attrName>
                                        </p:attrNameLst>
                                      </p:cBhvr>
                                      <p:to>
                                        <p:strVal val="visible"/>
                                      </p:to>
                                    </p:set>
                                  </p:childTnLst>
                                </p:cTn>
                              </p:par>
                            </p:childTnLst>
                          </p:cTn>
                        </p:par>
                        <p:par>
                          <p:cTn id="29" fill="hold">
                            <p:stCondLst>
                              <p:cond delay="2000"/>
                            </p:stCondLst>
                            <p:childTnLst>
                              <p:par>
                                <p:cTn id="30" presetID="0" presetClass="path" presetSubtype="0" accel="50000" decel="50000" fill="hold" grpId="1" nodeType="afterEffect">
                                  <p:stCondLst>
                                    <p:cond delay="0"/>
                                  </p:stCondLst>
                                  <p:childTnLst>
                                    <p:animMotion origin="layout" path="M 2.5E-6 -1.48148E-6 L 2.5E-6 0.07269 L 0.02726 0.18982 L 0.02726 0.1132 L 0.07118 0.11112 L 0.07257 0.18982 L 0.11667 0.14144 L 0.11667 0.07871 L 0.16059 0.07686 L 0.10903 0.23426 L 0.11511 0.15949 L 0.1559 0.15949 L 0.15747 0.23635 L 0.1059 0.34537 L 0.10295 0.27061 L 0.14236 0.26875 L 0.14688 0.39584 L 0.1559 0.3213 L 0.19236 0.31922 L 0.19688 0.39792 L 0.1059 0.49908 L 0.1059 0.41621 L 0.14236 0.41621 L 0.14236 0.49699 L 0.18785 0.53542 L 0.18785 0.44653 L 0.2257 0.44653 L 0.22865 0.52732 L 0.31198 0.50301 L 0.31198 0.43843 " pathEditMode="relative" ptsTypes="AAAAAAAAAAAAAAAAAAAAAAAAAAAAAA">
                                      <p:cBhvr>
                                        <p:cTn id="31" dur="5000" fill="hold"/>
                                        <p:tgtEl>
                                          <p:spTgt spid="632065"/>
                                        </p:tgtEl>
                                        <p:attrNameLst>
                                          <p:attrName>ppt_x</p:attrName>
                                          <p:attrName>ppt_y</p:attrName>
                                        </p:attrNameLst>
                                      </p:cBhvr>
                                    </p:animMotion>
                                  </p:childTnLst>
                                </p:cTn>
                              </p:par>
                            </p:childTnLst>
                          </p:cTn>
                        </p:par>
                        <p:par>
                          <p:cTn id="32" fill="hold">
                            <p:stCondLst>
                              <p:cond delay="7000"/>
                            </p:stCondLst>
                            <p:childTnLst>
                              <p:par>
                                <p:cTn id="33" presetID="1" presetClass="exit" presetSubtype="0" fill="hold" grpId="2" nodeType="afterEffect">
                                  <p:stCondLst>
                                    <p:cond delay="0"/>
                                  </p:stCondLst>
                                  <p:childTnLst>
                                    <p:set>
                                      <p:cBhvr>
                                        <p:cTn id="34" dur="1" fill="hold">
                                          <p:stCondLst>
                                            <p:cond delay="0"/>
                                          </p:stCondLst>
                                        </p:cTn>
                                        <p:tgtEl>
                                          <p:spTgt spid="632065"/>
                                        </p:tgtEl>
                                        <p:attrNameLst>
                                          <p:attrName>style.visibility</p:attrName>
                                        </p:attrNameLst>
                                      </p:cBhvr>
                                      <p:to>
                                        <p:strVal val="hidden"/>
                                      </p:to>
                                    </p:set>
                                  </p:childTnLst>
                                </p:cTn>
                              </p:par>
                            </p:childTnLst>
                          </p:cTn>
                        </p:par>
                        <p:par>
                          <p:cTn id="35" fill="hold">
                            <p:stCondLst>
                              <p:cond delay="7000"/>
                            </p:stCondLst>
                            <p:childTnLst>
                              <p:par>
                                <p:cTn id="36" presetID="1" presetClass="entr" presetSubtype="0" fill="hold" grpId="0" nodeType="afterEffect">
                                  <p:stCondLst>
                                    <p:cond delay="0"/>
                                  </p:stCondLst>
                                  <p:childTnLst>
                                    <p:set>
                                      <p:cBhvr>
                                        <p:cTn id="37" dur="1" fill="hold">
                                          <p:stCondLst>
                                            <p:cond delay="0"/>
                                          </p:stCondLst>
                                        </p:cTn>
                                        <p:tgtEl>
                                          <p:spTgt spid="632066"/>
                                        </p:tgtEl>
                                        <p:attrNameLst>
                                          <p:attrName>style.visibility</p:attrName>
                                        </p:attrNameLst>
                                      </p:cBhvr>
                                      <p:to>
                                        <p:strVal val="visible"/>
                                      </p:to>
                                    </p:set>
                                  </p:childTnLst>
                                </p:cTn>
                              </p:par>
                            </p:childTnLst>
                          </p:cTn>
                        </p:par>
                        <p:par>
                          <p:cTn id="38" fill="hold">
                            <p:stCondLst>
                              <p:cond delay="7000"/>
                            </p:stCondLst>
                            <p:childTnLst>
                              <p:par>
                                <p:cTn id="39" presetID="1" presetClass="entr" presetSubtype="0" fill="hold" grpId="1" nodeType="afterEffect">
                                  <p:stCondLst>
                                    <p:cond delay="0"/>
                                  </p:stCondLst>
                                  <p:childTnLst>
                                    <p:set>
                                      <p:cBhvr>
                                        <p:cTn id="40" dur="1" fill="hold">
                                          <p:stCondLst>
                                            <p:cond delay="0"/>
                                          </p:stCondLst>
                                        </p:cTn>
                                        <p:tgtEl>
                                          <p:spTgt spid="632066"/>
                                        </p:tgtEl>
                                        <p:attrNameLst>
                                          <p:attrName>style.visibility</p:attrName>
                                        </p:attrNameLst>
                                      </p:cBhvr>
                                      <p:to>
                                        <p:strVal val="visible"/>
                                      </p:to>
                                    </p:set>
                                  </p:childTnLst>
                                </p:cTn>
                              </p:par>
                            </p:childTnLst>
                          </p:cTn>
                        </p:par>
                        <p:par>
                          <p:cTn id="41" fill="hold">
                            <p:stCondLst>
                              <p:cond delay="7000"/>
                            </p:stCondLst>
                            <p:childTnLst>
                              <p:par>
                                <p:cTn id="42" presetID="42" presetClass="path" presetSubtype="0" accel="50000" decel="50000" fill="hold" grpId="2" nodeType="afterEffect">
                                  <p:stCondLst>
                                    <p:cond delay="0"/>
                                  </p:stCondLst>
                                  <p:childTnLst>
                                    <p:animMotion origin="layout" path="M -3.05556E-6 0 L -0.00156 -0.07106 " pathEditMode="relative" rAng="0" ptsTypes="AA">
                                      <p:cBhvr>
                                        <p:cTn id="43" dur="2000" fill="hold"/>
                                        <p:tgtEl>
                                          <p:spTgt spid="632066"/>
                                        </p:tgtEl>
                                        <p:attrNameLst>
                                          <p:attrName>ppt_x</p:attrName>
                                          <p:attrName>ppt_y</p:attrName>
                                        </p:attrNameLst>
                                      </p:cBhvr>
                                      <p:rCtr x="-100" y="-3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064" grpId="0" animBg="1"/>
      <p:bldP spid="632064" grpId="1" animBg="1"/>
      <p:bldP spid="632064" grpId="2" animBg="1"/>
      <p:bldP spid="632065" grpId="0" animBg="1"/>
      <p:bldP spid="632065" grpId="1" animBg="1"/>
      <p:bldP spid="632065" grpId="2" animBg="1"/>
      <p:bldP spid="632066" grpId="0" animBg="1"/>
      <p:bldP spid="632066" grpId="1" animBg="1"/>
      <p:bldP spid="632066" grpId="2"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lstStyle/>
          <a:p>
            <a:r>
              <a:rPr lang="en-US" sz="3600" dirty="0"/>
              <a:t>Two Key Network-Layer Functions</a:t>
            </a:r>
          </a:p>
        </p:txBody>
      </p:sp>
      <p:sp>
        <p:nvSpPr>
          <p:cNvPr id="421891" name="Rectangle 3"/>
          <p:cNvSpPr>
            <a:spLocks noGrp="1" noChangeArrowheads="1"/>
          </p:cNvSpPr>
          <p:nvPr>
            <p:ph idx="1"/>
          </p:nvPr>
        </p:nvSpPr>
        <p:spPr>
          <a:xfrm>
            <a:off x="683568" y="1628800"/>
            <a:ext cx="4192587" cy="4648200"/>
          </a:xfrm>
        </p:spPr>
        <p:txBody>
          <a:bodyPr>
            <a:normAutofit/>
          </a:bodyPr>
          <a:lstStyle/>
          <a:p>
            <a:pPr algn="l" rtl="0"/>
            <a:r>
              <a:rPr lang="en-US" i="1" dirty="0">
                <a:solidFill>
                  <a:schemeClr val="accent2"/>
                </a:solidFill>
              </a:rPr>
              <a:t>forwarding:</a:t>
            </a:r>
            <a:r>
              <a:rPr lang="en-US" dirty="0"/>
              <a:t> move packets from router’s input to appropriate router output</a:t>
            </a:r>
          </a:p>
          <a:p>
            <a:pPr algn="l" rtl="0">
              <a:spcBef>
                <a:spcPct val="70000"/>
              </a:spcBef>
            </a:pPr>
            <a:r>
              <a:rPr lang="en-US" i="1" dirty="0">
                <a:solidFill>
                  <a:schemeClr val="accent2"/>
                </a:solidFill>
              </a:rPr>
              <a:t>routing:</a:t>
            </a:r>
            <a:r>
              <a:rPr lang="en-US" dirty="0"/>
              <a:t> determine route taken by packets from source to </a:t>
            </a:r>
            <a:r>
              <a:rPr lang="en-US" dirty="0" err="1"/>
              <a:t>dest</a:t>
            </a:r>
            <a:r>
              <a:rPr lang="en-US" dirty="0"/>
              <a:t>. </a:t>
            </a:r>
          </a:p>
          <a:p>
            <a:pPr lvl="1" algn="l" rtl="0">
              <a:spcBef>
                <a:spcPct val="70000"/>
              </a:spcBef>
            </a:pPr>
            <a:r>
              <a:rPr lang="en-US" i="1" dirty="0"/>
              <a:t>routing algorithms</a:t>
            </a:r>
            <a:endParaRPr lang="en-US" dirty="0"/>
          </a:p>
          <a:p>
            <a:pPr algn="l" rtl="0">
              <a:buFont typeface="ZapfDingbats" pitchFamily="82" charset="2"/>
              <a:buNone/>
            </a:pPr>
            <a:endParaRPr lang="en-US" dirty="0"/>
          </a:p>
        </p:txBody>
      </p:sp>
      <p:sp>
        <p:nvSpPr>
          <p:cNvPr id="5" name="Footer Placeholder 4"/>
          <p:cNvSpPr>
            <a:spLocks noGrp="1"/>
          </p:cNvSpPr>
          <p:nvPr>
            <p:ph type="ftr" sz="quarter" idx="11"/>
          </p:nvPr>
        </p:nvSpPr>
        <p:spPr/>
        <p:txBody>
          <a:bodyPr/>
          <a:lstStyle/>
          <a:p>
            <a:r>
              <a:rPr lang="en-US"/>
              <a:t>Network Layer</a:t>
            </a:r>
            <a:endParaRPr lang="en-US">
              <a:latin typeface="Times New Roman" pitchFamily="18" charset="0"/>
            </a:endParaRPr>
          </a:p>
        </p:txBody>
      </p:sp>
      <p:sp>
        <p:nvSpPr>
          <p:cNvPr id="6" name="Slide Number Placeholder 5"/>
          <p:cNvSpPr>
            <a:spLocks noGrp="1"/>
          </p:cNvSpPr>
          <p:nvPr>
            <p:ph type="sldNum" sz="quarter" idx="12"/>
          </p:nvPr>
        </p:nvSpPr>
        <p:spPr/>
        <p:txBody>
          <a:bodyPr/>
          <a:lstStyle/>
          <a:p>
            <a:r>
              <a:rPr lang="en-US"/>
              <a:t>4-</a:t>
            </a:r>
            <a:fld id="{B0CEA863-8991-4EF9-9882-F9B66F7A0713}" type="slidenum">
              <a:rPr lang="en-US"/>
              <a:pPr/>
              <a:t>43</a:t>
            </a:fld>
            <a:endParaRPr lang="en-US"/>
          </a:p>
        </p:txBody>
      </p:sp>
      <p:sp>
        <p:nvSpPr>
          <p:cNvPr id="421892" name="Rectangle 4"/>
          <p:cNvSpPr>
            <a:spLocks noChangeArrowheads="1"/>
          </p:cNvSpPr>
          <p:nvPr/>
        </p:nvSpPr>
        <p:spPr bwMode="auto">
          <a:xfrm>
            <a:off x="4951413" y="1628800"/>
            <a:ext cx="4192587" cy="4648200"/>
          </a:xfrm>
          <a:prstGeom prst="rect">
            <a:avLst/>
          </a:prstGeom>
          <a:noFill/>
          <a:ln w="9525">
            <a:noFill/>
            <a:miter lim="800000"/>
            <a:headEnd/>
            <a:tailEnd/>
          </a:ln>
          <a:effectLst/>
        </p:spPr>
        <p:txBody>
          <a:bodyPr/>
          <a:lstStyle/>
          <a:p>
            <a:pPr marL="342900" indent="-342900">
              <a:spcBef>
                <a:spcPct val="70000"/>
              </a:spcBef>
              <a:buClr>
                <a:schemeClr val="accent2"/>
              </a:buClr>
              <a:buSzPct val="85000"/>
              <a:buFont typeface="ZapfDingbats" pitchFamily="82" charset="2"/>
              <a:buNone/>
            </a:pPr>
            <a:r>
              <a:rPr lang="en-US" sz="2800" u="sng" dirty="0">
                <a:solidFill>
                  <a:srgbClr val="FF0000"/>
                </a:solidFill>
              </a:rPr>
              <a:t>analogy:</a:t>
            </a:r>
          </a:p>
          <a:p>
            <a:pPr marL="342900" indent="-342900">
              <a:spcBef>
                <a:spcPct val="70000"/>
              </a:spcBef>
              <a:buClr>
                <a:schemeClr val="accent2"/>
              </a:buClr>
              <a:buSzPct val="85000"/>
              <a:buFont typeface="ZapfDingbats" pitchFamily="82" charset="2"/>
              <a:buChar char="r"/>
            </a:pPr>
            <a:r>
              <a:rPr lang="en-US" sz="2800" dirty="0">
                <a:solidFill>
                  <a:schemeClr val="accent2"/>
                </a:solidFill>
              </a:rPr>
              <a:t>routing:</a:t>
            </a:r>
            <a:r>
              <a:rPr lang="en-US" sz="2800" dirty="0"/>
              <a:t> process of planning trip from source to </a:t>
            </a:r>
            <a:r>
              <a:rPr lang="en-US" sz="2800" dirty="0" err="1"/>
              <a:t>dest</a:t>
            </a:r>
            <a:endParaRPr lang="en-US" sz="2800" dirty="0"/>
          </a:p>
          <a:p>
            <a:pPr marL="342900" indent="-342900">
              <a:spcBef>
                <a:spcPct val="70000"/>
              </a:spcBef>
              <a:buClr>
                <a:schemeClr val="accent2"/>
              </a:buClr>
              <a:buSzPct val="85000"/>
              <a:buFont typeface="ZapfDingbats" pitchFamily="82" charset="2"/>
              <a:buChar char="r"/>
            </a:pPr>
            <a:r>
              <a:rPr lang="en-US" sz="2800" dirty="0">
                <a:solidFill>
                  <a:schemeClr val="accent2"/>
                </a:solidFill>
              </a:rPr>
              <a:t>forwarding:</a:t>
            </a:r>
            <a:r>
              <a:rPr lang="en-US" sz="2800" dirty="0"/>
              <a:t> process of getting through single interchange</a:t>
            </a:r>
          </a:p>
          <a:p>
            <a:pPr marL="342900" indent="-342900">
              <a:spcBef>
                <a:spcPct val="20000"/>
              </a:spcBef>
              <a:buClr>
                <a:schemeClr val="accent2"/>
              </a:buClr>
              <a:buSzPct val="85000"/>
              <a:buFont typeface="ZapfDingbats" pitchFamily="82" charset="2"/>
              <a:buChar char="r"/>
            </a:pPr>
            <a:endParaRPr lang="en-US"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Layer</a:t>
            </a:r>
            <a:endParaRPr lang="en-GB" dirty="0"/>
          </a:p>
        </p:txBody>
      </p:sp>
      <p:sp>
        <p:nvSpPr>
          <p:cNvPr id="3" name="Content Placeholder 2"/>
          <p:cNvSpPr>
            <a:spLocks noGrp="1"/>
          </p:cNvSpPr>
          <p:nvPr>
            <p:ph idx="1"/>
          </p:nvPr>
        </p:nvSpPr>
        <p:spPr/>
        <p:txBody>
          <a:bodyPr>
            <a:normAutofit/>
          </a:bodyPr>
          <a:lstStyle/>
          <a:p>
            <a:pPr algn="l" rtl="0">
              <a:buFontTx/>
              <a:buChar char="•"/>
            </a:pPr>
            <a:r>
              <a:rPr lang="en-US" dirty="0" smtClean="0"/>
              <a:t>Is responsible for the source-to-destination delivery of a </a:t>
            </a:r>
            <a:r>
              <a:rPr lang="en-US" b="1" dirty="0" smtClean="0"/>
              <a:t>packet</a:t>
            </a:r>
            <a:r>
              <a:rPr lang="en-US" dirty="0" smtClean="0"/>
              <a:t> possible </a:t>
            </a:r>
            <a:r>
              <a:rPr lang="en-US" b="1" dirty="0" smtClean="0"/>
              <a:t>across multiple networks.</a:t>
            </a:r>
          </a:p>
          <a:p>
            <a:pPr algn="l" rtl="0"/>
            <a:r>
              <a:rPr lang="en-US" dirty="0" smtClean="0"/>
              <a:t>Functions:</a:t>
            </a:r>
          </a:p>
          <a:p>
            <a:pPr lvl="1" algn="l" rtl="0">
              <a:buFontTx/>
              <a:buChar char="•"/>
            </a:pPr>
            <a:r>
              <a:rPr lang="en-US" dirty="0" smtClean="0"/>
              <a:t>Logical addressing.</a:t>
            </a:r>
          </a:p>
          <a:p>
            <a:pPr lvl="1" algn="l" rtl="0">
              <a:buFontTx/>
              <a:buChar char="•"/>
            </a:pPr>
            <a:r>
              <a:rPr lang="en-US" dirty="0" smtClean="0"/>
              <a:t>Routing, </a:t>
            </a:r>
            <a:r>
              <a:rPr lang="en-GB" dirty="0" smtClean="0"/>
              <a:t>It determines which path the data should take based on network conditions, priority of service, and other factors. </a:t>
            </a:r>
          </a:p>
        </p:txBody>
      </p:sp>
    </p:spTree>
    <p:extLst>
      <p:ext uri="{BB962C8B-B14F-4D97-AF65-F5344CB8AC3E}">
        <p14:creationId xmlns:p14="http://schemas.microsoft.com/office/powerpoint/2010/main" xmlns="" val="11261209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03648" y="1124744"/>
            <a:ext cx="7467600" cy="461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4EAE09AC-1260-4B20-AF54-555F2E5F1B1B}" type="slidenum">
              <a:rPr lang="en-US"/>
              <a:pPr/>
              <a:t>46</a:t>
            </a:fld>
            <a:endParaRPr lang="en-US"/>
          </a:p>
        </p:txBody>
      </p:sp>
      <p:sp>
        <p:nvSpPr>
          <p:cNvPr id="71475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14762"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14763"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network layer is a </a:t>
            </a:r>
            <a:r>
              <a:rPr lang="en-US" sz="3200" i="1" dirty="0" smtClean="0">
                <a:solidFill>
                  <a:schemeClr val="bg1"/>
                </a:solidFill>
                <a:latin typeface="Arial" charset="0"/>
              </a:rPr>
              <a:t>datagram (Packet).</a:t>
            </a:r>
            <a:endParaRPr lang="en-US" sz="3200" i="1" dirty="0">
              <a:solidFill>
                <a:schemeClr val="bg1"/>
              </a:solidFill>
              <a:latin typeface="Arial" charset="0"/>
            </a:endParaRPr>
          </a:p>
        </p:txBody>
      </p:sp>
      <p:grpSp>
        <p:nvGrpSpPr>
          <p:cNvPr id="714764" name="Group 12"/>
          <p:cNvGrpSpPr>
            <a:grpSpLocks/>
          </p:cNvGrpSpPr>
          <p:nvPr/>
        </p:nvGrpSpPr>
        <p:grpSpPr bwMode="auto">
          <a:xfrm>
            <a:off x="609600" y="2133600"/>
            <a:ext cx="1143000" cy="566738"/>
            <a:chOff x="1200" y="1248"/>
            <a:chExt cx="720" cy="357"/>
          </a:xfrm>
        </p:grpSpPr>
        <p:pic>
          <p:nvPicPr>
            <p:cNvPr id="714765"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1476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a:xfrm>
            <a:off x="647700" y="4191000"/>
            <a:ext cx="8077199" cy="2190328"/>
          </a:xfrm>
          <a:prstGeom prst="rect">
            <a:avLst/>
          </a:prstGeom>
          <a:noFill/>
          <a:ln/>
        </p:spPr>
      </p:pic>
    </p:spTree>
    <p:extLst>
      <p:ext uri="{BB962C8B-B14F-4D97-AF65-F5344CB8AC3E}">
        <p14:creationId xmlns:p14="http://schemas.microsoft.com/office/powerpoint/2010/main" xmlns="" val="460007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47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476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4761"/>
                                        </p:tgtEl>
                                        <p:attrNameLst>
                                          <p:attrName>style.visibility</p:attrName>
                                        </p:attrNameLst>
                                      </p:cBhvr>
                                      <p:to>
                                        <p:strVal val="visible"/>
                                      </p:to>
                                    </p:set>
                                    <p:animEffect transition="in" filter="checkerboard(across)">
                                      <p:cBhvr>
                                        <p:cTn id="14" dur="500"/>
                                        <p:tgtEl>
                                          <p:spTgt spid="71476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4762"/>
                                        </p:tgtEl>
                                        <p:attrNameLst>
                                          <p:attrName>style.visibility</p:attrName>
                                        </p:attrNameLst>
                                      </p:cBhvr>
                                      <p:to>
                                        <p:strVal val="visible"/>
                                      </p:to>
                                    </p:set>
                                    <p:animEffect transition="in" filter="checkerboard(across)">
                                      <p:cBhvr>
                                        <p:cTn id="18" dur="500"/>
                                        <p:tgtEl>
                                          <p:spTgt spid="71476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4763"/>
                                        </p:tgtEl>
                                        <p:attrNameLst>
                                          <p:attrName>style.visibility</p:attrName>
                                        </p:attrNameLst>
                                      </p:cBhvr>
                                      <p:to>
                                        <p:strVal val="visible"/>
                                      </p:to>
                                    </p:set>
                                    <p:animEffect transition="in" filter="checkerboard(across)">
                                      <p:cBhvr>
                                        <p:cTn id="22" dur="500"/>
                                        <p:tgtEl>
                                          <p:spTgt spid="71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1" grpId="0" animBg="1"/>
      <p:bldP spid="714762" grpId="0" animBg="1"/>
      <p:bldP spid="71476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2800"/>
              <a:t>Transport Layer</a:t>
            </a:r>
          </a:p>
        </p:txBody>
      </p:sp>
      <p:sp>
        <p:nvSpPr>
          <p:cNvPr id="36867" name="Rectangle 3"/>
          <p:cNvSpPr>
            <a:spLocks noGrp="1" noChangeArrowheads="1"/>
          </p:cNvSpPr>
          <p:nvPr>
            <p:ph idx="1"/>
          </p:nvPr>
        </p:nvSpPr>
        <p:spPr/>
        <p:txBody>
          <a:bodyPr>
            <a:normAutofit/>
          </a:bodyPr>
          <a:lstStyle/>
          <a:p>
            <a:pPr algn="l"/>
            <a:r>
              <a:rPr lang="en-GB" sz="1800" dirty="0" smtClean="0"/>
              <a:t>The transport layer is responsible for process-to-process delivery of the entire message.</a:t>
            </a:r>
          </a:p>
          <a:p>
            <a:pPr algn="l"/>
            <a:r>
              <a:rPr lang="en-GB" sz="1800" dirty="0" smtClean="0"/>
              <a:t>Makes sure that the data arrives without errors, in the proper sequence and in a reliable condition.</a:t>
            </a:r>
          </a:p>
          <a:p>
            <a:pPr algn="l"/>
            <a:r>
              <a:rPr lang="en-GB" sz="1800" dirty="0" smtClean="0"/>
              <a:t>Functions:</a:t>
            </a:r>
          </a:p>
          <a:p>
            <a:pPr lvl="1" algn="l"/>
            <a:r>
              <a:rPr lang="en-GB" sz="1600" dirty="0" smtClean="0"/>
              <a:t>Port addressing, The network layer gets each packet to the correct computer; the transport layer gets the entire message to the correct process on that computer. </a:t>
            </a:r>
          </a:p>
          <a:p>
            <a:pPr lvl="1" algn="l"/>
            <a:r>
              <a:rPr lang="en-GB" sz="1600" dirty="0" smtClean="0"/>
              <a:t>Segmentation and reassembly: a message is divided into transmittable segments, each having a sequence number</a:t>
            </a:r>
          </a:p>
          <a:p>
            <a:pPr lvl="1" algn="l"/>
            <a:r>
              <a:rPr lang="en-GB" sz="1600" dirty="0" smtClean="0"/>
              <a:t>Connection control: The transport layer can be either connectionless or connection-oriented.</a:t>
            </a:r>
          </a:p>
          <a:p>
            <a:pPr lvl="1" algn="l"/>
            <a:r>
              <a:rPr lang="en-GB" sz="1600" dirty="0" smtClean="0"/>
              <a:t>Flow control</a:t>
            </a:r>
          </a:p>
          <a:p>
            <a:pPr lvl="1" algn="l"/>
            <a:r>
              <a:rPr lang="en-GB" sz="1600" dirty="0" smtClean="0"/>
              <a:t>Error control</a:t>
            </a:r>
          </a:p>
          <a:p>
            <a:pPr algn="l"/>
            <a:endParaRPr lang="en-GB" sz="1800" dirty="0" smtClean="0"/>
          </a:p>
          <a:p>
            <a:pPr algn="l"/>
            <a:endParaRPr lang="en-GB" sz="1800" dirty="0" smtClean="0"/>
          </a:p>
          <a:p>
            <a:pPr algn="l"/>
            <a:endParaRPr lang="en-US" sz="1800" dirty="0" smtClean="0"/>
          </a:p>
        </p:txBody>
      </p:sp>
      <p:sp>
        <p:nvSpPr>
          <p:cNvPr id="2" name="Date Placeholder 1"/>
          <p:cNvSpPr>
            <a:spLocks noGrp="1"/>
          </p:cNvSpPr>
          <p:nvPr>
            <p:ph type="dt" sz="half" idx="10"/>
          </p:nvPr>
        </p:nvSpPr>
        <p:spPr/>
        <p:txBody>
          <a:bodyPr/>
          <a:lstStyle/>
          <a:p>
            <a:fld id="{011DE6AE-8E49-402C-AA79-F7B534CDFF47}" type="datetime1">
              <a:rPr lang="en-US" smtClean="0"/>
              <a:pPr/>
              <a:t>1/23/2016</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xmlns="" val="26576831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CA896154-E9EE-4E1B-9CC2-4767CCE9898C}" type="slidenum">
              <a:rPr lang="en-US"/>
              <a:pPr/>
              <a:t>48</a:t>
            </a:fld>
            <a:endParaRPr lang="en-US"/>
          </a:p>
        </p:txBody>
      </p:sp>
      <p:pic>
        <p:nvPicPr>
          <p:cNvPr id="589835" name="Picture 1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55675" y="3287713"/>
            <a:ext cx="6892925" cy="2427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8982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xmlns="">
                <a:solidFill>
                  <a:srgbClr val="00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transport layer</a:t>
            </a:r>
          </a:p>
        </p:txBody>
      </p:sp>
      <p:sp>
        <p:nvSpPr>
          <p:cNvPr id="58982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9836" name="Picture 1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1625" y="838200"/>
            <a:ext cx="8080375" cy="2116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9838" name="Picture 1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19200" y="1308100"/>
            <a:ext cx="6334125" cy="1739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89839" name="Picture 1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977900" y="4267200"/>
            <a:ext cx="6946900" cy="2036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68100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98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89836"/>
                                        </p:tgtEl>
                                        <p:attrNameLst>
                                          <p:attrName>style.visibility</p:attrName>
                                        </p:attrNameLst>
                                      </p:cBhvr>
                                      <p:to>
                                        <p:strVal val="visible"/>
                                      </p:to>
                                    </p:set>
                                    <p:animEffect transition="in" filter="diamond(in)">
                                      <p:cBhvr>
                                        <p:cTn id="11" dur="2000"/>
                                        <p:tgtEl>
                                          <p:spTgt spid="5898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89839"/>
                                        </p:tgtEl>
                                        <p:attrNameLst>
                                          <p:attrName>style.visibility</p:attrName>
                                        </p:attrNameLst>
                                      </p:cBhvr>
                                      <p:to>
                                        <p:strVal val="visible"/>
                                      </p:to>
                                    </p:set>
                                    <p:animEffect transition="in" filter="wipe(left)">
                                      <p:cBhvr>
                                        <p:cTn id="16" dur="3000"/>
                                        <p:tgtEl>
                                          <p:spTgt spid="589839"/>
                                        </p:tgtEl>
                                      </p:cBhvr>
                                    </p:animEffect>
                                  </p:childTnLst>
                                </p:cTn>
                              </p:par>
                              <p:par>
                                <p:cTn id="17" presetID="22" presetClass="entr" presetSubtype="8" fill="hold" nodeType="withEffect">
                                  <p:stCondLst>
                                    <p:cond delay="0"/>
                                  </p:stCondLst>
                                  <p:childTnLst>
                                    <p:set>
                                      <p:cBhvr>
                                        <p:cTn id="18" dur="1" fill="hold">
                                          <p:stCondLst>
                                            <p:cond delay="0"/>
                                          </p:stCondLst>
                                        </p:cTn>
                                        <p:tgtEl>
                                          <p:spTgt spid="589838"/>
                                        </p:tgtEl>
                                        <p:attrNameLst>
                                          <p:attrName>style.visibility</p:attrName>
                                        </p:attrNameLst>
                                      </p:cBhvr>
                                      <p:to>
                                        <p:strVal val="visible"/>
                                      </p:to>
                                    </p:set>
                                    <p:animEffect transition="in" filter="wipe(left)">
                                      <p:cBhvr>
                                        <p:cTn id="19" dur="3000"/>
                                        <p:tgtEl>
                                          <p:spTgt spid="589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13A092D9-13B7-4757-9A06-566A4C1CE5D5}" type="slidenum">
              <a:rPr lang="en-US"/>
              <a:pPr/>
              <a:t>49</a:t>
            </a:fld>
            <a:endParaRPr lang="en-US"/>
          </a:p>
        </p:txBody>
      </p:sp>
      <p:sp>
        <p:nvSpPr>
          <p:cNvPr id="71065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5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5" name="Line 9"/>
          <p:cNvSpPr>
            <a:spLocks noChangeShapeType="1"/>
          </p:cNvSpPr>
          <p:nvPr/>
        </p:nvSpPr>
        <p:spPr bwMode="auto">
          <a:xfrm>
            <a:off x="609600" y="22273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10666" name="Line 10"/>
          <p:cNvSpPr>
            <a:spLocks noChangeShapeType="1"/>
          </p:cNvSpPr>
          <p:nvPr/>
        </p:nvSpPr>
        <p:spPr bwMode="auto">
          <a:xfrm>
            <a:off x="609600" y="44371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710667" name="Rectangle 11"/>
          <p:cNvSpPr>
            <a:spLocks noChangeArrowheads="1"/>
          </p:cNvSpPr>
          <p:nvPr/>
        </p:nvSpPr>
        <p:spPr bwMode="auto">
          <a:xfrm>
            <a:off x="647700" y="2324472"/>
            <a:ext cx="8077200" cy="2041525"/>
          </a:xfrm>
          <a:prstGeom prst="rect">
            <a:avLst/>
          </a:prstGeom>
          <a:solidFill>
            <a:schemeClr val="folHlink"/>
          </a:solidFill>
          <a:ln>
            <a:noFill/>
          </a:ln>
          <a:effectLst/>
          <a:extLst>
            <a:ext uri="{91240B29-F687-4F45-9708-019B960494DF}">
              <a14:hiddenLine xmlns:a14="http://schemas.microsoft.com/office/drawing/2010/main" xmlns="" w="76200" algn="ctr">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transport layer is a segment, user datagram, or a packet, depending on the specific protocol used in this layer.</a:t>
            </a:r>
          </a:p>
        </p:txBody>
      </p:sp>
      <p:grpSp>
        <p:nvGrpSpPr>
          <p:cNvPr id="710668" name="Group 12"/>
          <p:cNvGrpSpPr>
            <a:grpSpLocks/>
          </p:cNvGrpSpPr>
          <p:nvPr/>
        </p:nvGrpSpPr>
        <p:grpSpPr bwMode="auto">
          <a:xfrm>
            <a:off x="609601" y="1566118"/>
            <a:ext cx="1143000" cy="566738"/>
            <a:chOff x="1200" y="1248"/>
            <a:chExt cx="720" cy="357"/>
          </a:xfrm>
        </p:grpSpPr>
        <p:pic>
          <p:nvPicPr>
            <p:cNvPr id="710669" name="Picture 1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1067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i="1" dirty="0">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9601" y="4437112"/>
            <a:ext cx="8115300" cy="18939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556232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0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066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0665"/>
                                        </p:tgtEl>
                                        <p:attrNameLst>
                                          <p:attrName>style.visibility</p:attrName>
                                        </p:attrNameLst>
                                      </p:cBhvr>
                                      <p:to>
                                        <p:strVal val="visible"/>
                                      </p:to>
                                    </p:set>
                                    <p:animEffect transition="in" filter="checkerboard(across)">
                                      <p:cBhvr>
                                        <p:cTn id="14" dur="500"/>
                                        <p:tgtEl>
                                          <p:spTgt spid="71066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0666"/>
                                        </p:tgtEl>
                                        <p:attrNameLst>
                                          <p:attrName>style.visibility</p:attrName>
                                        </p:attrNameLst>
                                      </p:cBhvr>
                                      <p:to>
                                        <p:strVal val="visible"/>
                                      </p:to>
                                    </p:set>
                                    <p:animEffect transition="in" filter="checkerboard(across)">
                                      <p:cBhvr>
                                        <p:cTn id="18" dur="500"/>
                                        <p:tgtEl>
                                          <p:spTgt spid="71066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0667"/>
                                        </p:tgtEl>
                                        <p:attrNameLst>
                                          <p:attrName>style.visibility</p:attrName>
                                        </p:attrNameLst>
                                      </p:cBhvr>
                                      <p:to>
                                        <p:strVal val="visible"/>
                                      </p:to>
                                    </p:set>
                                    <p:animEffect transition="in" filter="checkerboard(across)">
                                      <p:cBhvr>
                                        <p:cTn id="22" dur="500"/>
                                        <p:tgtEl>
                                          <p:spTgt spid="71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5" grpId="0" animBg="1"/>
      <p:bldP spid="710666" grpId="0" animBg="1"/>
      <p:bldP spid="7106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ChangeArrowheads="1"/>
          </p:cNvSpPr>
          <p:nvPr>
            <p:ph type="title"/>
          </p:nvPr>
        </p:nvSpPr>
        <p:spPr/>
        <p:txBody>
          <a:bodyPr/>
          <a:lstStyle/>
          <a:p>
            <a:r>
              <a:rPr lang="en-US" sz="3600" smtClean="0"/>
              <a:t>Organization of air travel</a:t>
            </a:r>
            <a:endParaRPr lang="en-US" smtClean="0"/>
          </a:p>
        </p:txBody>
      </p:sp>
      <p:sp>
        <p:nvSpPr>
          <p:cNvPr id="79877" name="Rectangle 3"/>
          <p:cNvSpPr>
            <a:spLocks noGrp="1" noChangeArrowheads="1"/>
          </p:cNvSpPr>
          <p:nvPr>
            <p:ph idx="1"/>
          </p:nvPr>
        </p:nvSpPr>
        <p:spPr>
          <a:xfrm>
            <a:off x="838200" y="5489575"/>
            <a:ext cx="7772400" cy="542925"/>
          </a:xfrm>
        </p:spPr>
        <p:txBody>
          <a:bodyPr>
            <a:normAutofit/>
          </a:bodyPr>
          <a:lstStyle/>
          <a:p>
            <a:r>
              <a:rPr lang="en-US" smtClean="0"/>
              <a:t>a series of steps</a:t>
            </a:r>
          </a:p>
        </p:txBody>
      </p:sp>
      <p:sp>
        <p:nvSpPr>
          <p:cNvPr id="9"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79875" name="Slide Number Placeholder 5"/>
          <p:cNvSpPr>
            <a:spLocks noGrp="1"/>
          </p:cNvSpPr>
          <p:nvPr>
            <p:ph type="sldNum" sz="quarter" idx="12"/>
          </p:nvPr>
        </p:nvSpPr>
        <p:spPr>
          <a:noFill/>
        </p:spPr>
        <p:txBody>
          <a:bodyPr/>
          <a:lstStyle/>
          <a:p>
            <a:r>
              <a:rPr lang="en-US" smtClean="0"/>
              <a:t>1-</a:t>
            </a:r>
            <a:fld id="{5A8B1BBD-190B-4A18-99AD-D8CA5174E54B}" type="slidenum">
              <a:rPr lang="en-US" smtClean="0"/>
              <a:pPr/>
              <a:t>5</a:t>
            </a:fld>
            <a:endParaRPr lang="en-US" smtClean="0"/>
          </a:p>
        </p:txBody>
      </p:sp>
      <p:grpSp>
        <p:nvGrpSpPr>
          <p:cNvPr id="2" name="Group 4"/>
          <p:cNvGrpSpPr>
            <a:grpSpLocks/>
          </p:cNvGrpSpPr>
          <p:nvPr/>
        </p:nvGrpSpPr>
        <p:grpSpPr bwMode="auto">
          <a:xfrm>
            <a:off x="1111250" y="1587500"/>
            <a:ext cx="6508750" cy="3294063"/>
            <a:chOff x="700" y="1000"/>
            <a:chExt cx="4100" cy="2075"/>
          </a:xfrm>
        </p:grpSpPr>
        <p:sp>
          <p:nvSpPr>
            <p:cNvPr id="79879" name="Text Box 5"/>
            <p:cNvSpPr txBox="1">
              <a:spLocks noChangeArrowheads="1"/>
            </p:cNvSpPr>
            <p:nvPr/>
          </p:nvSpPr>
          <p:spPr bwMode="auto">
            <a:xfrm>
              <a:off x="846" y="1007"/>
              <a:ext cx="1401" cy="1786"/>
            </a:xfrm>
            <a:prstGeom prst="rect">
              <a:avLst/>
            </a:prstGeom>
            <a:noFill/>
            <a:ln w="9525">
              <a:noFill/>
              <a:miter lim="800000"/>
              <a:headEnd/>
              <a:tailEnd/>
            </a:ln>
          </p:spPr>
          <p:txBody>
            <a:bodyPr wrap="none">
              <a:spAutoFit/>
            </a:bodyPr>
            <a:lstStyle/>
            <a:p>
              <a:r>
                <a:rPr lang="en-US" sz="2000">
                  <a:latin typeface="Comic Sans MS" pitchFamily="66" charset="0"/>
                </a:rPr>
                <a:t>ticket (purchase)</a:t>
              </a:r>
            </a:p>
            <a:p>
              <a:endParaRPr lang="en-US" sz="2000">
                <a:latin typeface="Comic Sans MS" pitchFamily="66" charset="0"/>
              </a:endParaRPr>
            </a:p>
            <a:p>
              <a:r>
                <a:rPr lang="en-US" sz="2000">
                  <a:latin typeface="Comic Sans MS" pitchFamily="66" charset="0"/>
                </a:rPr>
                <a:t>baggage (check)</a:t>
              </a:r>
            </a:p>
            <a:p>
              <a:endParaRPr lang="en-US" sz="2000">
                <a:latin typeface="Comic Sans MS" pitchFamily="66" charset="0"/>
              </a:endParaRPr>
            </a:p>
            <a:p>
              <a:r>
                <a:rPr lang="en-US" sz="2000">
                  <a:latin typeface="Comic Sans MS" pitchFamily="66" charset="0"/>
                </a:rPr>
                <a:t>gates (load)</a:t>
              </a:r>
            </a:p>
            <a:p>
              <a:endParaRPr lang="en-US" sz="2000">
                <a:latin typeface="Comic Sans MS" pitchFamily="66" charset="0"/>
              </a:endParaRPr>
            </a:p>
            <a:p>
              <a:r>
                <a:rPr lang="en-US" sz="2000">
                  <a:latin typeface="Comic Sans MS" pitchFamily="66" charset="0"/>
                </a:rPr>
                <a:t>runway takeoff</a:t>
              </a:r>
            </a:p>
            <a:p>
              <a:endParaRPr lang="en-US" sz="2000">
                <a:latin typeface="Comic Sans MS" pitchFamily="66" charset="0"/>
              </a:endParaRPr>
            </a:p>
            <a:p>
              <a:r>
                <a:rPr lang="en-US" sz="2000">
                  <a:latin typeface="Comic Sans MS" pitchFamily="66" charset="0"/>
                </a:rPr>
                <a:t>airplane routing</a:t>
              </a:r>
            </a:p>
          </p:txBody>
        </p:sp>
        <p:sp>
          <p:nvSpPr>
            <p:cNvPr id="79880" name="Text Box 6"/>
            <p:cNvSpPr txBox="1">
              <a:spLocks noChangeArrowheads="1"/>
            </p:cNvSpPr>
            <p:nvPr/>
          </p:nvSpPr>
          <p:spPr bwMode="auto">
            <a:xfrm>
              <a:off x="3242" y="1001"/>
              <a:ext cx="1364" cy="1786"/>
            </a:xfrm>
            <a:prstGeom prst="rect">
              <a:avLst/>
            </a:prstGeom>
            <a:noFill/>
            <a:ln w="9525">
              <a:noFill/>
              <a:miter lim="800000"/>
              <a:headEnd/>
              <a:tailEnd/>
            </a:ln>
          </p:spPr>
          <p:txBody>
            <a:bodyPr wrap="none">
              <a:spAutoFit/>
            </a:bodyPr>
            <a:lstStyle/>
            <a:p>
              <a:r>
                <a:rPr lang="en-US" sz="2000">
                  <a:latin typeface="Comic Sans MS" pitchFamily="66" charset="0"/>
                </a:rPr>
                <a:t>ticket (complain)</a:t>
              </a:r>
            </a:p>
            <a:p>
              <a:endParaRPr lang="en-US" sz="2000">
                <a:latin typeface="Comic Sans MS" pitchFamily="66" charset="0"/>
              </a:endParaRPr>
            </a:p>
            <a:p>
              <a:r>
                <a:rPr lang="en-US" sz="2000">
                  <a:latin typeface="Comic Sans MS" pitchFamily="66" charset="0"/>
                </a:rPr>
                <a:t>baggage (claim)</a:t>
              </a:r>
            </a:p>
            <a:p>
              <a:endParaRPr lang="en-US" sz="2000">
                <a:latin typeface="Comic Sans MS" pitchFamily="66" charset="0"/>
              </a:endParaRPr>
            </a:p>
            <a:p>
              <a:r>
                <a:rPr lang="en-US" sz="2000">
                  <a:latin typeface="Comic Sans MS" pitchFamily="66" charset="0"/>
                </a:rPr>
                <a:t>gates (unload)</a:t>
              </a:r>
            </a:p>
            <a:p>
              <a:endParaRPr lang="en-US" sz="2000">
                <a:latin typeface="Comic Sans MS" pitchFamily="66" charset="0"/>
              </a:endParaRPr>
            </a:p>
            <a:p>
              <a:r>
                <a:rPr lang="en-US" sz="2000">
                  <a:latin typeface="Comic Sans MS" pitchFamily="66" charset="0"/>
                </a:rPr>
                <a:t>runway landing</a:t>
              </a:r>
            </a:p>
            <a:p>
              <a:endParaRPr lang="en-US" sz="2000">
                <a:latin typeface="Comic Sans MS" pitchFamily="66" charset="0"/>
              </a:endParaRPr>
            </a:p>
            <a:p>
              <a:r>
                <a:rPr lang="en-US" sz="2000">
                  <a:latin typeface="Comic Sans MS" pitchFamily="66" charset="0"/>
                </a:rPr>
                <a:t>airplane routing</a:t>
              </a:r>
            </a:p>
          </p:txBody>
        </p:sp>
        <p:sp>
          <p:nvSpPr>
            <p:cNvPr id="79881" name="Text Box 7"/>
            <p:cNvSpPr txBox="1">
              <a:spLocks noChangeArrowheads="1"/>
            </p:cNvSpPr>
            <p:nvPr/>
          </p:nvSpPr>
          <p:spPr bwMode="auto">
            <a:xfrm>
              <a:off x="2074" y="2825"/>
              <a:ext cx="1285" cy="250"/>
            </a:xfrm>
            <a:prstGeom prst="rect">
              <a:avLst/>
            </a:prstGeom>
            <a:noFill/>
            <a:ln w="9525">
              <a:noFill/>
              <a:miter lim="800000"/>
              <a:headEnd/>
              <a:tailEnd/>
            </a:ln>
          </p:spPr>
          <p:txBody>
            <a:bodyPr wrap="none">
              <a:spAutoFit/>
            </a:bodyPr>
            <a:lstStyle/>
            <a:p>
              <a:r>
                <a:rPr lang="en-US" sz="2000">
                  <a:latin typeface="Comic Sans MS" pitchFamily="66" charset="0"/>
                </a:rPr>
                <a:t>airplane routing</a:t>
              </a:r>
            </a:p>
          </p:txBody>
        </p:sp>
        <p:sp>
          <p:nvSpPr>
            <p:cNvPr id="79882" name="Freeform 8"/>
            <p:cNvSpPr>
              <a:spLocks/>
            </p:cNvSpPr>
            <p:nvPr/>
          </p:nvSpPr>
          <p:spPr bwMode="auto">
            <a:xfrm>
              <a:off x="700" y="1000"/>
              <a:ext cx="4100" cy="2072"/>
            </a:xfrm>
            <a:custGeom>
              <a:avLst/>
              <a:gdLst>
                <a:gd name="T0" fmla="*/ 0 w 4100"/>
                <a:gd name="T1" fmla="*/ 0 h 2072"/>
                <a:gd name="T2" fmla="*/ 4 w 4100"/>
                <a:gd name="T3" fmla="*/ 1736 h 2072"/>
                <a:gd name="T4" fmla="*/ 804 w 4100"/>
                <a:gd name="T5" fmla="*/ 2064 h 2072"/>
                <a:gd name="T6" fmla="*/ 3468 w 4100"/>
                <a:gd name="T7" fmla="*/ 2072 h 2072"/>
                <a:gd name="T8" fmla="*/ 4100 w 4100"/>
                <a:gd name="T9" fmla="*/ 1736 h 2072"/>
                <a:gd name="T10" fmla="*/ 4100 w 4100"/>
                <a:gd name="T11" fmla="*/ 96 h 2072"/>
                <a:gd name="T12" fmla="*/ 0 60000 65536"/>
                <a:gd name="T13" fmla="*/ 0 60000 65536"/>
                <a:gd name="T14" fmla="*/ 0 60000 65536"/>
                <a:gd name="T15" fmla="*/ 0 60000 65536"/>
                <a:gd name="T16" fmla="*/ 0 60000 65536"/>
                <a:gd name="T17" fmla="*/ 0 60000 65536"/>
                <a:gd name="T18" fmla="*/ 0 w 4100"/>
                <a:gd name="T19" fmla="*/ 0 h 2072"/>
                <a:gd name="T20" fmla="*/ 4100 w 4100"/>
                <a:gd name="T21" fmla="*/ 2072 h 2072"/>
              </a:gdLst>
              <a:ahLst/>
              <a:cxnLst>
                <a:cxn ang="T12">
                  <a:pos x="T0" y="T1"/>
                </a:cxn>
                <a:cxn ang="T13">
                  <a:pos x="T2" y="T3"/>
                </a:cxn>
                <a:cxn ang="T14">
                  <a:pos x="T4" y="T5"/>
                </a:cxn>
                <a:cxn ang="T15">
                  <a:pos x="T6" y="T7"/>
                </a:cxn>
                <a:cxn ang="T16">
                  <a:pos x="T8" y="T9"/>
                </a:cxn>
                <a:cxn ang="T17">
                  <a:pos x="T10" y="T11"/>
                </a:cxn>
              </a:cxnLst>
              <a:rect l="T18" t="T19" r="T20" b="T21"/>
              <a:pathLst>
                <a:path w="4100" h="2072">
                  <a:moveTo>
                    <a:pt x="0" y="0"/>
                  </a:moveTo>
                  <a:lnTo>
                    <a:pt x="4" y="1736"/>
                  </a:lnTo>
                  <a:lnTo>
                    <a:pt x="804" y="2064"/>
                  </a:lnTo>
                  <a:lnTo>
                    <a:pt x="3468" y="2072"/>
                  </a:lnTo>
                  <a:lnTo>
                    <a:pt x="4100" y="1736"/>
                  </a:lnTo>
                  <a:lnTo>
                    <a:pt x="4100" y="96"/>
                  </a:lnTo>
                </a:path>
              </a:pathLst>
            </a:custGeom>
            <a:noFill/>
            <a:ln w="38100">
              <a:solidFill>
                <a:schemeClr val="accent2"/>
              </a:solidFill>
              <a:round/>
              <a:headEnd/>
              <a:tailEnd type="triangle" w="med" len="me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39"/>
          <p:cNvSpPr>
            <a:spLocks noGrp="1" noChangeArrowheads="1"/>
          </p:cNvSpPr>
          <p:nvPr>
            <p:ph type="title"/>
          </p:nvPr>
        </p:nvSpPr>
        <p:spPr>
          <a:xfrm>
            <a:off x="533400" y="3175"/>
            <a:ext cx="7772400" cy="1143000"/>
          </a:xfrm>
        </p:spPr>
        <p:txBody>
          <a:bodyPr>
            <a:normAutofit fontScale="90000"/>
          </a:bodyPr>
          <a:lstStyle/>
          <a:p>
            <a:r>
              <a:rPr lang="en-US" smtClean="0"/>
              <a:t>Layering of airline functionality</a:t>
            </a:r>
          </a:p>
        </p:txBody>
      </p:sp>
      <p:sp>
        <p:nvSpPr>
          <p:cNvPr id="80902" name="Rectangle 40"/>
          <p:cNvSpPr>
            <a:spLocks noGrp="1" noChangeArrowheads="1"/>
          </p:cNvSpPr>
          <p:nvPr>
            <p:ph idx="1"/>
          </p:nvPr>
        </p:nvSpPr>
        <p:spPr>
          <a:xfrm>
            <a:off x="533400" y="4430713"/>
            <a:ext cx="7613650" cy="1763712"/>
          </a:xfrm>
        </p:spPr>
        <p:txBody>
          <a:bodyPr/>
          <a:lstStyle/>
          <a:p>
            <a:pPr algn="l" rtl="0">
              <a:buFont typeface="Wingdings" pitchFamily="2" charset="2"/>
              <a:buNone/>
            </a:pPr>
            <a:r>
              <a:rPr lang="en-US" sz="2400" dirty="0" smtClean="0">
                <a:solidFill>
                  <a:srgbClr val="FF0000"/>
                </a:solidFill>
              </a:rPr>
              <a:t>Layers: </a:t>
            </a:r>
            <a:r>
              <a:rPr lang="en-US" sz="2400" dirty="0" smtClean="0"/>
              <a:t>each layer implements a service</a:t>
            </a:r>
            <a:endParaRPr lang="en-US" dirty="0" smtClean="0"/>
          </a:p>
          <a:p>
            <a:pPr lvl="1" algn="l" rtl="0"/>
            <a:r>
              <a:rPr lang="en-US" dirty="0" smtClean="0"/>
              <a:t>via its own internal-layer actions</a:t>
            </a:r>
          </a:p>
          <a:p>
            <a:pPr lvl="1" algn="l" rtl="0"/>
            <a:r>
              <a:rPr lang="en-US" dirty="0" smtClean="0"/>
              <a:t>relying on services provided by layer below</a:t>
            </a:r>
          </a:p>
          <a:p>
            <a:pPr algn="l" rtl="0">
              <a:buFont typeface="Wingdings" pitchFamily="2" charset="2"/>
              <a:buNone/>
            </a:pPr>
            <a:endParaRPr lang="en-US" dirty="0" smtClean="0"/>
          </a:p>
        </p:txBody>
      </p:sp>
      <p:sp>
        <p:nvSpPr>
          <p:cNvPr id="40"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80899" name="Slide Number Placeholder 5"/>
          <p:cNvSpPr>
            <a:spLocks noGrp="1"/>
          </p:cNvSpPr>
          <p:nvPr>
            <p:ph type="sldNum" sz="quarter" idx="12"/>
          </p:nvPr>
        </p:nvSpPr>
        <p:spPr>
          <a:noFill/>
        </p:spPr>
        <p:txBody>
          <a:bodyPr/>
          <a:lstStyle/>
          <a:p>
            <a:r>
              <a:rPr lang="en-US" smtClean="0"/>
              <a:t>1-</a:t>
            </a:r>
            <a:fld id="{5C7365AA-DB47-43A7-83A6-C41A57102A0D}" type="slidenum">
              <a:rPr lang="en-US" smtClean="0"/>
              <a:pPr/>
              <a:t>6</a:t>
            </a:fld>
            <a:endParaRPr lang="en-US" smtClean="0"/>
          </a:p>
        </p:txBody>
      </p:sp>
      <p:grpSp>
        <p:nvGrpSpPr>
          <p:cNvPr id="2" name="Group 38"/>
          <p:cNvGrpSpPr>
            <a:grpSpLocks/>
          </p:cNvGrpSpPr>
          <p:nvPr/>
        </p:nvGrpSpPr>
        <p:grpSpPr bwMode="auto">
          <a:xfrm>
            <a:off x="434975" y="1314450"/>
            <a:ext cx="8418513" cy="2835275"/>
            <a:chOff x="258" y="1214"/>
            <a:chExt cx="5303" cy="1786"/>
          </a:xfrm>
        </p:grpSpPr>
        <p:sp>
          <p:nvSpPr>
            <p:cNvPr id="80903" name="Rectangle 2"/>
            <p:cNvSpPr>
              <a:spLocks noChangeArrowheads="1"/>
            </p:cNvSpPr>
            <p:nvPr/>
          </p:nvSpPr>
          <p:spPr bwMode="auto">
            <a:xfrm>
              <a:off x="264" y="1544"/>
              <a:ext cx="1028" cy="1082"/>
            </a:xfrm>
            <a:prstGeom prst="rect">
              <a:avLst/>
            </a:prstGeom>
            <a:solidFill>
              <a:schemeClr val="bg1"/>
            </a:solidFill>
            <a:ln w="19050">
              <a:solidFill>
                <a:schemeClr val="tx1"/>
              </a:solidFill>
              <a:miter lim="800000"/>
              <a:headEnd/>
              <a:tailEnd/>
            </a:ln>
          </p:spPr>
          <p:txBody>
            <a:bodyPr wrap="none" anchor="ctr"/>
            <a:lstStyle/>
            <a:p>
              <a:endParaRPr lang="en-US"/>
            </a:p>
          </p:txBody>
        </p:sp>
        <p:sp>
          <p:nvSpPr>
            <p:cNvPr id="80904" name="Text Box 3"/>
            <p:cNvSpPr txBox="1">
              <a:spLocks noChangeArrowheads="1"/>
            </p:cNvSpPr>
            <p:nvPr/>
          </p:nvSpPr>
          <p:spPr bwMode="auto">
            <a:xfrm>
              <a:off x="258" y="1597"/>
              <a:ext cx="1071" cy="1021"/>
            </a:xfrm>
            <a:prstGeom prst="rect">
              <a:avLst/>
            </a:prstGeom>
            <a:noFill/>
            <a:ln w="9525">
              <a:noFill/>
              <a:miter lim="800000"/>
              <a:headEnd/>
              <a:tailEnd/>
            </a:ln>
          </p:spPr>
          <p:txBody>
            <a:bodyPr>
              <a:spAutoFit/>
            </a:bodyPr>
            <a:lstStyle/>
            <a:p>
              <a:pPr algn="ctr">
                <a:lnSpc>
                  <a:spcPct val="80000"/>
                </a:lnSpc>
              </a:pPr>
              <a:r>
                <a:rPr lang="en-US" sz="1400">
                  <a:latin typeface="Arial" charset="0"/>
                </a:rPr>
                <a:t>ticket (purchase)</a:t>
              </a:r>
            </a:p>
            <a:p>
              <a:pPr algn="ctr">
                <a:lnSpc>
                  <a:spcPct val="80000"/>
                </a:lnSpc>
              </a:pPr>
              <a:endParaRPr lang="en-US" sz="1400">
                <a:latin typeface="Arial" charset="0"/>
              </a:endParaRPr>
            </a:p>
            <a:p>
              <a:pPr algn="ctr">
                <a:lnSpc>
                  <a:spcPct val="80000"/>
                </a:lnSpc>
              </a:pPr>
              <a:r>
                <a:rPr lang="en-US" sz="1400">
                  <a:latin typeface="Arial" charset="0"/>
                </a:rPr>
                <a:t>baggage (check)</a:t>
              </a:r>
            </a:p>
            <a:p>
              <a:pPr algn="ctr">
                <a:lnSpc>
                  <a:spcPct val="80000"/>
                </a:lnSpc>
              </a:pPr>
              <a:endParaRPr lang="en-US" sz="1400">
                <a:latin typeface="Arial" charset="0"/>
              </a:endParaRPr>
            </a:p>
            <a:p>
              <a:pPr algn="ctr">
                <a:lnSpc>
                  <a:spcPct val="80000"/>
                </a:lnSpc>
              </a:pPr>
              <a:r>
                <a:rPr lang="en-US" sz="1400">
                  <a:latin typeface="Arial" charset="0"/>
                </a:rPr>
                <a:t>gates (load)</a:t>
              </a:r>
            </a:p>
            <a:p>
              <a:pPr algn="ctr">
                <a:lnSpc>
                  <a:spcPct val="80000"/>
                </a:lnSpc>
              </a:pPr>
              <a:endParaRPr lang="en-US" sz="1400">
                <a:latin typeface="Arial" charset="0"/>
              </a:endParaRPr>
            </a:p>
            <a:p>
              <a:pPr algn="ctr">
                <a:lnSpc>
                  <a:spcPct val="80000"/>
                </a:lnSpc>
              </a:pPr>
              <a:r>
                <a:rPr lang="en-US" sz="1400">
                  <a:latin typeface="Arial" charset="0"/>
                </a:rPr>
                <a:t>runway (takeoff)</a:t>
              </a:r>
            </a:p>
            <a:p>
              <a:pPr algn="ctr">
                <a:lnSpc>
                  <a:spcPct val="80000"/>
                </a:lnSpc>
              </a:pPr>
              <a:endParaRPr lang="en-US" sz="1400">
                <a:latin typeface="Arial" charset="0"/>
              </a:endParaRPr>
            </a:p>
            <a:p>
              <a:pPr algn="ctr">
                <a:lnSpc>
                  <a:spcPct val="80000"/>
                </a:lnSpc>
              </a:pPr>
              <a:r>
                <a:rPr lang="en-US" sz="1400">
                  <a:latin typeface="Arial" charset="0"/>
                </a:rPr>
                <a:t>airplane routing</a:t>
              </a:r>
            </a:p>
          </p:txBody>
        </p:sp>
        <p:sp>
          <p:nvSpPr>
            <p:cNvPr id="80905" name="Line 4"/>
            <p:cNvSpPr>
              <a:spLocks noChangeShapeType="1"/>
            </p:cNvSpPr>
            <p:nvPr/>
          </p:nvSpPr>
          <p:spPr bwMode="auto">
            <a:xfrm>
              <a:off x="271" y="1770"/>
              <a:ext cx="1021" cy="1"/>
            </a:xfrm>
            <a:prstGeom prst="line">
              <a:avLst/>
            </a:prstGeom>
            <a:noFill/>
            <a:ln w="19050">
              <a:solidFill>
                <a:schemeClr val="tx1"/>
              </a:solidFill>
              <a:round/>
              <a:headEnd/>
              <a:tailEnd/>
            </a:ln>
          </p:spPr>
          <p:txBody>
            <a:bodyPr/>
            <a:lstStyle/>
            <a:p>
              <a:endParaRPr lang="en-US"/>
            </a:p>
          </p:txBody>
        </p:sp>
        <p:sp>
          <p:nvSpPr>
            <p:cNvPr id="80906" name="Line 5"/>
            <p:cNvSpPr>
              <a:spLocks noChangeShapeType="1"/>
            </p:cNvSpPr>
            <p:nvPr/>
          </p:nvSpPr>
          <p:spPr bwMode="auto">
            <a:xfrm>
              <a:off x="275" y="1989"/>
              <a:ext cx="1021" cy="1"/>
            </a:xfrm>
            <a:prstGeom prst="line">
              <a:avLst/>
            </a:prstGeom>
            <a:noFill/>
            <a:ln w="19050">
              <a:solidFill>
                <a:schemeClr val="tx1"/>
              </a:solidFill>
              <a:round/>
              <a:headEnd/>
              <a:tailEnd/>
            </a:ln>
          </p:spPr>
          <p:txBody>
            <a:bodyPr/>
            <a:lstStyle/>
            <a:p>
              <a:endParaRPr lang="en-US"/>
            </a:p>
          </p:txBody>
        </p:sp>
        <p:sp>
          <p:nvSpPr>
            <p:cNvPr id="80907" name="Line 6"/>
            <p:cNvSpPr>
              <a:spLocks noChangeShapeType="1"/>
            </p:cNvSpPr>
            <p:nvPr/>
          </p:nvSpPr>
          <p:spPr bwMode="auto">
            <a:xfrm>
              <a:off x="271" y="2207"/>
              <a:ext cx="1021" cy="1"/>
            </a:xfrm>
            <a:prstGeom prst="line">
              <a:avLst/>
            </a:prstGeom>
            <a:noFill/>
            <a:ln w="19050">
              <a:solidFill>
                <a:schemeClr val="tx1"/>
              </a:solidFill>
              <a:round/>
              <a:headEnd/>
              <a:tailEnd/>
            </a:ln>
          </p:spPr>
          <p:txBody>
            <a:bodyPr/>
            <a:lstStyle/>
            <a:p>
              <a:endParaRPr lang="en-US"/>
            </a:p>
          </p:txBody>
        </p:sp>
        <p:sp>
          <p:nvSpPr>
            <p:cNvPr id="80908" name="Line 7"/>
            <p:cNvSpPr>
              <a:spLocks noChangeShapeType="1"/>
            </p:cNvSpPr>
            <p:nvPr/>
          </p:nvSpPr>
          <p:spPr bwMode="auto">
            <a:xfrm>
              <a:off x="279" y="2426"/>
              <a:ext cx="1021" cy="1"/>
            </a:xfrm>
            <a:prstGeom prst="line">
              <a:avLst/>
            </a:prstGeom>
            <a:noFill/>
            <a:ln w="19050">
              <a:solidFill>
                <a:schemeClr val="tx1"/>
              </a:solidFill>
              <a:round/>
              <a:headEnd/>
              <a:tailEnd/>
            </a:ln>
          </p:spPr>
          <p:txBody>
            <a:bodyPr/>
            <a:lstStyle/>
            <a:p>
              <a:endParaRPr lang="en-US"/>
            </a:p>
          </p:txBody>
        </p:sp>
        <p:sp>
          <p:nvSpPr>
            <p:cNvPr id="80909" name="Text Box 8"/>
            <p:cNvSpPr txBox="1">
              <a:spLocks noChangeArrowheads="1"/>
            </p:cNvSpPr>
            <p:nvPr/>
          </p:nvSpPr>
          <p:spPr bwMode="auto">
            <a:xfrm>
              <a:off x="493" y="2706"/>
              <a:ext cx="525" cy="288"/>
            </a:xfrm>
            <a:prstGeom prst="rect">
              <a:avLst/>
            </a:prstGeom>
            <a:noFill/>
            <a:ln w="9525">
              <a:noFill/>
              <a:miter lim="800000"/>
              <a:headEnd/>
              <a:tailEnd/>
            </a:ln>
          </p:spPr>
          <p:txBody>
            <a:bodyPr wrap="none">
              <a:spAutoFit/>
            </a:bodyPr>
            <a:lstStyle/>
            <a:p>
              <a:pPr algn="ctr" eaLnBrk="1" hangingPunct="1"/>
              <a:r>
                <a:rPr lang="en-US" sz="1200">
                  <a:latin typeface="Arial" charset="0"/>
                </a:rPr>
                <a:t>departure</a:t>
              </a:r>
            </a:p>
            <a:p>
              <a:pPr algn="ctr" eaLnBrk="1" hangingPunct="1"/>
              <a:r>
                <a:rPr lang="en-US" sz="1200">
                  <a:latin typeface="Arial" charset="0"/>
                </a:rPr>
                <a:t>airport</a:t>
              </a:r>
            </a:p>
          </p:txBody>
        </p:sp>
        <p:sp>
          <p:nvSpPr>
            <p:cNvPr id="80910" name="Text Box 9"/>
            <p:cNvSpPr txBox="1">
              <a:spLocks noChangeArrowheads="1"/>
            </p:cNvSpPr>
            <p:nvPr/>
          </p:nvSpPr>
          <p:spPr bwMode="auto">
            <a:xfrm>
              <a:off x="3756" y="2712"/>
              <a:ext cx="387" cy="288"/>
            </a:xfrm>
            <a:prstGeom prst="rect">
              <a:avLst/>
            </a:prstGeom>
            <a:noFill/>
            <a:ln w="9525">
              <a:noFill/>
              <a:miter lim="800000"/>
              <a:headEnd/>
              <a:tailEnd/>
            </a:ln>
          </p:spPr>
          <p:txBody>
            <a:bodyPr wrap="none">
              <a:spAutoFit/>
            </a:bodyPr>
            <a:lstStyle/>
            <a:p>
              <a:pPr algn="ctr" eaLnBrk="1" hangingPunct="1"/>
              <a:r>
                <a:rPr lang="en-US" sz="1200">
                  <a:latin typeface="Arial" charset="0"/>
                </a:rPr>
                <a:t>arrival</a:t>
              </a:r>
            </a:p>
            <a:p>
              <a:pPr algn="ctr" eaLnBrk="1" hangingPunct="1"/>
              <a:r>
                <a:rPr lang="en-US" sz="1200">
                  <a:latin typeface="Arial" charset="0"/>
                </a:rPr>
                <a:t>airport</a:t>
              </a:r>
            </a:p>
          </p:txBody>
        </p:sp>
        <p:sp>
          <p:nvSpPr>
            <p:cNvPr id="80911" name="Text Box 10"/>
            <p:cNvSpPr txBox="1">
              <a:spLocks noChangeArrowheads="1"/>
            </p:cNvSpPr>
            <p:nvPr/>
          </p:nvSpPr>
          <p:spPr bwMode="auto">
            <a:xfrm>
              <a:off x="1859" y="2709"/>
              <a:ext cx="1042" cy="288"/>
            </a:xfrm>
            <a:prstGeom prst="rect">
              <a:avLst/>
            </a:prstGeom>
            <a:noFill/>
            <a:ln w="9525">
              <a:noFill/>
              <a:miter lim="800000"/>
              <a:headEnd/>
              <a:tailEnd/>
            </a:ln>
          </p:spPr>
          <p:txBody>
            <a:bodyPr wrap="none">
              <a:spAutoFit/>
            </a:bodyPr>
            <a:lstStyle/>
            <a:p>
              <a:pPr algn="ctr" eaLnBrk="1" hangingPunct="1"/>
              <a:r>
                <a:rPr lang="en-US" sz="1200">
                  <a:latin typeface="Arial" charset="0"/>
                </a:rPr>
                <a:t>intermediate air-traffic</a:t>
              </a:r>
            </a:p>
            <a:p>
              <a:pPr algn="ctr" eaLnBrk="1" hangingPunct="1"/>
              <a:r>
                <a:rPr lang="en-US" sz="1200">
                  <a:latin typeface="Arial" charset="0"/>
                </a:rPr>
                <a:t>control centers</a:t>
              </a:r>
            </a:p>
          </p:txBody>
        </p:sp>
        <p:pic>
          <p:nvPicPr>
            <p:cNvPr id="80912" name="Picture 11" descr="yylgaifm[1]"/>
            <p:cNvPicPr>
              <a:picLocks noChangeAspect="1" noChangeArrowheads="1"/>
            </p:cNvPicPr>
            <p:nvPr/>
          </p:nvPicPr>
          <p:blipFill>
            <a:blip r:embed="rId3" cstate="print"/>
            <a:srcRect/>
            <a:stretch>
              <a:fillRect/>
            </a:stretch>
          </p:blipFill>
          <p:spPr bwMode="auto">
            <a:xfrm flipH="1">
              <a:off x="1830" y="1315"/>
              <a:ext cx="963" cy="290"/>
            </a:xfrm>
            <a:prstGeom prst="rect">
              <a:avLst/>
            </a:prstGeom>
            <a:noFill/>
            <a:ln w="9525">
              <a:noFill/>
              <a:miter lim="800000"/>
              <a:headEnd/>
              <a:tailEnd/>
            </a:ln>
          </p:spPr>
        </p:pic>
        <p:sp>
          <p:nvSpPr>
            <p:cNvPr id="80913" name="Line 12"/>
            <p:cNvSpPr>
              <a:spLocks noChangeShapeType="1"/>
            </p:cNvSpPr>
            <p:nvPr/>
          </p:nvSpPr>
          <p:spPr bwMode="auto">
            <a:xfrm>
              <a:off x="2133" y="1214"/>
              <a:ext cx="284" cy="1"/>
            </a:xfrm>
            <a:prstGeom prst="line">
              <a:avLst/>
            </a:prstGeom>
            <a:noFill/>
            <a:ln w="9525">
              <a:solidFill>
                <a:schemeClr val="tx1"/>
              </a:solidFill>
              <a:round/>
              <a:headEnd/>
              <a:tailEnd/>
            </a:ln>
          </p:spPr>
          <p:txBody>
            <a:bodyPr/>
            <a:lstStyle/>
            <a:p>
              <a:endParaRPr lang="en-US"/>
            </a:p>
          </p:txBody>
        </p:sp>
        <p:sp>
          <p:nvSpPr>
            <p:cNvPr id="80914" name="Line 13"/>
            <p:cNvSpPr>
              <a:spLocks noChangeShapeType="1"/>
            </p:cNvSpPr>
            <p:nvPr/>
          </p:nvSpPr>
          <p:spPr bwMode="auto">
            <a:xfrm>
              <a:off x="2229" y="1310"/>
              <a:ext cx="284" cy="1"/>
            </a:xfrm>
            <a:prstGeom prst="line">
              <a:avLst/>
            </a:prstGeom>
            <a:noFill/>
            <a:ln w="9525">
              <a:solidFill>
                <a:schemeClr val="tx1"/>
              </a:solidFill>
              <a:round/>
              <a:headEnd/>
              <a:tailEnd/>
            </a:ln>
          </p:spPr>
          <p:txBody>
            <a:bodyPr/>
            <a:lstStyle/>
            <a:p>
              <a:endParaRPr lang="en-US"/>
            </a:p>
          </p:txBody>
        </p:sp>
        <p:sp>
          <p:nvSpPr>
            <p:cNvPr id="80915" name="Line 14"/>
            <p:cNvSpPr>
              <a:spLocks noChangeShapeType="1"/>
            </p:cNvSpPr>
            <p:nvPr/>
          </p:nvSpPr>
          <p:spPr bwMode="auto">
            <a:xfrm>
              <a:off x="2325" y="1406"/>
              <a:ext cx="284" cy="1"/>
            </a:xfrm>
            <a:prstGeom prst="line">
              <a:avLst/>
            </a:prstGeom>
            <a:noFill/>
            <a:ln w="9525">
              <a:solidFill>
                <a:schemeClr val="tx1"/>
              </a:solidFill>
              <a:round/>
              <a:headEnd/>
              <a:tailEnd/>
            </a:ln>
          </p:spPr>
          <p:txBody>
            <a:bodyPr/>
            <a:lstStyle/>
            <a:p>
              <a:endParaRPr lang="en-US"/>
            </a:p>
          </p:txBody>
        </p:sp>
        <p:grpSp>
          <p:nvGrpSpPr>
            <p:cNvPr id="3" name="Group 15"/>
            <p:cNvGrpSpPr>
              <a:grpSpLocks/>
            </p:cNvGrpSpPr>
            <p:nvPr/>
          </p:nvGrpSpPr>
          <p:grpSpPr bwMode="auto">
            <a:xfrm>
              <a:off x="1436" y="2441"/>
              <a:ext cx="1071" cy="186"/>
              <a:chOff x="1813" y="2187"/>
              <a:chExt cx="1071" cy="186"/>
            </a:xfrm>
          </p:grpSpPr>
          <p:sp>
            <p:nvSpPr>
              <p:cNvPr id="80936" name="Rectangle 16"/>
              <p:cNvSpPr>
                <a:spLocks noChangeArrowheads="1"/>
              </p:cNvSpPr>
              <p:nvPr/>
            </p:nvSpPr>
            <p:spPr bwMode="auto">
              <a:xfrm>
                <a:off x="1817" y="2187"/>
                <a:ext cx="871" cy="18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0937" name="Text Box 17"/>
              <p:cNvSpPr txBox="1">
                <a:spLocks noChangeArrowheads="1"/>
              </p:cNvSpPr>
              <p:nvPr/>
            </p:nvSpPr>
            <p:spPr bwMode="auto">
              <a:xfrm>
                <a:off x="1813" y="2200"/>
                <a:ext cx="1071" cy="165"/>
              </a:xfrm>
              <a:prstGeom prst="rect">
                <a:avLst/>
              </a:prstGeom>
              <a:noFill/>
              <a:ln w="9525">
                <a:noFill/>
                <a:miter lim="800000"/>
                <a:headEnd/>
                <a:tailEnd/>
              </a:ln>
            </p:spPr>
            <p:txBody>
              <a:bodyPr>
                <a:spAutoFit/>
              </a:bodyPr>
              <a:lstStyle/>
              <a:p>
                <a:pPr>
                  <a:lnSpc>
                    <a:spcPct val="80000"/>
                  </a:lnSpc>
                </a:pPr>
                <a:r>
                  <a:rPr lang="en-US" sz="1400">
                    <a:latin typeface="Arial" charset="0"/>
                  </a:rPr>
                  <a:t>airplane routing</a:t>
                </a:r>
              </a:p>
            </p:txBody>
          </p:sp>
        </p:grpSp>
        <p:grpSp>
          <p:nvGrpSpPr>
            <p:cNvPr id="4" name="Group 18"/>
            <p:cNvGrpSpPr>
              <a:grpSpLocks/>
            </p:cNvGrpSpPr>
            <p:nvPr/>
          </p:nvGrpSpPr>
          <p:grpSpPr bwMode="auto">
            <a:xfrm>
              <a:off x="2417" y="2441"/>
              <a:ext cx="1071" cy="186"/>
              <a:chOff x="1813" y="2187"/>
              <a:chExt cx="1071" cy="186"/>
            </a:xfrm>
          </p:grpSpPr>
          <p:sp>
            <p:nvSpPr>
              <p:cNvPr id="80934" name="Rectangle 19"/>
              <p:cNvSpPr>
                <a:spLocks noChangeArrowheads="1"/>
              </p:cNvSpPr>
              <p:nvPr/>
            </p:nvSpPr>
            <p:spPr bwMode="auto">
              <a:xfrm>
                <a:off x="1817" y="2187"/>
                <a:ext cx="871" cy="18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0935" name="Text Box 20"/>
              <p:cNvSpPr txBox="1">
                <a:spLocks noChangeArrowheads="1"/>
              </p:cNvSpPr>
              <p:nvPr/>
            </p:nvSpPr>
            <p:spPr bwMode="auto">
              <a:xfrm>
                <a:off x="1813" y="2200"/>
                <a:ext cx="1071" cy="165"/>
              </a:xfrm>
              <a:prstGeom prst="rect">
                <a:avLst/>
              </a:prstGeom>
              <a:noFill/>
              <a:ln w="9525">
                <a:noFill/>
                <a:miter lim="800000"/>
                <a:headEnd/>
                <a:tailEnd/>
              </a:ln>
            </p:spPr>
            <p:txBody>
              <a:bodyPr>
                <a:spAutoFit/>
              </a:bodyPr>
              <a:lstStyle/>
              <a:p>
                <a:pPr>
                  <a:lnSpc>
                    <a:spcPct val="80000"/>
                  </a:lnSpc>
                </a:pPr>
                <a:r>
                  <a:rPr lang="en-US" sz="1400">
                    <a:latin typeface="Arial" charset="0"/>
                  </a:rPr>
                  <a:t>airplane routing</a:t>
                </a:r>
              </a:p>
            </p:txBody>
          </p:sp>
        </p:grpSp>
        <p:sp>
          <p:nvSpPr>
            <p:cNvPr id="80918" name="Rectangle 21"/>
            <p:cNvSpPr>
              <a:spLocks noChangeArrowheads="1"/>
            </p:cNvSpPr>
            <p:nvPr/>
          </p:nvSpPr>
          <p:spPr bwMode="auto">
            <a:xfrm>
              <a:off x="3446" y="1551"/>
              <a:ext cx="1028" cy="1082"/>
            </a:xfrm>
            <a:prstGeom prst="rect">
              <a:avLst/>
            </a:prstGeom>
            <a:solidFill>
              <a:schemeClr val="bg1"/>
            </a:solidFill>
            <a:ln w="19050">
              <a:solidFill>
                <a:schemeClr val="tx1"/>
              </a:solidFill>
              <a:miter lim="800000"/>
              <a:headEnd/>
              <a:tailEnd/>
            </a:ln>
          </p:spPr>
          <p:txBody>
            <a:bodyPr wrap="none" anchor="ctr"/>
            <a:lstStyle/>
            <a:p>
              <a:endParaRPr lang="en-US"/>
            </a:p>
          </p:txBody>
        </p:sp>
        <p:sp>
          <p:nvSpPr>
            <p:cNvPr id="80919" name="Text Box 22"/>
            <p:cNvSpPr txBox="1">
              <a:spLocks noChangeArrowheads="1"/>
            </p:cNvSpPr>
            <p:nvPr/>
          </p:nvSpPr>
          <p:spPr bwMode="auto">
            <a:xfrm>
              <a:off x="3412" y="1598"/>
              <a:ext cx="1071" cy="1021"/>
            </a:xfrm>
            <a:prstGeom prst="rect">
              <a:avLst/>
            </a:prstGeom>
            <a:noFill/>
            <a:ln w="9525">
              <a:noFill/>
              <a:miter lim="800000"/>
              <a:headEnd/>
              <a:tailEnd/>
            </a:ln>
          </p:spPr>
          <p:txBody>
            <a:bodyPr>
              <a:spAutoFit/>
            </a:bodyPr>
            <a:lstStyle/>
            <a:p>
              <a:pPr algn="ctr">
                <a:lnSpc>
                  <a:spcPct val="80000"/>
                </a:lnSpc>
              </a:pPr>
              <a:r>
                <a:rPr lang="en-US" sz="1400">
                  <a:latin typeface="Arial" charset="0"/>
                </a:rPr>
                <a:t>ticket (complain)</a:t>
              </a:r>
            </a:p>
            <a:p>
              <a:pPr algn="ctr">
                <a:lnSpc>
                  <a:spcPct val="80000"/>
                </a:lnSpc>
              </a:pPr>
              <a:endParaRPr lang="en-US" sz="1400">
                <a:latin typeface="Arial" charset="0"/>
              </a:endParaRPr>
            </a:p>
            <a:p>
              <a:pPr algn="ctr">
                <a:lnSpc>
                  <a:spcPct val="80000"/>
                </a:lnSpc>
              </a:pPr>
              <a:r>
                <a:rPr lang="en-US" sz="1400">
                  <a:latin typeface="Arial" charset="0"/>
                </a:rPr>
                <a:t>baggage (claim</a:t>
              </a:r>
            </a:p>
            <a:p>
              <a:pPr algn="ctr">
                <a:lnSpc>
                  <a:spcPct val="80000"/>
                </a:lnSpc>
              </a:pPr>
              <a:endParaRPr lang="en-US" sz="1400">
                <a:latin typeface="Arial" charset="0"/>
              </a:endParaRPr>
            </a:p>
            <a:p>
              <a:pPr algn="ctr">
                <a:lnSpc>
                  <a:spcPct val="80000"/>
                </a:lnSpc>
              </a:pPr>
              <a:r>
                <a:rPr lang="en-US" sz="1400">
                  <a:latin typeface="Arial" charset="0"/>
                </a:rPr>
                <a:t>gates (unload)</a:t>
              </a:r>
            </a:p>
            <a:p>
              <a:pPr algn="ctr">
                <a:lnSpc>
                  <a:spcPct val="80000"/>
                </a:lnSpc>
              </a:pPr>
              <a:endParaRPr lang="en-US" sz="1400">
                <a:latin typeface="Arial" charset="0"/>
              </a:endParaRPr>
            </a:p>
            <a:p>
              <a:pPr algn="ctr">
                <a:lnSpc>
                  <a:spcPct val="80000"/>
                </a:lnSpc>
              </a:pPr>
              <a:r>
                <a:rPr lang="en-US" sz="1400">
                  <a:latin typeface="Arial" charset="0"/>
                </a:rPr>
                <a:t>runway (land)</a:t>
              </a:r>
            </a:p>
            <a:p>
              <a:pPr algn="ctr">
                <a:lnSpc>
                  <a:spcPct val="80000"/>
                </a:lnSpc>
              </a:pPr>
              <a:endParaRPr lang="en-US" sz="1400">
                <a:latin typeface="Arial" charset="0"/>
              </a:endParaRPr>
            </a:p>
            <a:p>
              <a:pPr algn="ctr">
                <a:lnSpc>
                  <a:spcPct val="80000"/>
                </a:lnSpc>
              </a:pPr>
              <a:r>
                <a:rPr lang="en-US" sz="1400">
                  <a:latin typeface="Arial" charset="0"/>
                </a:rPr>
                <a:t>airplane routing</a:t>
              </a:r>
            </a:p>
          </p:txBody>
        </p:sp>
        <p:sp>
          <p:nvSpPr>
            <p:cNvPr id="80920" name="Line 23"/>
            <p:cNvSpPr>
              <a:spLocks noChangeShapeType="1"/>
            </p:cNvSpPr>
            <p:nvPr/>
          </p:nvSpPr>
          <p:spPr bwMode="auto">
            <a:xfrm>
              <a:off x="3453" y="1777"/>
              <a:ext cx="1021" cy="1"/>
            </a:xfrm>
            <a:prstGeom prst="line">
              <a:avLst/>
            </a:prstGeom>
            <a:noFill/>
            <a:ln w="19050">
              <a:solidFill>
                <a:schemeClr val="tx1"/>
              </a:solidFill>
              <a:round/>
              <a:headEnd/>
              <a:tailEnd/>
            </a:ln>
          </p:spPr>
          <p:txBody>
            <a:bodyPr/>
            <a:lstStyle/>
            <a:p>
              <a:endParaRPr lang="en-US"/>
            </a:p>
          </p:txBody>
        </p:sp>
        <p:sp>
          <p:nvSpPr>
            <p:cNvPr id="80921" name="Line 24"/>
            <p:cNvSpPr>
              <a:spLocks noChangeShapeType="1"/>
            </p:cNvSpPr>
            <p:nvPr/>
          </p:nvSpPr>
          <p:spPr bwMode="auto">
            <a:xfrm>
              <a:off x="3457" y="1996"/>
              <a:ext cx="1021" cy="1"/>
            </a:xfrm>
            <a:prstGeom prst="line">
              <a:avLst/>
            </a:prstGeom>
            <a:noFill/>
            <a:ln w="19050">
              <a:solidFill>
                <a:schemeClr val="tx1"/>
              </a:solidFill>
              <a:round/>
              <a:headEnd/>
              <a:tailEnd/>
            </a:ln>
          </p:spPr>
          <p:txBody>
            <a:bodyPr/>
            <a:lstStyle/>
            <a:p>
              <a:endParaRPr lang="en-US"/>
            </a:p>
          </p:txBody>
        </p:sp>
        <p:sp>
          <p:nvSpPr>
            <p:cNvPr id="80922" name="Line 25"/>
            <p:cNvSpPr>
              <a:spLocks noChangeShapeType="1"/>
            </p:cNvSpPr>
            <p:nvPr/>
          </p:nvSpPr>
          <p:spPr bwMode="auto">
            <a:xfrm>
              <a:off x="3453" y="2214"/>
              <a:ext cx="1021" cy="1"/>
            </a:xfrm>
            <a:prstGeom prst="line">
              <a:avLst/>
            </a:prstGeom>
            <a:noFill/>
            <a:ln w="19050">
              <a:solidFill>
                <a:schemeClr val="tx1"/>
              </a:solidFill>
              <a:round/>
              <a:headEnd/>
              <a:tailEnd/>
            </a:ln>
          </p:spPr>
          <p:txBody>
            <a:bodyPr/>
            <a:lstStyle/>
            <a:p>
              <a:endParaRPr lang="en-US"/>
            </a:p>
          </p:txBody>
        </p:sp>
        <p:sp>
          <p:nvSpPr>
            <p:cNvPr id="80923" name="Line 26"/>
            <p:cNvSpPr>
              <a:spLocks noChangeShapeType="1"/>
            </p:cNvSpPr>
            <p:nvPr/>
          </p:nvSpPr>
          <p:spPr bwMode="auto">
            <a:xfrm>
              <a:off x="3461" y="2433"/>
              <a:ext cx="1021" cy="1"/>
            </a:xfrm>
            <a:prstGeom prst="line">
              <a:avLst/>
            </a:prstGeom>
            <a:noFill/>
            <a:ln w="19050">
              <a:solidFill>
                <a:schemeClr val="tx1"/>
              </a:solidFill>
              <a:round/>
              <a:headEnd/>
              <a:tailEnd/>
            </a:ln>
          </p:spPr>
          <p:txBody>
            <a:bodyPr/>
            <a:lstStyle/>
            <a:p>
              <a:endParaRPr lang="en-US"/>
            </a:p>
          </p:txBody>
        </p:sp>
        <p:sp>
          <p:nvSpPr>
            <p:cNvPr id="80924" name="Rectangle 27"/>
            <p:cNvSpPr>
              <a:spLocks noChangeArrowheads="1"/>
            </p:cNvSpPr>
            <p:nvPr/>
          </p:nvSpPr>
          <p:spPr bwMode="auto">
            <a:xfrm>
              <a:off x="268" y="2476"/>
              <a:ext cx="5293" cy="116"/>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5" name="Rectangle 28"/>
            <p:cNvSpPr>
              <a:spLocks noChangeArrowheads="1"/>
            </p:cNvSpPr>
            <p:nvPr/>
          </p:nvSpPr>
          <p:spPr bwMode="auto">
            <a:xfrm>
              <a:off x="268" y="2256"/>
              <a:ext cx="5293"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6" name="Rectangle 29"/>
            <p:cNvSpPr>
              <a:spLocks noChangeArrowheads="1"/>
            </p:cNvSpPr>
            <p:nvPr/>
          </p:nvSpPr>
          <p:spPr bwMode="auto">
            <a:xfrm>
              <a:off x="268" y="2050"/>
              <a:ext cx="5293" cy="116"/>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7" name="Rectangle 30"/>
            <p:cNvSpPr>
              <a:spLocks noChangeArrowheads="1"/>
            </p:cNvSpPr>
            <p:nvPr/>
          </p:nvSpPr>
          <p:spPr bwMode="auto">
            <a:xfrm>
              <a:off x="268" y="1830"/>
              <a:ext cx="5286"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8" name="Rectangle 31"/>
            <p:cNvSpPr>
              <a:spLocks noChangeArrowheads="1"/>
            </p:cNvSpPr>
            <p:nvPr/>
          </p:nvSpPr>
          <p:spPr bwMode="auto">
            <a:xfrm>
              <a:off x="268" y="1617"/>
              <a:ext cx="5287"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9" name="Text Box 32"/>
            <p:cNvSpPr txBox="1">
              <a:spLocks noChangeArrowheads="1"/>
            </p:cNvSpPr>
            <p:nvPr/>
          </p:nvSpPr>
          <p:spPr bwMode="auto">
            <a:xfrm>
              <a:off x="4776" y="1588"/>
              <a:ext cx="340" cy="173"/>
            </a:xfrm>
            <a:prstGeom prst="rect">
              <a:avLst/>
            </a:prstGeom>
            <a:noFill/>
            <a:ln w="9525">
              <a:noFill/>
              <a:miter lim="800000"/>
              <a:headEnd/>
              <a:tailEnd/>
            </a:ln>
          </p:spPr>
          <p:txBody>
            <a:bodyPr wrap="none">
              <a:spAutoFit/>
            </a:bodyPr>
            <a:lstStyle/>
            <a:p>
              <a:pPr algn="ctr" eaLnBrk="1" hangingPunct="1"/>
              <a:r>
                <a:rPr lang="en-US" sz="1200">
                  <a:latin typeface="Arial" charset="0"/>
                </a:rPr>
                <a:t>ticket</a:t>
              </a:r>
            </a:p>
          </p:txBody>
        </p:sp>
        <p:sp>
          <p:nvSpPr>
            <p:cNvPr id="80930" name="Text Box 33"/>
            <p:cNvSpPr txBox="1">
              <a:spLocks noChangeArrowheads="1"/>
            </p:cNvSpPr>
            <p:nvPr/>
          </p:nvSpPr>
          <p:spPr bwMode="auto">
            <a:xfrm>
              <a:off x="4774" y="1801"/>
              <a:ext cx="487" cy="173"/>
            </a:xfrm>
            <a:prstGeom prst="rect">
              <a:avLst/>
            </a:prstGeom>
            <a:noFill/>
            <a:ln w="9525">
              <a:noFill/>
              <a:miter lim="800000"/>
              <a:headEnd/>
              <a:tailEnd/>
            </a:ln>
          </p:spPr>
          <p:txBody>
            <a:bodyPr wrap="none">
              <a:spAutoFit/>
            </a:bodyPr>
            <a:lstStyle/>
            <a:p>
              <a:pPr algn="ctr" eaLnBrk="1" hangingPunct="1"/>
              <a:r>
                <a:rPr lang="en-US" sz="1200">
                  <a:latin typeface="Arial" charset="0"/>
                </a:rPr>
                <a:t>baggage</a:t>
              </a:r>
            </a:p>
          </p:txBody>
        </p:sp>
        <p:sp>
          <p:nvSpPr>
            <p:cNvPr id="80931" name="Text Box 34"/>
            <p:cNvSpPr txBox="1">
              <a:spLocks noChangeArrowheads="1"/>
            </p:cNvSpPr>
            <p:nvPr/>
          </p:nvSpPr>
          <p:spPr bwMode="auto">
            <a:xfrm>
              <a:off x="4772" y="2013"/>
              <a:ext cx="302" cy="173"/>
            </a:xfrm>
            <a:prstGeom prst="rect">
              <a:avLst/>
            </a:prstGeom>
            <a:noFill/>
            <a:ln w="9525">
              <a:noFill/>
              <a:miter lim="800000"/>
              <a:headEnd/>
              <a:tailEnd/>
            </a:ln>
          </p:spPr>
          <p:txBody>
            <a:bodyPr wrap="none">
              <a:spAutoFit/>
            </a:bodyPr>
            <a:lstStyle/>
            <a:p>
              <a:pPr algn="ctr" eaLnBrk="1" hangingPunct="1"/>
              <a:r>
                <a:rPr lang="en-US" sz="1200">
                  <a:latin typeface="Arial" charset="0"/>
                </a:rPr>
                <a:t>gate</a:t>
              </a:r>
            </a:p>
          </p:txBody>
        </p:sp>
        <p:sp>
          <p:nvSpPr>
            <p:cNvPr id="80932" name="Text Box 35"/>
            <p:cNvSpPr txBox="1">
              <a:spLocks noChangeArrowheads="1"/>
            </p:cNvSpPr>
            <p:nvPr/>
          </p:nvSpPr>
          <p:spPr bwMode="auto">
            <a:xfrm>
              <a:off x="4767" y="2225"/>
              <a:ext cx="738" cy="173"/>
            </a:xfrm>
            <a:prstGeom prst="rect">
              <a:avLst/>
            </a:prstGeom>
            <a:noFill/>
            <a:ln w="9525">
              <a:noFill/>
              <a:miter lim="800000"/>
              <a:headEnd/>
              <a:tailEnd/>
            </a:ln>
          </p:spPr>
          <p:txBody>
            <a:bodyPr wrap="none">
              <a:spAutoFit/>
            </a:bodyPr>
            <a:lstStyle/>
            <a:p>
              <a:pPr algn="ctr" eaLnBrk="1" hangingPunct="1"/>
              <a:r>
                <a:rPr lang="en-US" sz="1200">
                  <a:latin typeface="Arial" charset="0"/>
                </a:rPr>
                <a:t>takeoff/landing</a:t>
              </a:r>
            </a:p>
          </p:txBody>
        </p:sp>
        <p:sp>
          <p:nvSpPr>
            <p:cNvPr id="80933" name="Text Box 36"/>
            <p:cNvSpPr txBox="1">
              <a:spLocks noChangeArrowheads="1"/>
            </p:cNvSpPr>
            <p:nvPr/>
          </p:nvSpPr>
          <p:spPr bwMode="auto">
            <a:xfrm>
              <a:off x="4769" y="2444"/>
              <a:ext cx="774" cy="173"/>
            </a:xfrm>
            <a:prstGeom prst="rect">
              <a:avLst/>
            </a:prstGeom>
            <a:noFill/>
            <a:ln w="9525">
              <a:noFill/>
              <a:miter lim="800000"/>
              <a:headEnd/>
              <a:tailEnd/>
            </a:ln>
          </p:spPr>
          <p:txBody>
            <a:bodyPr wrap="none">
              <a:spAutoFit/>
            </a:bodyPr>
            <a:lstStyle/>
            <a:p>
              <a:pPr algn="ctr" eaLnBrk="1" hangingPunct="1"/>
              <a:r>
                <a:rPr lang="en-US" sz="1200">
                  <a:latin typeface="Arial" charset="0"/>
                </a:rPr>
                <a:t>airplane routing</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p:nvPr>
        </p:nvSpPr>
        <p:spPr>
          <a:xfrm>
            <a:off x="457200" y="152718"/>
            <a:ext cx="5791200" cy="972026"/>
          </a:xfrm>
        </p:spPr>
        <p:txBody>
          <a:bodyPr/>
          <a:lstStyle/>
          <a:p>
            <a:r>
              <a:rPr lang="en-US" dirty="0" smtClean="0"/>
              <a:t>Why layering?</a:t>
            </a:r>
          </a:p>
        </p:txBody>
      </p:sp>
      <p:sp>
        <p:nvSpPr>
          <p:cNvPr id="81925" name="Rectangle 3"/>
          <p:cNvSpPr>
            <a:spLocks noGrp="1" noChangeArrowheads="1"/>
          </p:cNvSpPr>
          <p:nvPr>
            <p:ph idx="1"/>
          </p:nvPr>
        </p:nvSpPr>
        <p:spPr>
          <a:xfrm>
            <a:off x="971600" y="1340768"/>
            <a:ext cx="7772400" cy="4648200"/>
          </a:xfrm>
        </p:spPr>
        <p:txBody>
          <a:bodyPr/>
          <a:lstStyle/>
          <a:p>
            <a:pPr marL="342900" indent="-342900" algn="l" rtl="0">
              <a:buFont typeface="Arial" pitchFamily="34" charset="0"/>
              <a:buChar char="•"/>
            </a:pPr>
            <a:r>
              <a:rPr lang="en-US" dirty="0" smtClean="0"/>
              <a:t>Dealing with complex systems:</a:t>
            </a:r>
          </a:p>
          <a:p>
            <a:pPr marL="342900" indent="-342900" algn="l" rtl="0">
              <a:buFont typeface="Arial" pitchFamily="34" charset="0"/>
              <a:buChar char="•"/>
            </a:pPr>
            <a:r>
              <a:rPr lang="en-US" sz="2400" dirty="0" smtClean="0"/>
              <a:t>explicit structure allows identification, relationship of complex system’s pieces</a:t>
            </a:r>
            <a:endParaRPr lang="en-US" dirty="0" smtClean="0"/>
          </a:p>
          <a:p>
            <a:pPr lvl="1" algn="l" rtl="0"/>
            <a:r>
              <a:rPr lang="en-US" dirty="0" smtClean="0"/>
              <a:t>layered </a:t>
            </a:r>
            <a:r>
              <a:rPr lang="en-US" dirty="0" smtClean="0">
                <a:solidFill>
                  <a:srgbClr val="FF0000"/>
                </a:solidFill>
              </a:rPr>
              <a:t>reference model</a:t>
            </a:r>
            <a:r>
              <a:rPr lang="en-US" dirty="0" smtClean="0"/>
              <a:t> for discussion</a:t>
            </a:r>
          </a:p>
          <a:p>
            <a:pPr marL="342900" indent="-342900" algn="l" rtl="0">
              <a:buFont typeface="Arial" pitchFamily="34" charset="0"/>
              <a:buChar char="•"/>
            </a:pPr>
            <a:r>
              <a:rPr lang="en-US" sz="2400" dirty="0" smtClean="0"/>
              <a:t>modularization eases maintenance, updating of system</a:t>
            </a:r>
          </a:p>
          <a:p>
            <a:pPr lvl="1" algn="l" rtl="0"/>
            <a:r>
              <a:rPr lang="en-US" dirty="0" smtClean="0"/>
              <a:t>change of implementation of layer’s service transparent to rest of system</a:t>
            </a:r>
          </a:p>
          <a:p>
            <a:pPr lvl="1" algn="l" rtl="0"/>
            <a:r>
              <a:rPr lang="en-US" dirty="0" smtClean="0"/>
              <a:t>e.g., change in gate procedure doesn’t affect rest of system</a:t>
            </a:r>
          </a:p>
        </p:txBody>
      </p:sp>
      <p:sp>
        <p:nvSpPr>
          <p:cNvPr id="4"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81923" name="Slide Number Placeholder 5"/>
          <p:cNvSpPr>
            <a:spLocks noGrp="1"/>
          </p:cNvSpPr>
          <p:nvPr>
            <p:ph type="sldNum" sz="quarter" idx="12"/>
          </p:nvPr>
        </p:nvSpPr>
        <p:spPr>
          <a:noFill/>
        </p:spPr>
        <p:txBody>
          <a:bodyPr/>
          <a:lstStyle/>
          <a:p>
            <a:r>
              <a:rPr lang="en-US" smtClean="0"/>
              <a:t>1-</a:t>
            </a:r>
            <a:fld id="{606227EA-2597-43A2-9523-F7F7D6F4A691}"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p:txBody>
          <a:bodyPr/>
          <a:lstStyle/>
          <a:p>
            <a:r>
              <a:rPr lang="en-US" smtClean="0"/>
              <a:t>What’s a protocol?</a:t>
            </a:r>
          </a:p>
        </p:txBody>
      </p:sp>
      <p:sp>
        <p:nvSpPr>
          <p:cNvPr id="49157" name="Rectangle 3"/>
          <p:cNvSpPr>
            <a:spLocks noGrp="1" noChangeArrowheads="1"/>
          </p:cNvSpPr>
          <p:nvPr>
            <p:ph sz="half" idx="1"/>
          </p:nvPr>
        </p:nvSpPr>
        <p:spPr>
          <a:xfrm>
            <a:off x="533400" y="1371600"/>
            <a:ext cx="3581400" cy="4648200"/>
          </a:xfrm>
        </p:spPr>
        <p:txBody>
          <a:bodyPr/>
          <a:lstStyle/>
          <a:p>
            <a:pPr algn="l" rtl="0">
              <a:buFont typeface="Wingdings" pitchFamily="2" charset="2"/>
              <a:buNone/>
            </a:pPr>
            <a:r>
              <a:rPr lang="en-US" sz="2400" u="sng" dirty="0" smtClean="0">
                <a:solidFill>
                  <a:srgbClr val="FF0000"/>
                </a:solidFill>
              </a:rPr>
              <a:t>human protocols:</a:t>
            </a:r>
            <a:endParaRPr lang="en-US" sz="2400" dirty="0" smtClean="0"/>
          </a:p>
          <a:p>
            <a:pPr algn="l" rtl="0"/>
            <a:r>
              <a:rPr lang="en-US" sz="2400" dirty="0" smtClean="0"/>
              <a:t>“what’s the time?”</a:t>
            </a:r>
          </a:p>
          <a:p>
            <a:pPr algn="l" rtl="0"/>
            <a:r>
              <a:rPr lang="en-US" sz="2400" dirty="0" smtClean="0"/>
              <a:t>“I have a question”</a:t>
            </a:r>
          </a:p>
          <a:p>
            <a:pPr algn="l" rtl="0"/>
            <a:r>
              <a:rPr lang="en-US" sz="2400" dirty="0" smtClean="0"/>
              <a:t>introductions</a:t>
            </a:r>
            <a:endParaRPr lang="en-US" dirty="0" smtClean="0"/>
          </a:p>
          <a:p>
            <a:pPr lvl="1" algn="l" rtl="0"/>
            <a:endParaRPr lang="en-US" sz="2000" dirty="0" smtClean="0"/>
          </a:p>
          <a:p>
            <a:pPr algn="l" rtl="0">
              <a:buFont typeface="Wingdings" pitchFamily="2" charset="2"/>
              <a:buNone/>
            </a:pPr>
            <a:r>
              <a:rPr lang="en-US" sz="2400" dirty="0" smtClean="0"/>
              <a:t>… specific </a:t>
            </a:r>
            <a:r>
              <a:rPr lang="en-US" sz="2400" dirty="0" err="1" smtClean="0"/>
              <a:t>msgs</a:t>
            </a:r>
            <a:r>
              <a:rPr lang="en-US" sz="2400" dirty="0" smtClean="0"/>
              <a:t> sent</a:t>
            </a:r>
          </a:p>
          <a:p>
            <a:pPr algn="l" rtl="0">
              <a:buFont typeface="Wingdings" pitchFamily="2" charset="2"/>
              <a:buNone/>
            </a:pPr>
            <a:r>
              <a:rPr lang="en-US" sz="2400" dirty="0" smtClean="0"/>
              <a:t>… specific actions taken when </a:t>
            </a:r>
            <a:r>
              <a:rPr lang="en-US" sz="2400" dirty="0" err="1" smtClean="0"/>
              <a:t>msgs</a:t>
            </a:r>
            <a:r>
              <a:rPr lang="en-US" sz="2400" dirty="0" smtClean="0"/>
              <a:t> received, or other events</a:t>
            </a:r>
          </a:p>
        </p:txBody>
      </p:sp>
      <p:sp>
        <p:nvSpPr>
          <p:cNvPr id="49158" name="Rectangle 4"/>
          <p:cNvSpPr>
            <a:spLocks noGrp="1" noChangeArrowheads="1"/>
          </p:cNvSpPr>
          <p:nvPr>
            <p:ph sz="half" idx="2"/>
          </p:nvPr>
        </p:nvSpPr>
        <p:spPr>
          <a:xfrm>
            <a:off x="4495800" y="1371600"/>
            <a:ext cx="3810000" cy="2590800"/>
          </a:xfrm>
        </p:spPr>
        <p:txBody>
          <a:bodyPr/>
          <a:lstStyle/>
          <a:p>
            <a:pPr algn="l" rtl="0">
              <a:buFont typeface="Wingdings" pitchFamily="2" charset="2"/>
              <a:buNone/>
            </a:pPr>
            <a:r>
              <a:rPr lang="en-US" sz="2400" u="sng" dirty="0" smtClean="0">
                <a:solidFill>
                  <a:srgbClr val="FF0000"/>
                </a:solidFill>
              </a:rPr>
              <a:t>network protocols:</a:t>
            </a:r>
            <a:endParaRPr lang="en-US" sz="2400" dirty="0" smtClean="0"/>
          </a:p>
          <a:p>
            <a:pPr algn="l" rtl="0"/>
            <a:r>
              <a:rPr lang="en-US" sz="2400" dirty="0" smtClean="0"/>
              <a:t>machines rather than humans</a:t>
            </a:r>
          </a:p>
          <a:p>
            <a:pPr algn="l" rtl="0"/>
            <a:r>
              <a:rPr lang="en-US" sz="2400" dirty="0" smtClean="0"/>
              <a:t>all communication activity in Internet governed by protocols</a:t>
            </a:r>
          </a:p>
        </p:txBody>
      </p:sp>
      <p:sp>
        <p:nvSpPr>
          <p:cNvPr id="7"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49155" name="Slide Number Placeholder 6"/>
          <p:cNvSpPr>
            <a:spLocks noGrp="1"/>
          </p:cNvSpPr>
          <p:nvPr>
            <p:ph type="sldNum" sz="quarter" idx="12"/>
          </p:nvPr>
        </p:nvSpPr>
        <p:spPr>
          <a:noFill/>
        </p:spPr>
        <p:txBody>
          <a:bodyPr/>
          <a:lstStyle/>
          <a:p>
            <a:r>
              <a:rPr lang="en-US" smtClean="0"/>
              <a:t>1-</a:t>
            </a:r>
            <a:fld id="{1D3A14A4-BE14-4F1A-9C56-703A8814C602}" type="slidenum">
              <a:rPr lang="en-US" smtClean="0"/>
              <a:pPr/>
              <a:t>8</a:t>
            </a:fld>
            <a:endParaRPr lang="en-US" smtClean="0"/>
          </a:p>
        </p:txBody>
      </p:sp>
      <p:sp>
        <p:nvSpPr>
          <p:cNvPr id="49160" name="Rectangle 6"/>
          <p:cNvSpPr>
            <a:spLocks noChangeArrowheads="1"/>
          </p:cNvSpPr>
          <p:nvPr/>
        </p:nvSpPr>
        <p:spPr bwMode="auto">
          <a:xfrm>
            <a:off x="4283968" y="4365104"/>
            <a:ext cx="4343400" cy="1959496"/>
          </a:xfrm>
          <a:prstGeom prst="rect">
            <a:avLst/>
          </a:prstGeom>
          <a:noFill/>
          <a:ln w="19050">
            <a:solidFill>
              <a:schemeClr val="accent2"/>
            </a:solidFill>
            <a:miter lim="800000"/>
            <a:headEnd/>
            <a:tailEnd/>
          </a:ln>
        </p:spPr>
        <p:txBody>
          <a:bodyPr wrap="none" anchor="ctr"/>
          <a:lstStyle/>
          <a:p>
            <a:pPr marL="342900" lvl="0" indent="-342900" algn="ctr">
              <a:spcBef>
                <a:spcPct val="20000"/>
              </a:spcBef>
              <a:buClr>
                <a:srgbClr val="F5C201"/>
              </a:buClr>
              <a:buSzPct val="85000"/>
            </a:pPr>
            <a:r>
              <a:rPr lang="en-US" i="1" dirty="0">
                <a:solidFill>
                  <a:srgbClr val="000000"/>
                </a:solidFill>
                <a:latin typeface="Comic Sans MS" pitchFamily="66" charset="0"/>
              </a:rPr>
              <a:t>protocols define format, order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of </a:t>
            </a:r>
            <a:r>
              <a:rPr lang="en-US" i="1" dirty="0" err="1">
                <a:solidFill>
                  <a:srgbClr val="000000"/>
                </a:solidFill>
                <a:latin typeface="Comic Sans MS" pitchFamily="66" charset="0"/>
              </a:rPr>
              <a:t>msgs</a:t>
            </a:r>
            <a:r>
              <a:rPr lang="en-US" i="1" dirty="0">
                <a:solidFill>
                  <a:srgbClr val="000000"/>
                </a:solidFill>
                <a:latin typeface="Comic Sans MS" pitchFamily="66" charset="0"/>
              </a:rPr>
              <a:t> sent and received among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network </a:t>
            </a:r>
            <a:r>
              <a:rPr lang="en-US" i="1" dirty="0">
                <a:solidFill>
                  <a:srgbClr val="000000"/>
                </a:solidFill>
                <a:latin typeface="Comic Sans MS" pitchFamily="66" charset="0"/>
              </a:rPr>
              <a:t>entities,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and </a:t>
            </a:r>
            <a:r>
              <a:rPr lang="en-US" i="1" dirty="0">
                <a:solidFill>
                  <a:srgbClr val="000000"/>
                </a:solidFill>
                <a:latin typeface="Comic Sans MS" pitchFamily="66" charset="0"/>
              </a:rPr>
              <a:t>actions taken on </a:t>
            </a:r>
            <a:r>
              <a:rPr lang="en-US" i="1" dirty="0" err="1">
                <a:solidFill>
                  <a:srgbClr val="000000"/>
                </a:solidFill>
                <a:latin typeface="Comic Sans MS" pitchFamily="66" charset="0"/>
              </a:rPr>
              <a:t>msg</a:t>
            </a:r>
            <a:r>
              <a:rPr lang="en-US" i="1" dirty="0">
                <a:solidFill>
                  <a:srgbClr val="000000"/>
                </a:solidFill>
                <a:latin typeface="Comic Sans MS" pitchFamily="66" charset="0"/>
              </a:rPr>
              <a:t> </a:t>
            </a:r>
            <a:r>
              <a:rPr lang="en-US" i="1" dirty="0" smtClean="0">
                <a:solidFill>
                  <a:srgbClr val="000000"/>
                </a:solidFill>
                <a:latin typeface="Comic Sans MS" pitchFamily="66" charset="0"/>
              </a:rPr>
              <a:t>transmission</a:t>
            </a:r>
          </a:p>
          <a:p>
            <a:pPr marL="342900" lvl="0" indent="-342900" algn="ctr">
              <a:spcBef>
                <a:spcPct val="20000"/>
              </a:spcBef>
              <a:buClr>
                <a:srgbClr val="F5C201"/>
              </a:buClr>
              <a:buSzPct val="85000"/>
            </a:pPr>
            <a:r>
              <a:rPr lang="en-US" i="1" dirty="0" smtClean="0">
                <a:solidFill>
                  <a:srgbClr val="000000"/>
                </a:solidFill>
                <a:latin typeface="Comic Sans MS" pitchFamily="66" charset="0"/>
              </a:rPr>
              <a:t>, </a:t>
            </a:r>
            <a:r>
              <a:rPr lang="en-US" i="1" dirty="0">
                <a:solidFill>
                  <a:srgbClr val="000000"/>
                </a:solidFill>
                <a:latin typeface="Comic Sans MS" pitchFamily="66" charset="0"/>
              </a:rPr>
              <a:t>receipt</a:t>
            </a:r>
            <a:r>
              <a:rPr lang="en-US" i="1" dirty="0">
                <a:solidFill>
                  <a:srgbClr val="FF0000"/>
                </a:solidFill>
                <a:latin typeface="Comic Sans MS" pitchFamily="66" charset="0"/>
              </a:rPr>
              <a: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smtClean="0"/>
              <a:t>What’s a protocol?</a:t>
            </a:r>
          </a:p>
        </p:txBody>
      </p:sp>
      <p:sp>
        <p:nvSpPr>
          <p:cNvPr id="4102" name="Rectangle 3"/>
          <p:cNvSpPr>
            <a:spLocks noGrp="1" noChangeArrowheads="1"/>
          </p:cNvSpPr>
          <p:nvPr>
            <p:ph sz="half" idx="1"/>
          </p:nvPr>
        </p:nvSpPr>
        <p:spPr>
          <a:xfrm>
            <a:off x="533400" y="1371600"/>
            <a:ext cx="8153400" cy="685800"/>
          </a:xfrm>
        </p:spPr>
        <p:txBody>
          <a:bodyPr/>
          <a:lstStyle/>
          <a:p>
            <a:pPr algn="l" rtl="0">
              <a:buFont typeface="Wingdings" pitchFamily="2" charset="2"/>
              <a:buNone/>
            </a:pPr>
            <a:r>
              <a:rPr lang="en-US" sz="2400" dirty="0" smtClean="0"/>
              <a:t>a human protocol and a computer network protocol:</a:t>
            </a:r>
          </a:p>
          <a:p>
            <a:pPr algn="l" rtl="0">
              <a:buFont typeface="Wingdings" pitchFamily="2" charset="2"/>
              <a:buNone/>
            </a:pPr>
            <a:endParaRPr lang="en-US" sz="2400" dirty="0" smtClean="0"/>
          </a:p>
        </p:txBody>
      </p:sp>
      <p:sp>
        <p:nvSpPr>
          <p:cNvPr id="47"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4100" name="Slide Number Placeholder 6"/>
          <p:cNvSpPr>
            <a:spLocks noGrp="1"/>
          </p:cNvSpPr>
          <p:nvPr>
            <p:ph type="sldNum" sz="quarter" idx="12"/>
          </p:nvPr>
        </p:nvSpPr>
        <p:spPr>
          <a:noFill/>
        </p:spPr>
        <p:txBody>
          <a:bodyPr/>
          <a:lstStyle/>
          <a:p>
            <a:r>
              <a:rPr lang="en-US" smtClean="0"/>
              <a:t>1-</a:t>
            </a:r>
            <a:fld id="{51E73D76-17A8-4E40-A7AB-855FE3C37D9D}" type="slidenum">
              <a:rPr lang="en-US" smtClean="0"/>
              <a:pPr/>
              <a:t>9</a:t>
            </a:fld>
            <a:endParaRPr lang="en-US" smtClean="0"/>
          </a:p>
        </p:txBody>
      </p:sp>
      <p:sp>
        <p:nvSpPr>
          <p:cNvPr id="4103" name="Rectangle 8"/>
          <p:cNvSpPr>
            <a:spLocks noChangeArrowheads="1"/>
          </p:cNvSpPr>
          <p:nvPr/>
        </p:nvSpPr>
        <p:spPr bwMode="auto">
          <a:xfrm>
            <a:off x="685800" y="5943600"/>
            <a:ext cx="4419600" cy="533400"/>
          </a:xfrm>
          <a:prstGeom prst="rect">
            <a:avLst/>
          </a:prstGeom>
          <a:noFill/>
          <a:ln w="9525">
            <a:noFill/>
            <a:miter lim="800000"/>
            <a:headEnd/>
            <a:tailEnd/>
          </a:ln>
        </p:spPr>
        <p:txBody>
          <a:bodyPr/>
          <a:lstStyle/>
          <a:p>
            <a:pPr marL="342900" indent="-342900">
              <a:spcBef>
                <a:spcPct val="20000"/>
              </a:spcBef>
              <a:buClr>
                <a:schemeClr val="accent2"/>
              </a:buClr>
              <a:buSzPct val="85000"/>
              <a:buFont typeface="Wingdings" pitchFamily="2" charset="2"/>
              <a:buNone/>
            </a:pPr>
            <a:r>
              <a:rPr lang="en-US" u="sng">
                <a:solidFill>
                  <a:srgbClr val="FF0000"/>
                </a:solidFill>
                <a:latin typeface="Comic Sans MS" pitchFamily="66" charset="0"/>
              </a:rPr>
              <a:t>Q:</a:t>
            </a:r>
            <a:r>
              <a:rPr lang="en-US">
                <a:latin typeface="Comic Sans MS" pitchFamily="66" charset="0"/>
              </a:rPr>
              <a:t> Other human protocols? </a:t>
            </a:r>
          </a:p>
        </p:txBody>
      </p:sp>
      <p:sp>
        <p:nvSpPr>
          <p:cNvPr id="4104" name="Line 10"/>
          <p:cNvSpPr>
            <a:spLocks noChangeShapeType="1"/>
          </p:cNvSpPr>
          <p:nvPr/>
        </p:nvSpPr>
        <p:spPr bwMode="auto">
          <a:xfrm>
            <a:off x="1257300" y="2771775"/>
            <a:ext cx="1762125" cy="276225"/>
          </a:xfrm>
          <a:prstGeom prst="line">
            <a:avLst/>
          </a:prstGeom>
          <a:noFill/>
          <a:ln w="28575">
            <a:solidFill>
              <a:srgbClr val="FF0000"/>
            </a:solidFill>
            <a:round/>
            <a:headEnd/>
            <a:tailEnd type="triangle" w="med" len="med"/>
          </a:ln>
        </p:spPr>
        <p:txBody>
          <a:bodyPr wrap="none" anchor="ctr"/>
          <a:lstStyle/>
          <a:p>
            <a:endParaRPr lang="en-US"/>
          </a:p>
        </p:txBody>
      </p:sp>
      <p:grpSp>
        <p:nvGrpSpPr>
          <p:cNvPr id="2" name="Group 16"/>
          <p:cNvGrpSpPr>
            <a:grpSpLocks/>
          </p:cNvGrpSpPr>
          <p:nvPr/>
        </p:nvGrpSpPr>
        <p:grpSpPr bwMode="auto">
          <a:xfrm>
            <a:off x="7173913" y="2917825"/>
            <a:ext cx="355600" cy="933450"/>
            <a:chOff x="4180" y="783"/>
            <a:chExt cx="150" cy="307"/>
          </a:xfrm>
        </p:grpSpPr>
        <p:sp>
          <p:nvSpPr>
            <p:cNvPr id="4137" name="AutoShape 1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p:spPr>
          <p:txBody>
            <a:bodyPr wrap="none" anchor="ctr"/>
            <a:lstStyle/>
            <a:p>
              <a:endParaRPr lang="en-US"/>
            </a:p>
          </p:txBody>
        </p:sp>
        <p:sp>
          <p:nvSpPr>
            <p:cNvPr id="4138" name="Rectangle 18"/>
            <p:cNvSpPr>
              <a:spLocks noChangeArrowheads="1"/>
            </p:cNvSpPr>
            <p:nvPr/>
          </p:nvSpPr>
          <p:spPr bwMode="auto">
            <a:xfrm>
              <a:off x="4256" y="785"/>
              <a:ext cx="69" cy="236"/>
            </a:xfrm>
            <a:prstGeom prst="rect">
              <a:avLst/>
            </a:prstGeom>
            <a:solidFill>
              <a:srgbClr val="33CCCC"/>
            </a:solidFill>
            <a:ln w="9525">
              <a:noFill/>
              <a:miter lim="800000"/>
              <a:headEnd/>
              <a:tailEnd/>
            </a:ln>
          </p:spPr>
          <p:txBody>
            <a:bodyPr wrap="none" anchor="ctr"/>
            <a:lstStyle/>
            <a:p>
              <a:endParaRPr lang="en-US"/>
            </a:p>
          </p:txBody>
        </p:sp>
        <p:sp>
          <p:nvSpPr>
            <p:cNvPr id="4139" name="Rectangle 1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p:spPr>
          <p:txBody>
            <a:bodyPr wrap="none" anchor="ctr"/>
            <a:lstStyle/>
            <a:p>
              <a:endParaRPr lang="en-US"/>
            </a:p>
          </p:txBody>
        </p:sp>
        <p:sp>
          <p:nvSpPr>
            <p:cNvPr id="4140" name="AutoShape 2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p:spPr>
          <p:txBody>
            <a:bodyPr wrap="none" anchor="ctr"/>
            <a:lstStyle/>
            <a:p>
              <a:endParaRPr lang="en-US"/>
            </a:p>
          </p:txBody>
        </p:sp>
        <p:sp>
          <p:nvSpPr>
            <p:cNvPr id="4141" name="Line 21"/>
            <p:cNvSpPr>
              <a:spLocks noChangeShapeType="1"/>
            </p:cNvSpPr>
            <p:nvPr/>
          </p:nvSpPr>
          <p:spPr bwMode="auto">
            <a:xfrm>
              <a:off x="4330" y="788"/>
              <a:ext cx="0" cy="231"/>
            </a:xfrm>
            <a:prstGeom prst="line">
              <a:avLst/>
            </a:prstGeom>
            <a:noFill/>
            <a:ln w="9525">
              <a:solidFill>
                <a:schemeClr val="tx1"/>
              </a:solidFill>
              <a:round/>
              <a:headEnd/>
              <a:tailEnd/>
            </a:ln>
          </p:spPr>
          <p:txBody>
            <a:bodyPr wrap="none" anchor="ctr"/>
            <a:lstStyle/>
            <a:p>
              <a:endParaRPr lang="en-US"/>
            </a:p>
          </p:txBody>
        </p:sp>
        <p:sp>
          <p:nvSpPr>
            <p:cNvPr id="4142" name="Line 22"/>
            <p:cNvSpPr>
              <a:spLocks noChangeShapeType="1"/>
            </p:cNvSpPr>
            <p:nvPr/>
          </p:nvSpPr>
          <p:spPr bwMode="auto">
            <a:xfrm flipH="1">
              <a:off x="4276" y="1019"/>
              <a:ext cx="54" cy="69"/>
            </a:xfrm>
            <a:prstGeom prst="line">
              <a:avLst/>
            </a:prstGeom>
            <a:noFill/>
            <a:ln w="9525">
              <a:solidFill>
                <a:schemeClr val="tx1"/>
              </a:solidFill>
              <a:round/>
              <a:headEnd/>
              <a:tailEnd/>
            </a:ln>
          </p:spPr>
          <p:txBody>
            <a:bodyPr wrap="none" anchor="ctr"/>
            <a:lstStyle/>
            <a:p>
              <a:endParaRPr lang="en-US"/>
            </a:p>
          </p:txBody>
        </p:sp>
        <p:sp>
          <p:nvSpPr>
            <p:cNvPr id="4143" name="Rectangle 2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4144" name="Rectangle 24"/>
            <p:cNvSpPr>
              <a:spLocks noChangeArrowheads="1"/>
            </p:cNvSpPr>
            <p:nvPr/>
          </p:nvSpPr>
          <p:spPr bwMode="auto">
            <a:xfrm>
              <a:off x="4202" y="924"/>
              <a:ext cx="48" cy="48"/>
            </a:xfrm>
            <a:prstGeom prst="rect">
              <a:avLst/>
            </a:prstGeom>
            <a:solidFill>
              <a:schemeClr val="bg1"/>
            </a:solidFill>
            <a:ln w="9525">
              <a:noFill/>
              <a:miter lim="800000"/>
              <a:headEnd/>
              <a:tailEnd/>
            </a:ln>
          </p:spPr>
          <p:txBody>
            <a:bodyPr wrap="none" anchor="ctr"/>
            <a:lstStyle/>
            <a:p>
              <a:endParaRPr lang="en-US"/>
            </a:p>
          </p:txBody>
        </p:sp>
      </p:grpSp>
      <p:graphicFrame>
        <p:nvGraphicFramePr>
          <p:cNvPr id="4098" name="Object 26"/>
          <p:cNvGraphicFramePr>
            <a:graphicFrameLocks noChangeAspect="1"/>
          </p:cNvGraphicFramePr>
          <p:nvPr/>
        </p:nvGraphicFramePr>
        <p:xfrm>
          <a:off x="4543425" y="2632075"/>
          <a:ext cx="622300" cy="500063"/>
        </p:xfrm>
        <a:graphic>
          <a:graphicData uri="http://schemas.openxmlformats.org/presentationml/2006/ole">
            <p:oleObj spid="_x0000_s1032" name="Clip" r:id="rId4" imgW="1307263" imgH="1084139" progId="">
              <p:embed/>
            </p:oleObj>
          </a:graphicData>
        </a:graphic>
      </p:graphicFrame>
      <p:pic>
        <p:nvPicPr>
          <p:cNvPr id="4106" name="Picture 62" descr="Alice"/>
          <p:cNvPicPr>
            <a:picLocks noChangeAspect="1" noChangeArrowheads="1"/>
          </p:cNvPicPr>
          <p:nvPr/>
        </p:nvPicPr>
        <p:blipFill>
          <a:blip r:embed="rId5" cstate="print"/>
          <a:srcRect/>
          <a:stretch>
            <a:fillRect/>
          </a:stretch>
        </p:blipFill>
        <p:spPr bwMode="auto">
          <a:xfrm>
            <a:off x="709613" y="2376488"/>
            <a:ext cx="561975" cy="693737"/>
          </a:xfrm>
          <a:prstGeom prst="rect">
            <a:avLst/>
          </a:prstGeom>
          <a:noFill/>
          <a:ln w="9525">
            <a:noFill/>
            <a:miter lim="800000"/>
            <a:headEnd/>
            <a:tailEnd/>
          </a:ln>
        </p:spPr>
      </p:pic>
      <p:pic>
        <p:nvPicPr>
          <p:cNvPr id="4107" name="Picture 63" descr="Bob"/>
          <p:cNvPicPr>
            <a:picLocks noChangeAspect="1" noChangeArrowheads="1"/>
          </p:cNvPicPr>
          <p:nvPr/>
        </p:nvPicPr>
        <p:blipFill>
          <a:blip r:embed="rId6" cstate="print"/>
          <a:srcRect/>
          <a:stretch>
            <a:fillRect/>
          </a:stretch>
        </p:blipFill>
        <p:spPr bwMode="auto">
          <a:xfrm>
            <a:off x="3128963" y="2771775"/>
            <a:ext cx="676275" cy="690563"/>
          </a:xfrm>
          <a:prstGeom prst="rect">
            <a:avLst/>
          </a:prstGeom>
          <a:noFill/>
          <a:ln w="9525">
            <a:noFill/>
            <a:miter lim="800000"/>
            <a:headEnd/>
            <a:tailEnd/>
          </a:ln>
        </p:spPr>
      </p:pic>
      <p:sp>
        <p:nvSpPr>
          <p:cNvPr id="4108" name="Text Box 64"/>
          <p:cNvSpPr txBox="1">
            <a:spLocks noChangeArrowheads="1"/>
          </p:cNvSpPr>
          <p:nvPr/>
        </p:nvSpPr>
        <p:spPr bwMode="auto">
          <a:xfrm>
            <a:off x="1698625" y="2484438"/>
            <a:ext cx="503238" cy="457200"/>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Hi</a:t>
            </a:r>
            <a:endParaRPr lang="en-US"/>
          </a:p>
        </p:txBody>
      </p:sp>
      <p:sp>
        <p:nvSpPr>
          <p:cNvPr id="4109" name="Line 66"/>
          <p:cNvSpPr>
            <a:spLocks noChangeShapeType="1"/>
          </p:cNvSpPr>
          <p:nvPr/>
        </p:nvSpPr>
        <p:spPr bwMode="auto">
          <a:xfrm flipV="1">
            <a:off x="971550" y="3352800"/>
            <a:ext cx="2085975" cy="361950"/>
          </a:xfrm>
          <a:prstGeom prst="line">
            <a:avLst/>
          </a:prstGeom>
          <a:noFill/>
          <a:ln w="28575">
            <a:solidFill>
              <a:srgbClr val="FF0000"/>
            </a:solidFill>
            <a:round/>
            <a:headEnd type="triangle" w="med" len="med"/>
            <a:tailEnd/>
          </a:ln>
        </p:spPr>
        <p:txBody>
          <a:bodyPr wrap="none" anchor="ctr"/>
          <a:lstStyle/>
          <a:p>
            <a:endParaRPr lang="en-US"/>
          </a:p>
        </p:txBody>
      </p:sp>
      <p:sp>
        <p:nvSpPr>
          <p:cNvPr id="4110" name="Text Box 67"/>
          <p:cNvSpPr txBox="1">
            <a:spLocks noChangeArrowheads="1"/>
          </p:cNvSpPr>
          <p:nvPr/>
        </p:nvSpPr>
        <p:spPr bwMode="auto">
          <a:xfrm>
            <a:off x="1689100" y="3141663"/>
            <a:ext cx="503238" cy="457200"/>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Hi</a:t>
            </a:r>
            <a:endParaRPr lang="en-US"/>
          </a:p>
        </p:txBody>
      </p:sp>
      <p:sp>
        <p:nvSpPr>
          <p:cNvPr id="4111" name="Line 70"/>
          <p:cNvSpPr>
            <a:spLocks noChangeShapeType="1"/>
          </p:cNvSpPr>
          <p:nvPr/>
        </p:nvSpPr>
        <p:spPr bwMode="auto">
          <a:xfrm>
            <a:off x="933450" y="3762375"/>
            <a:ext cx="2162175" cy="438150"/>
          </a:xfrm>
          <a:prstGeom prst="line">
            <a:avLst/>
          </a:prstGeom>
          <a:noFill/>
          <a:ln w="28575">
            <a:solidFill>
              <a:srgbClr val="FF0000"/>
            </a:solidFill>
            <a:round/>
            <a:headEnd/>
            <a:tailEnd type="triangle" w="med" len="med"/>
          </a:ln>
        </p:spPr>
        <p:txBody>
          <a:bodyPr wrap="none" anchor="ctr"/>
          <a:lstStyle/>
          <a:p>
            <a:endParaRPr lang="en-US"/>
          </a:p>
        </p:txBody>
      </p:sp>
      <p:grpSp>
        <p:nvGrpSpPr>
          <p:cNvPr id="3" name="Group 72"/>
          <p:cNvGrpSpPr>
            <a:grpSpLocks/>
          </p:cNvGrpSpPr>
          <p:nvPr/>
        </p:nvGrpSpPr>
        <p:grpSpPr bwMode="auto">
          <a:xfrm>
            <a:off x="1322388" y="3694113"/>
            <a:ext cx="1090612" cy="701675"/>
            <a:chOff x="737" y="2747"/>
            <a:chExt cx="687" cy="442"/>
          </a:xfrm>
        </p:grpSpPr>
        <p:sp>
          <p:nvSpPr>
            <p:cNvPr id="4135" name="Rectangle 71"/>
            <p:cNvSpPr>
              <a:spLocks noChangeArrowheads="1"/>
            </p:cNvSpPr>
            <p:nvPr/>
          </p:nvSpPr>
          <p:spPr bwMode="auto">
            <a:xfrm>
              <a:off x="786" y="2790"/>
              <a:ext cx="588" cy="348"/>
            </a:xfrm>
            <a:prstGeom prst="rect">
              <a:avLst/>
            </a:prstGeom>
            <a:noFill/>
            <a:ln w="9525">
              <a:noFill/>
              <a:miter lim="800000"/>
              <a:headEnd/>
              <a:tailEnd/>
            </a:ln>
          </p:spPr>
          <p:txBody>
            <a:bodyPr wrap="none" anchor="ctr"/>
            <a:lstStyle/>
            <a:p>
              <a:endParaRPr lang="en-US"/>
            </a:p>
          </p:txBody>
        </p:sp>
        <p:sp>
          <p:nvSpPr>
            <p:cNvPr id="4136" name="Text Box 69"/>
            <p:cNvSpPr txBox="1">
              <a:spLocks noChangeArrowheads="1"/>
            </p:cNvSpPr>
            <p:nvPr/>
          </p:nvSpPr>
          <p:spPr bwMode="auto">
            <a:xfrm>
              <a:off x="737" y="2747"/>
              <a:ext cx="687" cy="442"/>
            </a:xfrm>
            <a:prstGeom prst="rect">
              <a:avLst/>
            </a:prstGeom>
            <a:solidFill>
              <a:schemeClr val="bg1"/>
            </a:solidFill>
            <a:ln w="9525">
              <a:noFill/>
              <a:miter lim="800000"/>
              <a:headEnd/>
              <a:tailEnd/>
            </a:ln>
          </p:spPr>
          <p:txBody>
            <a:bodyPr wrap="none">
              <a:spAutoFit/>
            </a:bodyPr>
            <a:lstStyle/>
            <a:p>
              <a:pPr algn="ctr"/>
              <a:r>
                <a:rPr lang="en-US" sz="2000">
                  <a:solidFill>
                    <a:srgbClr val="FF0000"/>
                  </a:solidFill>
                  <a:latin typeface="Comic Sans MS" pitchFamily="66" charset="0"/>
                </a:rPr>
                <a:t>Got the</a:t>
              </a:r>
            </a:p>
            <a:p>
              <a:pPr algn="ctr"/>
              <a:r>
                <a:rPr lang="en-US" sz="2000">
                  <a:solidFill>
                    <a:srgbClr val="FF0000"/>
                  </a:solidFill>
                  <a:latin typeface="Comic Sans MS" pitchFamily="66" charset="0"/>
                </a:rPr>
                <a:t>time?</a:t>
              </a:r>
              <a:endParaRPr lang="en-US" sz="2000"/>
            </a:p>
          </p:txBody>
        </p:sp>
      </p:grpSp>
      <p:sp>
        <p:nvSpPr>
          <p:cNvPr id="4113" name="Line 73"/>
          <p:cNvSpPr>
            <a:spLocks noChangeShapeType="1"/>
          </p:cNvSpPr>
          <p:nvPr/>
        </p:nvSpPr>
        <p:spPr bwMode="auto">
          <a:xfrm flipV="1">
            <a:off x="1095375" y="4333875"/>
            <a:ext cx="1952625" cy="333375"/>
          </a:xfrm>
          <a:prstGeom prst="line">
            <a:avLst/>
          </a:prstGeom>
          <a:noFill/>
          <a:ln w="28575">
            <a:solidFill>
              <a:srgbClr val="FF0000"/>
            </a:solidFill>
            <a:round/>
            <a:headEnd type="triangle" w="med" len="med"/>
            <a:tailEnd/>
          </a:ln>
        </p:spPr>
        <p:txBody>
          <a:bodyPr wrap="none" anchor="ctr"/>
          <a:lstStyle/>
          <a:p>
            <a:endParaRPr lang="en-US"/>
          </a:p>
        </p:txBody>
      </p:sp>
      <p:grpSp>
        <p:nvGrpSpPr>
          <p:cNvPr id="4" name="Group 76"/>
          <p:cNvGrpSpPr>
            <a:grpSpLocks/>
          </p:cNvGrpSpPr>
          <p:nvPr/>
        </p:nvGrpSpPr>
        <p:grpSpPr bwMode="auto">
          <a:xfrm>
            <a:off x="1431925" y="4360863"/>
            <a:ext cx="831850" cy="457200"/>
            <a:chOff x="1046" y="2771"/>
            <a:chExt cx="524" cy="288"/>
          </a:xfrm>
        </p:grpSpPr>
        <p:sp>
          <p:nvSpPr>
            <p:cNvPr id="4133" name="Rectangle 75"/>
            <p:cNvSpPr>
              <a:spLocks noChangeArrowheads="1"/>
            </p:cNvSpPr>
            <p:nvPr/>
          </p:nvSpPr>
          <p:spPr bwMode="auto">
            <a:xfrm>
              <a:off x="1104" y="2820"/>
              <a:ext cx="444" cy="186"/>
            </a:xfrm>
            <a:prstGeom prst="rect">
              <a:avLst/>
            </a:prstGeom>
            <a:solidFill>
              <a:schemeClr val="bg1"/>
            </a:solidFill>
            <a:ln w="9525">
              <a:noFill/>
              <a:miter lim="800000"/>
              <a:headEnd/>
              <a:tailEnd/>
            </a:ln>
          </p:spPr>
          <p:txBody>
            <a:bodyPr wrap="none" anchor="ctr"/>
            <a:lstStyle/>
            <a:p>
              <a:endParaRPr lang="en-US"/>
            </a:p>
          </p:txBody>
        </p:sp>
        <p:sp>
          <p:nvSpPr>
            <p:cNvPr id="4134" name="Text Box 74"/>
            <p:cNvSpPr txBox="1">
              <a:spLocks noChangeArrowheads="1"/>
            </p:cNvSpPr>
            <p:nvPr/>
          </p:nvSpPr>
          <p:spPr bwMode="auto">
            <a:xfrm>
              <a:off x="1046" y="2771"/>
              <a:ext cx="524" cy="288"/>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2:00</a:t>
              </a:r>
              <a:endParaRPr lang="en-US"/>
            </a:p>
          </p:txBody>
        </p:sp>
      </p:grpSp>
      <p:sp>
        <p:nvSpPr>
          <p:cNvPr id="4115" name="Text Box 78"/>
          <p:cNvSpPr txBox="1">
            <a:spLocks noChangeArrowheads="1"/>
          </p:cNvSpPr>
          <p:nvPr/>
        </p:nvSpPr>
        <p:spPr bwMode="auto">
          <a:xfrm>
            <a:off x="5222875" y="2713038"/>
            <a:ext cx="1974850" cy="701675"/>
          </a:xfrm>
          <a:prstGeom prst="rect">
            <a:avLst/>
          </a:prstGeom>
          <a:noFill/>
          <a:ln w="9525">
            <a:noFill/>
            <a:miter lim="800000"/>
            <a:headEnd/>
            <a:tailEnd/>
          </a:ln>
        </p:spPr>
        <p:txBody>
          <a:bodyPr wrap="none">
            <a:spAutoFit/>
          </a:bodyPr>
          <a:lstStyle/>
          <a:p>
            <a:r>
              <a:rPr lang="en-US" sz="2000">
                <a:solidFill>
                  <a:srgbClr val="FF0000"/>
                </a:solidFill>
                <a:latin typeface="Comic Sans MS" pitchFamily="66" charset="0"/>
              </a:rPr>
              <a:t>TCP connection</a:t>
            </a:r>
          </a:p>
          <a:p>
            <a:r>
              <a:rPr lang="en-US" sz="2000">
                <a:solidFill>
                  <a:srgbClr val="FF0000"/>
                </a:solidFill>
                <a:latin typeface="Comic Sans MS" pitchFamily="66" charset="0"/>
              </a:rPr>
              <a:t> request</a:t>
            </a:r>
            <a:endParaRPr lang="en-US"/>
          </a:p>
        </p:txBody>
      </p:sp>
      <p:sp>
        <p:nvSpPr>
          <p:cNvPr id="4116" name="Line 85"/>
          <p:cNvSpPr>
            <a:spLocks noChangeShapeType="1"/>
          </p:cNvSpPr>
          <p:nvPr/>
        </p:nvSpPr>
        <p:spPr bwMode="auto">
          <a:xfrm flipV="1">
            <a:off x="4943475" y="4648200"/>
            <a:ext cx="2343150" cy="428625"/>
          </a:xfrm>
          <a:prstGeom prst="line">
            <a:avLst/>
          </a:prstGeom>
          <a:noFill/>
          <a:ln w="28575">
            <a:solidFill>
              <a:srgbClr val="FF0000"/>
            </a:solidFill>
            <a:round/>
            <a:headEnd type="triangle" w="med" len="med"/>
            <a:tailEnd/>
          </a:ln>
        </p:spPr>
        <p:txBody>
          <a:bodyPr wrap="none" anchor="ctr"/>
          <a:lstStyle/>
          <a:p>
            <a:endParaRPr lang="en-US"/>
          </a:p>
        </p:txBody>
      </p:sp>
      <p:sp>
        <p:nvSpPr>
          <p:cNvPr id="4117" name="Line 89"/>
          <p:cNvSpPr>
            <a:spLocks noChangeShapeType="1"/>
          </p:cNvSpPr>
          <p:nvPr/>
        </p:nvSpPr>
        <p:spPr bwMode="auto">
          <a:xfrm>
            <a:off x="5219700" y="2981325"/>
            <a:ext cx="1762125" cy="276225"/>
          </a:xfrm>
          <a:prstGeom prst="line">
            <a:avLst/>
          </a:prstGeom>
          <a:noFill/>
          <a:ln w="28575">
            <a:solidFill>
              <a:srgbClr val="FF0000"/>
            </a:solidFill>
            <a:round/>
            <a:headEnd/>
            <a:tailEnd type="triangle" w="med" len="med"/>
          </a:ln>
        </p:spPr>
        <p:txBody>
          <a:bodyPr wrap="none" anchor="ctr"/>
          <a:lstStyle/>
          <a:p>
            <a:endParaRPr lang="en-US"/>
          </a:p>
        </p:txBody>
      </p:sp>
      <p:sp>
        <p:nvSpPr>
          <p:cNvPr id="4118" name="Line 90"/>
          <p:cNvSpPr>
            <a:spLocks noChangeShapeType="1"/>
          </p:cNvSpPr>
          <p:nvPr/>
        </p:nvSpPr>
        <p:spPr bwMode="auto">
          <a:xfrm flipV="1">
            <a:off x="4895850" y="3476625"/>
            <a:ext cx="2085975" cy="361950"/>
          </a:xfrm>
          <a:prstGeom prst="line">
            <a:avLst/>
          </a:prstGeom>
          <a:noFill/>
          <a:ln w="28575">
            <a:solidFill>
              <a:srgbClr val="FF0000"/>
            </a:solidFill>
            <a:round/>
            <a:headEnd type="triangle" w="med" len="med"/>
            <a:tailEnd/>
          </a:ln>
        </p:spPr>
        <p:txBody>
          <a:bodyPr wrap="none" anchor="ctr"/>
          <a:lstStyle/>
          <a:p>
            <a:endParaRPr lang="en-US"/>
          </a:p>
        </p:txBody>
      </p:sp>
      <p:grpSp>
        <p:nvGrpSpPr>
          <p:cNvPr id="5" name="Group 93"/>
          <p:cNvGrpSpPr>
            <a:grpSpLocks/>
          </p:cNvGrpSpPr>
          <p:nvPr/>
        </p:nvGrpSpPr>
        <p:grpSpPr bwMode="auto">
          <a:xfrm>
            <a:off x="5156200" y="3408363"/>
            <a:ext cx="1974850" cy="701675"/>
            <a:chOff x="3248" y="2147"/>
            <a:chExt cx="1244" cy="442"/>
          </a:xfrm>
        </p:grpSpPr>
        <p:sp>
          <p:nvSpPr>
            <p:cNvPr id="4131" name="Rectangle 92"/>
            <p:cNvSpPr>
              <a:spLocks noChangeArrowheads="1"/>
            </p:cNvSpPr>
            <p:nvPr/>
          </p:nvSpPr>
          <p:spPr bwMode="auto">
            <a:xfrm>
              <a:off x="3306" y="2190"/>
              <a:ext cx="906" cy="180"/>
            </a:xfrm>
            <a:prstGeom prst="rect">
              <a:avLst/>
            </a:prstGeom>
            <a:solidFill>
              <a:schemeClr val="bg1"/>
            </a:solidFill>
            <a:ln w="9525">
              <a:noFill/>
              <a:miter lim="800000"/>
              <a:headEnd/>
              <a:tailEnd/>
            </a:ln>
          </p:spPr>
          <p:txBody>
            <a:bodyPr wrap="none" anchor="ctr"/>
            <a:lstStyle/>
            <a:p>
              <a:endParaRPr lang="en-US"/>
            </a:p>
          </p:txBody>
        </p:sp>
        <p:sp>
          <p:nvSpPr>
            <p:cNvPr id="4132" name="Text Box 91"/>
            <p:cNvSpPr txBox="1">
              <a:spLocks noChangeArrowheads="1"/>
            </p:cNvSpPr>
            <p:nvPr/>
          </p:nvSpPr>
          <p:spPr bwMode="auto">
            <a:xfrm>
              <a:off x="3248" y="2147"/>
              <a:ext cx="1244" cy="442"/>
            </a:xfrm>
            <a:prstGeom prst="rect">
              <a:avLst/>
            </a:prstGeom>
            <a:noFill/>
            <a:ln w="9525">
              <a:noFill/>
              <a:miter lim="800000"/>
              <a:headEnd/>
              <a:tailEnd/>
            </a:ln>
          </p:spPr>
          <p:txBody>
            <a:bodyPr wrap="none">
              <a:spAutoFit/>
            </a:bodyPr>
            <a:lstStyle/>
            <a:p>
              <a:r>
                <a:rPr lang="en-US" sz="2000">
                  <a:solidFill>
                    <a:srgbClr val="FF0000"/>
                  </a:solidFill>
                  <a:latin typeface="Comic Sans MS" pitchFamily="66" charset="0"/>
                </a:rPr>
                <a:t>TCP connection</a:t>
              </a:r>
            </a:p>
            <a:p>
              <a:r>
                <a:rPr lang="en-US" sz="2000">
                  <a:solidFill>
                    <a:srgbClr val="FF0000"/>
                  </a:solidFill>
                  <a:latin typeface="Comic Sans MS" pitchFamily="66" charset="0"/>
                </a:rPr>
                <a:t>response</a:t>
              </a:r>
              <a:endParaRPr lang="en-US"/>
            </a:p>
          </p:txBody>
        </p:sp>
      </p:grpSp>
      <p:sp>
        <p:nvSpPr>
          <p:cNvPr id="4120" name="Line 94"/>
          <p:cNvSpPr>
            <a:spLocks noChangeShapeType="1"/>
          </p:cNvSpPr>
          <p:nvPr/>
        </p:nvSpPr>
        <p:spPr bwMode="auto">
          <a:xfrm>
            <a:off x="4943475" y="4086225"/>
            <a:ext cx="2400300" cy="419100"/>
          </a:xfrm>
          <a:prstGeom prst="line">
            <a:avLst/>
          </a:prstGeom>
          <a:noFill/>
          <a:ln w="28575">
            <a:solidFill>
              <a:srgbClr val="FF0000"/>
            </a:solidFill>
            <a:round/>
            <a:headEnd/>
            <a:tailEnd type="triangle" w="med" len="med"/>
          </a:ln>
        </p:spPr>
        <p:txBody>
          <a:bodyPr wrap="none" anchor="ctr"/>
          <a:lstStyle/>
          <a:p>
            <a:endParaRPr lang="en-US"/>
          </a:p>
        </p:txBody>
      </p:sp>
      <p:grpSp>
        <p:nvGrpSpPr>
          <p:cNvPr id="6" name="Group 97"/>
          <p:cNvGrpSpPr>
            <a:grpSpLocks/>
          </p:cNvGrpSpPr>
          <p:nvPr/>
        </p:nvGrpSpPr>
        <p:grpSpPr bwMode="auto">
          <a:xfrm>
            <a:off x="5156200" y="4151313"/>
            <a:ext cx="3794125" cy="304800"/>
            <a:chOff x="3212" y="2597"/>
            <a:chExt cx="2390" cy="192"/>
          </a:xfrm>
        </p:grpSpPr>
        <p:sp>
          <p:nvSpPr>
            <p:cNvPr id="4129" name="Rectangle 96"/>
            <p:cNvSpPr>
              <a:spLocks noChangeArrowheads="1"/>
            </p:cNvSpPr>
            <p:nvPr/>
          </p:nvSpPr>
          <p:spPr bwMode="auto">
            <a:xfrm>
              <a:off x="3252" y="2628"/>
              <a:ext cx="2100" cy="114"/>
            </a:xfrm>
            <a:prstGeom prst="rect">
              <a:avLst/>
            </a:prstGeom>
            <a:solidFill>
              <a:schemeClr val="bg1"/>
            </a:solidFill>
            <a:ln w="9525">
              <a:noFill/>
              <a:miter lim="800000"/>
              <a:headEnd/>
              <a:tailEnd/>
            </a:ln>
          </p:spPr>
          <p:txBody>
            <a:bodyPr wrap="none" anchor="ctr"/>
            <a:lstStyle/>
            <a:p>
              <a:endParaRPr lang="en-US"/>
            </a:p>
          </p:txBody>
        </p:sp>
        <p:sp>
          <p:nvSpPr>
            <p:cNvPr id="4130" name="Text Box 95"/>
            <p:cNvSpPr txBox="1">
              <a:spLocks noChangeArrowheads="1"/>
            </p:cNvSpPr>
            <p:nvPr/>
          </p:nvSpPr>
          <p:spPr bwMode="auto">
            <a:xfrm>
              <a:off x="3212" y="2597"/>
              <a:ext cx="2390" cy="192"/>
            </a:xfrm>
            <a:prstGeom prst="rect">
              <a:avLst/>
            </a:prstGeom>
            <a:noFill/>
            <a:ln w="9525">
              <a:noFill/>
              <a:miter lim="800000"/>
              <a:headEnd/>
              <a:tailEnd/>
            </a:ln>
          </p:spPr>
          <p:txBody>
            <a:bodyPr>
              <a:spAutoFit/>
            </a:bodyPr>
            <a:lstStyle/>
            <a:p>
              <a:r>
                <a:rPr lang="en-US" sz="1400">
                  <a:solidFill>
                    <a:srgbClr val="FF0000"/>
                  </a:solidFill>
                  <a:latin typeface="Comic Sans MS" pitchFamily="66" charset="0"/>
                </a:rPr>
                <a:t>Get http://www.awl.com/kurose-ross</a:t>
              </a:r>
              <a:endParaRPr lang="en-US"/>
            </a:p>
          </p:txBody>
        </p:sp>
      </p:grpSp>
      <p:grpSp>
        <p:nvGrpSpPr>
          <p:cNvPr id="7" name="Group 98"/>
          <p:cNvGrpSpPr>
            <a:grpSpLocks/>
          </p:cNvGrpSpPr>
          <p:nvPr/>
        </p:nvGrpSpPr>
        <p:grpSpPr bwMode="auto">
          <a:xfrm>
            <a:off x="5784850" y="4656138"/>
            <a:ext cx="908050" cy="457200"/>
            <a:chOff x="1046" y="2771"/>
            <a:chExt cx="572" cy="288"/>
          </a:xfrm>
        </p:grpSpPr>
        <p:sp>
          <p:nvSpPr>
            <p:cNvPr id="4127" name="Rectangle 99"/>
            <p:cNvSpPr>
              <a:spLocks noChangeArrowheads="1"/>
            </p:cNvSpPr>
            <p:nvPr/>
          </p:nvSpPr>
          <p:spPr bwMode="auto">
            <a:xfrm>
              <a:off x="1104" y="2820"/>
              <a:ext cx="444" cy="186"/>
            </a:xfrm>
            <a:prstGeom prst="rect">
              <a:avLst/>
            </a:prstGeom>
            <a:solidFill>
              <a:schemeClr val="bg1"/>
            </a:solidFill>
            <a:ln w="9525">
              <a:noFill/>
              <a:miter lim="800000"/>
              <a:headEnd/>
              <a:tailEnd/>
            </a:ln>
          </p:spPr>
          <p:txBody>
            <a:bodyPr wrap="none" anchor="ctr"/>
            <a:lstStyle/>
            <a:p>
              <a:endParaRPr lang="en-US"/>
            </a:p>
          </p:txBody>
        </p:sp>
        <p:sp>
          <p:nvSpPr>
            <p:cNvPr id="4128" name="Text Box 100"/>
            <p:cNvSpPr txBox="1">
              <a:spLocks noChangeArrowheads="1"/>
            </p:cNvSpPr>
            <p:nvPr/>
          </p:nvSpPr>
          <p:spPr bwMode="auto">
            <a:xfrm>
              <a:off x="1046" y="2771"/>
              <a:ext cx="572" cy="288"/>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&lt;file&gt;</a:t>
              </a:r>
              <a:endParaRPr lang="en-US"/>
            </a:p>
          </p:txBody>
        </p:sp>
      </p:grpSp>
      <p:sp>
        <p:nvSpPr>
          <p:cNvPr id="4123" name="Line 101"/>
          <p:cNvSpPr>
            <a:spLocks noChangeShapeType="1"/>
          </p:cNvSpPr>
          <p:nvPr/>
        </p:nvSpPr>
        <p:spPr bwMode="auto">
          <a:xfrm>
            <a:off x="4057650" y="1962150"/>
            <a:ext cx="0" cy="3857625"/>
          </a:xfrm>
          <a:prstGeom prst="line">
            <a:avLst/>
          </a:prstGeom>
          <a:noFill/>
          <a:ln w="38100">
            <a:solidFill>
              <a:schemeClr val="accent2"/>
            </a:solidFill>
            <a:round/>
            <a:headEnd/>
            <a:tailEnd type="triangle" w="med" len="med"/>
          </a:ln>
        </p:spPr>
        <p:txBody>
          <a:bodyPr wrap="none" anchor="ctr"/>
          <a:lstStyle/>
          <a:p>
            <a:endParaRPr lang="en-US"/>
          </a:p>
        </p:txBody>
      </p:sp>
      <p:grpSp>
        <p:nvGrpSpPr>
          <p:cNvPr id="8" name="Group 105"/>
          <p:cNvGrpSpPr>
            <a:grpSpLocks/>
          </p:cNvGrpSpPr>
          <p:nvPr/>
        </p:nvGrpSpPr>
        <p:grpSpPr bwMode="auto">
          <a:xfrm>
            <a:off x="3679825" y="5094288"/>
            <a:ext cx="815975" cy="457200"/>
            <a:chOff x="2198" y="3221"/>
            <a:chExt cx="514" cy="288"/>
          </a:xfrm>
        </p:grpSpPr>
        <p:sp>
          <p:nvSpPr>
            <p:cNvPr id="4125" name="Rectangle 104"/>
            <p:cNvSpPr>
              <a:spLocks noChangeArrowheads="1"/>
            </p:cNvSpPr>
            <p:nvPr/>
          </p:nvSpPr>
          <p:spPr bwMode="auto">
            <a:xfrm>
              <a:off x="2244" y="3282"/>
              <a:ext cx="408" cy="162"/>
            </a:xfrm>
            <a:prstGeom prst="rect">
              <a:avLst/>
            </a:prstGeom>
            <a:solidFill>
              <a:schemeClr val="bg1"/>
            </a:solidFill>
            <a:ln w="9525">
              <a:noFill/>
              <a:miter lim="800000"/>
              <a:headEnd/>
              <a:tailEnd/>
            </a:ln>
          </p:spPr>
          <p:txBody>
            <a:bodyPr wrap="none" anchor="ctr"/>
            <a:lstStyle/>
            <a:p>
              <a:endParaRPr lang="en-US"/>
            </a:p>
          </p:txBody>
        </p:sp>
        <p:sp>
          <p:nvSpPr>
            <p:cNvPr id="4126" name="Text Box 102"/>
            <p:cNvSpPr txBox="1">
              <a:spLocks noChangeArrowheads="1"/>
            </p:cNvSpPr>
            <p:nvPr/>
          </p:nvSpPr>
          <p:spPr bwMode="auto">
            <a:xfrm>
              <a:off x="2198" y="3221"/>
              <a:ext cx="514" cy="288"/>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time</a:t>
              </a:r>
              <a:endParaRPr lang="en-US"/>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D069CC-BE6F-4DD7-89C2-E82496E81F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E2FCF8E-CD6B-40E9-B132-131F61FF8D07}">
  <ds:schemaRefs>
    <ds:schemaRef ds:uri="http://schemas.microsoft.com/sharepoint/v3/contenttype/forms"/>
  </ds:schemaRefs>
</ds:datastoreItem>
</file>

<file path=customXml/itemProps3.xml><?xml version="1.0" encoding="utf-8"?>
<ds:datastoreItem xmlns:ds="http://schemas.openxmlformats.org/officeDocument/2006/customXml" ds:itemID="{7A7128F8-A265-4EAD-9650-6BB33062153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Essential</Template>
  <TotalTime>963</TotalTime>
  <Words>2615</Words>
  <Application>Microsoft Office PowerPoint</Application>
  <PresentationFormat>On-screen Show (4:3)</PresentationFormat>
  <Paragraphs>570</Paragraphs>
  <Slides>49</Slides>
  <Notes>31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أساسية</vt:lpstr>
      <vt:lpstr>Clip</vt:lpstr>
      <vt:lpstr>The OSI Model and the TCP/IP Protocol Suite</vt:lpstr>
      <vt:lpstr>OBJECTIVES</vt:lpstr>
      <vt:lpstr>Computer Network Components</vt:lpstr>
      <vt:lpstr>Protocol “Layers”</vt:lpstr>
      <vt:lpstr>Organization of air travel</vt:lpstr>
      <vt:lpstr>Layering of airline functionality</vt:lpstr>
      <vt:lpstr>Why layering?</vt:lpstr>
      <vt:lpstr>What’s a protocol?</vt:lpstr>
      <vt:lpstr>What’s a protocol?</vt:lpstr>
      <vt:lpstr> PROTOCOL LAYERS</vt:lpstr>
      <vt:lpstr>Example 1</vt:lpstr>
      <vt:lpstr>Example 2</vt:lpstr>
      <vt:lpstr> PROTOCOL LAYERS</vt:lpstr>
      <vt:lpstr>THE OSI MODEL</vt:lpstr>
      <vt:lpstr>Slide 15</vt:lpstr>
      <vt:lpstr>Topics Discussed in the Section</vt:lpstr>
      <vt:lpstr>OSI Model Layers</vt:lpstr>
      <vt:lpstr>OSI Model Layers</vt:lpstr>
      <vt:lpstr>OSI Model Layers</vt:lpstr>
      <vt:lpstr>Slide 20</vt:lpstr>
      <vt:lpstr>OSI Model Layers</vt:lpstr>
      <vt:lpstr>OSI Model Layers</vt:lpstr>
      <vt:lpstr>Slide 23</vt:lpstr>
      <vt:lpstr>Encapsulation</vt:lpstr>
      <vt:lpstr>Encapsulation</vt:lpstr>
      <vt:lpstr>TCP/IP Model</vt:lpstr>
      <vt:lpstr>Comparison between OSI and TCP/IP</vt:lpstr>
      <vt:lpstr>LAYERS IN THE OSI MODEL</vt:lpstr>
      <vt:lpstr>Slide 29</vt:lpstr>
      <vt:lpstr>Physical layer</vt:lpstr>
      <vt:lpstr>Slide 31</vt:lpstr>
      <vt:lpstr>Slide 32</vt:lpstr>
      <vt:lpstr>Slide 33</vt:lpstr>
      <vt:lpstr>Link Layer: Introduction</vt:lpstr>
      <vt:lpstr>Link layer: context</vt:lpstr>
      <vt:lpstr>Link Layer Services</vt:lpstr>
      <vt:lpstr>Link Layer Services (more)</vt:lpstr>
      <vt:lpstr>Where is the link layer implemented?</vt:lpstr>
      <vt:lpstr>Data Link Layer</vt:lpstr>
      <vt:lpstr>Slide 40</vt:lpstr>
      <vt:lpstr>Slide 41</vt:lpstr>
      <vt:lpstr>Network layer</vt:lpstr>
      <vt:lpstr>Two Key Network-Layer Functions</vt:lpstr>
      <vt:lpstr>Network Layer</vt:lpstr>
      <vt:lpstr>Slide 45</vt:lpstr>
      <vt:lpstr>Slide 46</vt:lpstr>
      <vt:lpstr>Transport Layer</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User</cp:lastModifiedBy>
  <cp:revision>80</cp:revision>
  <dcterms:created xsi:type="dcterms:W3CDTF">2013-02-15T12:30:15Z</dcterms:created>
  <dcterms:modified xsi:type="dcterms:W3CDTF">2016-01-23T17:48:07Z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