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49"/>
  </p:notesMasterIdLst>
  <p:sldIdLst>
    <p:sldId id="256" r:id="rId5"/>
    <p:sldId id="258" r:id="rId6"/>
    <p:sldId id="292" r:id="rId7"/>
    <p:sldId id="266" r:id="rId8"/>
    <p:sldId id="267" r:id="rId9"/>
    <p:sldId id="268" r:id="rId10"/>
    <p:sldId id="270" r:id="rId11"/>
    <p:sldId id="281" r:id="rId12"/>
    <p:sldId id="293" r:id="rId13"/>
    <p:sldId id="272" r:id="rId14"/>
    <p:sldId id="271" r:id="rId15"/>
    <p:sldId id="273" r:id="rId16"/>
    <p:sldId id="274" r:id="rId17"/>
    <p:sldId id="276" r:id="rId18"/>
    <p:sldId id="277" r:id="rId19"/>
    <p:sldId id="310" r:id="rId20"/>
    <p:sldId id="311" r:id="rId21"/>
    <p:sldId id="312" r:id="rId22"/>
    <p:sldId id="313" r:id="rId23"/>
    <p:sldId id="314" r:id="rId24"/>
    <p:sldId id="315" r:id="rId25"/>
    <p:sldId id="316" r:id="rId26"/>
    <p:sldId id="317" r:id="rId27"/>
    <p:sldId id="278" r:id="rId28"/>
    <p:sldId id="279" r:id="rId29"/>
    <p:sldId id="309" r:id="rId30"/>
    <p:sldId id="280" r:id="rId31"/>
    <p:sldId id="318" r:id="rId32"/>
    <p:sldId id="319" r:id="rId33"/>
    <p:sldId id="320" r:id="rId34"/>
    <p:sldId id="321" r:id="rId35"/>
    <p:sldId id="322" r:id="rId36"/>
    <p:sldId id="323" r:id="rId37"/>
    <p:sldId id="324" r:id="rId38"/>
    <p:sldId id="325" r:id="rId39"/>
    <p:sldId id="326" r:id="rId40"/>
    <p:sldId id="327" r:id="rId41"/>
    <p:sldId id="328" r:id="rId42"/>
    <p:sldId id="329" r:id="rId43"/>
    <p:sldId id="330" r:id="rId44"/>
    <p:sldId id="331" r:id="rId45"/>
    <p:sldId id="332" r:id="rId46"/>
    <p:sldId id="333" r:id="rId47"/>
    <p:sldId id="334" r:id="rId4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3483" autoAdjust="0"/>
  </p:normalViewPr>
  <p:slideViewPr>
    <p:cSldViewPr>
      <p:cViewPr varScale="1">
        <p:scale>
          <a:sx n="60" d="100"/>
          <a:sy n="60" d="100"/>
        </p:scale>
        <p:origin x="-135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076C51-A688-4A20-895D-B8E52640FE26}" type="doc">
      <dgm:prSet loTypeId="urn:microsoft.com/office/officeart/2005/8/layout/orgChart1" loCatId="hierarchy" qsTypeId="urn:microsoft.com/office/officeart/2005/8/quickstyle/simple1" qsCatId="simple" csTypeId="urn:microsoft.com/office/officeart/2005/8/colors/accent1_4" csCatId="accent1" phldr="1"/>
      <dgm:spPr/>
      <dgm:t>
        <a:bodyPr/>
        <a:lstStyle/>
        <a:p>
          <a:pPr rtl="1"/>
          <a:endParaRPr lang="ar-SA"/>
        </a:p>
      </dgm:t>
    </dgm:pt>
    <dgm:pt modelId="{321CA7D4-85A9-4E0F-B861-14EEAA633E01}">
      <dgm:prSet phldrT="[Text]"/>
      <dgm:spPr/>
      <dgm:t>
        <a:bodyPr/>
        <a:lstStyle/>
        <a:p>
          <a:pPr rtl="1"/>
          <a:r>
            <a:rPr lang="en-US" dirty="0" smtClean="0"/>
            <a:t>Parity Check</a:t>
          </a:r>
          <a:endParaRPr lang="ar-SA" dirty="0"/>
        </a:p>
      </dgm:t>
    </dgm:pt>
    <dgm:pt modelId="{42DF254B-6E6F-4FA9-8CA6-F73F37BAAEE6}" type="parTrans" cxnId="{F8A79FE5-8798-42DE-B4B1-F969308E2629}">
      <dgm:prSet/>
      <dgm:spPr/>
      <dgm:t>
        <a:bodyPr/>
        <a:lstStyle/>
        <a:p>
          <a:pPr rtl="1"/>
          <a:endParaRPr lang="ar-SA"/>
        </a:p>
      </dgm:t>
    </dgm:pt>
    <dgm:pt modelId="{9471D3FF-A5C1-4A5E-B920-5C50AC221C71}" type="sibTrans" cxnId="{F8A79FE5-8798-42DE-B4B1-F969308E2629}">
      <dgm:prSet/>
      <dgm:spPr/>
      <dgm:t>
        <a:bodyPr/>
        <a:lstStyle/>
        <a:p>
          <a:pPr rtl="1"/>
          <a:endParaRPr lang="ar-SA"/>
        </a:p>
      </dgm:t>
    </dgm:pt>
    <dgm:pt modelId="{C8203C2B-8B17-4F10-8125-1E688E6D7005}">
      <dgm:prSet phldrT="[Text]"/>
      <dgm:spPr/>
      <dgm:t>
        <a:bodyPr/>
        <a:lstStyle/>
        <a:p>
          <a:pPr rtl="1"/>
          <a:r>
            <a:rPr lang="en-US" dirty="0" smtClean="0"/>
            <a:t>Cycle Redundancy Check</a:t>
          </a:r>
          <a:endParaRPr lang="ar-SA" dirty="0"/>
        </a:p>
      </dgm:t>
    </dgm:pt>
    <dgm:pt modelId="{E11F2583-328E-4D56-A514-A04F335BAF74}" type="parTrans" cxnId="{7EE0949D-2DC2-4BD1-AD98-756524196839}">
      <dgm:prSet/>
      <dgm:spPr/>
      <dgm:t>
        <a:bodyPr/>
        <a:lstStyle/>
        <a:p>
          <a:pPr rtl="1"/>
          <a:endParaRPr lang="ar-SA"/>
        </a:p>
      </dgm:t>
    </dgm:pt>
    <dgm:pt modelId="{1BD7AA9B-F795-45D0-B510-514DA52AE748}" type="sibTrans" cxnId="{7EE0949D-2DC2-4BD1-AD98-756524196839}">
      <dgm:prSet/>
      <dgm:spPr/>
      <dgm:t>
        <a:bodyPr/>
        <a:lstStyle/>
        <a:p>
          <a:pPr rtl="1"/>
          <a:endParaRPr lang="ar-SA"/>
        </a:p>
      </dgm:t>
    </dgm:pt>
    <dgm:pt modelId="{34F0C37B-761E-4929-B766-F5CBDC2C9E67}">
      <dgm:prSet phldrT="[Text]"/>
      <dgm:spPr/>
      <dgm:t>
        <a:bodyPr/>
        <a:lstStyle/>
        <a:p>
          <a:pPr rtl="1"/>
          <a:r>
            <a:rPr lang="en-US" dirty="0" smtClean="0"/>
            <a:t>Checksum</a:t>
          </a:r>
          <a:endParaRPr lang="ar-SA" dirty="0"/>
        </a:p>
      </dgm:t>
    </dgm:pt>
    <dgm:pt modelId="{E2A6EC2F-D5BB-4A6A-9C88-4E69B61D0B89}" type="parTrans" cxnId="{ECE9DD7A-6863-4D1D-B9BA-2F4BA5F3D890}">
      <dgm:prSet/>
      <dgm:spPr/>
      <dgm:t>
        <a:bodyPr/>
        <a:lstStyle/>
        <a:p>
          <a:pPr rtl="1"/>
          <a:endParaRPr lang="ar-SA"/>
        </a:p>
      </dgm:t>
    </dgm:pt>
    <dgm:pt modelId="{6CFA9744-C0B2-49DD-A57A-F94E97B1A2B8}" type="sibTrans" cxnId="{ECE9DD7A-6863-4D1D-B9BA-2F4BA5F3D890}">
      <dgm:prSet/>
      <dgm:spPr/>
      <dgm:t>
        <a:bodyPr/>
        <a:lstStyle/>
        <a:p>
          <a:pPr rtl="1"/>
          <a:endParaRPr lang="ar-SA"/>
        </a:p>
      </dgm:t>
    </dgm:pt>
    <dgm:pt modelId="{7EA1A43C-282D-4F51-BB01-FE616C6189F8}">
      <dgm:prSet phldrT="[Text]"/>
      <dgm:spPr/>
      <dgm:t>
        <a:bodyPr/>
        <a:lstStyle/>
        <a:p>
          <a:pPr rtl="1"/>
          <a:r>
            <a:rPr lang="en-US" dirty="0" smtClean="0"/>
            <a:t>Error Detection Methods</a:t>
          </a:r>
          <a:endParaRPr lang="ar-SA" dirty="0"/>
        </a:p>
      </dgm:t>
    </dgm:pt>
    <dgm:pt modelId="{7E499AEF-CA4E-4E70-A137-EE03046C56C7}" type="sibTrans" cxnId="{09858EBF-2B95-4D5A-A2AE-7148BEECEE42}">
      <dgm:prSet/>
      <dgm:spPr/>
      <dgm:t>
        <a:bodyPr/>
        <a:lstStyle/>
        <a:p>
          <a:pPr rtl="1"/>
          <a:endParaRPr lang="ar-SA"/>
        </a:p>
      </dgm:t>
    </dgm:pt>
    <dgm:pt modelId="{0F74B0DE-3BBF-4DED-A88D-3948756D145F}" type="parTrans" cxnId="{09858EBF-2B95-4D5A-A2AE-7148BEECEE42}">
      <dgm:prSet/>
      <dgm:spPr/>
      <dgm:t>
        <a:bodyPr/>
        <a:lstStyle/>
        <a:p>
          <a:pPr rtl="1"/>
          <a:endParaRPr lang="ar-SA"/>
        </a:p>
      </dgm:t>
    </dgm:pt>
    <dgm:pt modelId="{73C3C406-CF05-4D3D-841E-D55CC5714903}" type="pres">
      <dgm:prSet presAssocID="{D5076C51-A688-4A20-895D-B8E52640FE26}" presName="hierChild1" presStyleCnt="0">
        <dgm:presLayoutVars>
          <dgm:orgChart val="1"/>
          <dgm:chPref val="1"/>
          <dgm:dir/>
          <dgm:animOne val="branch"/>
          <dgm:animLvl val="lvl"/>
          <dgm:resizeHandles/>
        </dgm:presLayoutVars>
      </dgm:prSet>
      <dgm:spPr/>
      <dgm:t>
        <a:bodyPr/>
        <a:lstStyle/>
        <a:p>
          <a:endParaRPr lang="en-US"/>
        </a:p>
      </dgm:t>
    </dgm:pt>
    <dgm:pt modelId="{E3A1B9DC-0D86-4DFF-804E-4E36982FB285}" type="pres">
      <dgm:prSet presAssocID="{7EA1A43C-282D-4F51-BB01-FE616C6189F8}" presName="hierRoot1" presStyleCnt="0">
        <dgm:presLayoutVars>
          <dgm:hierBranch val="init"/>
        </dgm:presLayoutVars>
      </dgm:prSet>
      <dgm:spPr/>
      <dgm:t>
        <a:bodyPr/>
        <a:lstStyle/>
        <a:p>
          <a:endParaRPr lang="en-US"/>
        </a:p>
      </dgm:t>
    </dgm:pt>
    <dgm:pt modelId="{9188F237-2F4A-4866-BFA6-3A7926D736BA}" type="pres">
      <dgm:prSet presAssocID="{7EA1A43C-282D-4F51-BB01-FE616C6189F8}" presName="rootComposite1" presStyleCnt="0"/>
      <dgm:spPr/>
      <dgm:t>
        <a:bodyPr/>
        <a:lstStyle/>
        <a:p>
          <a:endParaRPr lang="en-US"/>
        </a:p>
      </dgm:t>
    </dgm:pt>
    <dgm:pt modelId="{8D9C7246-2832-429F-AA38-89C0708490D0}" type="pres">
      <dgm:prSet presAssocID="{7EA1A43C-282D-4F51-BB01-FE616C6189F8}" presName="rootText1" presStyleLbl="node0" presStyleIdx="0" presStyleCnt="1">
        <dgm:presLayoutVars>
          <dgm:chPref val="3"/>
        </dgm:presLayoutVars>
      </dgm:prSet>
      <dgm:spPr/>
      <dgm:t>
        <a:bodyPr/>
        <a:lstStyle/>
        <a:p>
          <a:pPr rtl="1"/>
          <a:endParaRPr lang="ar-SA"/>
        </a:p>
      </dgm:t>
    </dgm:pt>
    <dgm:pt modelId="{24B71353-34BF-4919-96E9-4296A1BBB30E}" type="pres">
      <dgm:prSet presAssocID="{7EA1A43C-282D-4F51-BB01-FE616C6189F8}" presName="rootConnector1" presStyleLbl="node1" presStyleIdx="0" presStyleCnt="0"/>
      <dgm:spPr/>
      <dgm:t>
        <a:bodyPr/>
        <a:lstStyle/>
        <a:p>
          <a:endParaRPr lang="en-US"/>
        </a:p>
      </dgm:t>
    </dgm:pt>
    <dgm:pt modelId="{95C6FC58-667E-42C2-98A2-83EF91C6DD4D}" type="pres">
      <dgm:prSet presAssocID="{7EA1A43C-282D-4F51-BB01-FE616C6189F8}" presName="hierChild2" presStyleCnt="0"/>
      <dgm:spPr/>
      <dgm:t>
        <a:bodyPr/>
        <a:lstStyle/>
        <a:p>
          <a:endParaRPr lang="en-US"/>
        </a:p>
      </dgm:t>
    </dgm:pt>
    <dgm:pt modelId="{6191BB67-178C-42CA-8BAD-46C103A89824}" type="pres">
      <dgm:prSet presAssocID="{42DF254B-6E6F-4FA9-8CA6-F73F37BAAEE6}" presName="Name37" presStyleLbl="parChTrans1D2" presStyleIdx="0" presStyleCnt="3"/>
      <dgm:spPr/>
      <dgm:t>
        <a:bodyPr/>
        <a:lstStyle/>
        <a:p>
          <a:endParaRPr lang="en-US"/>
        </a:p>
      </dgm:t>
    </dgm:pt>
    <dgm:pt modelId="{D4CA758C-127D-4374-8C7D-C8258B672BEB}" type="pres">
      <dgm:prSet presAssocID="{321CA7D4-85A9-4E0F-B861-14EEAA633E01}" presName="hierRoot2" presStyleCnt="0">
        <dgm:presLayoutVars>
          <dgm:hierBranch val="init"/>
        </dgm:presLayoutVars>
      </dgm:prSet>
      <dgm:spPr/>
      <dgm:t>
        <a:bodyPr/>
        <a:lstStyle/>
        <a:p>
          <a:endParaRPr lang="en-US"/>
        </a:p>
      </dgm:t>
    </dgm:pt>
    <dgm:pt modelId="{2A03B4FD-0B77-46E9-B636-09BBA739C8E7}" type="pres">
      <dgm:prSet presAssocID="{321CA7D4-85A9-4E0F-B861-14EEAA633E01}" presName="rootComposite" presStyleCnt="0"/>
      <dgm:spPr/>
      <dgm:t>
        <a:bodyPr/>
        <a:lstStyle/>
        <a:p>
          <a:endParaRPr lang="en-US"/>
        </a:p>
      </dgm:t>
    </dgm:pt>
    <dgm:pt modelId="{AD7CFA38-06BC-4A1F-9FA1-D5B86F35AA91}" type="pres">
      <dgm:prSet presAssocID="{321CA7D4-85A9-4E0F-B861-14EEAA633E01}" presName="rootText" presStyleLbl="node2" presStyleIdx="0" presStyleCnt="3">
        <dgm:presLayoutVars>
          <dgm:chPref val="3"/>
        </dgm:presLayoutVars>
      </dgm:prSet>
      <dgm:spPr/>
      <dgm:t>
        <a:bodyPr/>
        <a:lstStyle/>
        <a:p>
          <a:pPr rtl="1"/>
          <a:endParaRPr lang="ar-SA"/>
        </a:p>
      </dgm:t>
    </dgm:pt>
    <dgm:pt modelId="{A3976E65-307B-4208-B5AE-88521C60407B}" type="pres">
      <dgm:prSet presAssocID="{321CA7D4-85A9-4E0F-B861-14EEAA633E01}" presName="rootConnector" presStyleLbl="node2" presStyleIdx="0" presStyleCnt="3"/>
      <dgm:spPr/>
      <dgm:t>
        <a:bodyPr/>
        <a:lstStyle/>
        <a:p>
          <a:endParaRPr lang="en-US"/>
        </a:p>
      </dgm:t>
    </dgm:pt>
    <dgm:pt modelId="{90ACA82D-979D-4DF0-B27F-0CDF5F4EC7E8}" type="pres">
      <dgm:prSet presAssocID="{321CA7D4-85A9-4E0F-B861-14EEAA633E01}" presName="hierChild4" presStyleCnt="0"/>
      <dgm:spPr/>
      <dgm:t>
        <a:bodyPr/>
        <a:lstStyle/>
        <a:p>
          <a:endParaRPr lang="en-US"/>
        </a:p>
      </dgm:t>
    </dgm:pt>
    <dgm:pt modelId="{BFFBA79B-6CC2-42D5-92A9-02F3DF48BC25}" type="pres">
      <dgm:prSet presAssocID="{321CA7D4-85A9-4E0F-B861-14EEAA633E01}" presName="hierChild5" presStyleCnt="0"/>
      <dgm:spPr/>
      <dgm:t>
        <a:bodyPr/>
        <a:lstStyle/>
        <a:p>
          <a:endParaRPr lang="en-US"/>
        </a:p>
      </dgm:t>
    </dgm:pt>
    <dgm:pt modelId="{60DEDA38-4B41-4361-A015-B074343DF3FD}" type="pres">
      <dgm:prSet presAssocID="{E11F2583-328E-4D56-A514-A04F335BAF74}" presName="Name37" presStyleLbl="parChTrans1D2" presStyleIdx="1" presStyleCnt="3"/>
      <dgm:spPr/>
      <dgm:t>
        <a:bodyPr/>
        <a:lstStyle/>
        <a:p>
          <a:endParaRPr lang="en-US"/>
        </a:p>
      </dgm:t>
    </dgm:pt>
    <dgm:pt modelId="{360C6C1D-E46B-4EEB-813A-D1C849CB48F6}" type="pres">
      <dgm:prSet presAssocID="{C8203C2B-8B17-4F10-8125-1E688E6D7005}" presName="hierRoot2" presStyleCnt="0">
        <dgm:presLayoutVars>
          <dgm:hierBranch val="init"/>
        </dgm:presLayoutVars>
      </dgm:prSet>
      <dgm:spPr/>
      <dgm:t>
        <a:bodyPr/>
        <a:lstStyle/>
        <a:p>
          <a:endParaRPr lang="en-US"/>
        </a:p>
      </dgm:t>
    </dgm:pt>
    <dgm:pt modelId="{A5233034-1A74-40BA-9649-8F1F663886F5}" type="pres">
      <dgm:prSet presAssocID="{C8203C2B-8B17-4F10-8125-1E688E6D7005}" presName="rootComposite" presStyleCnt="0"/>
      <dgm:spPr/>
      <dgm:t>
        <a:bodyPr/>
        <a:lstStyle/>
        <a:p>
          <a:endParaRPr lang="en-US"/>
        </a:p>
      </dgm:t>
    </dgm:pt>
    <dgm:pt modelId="{5F71B132-BFB5-41F4-9D47-8F07C99B68DC}" type="pres">
      <dgm:prSet presAssocID="{C8203C2B-8B17-4F10-8125-1E688E6D7005}" presName="rootText" presStyleLbl="node2" presStyleIdx="1" presStyleCnt="3">
        <dgm:presLayoutVars>
          <dgm:chPref val="3"/>
        </dgm:presLayoutVars>
      </dgm:prSet>
      <dgm:spPr/>
      <dgm:t>
        <a:bodyPr/>
        <a:lstStyle/>
        <a:p>
          <a:endParaRPr lang="en-US"/>
        </a:p>
      </dgm:t>
    </dgm:pt>
    <dgm:pt modelId="{3A2B7607-FCC1-489D-AD25-FA4C69CAFC31}" type="pres">
      <dgm:prSet presAssocID="{C8203C2B-8B17-4F10-8125-1E688E6D7005}" presName="rootConnector" presStyleLbl="node2" presStyleIdx="1" presStyleCnt="3"/>
      <dgm:spPr/>
      <dgm:t>
        <a:bodyPr/>
        <a:lstStyle/>
        <a:p>
          <a:endParaRPr lang="en-US"/>
        </a:p>
      </dgm:t>
    </dgm:pt>
    <dgm:pt modelId="{233A05AD-C649-4FBD-B51A-A5AE3CF59C29}" type="pres">
      <dgm:prSet presAssocID="{C8203C2B-8B17-4F10-8125-1E688E6D7005}" presName="hierChild4" presStyleCnt="0"/>
      <dgm:spPr/>
      <dgm:t>
        <a:bodyPr/>
        <a:lstStyle/>
        <a:p>
          <a:endParaRPr lang="en-US"/>
        </a:p>
      </dgm:t>
    </dgm:pt>
    <dgm:pt modelId="{24B2CAF5-4CED-4027-B536-C5CFC74777C2}" type="pres">
      <dgm:prSet presAssocID="{C8203C2B-8B17-4F10-8125-1E688E6D7005}" presName="hierChild5" presStyleCnt="0"/>
      <dgm:spPr/>
      <dgm:t>
        <a:bodyPr/>
        <a:lstStyle/>
        <a:p>
          <a:endParaRPr lang="en-US"/>
        </a:p>
      </dgm:t>
    </dgm:pt>
    <dgm:pt modelId="{F44B30B4-FCE5-4A54-91D9-FA9DDE7A3C92}" type="pres">
      <dgm:prSet presAssocID="{E2A6EC2F-D5BB-4A6A-9C88-4E69B61D0B89}" presName="Name37" presStyleLbl="parChTrans1D2" presStyleIdx="2" presStyleCnt="3"/>
      <dgm:spPr/>
      <dgm:t>
        <a:bodyPr/>
        <a:lstStyle/>
        <a:p>
          <a:endParaRPr lang="en-US"/>
        </a:p>
      </dgm:t>
    </dgm:pt>
    <dgm:pt modelId="{A44691A3-8570-4037-A29F-6615DB58D639}" type="pres">
      <dgm:prSet presAssocID="{34F0C37B-761E-4929-B766-F5CBDC2C9E67}" presName="hierRoot2" presStyleCnt="0">
        <dgm:presLayoutVars>
          <dgm:hierBranch val="init"/>
        </dgm:presLayoutVars>
      </dgm:prSet>
      <dgm:spPr/>
      <dgm:t>
        <a:bodyPr/>
        <a:lstStyle/>
        <a:p>
          <a:endParaRPr lang="en-US"/>
        </a:p>
      </dgm:t>
    </dgm:pt>
    <dgm:pt modelId="{B69B68D7-9DD4-4888-A294-B07EA4806B1B}" type="pres">
      <dgm:prSet presAssocID="{34F0C37B-761E-4929-B766-F5CBDC2C9E67}" presName="rootComposite" presStyleCnt="0"/>
      <dgm:spPr/>
      <dgm:t>
        <a:bodyPr/>
        <a:lstStyle/>
        <a:p>
          <a:endParaRPr lang="en-US"/>
        </a:p>
      </dgm:t>
    </dgm:pt>
    <dgm:pt modelId="{6C6D478F-855B-4224-B7F5-2BEC5F6C3C7B}" type="pres">
      <dgm:prSet presAssocID="{34F0C37B-761E-4929-B766-F5CBDC2C9E67}" presName="rootText" presStyleLbl="node2" presStyleIdx="2" presStyleCnt="3">
        <dgm:presLayoutVars>
          <dgm:chPref val="3"/>
        </dgm:presLayoutVars>
      </dgm:prSet>
      <dgm:spPr/>
      <dgm:t>
        <a:bodyPr/>
        <a:lstStyle/>
        <a:p>
          <a:endParaRPr lang="en-US"/>
        </a:p>
      </dgm:t>
    </dgm:pt>
    <dgm:pt modelId="{BE4C1AE4-9526-4F3A-8EC9-B1D23241DCE7}" type="pres">
      <dgm:prSet presAssocID="{34F0C37B-761E-4929-B766-F5CBDC2C9E67}" presName="rootConnector" presStyleLbl="node2" presStyleIdx="2" presStyleCnt="3"/>
      <dgm:spPr/>
      <dgm:t>
        <a:bodyPr/>
        <a:lstStyle/>
        <a:p>
          <a:endParaRPr lang="en-US"/>
        </a:p>
      </dgm:t>
    </dgm:pt>
    <dgm:pt modelId="{82883F5A-C770-4FE7-9173-85AFCF17968C}" type="pres">
      <dgm:prSet presAssocID="{34F0C37B-761E-4929-B766-F5CBDC2C9E67}" presName="hierChild4" presStyleCnt="0"/>
      <dgm:spPr/>
      <dgm:t>
        <a:bodyPr/>
        <a:lstStyle/>
        <a:p>
          <a:endParaRPr lang="en-US"/>
        </a:p>
      </dgm:t>
    </dgm:pt>
    <dgm:pt modelId="{E45170E5-361D-4C74-8F01-16EB10C23D87}" type="pres">
      <dgm:prSet presAssocID="{34F0C37B-761E-4929-B766-F5CBDC2C9E67}" presName="hierChild5" presStyleCnt="0"/>
      <dgm:spPr/>
      <dgm:t>
        <a:bodyPr/>
        <a:lstStyle/>
        <a:p>
          <a:endParaRPr lang="en-US"/>
        </a:p>
      </dgm:t>
    </dgm:pt>
    <dgm:pt modelId="{AFF401EE-4362-44BD-B92E-E42908A47305}" type="pres">
      <dgm:prSet presAssocID="{7EA1A43C-282D-4F51-BB01-FE616C6189F8}" presName="hierChild3" presStyleCnt="0"/>
      <dgm:spPr/>
      <dgm:t>
        <a:bodyPr/>
        <a:lstStyle/>
        <a:p>
          <a:endParaRPr lang="en-US"/>
        </a:p>
      </dgm:t>
    </dgm:pt>
  </dgm:ptLst>
  <dgm:cxnLst>
    <dgm:cxn modelId="{F8A79FE5-8798-42DE-B4B1-F969308E2629}" srcId="{7EA1A43C-282D-4F51-BB01-FE616C6189F8}" destId="{321CA7D4-85A9-4E0F-B861-14EEAA633E01}" srcOrd="0" destOrd="0" parTransId="{42DF254B-6E6F-4FA9-8CA6-F73F37BAAEE6}" sibTransId="{9471D3FF-A5C1-4A5E-B920-5C50AC221C71}"/>
    <dgm:cxn modelId="{35802B4D-76C8-4031-86AA-D0B7E725B3FB}" type="presOf" srcId="{7EA1A43C-282D-4F51-BB01-FE616C6189F8}" destId="{24B71353-34BF-4919-96E9-4296A1BBB30E}" srcOrd="1" destOrd="0" presId="urn:microsoft.com/office/officeart/2005/8/layout/orgChart1"/>
    <dgm:cxn modelId="{87677669-4A5D-453B-BD8D-2B52A32F1EB1}" type="presOf" srcId="{C8203C2B-8B17-4F10-8125-1E688E6D7005}" destId="{5F71B132-BFB5-41F4-9D47-8F07C99B68DC}" srcOrd="0" destOrd="0" presId="urn:microsoft.com/office/officeart/2005/8/layout/orgChart1"/>
    <dgm:cxn modelId="{7EE0949D-2DC2-4BD1-AD98-756524196839}" srcId="{7EA1A43C-282D-4F51-BB01-FE616C6189F8}" destId="{C8203C2B-8B17-4F10-8125-1E688E6D7005}" srcOrd="1" destOrd="0" parTransId="{E11F2583-328E-4D56-A514-A04F335BAF74}" sibTransId="{1BD7AA9B-F795-45D0-B510-514DA52AE748}"/>
    <dgm:cxn modelId="{93DB1B09-88AE-4717-AA52-828CCE0DCC6F}" type="presOf" srcId="{C8203C2B-8B17-4F10-8125-1E688E6D7005}" destId="{3A2B7607-FCC1-489D-AD25-FA4C69CAFC31}" srcOrd="1" destOrd="0" presId="urn:microsoft.com/office/officeart/2005/8/layout/orgChart1"/>
    <dgm:cxn modelId="{CD632AC0-0EFA-4308-9807-AD115CAFC1E9}" type="presOf" srcId="{42DF254B-6E6F-4FA9-8CA6-F73F37BAAEE6}" destId="{6191BB67-178C-42CA-8BAD-46C103A89824}" srcOrd="0" destOrd="0" presId="urn:microsoft.com/office/officeart/2005/8/layout/orgChart1"/>
    <dgm:cxn modelId="{09858EBF-2B95-4D5A-A2AE-7148BEECEE42}" srcId="{D5076C51-A688-4A20-895D-B8E52640FE26}" destId="{7EA1A43C-282D-4F51-BB01-FE616C6189F8}" srcOrd="0" destOrd="0" parTransId="{0F74B0DE-3BBF-4DED-A88D-3948756D145F}" sibTransId="{7E499AEF-CA4E-4E70-A137-EE03046C56C7}"/>
    <dgm:cxn modelId="{6E2BBEC2-32FF-499E-8783-B8FE5139B074}" type="presOf" srcId="{34F0C37B-761E-4929-B766-F5CBDC2C9E67}" destId="{6C6D478F-855B-4224-B7F5-2BEC5F6C3C7B}" srcOrd="0" destOrd="0" presId="urn:microsoft.com/office/officeart/2005/8/layout/orgChart1"/>
    <dgm:cxn modelId="{FA495BCA-A350-45DE-921C-ED9A6DCBA4E1}" type="presOf" srcId="{D5076C51-A688-4A20-895D-B8E52640FE26}" destId="{73C3C406-CF05-4D3D-841E-D55CC5714903}" srcOrd="0" destOrd="0" presId="urn:microsoft.com/office/officeart/2005/8/layout/orgChart1"/>
    <dgm:cxn modelId="{A95F2986-219B-4EFC-883D-49673C9046F4}" type="presOf" srcId="{E2A6EC2F-D5BB-4A6A-9C88-4E69B61D0B89}" destId="{F44B30B4-FCE5-4A54-91D9-FA9DDE7A3C92}" srcOrd="0" destOrd="0" presId="urn:microsoft.com/office/officeart/2005/8/layout/orgChart1"/>
    <dgm:cxn modelId="{ECE9DD7A-6863-4D1D-B9BA-2F4BA5F3D890}" srcId="{7EA1A43C-282D-4F51-BB01-FE616C6189F8}" destId="{34F0C37B-761E-4929-B766-F5CBDC2C9E67}" srcOrd="2" destOrd="0" parTransId="{E2A6EC2F-D5BB-4A6A-9C88-4E69B61D0B89}" sibTransId="{6CFA9744-C0B2-49DD-A57A-F94E97B1A2B8}"/>
    <dgm:cxn modelId="{366C9BB7-A6C5-4F6B-ADBE-86DD3DF03020}" type="presOf" srcId="{321CA7D4-85A9-4E0F-B861-14EEAA633E01}" destId="{AD7CFA38-06BC-4A1F-9FA1-D5B86F35AA91}" srcOrd="0" destOrd="0" presId="urn:microsoft.com/office/officeart/2005/8/layout/orgChart1"/>
    <dgm:cxn modelId="{5D09C4FC-B5F9-46E8-8F9D-3896D66C7DE7}" type="presOf" srcId="{7EA1A43C-282D-4F51-BB01-FE616C6189F8}" destId="{8D9C7246-2832-429F-AA38-89C0708490D0}" srcOrd="0" destOrd="0" presId="urn:microsoft.com/office/officeart/2005/8/layout/orgChart1"/>
    <dgm:cxn modelId="{EB928226-3BC8-460C-B2B8-1F97488D8693}" type="presOf" srcId="{321CA7D4-85A9-4E0F-B861-14EEAA633E01}" destId="{A3976E65-307B-4208-B5AE-88521C60407B}" srcOrd="1" destOrd="0" presId="urn:microsoft.com/office/officeart/2005/8/layout/orgChart1"/>
    <dgm:cxn modelId="{FE335B63-54D0-4CB1-B176-4C95E689103B}" type="presOf" srcId="{34F0C37B-761E-4929-B766-F5CBDC2C9E67}" destId="{BE4C1AE4-9526-4F3A-8EC9-B1D23241DCE7}" srcOrd="1" destOrd="0" presId="urn:microsoft.com/office/officeart/2005/8/layout/orgChart1"/>
    <dgm:cxn modelId="{CFB285C3-0D22-4B7A-98B2-3B0E3AA35962}" type="presOf" srcId="{E11F2583-328E-4D56-A514-A04F335BAF74}" destId="{60DEDA38-4B41-4361-A015-B074343DF3FD}" srcOrd="0" destOrd="0" presId="urn:microsoft.com/office/officeart/2005/8/layout/orgChart1"/>
    <dgm:cxn modelId="{C0EC8A18-BDD9-4AB2-AE3F-FD0F32591799}" type="presParOf" srcId="{73C3C406-CF05-4D3D-841E-D55CC5714903}" destId="{E3A1B9DC-0D86-4DFF-804E-4E36982FB285}" srcOrd="0" destOrd="0" presId="urn:microsoft.com/office/officeart/2005/8/layout/orgChart1"/>
    <dgm:cxn modelId="{DD3EBFEB-8724-4A5F-ADD1-4F95EA30611A}" type="presParOf" srcId="{E3A1B9DC-0D86-4DFF-804E-4E36982FB285}" destId="{9188F237-2F4A-4866-BFA6-3A7926D736BA}" srcOrd="0" destOrd="0" presId="urn:microsoft.com/office/officeart/2005/8/layout/orgChart1"/>
    <dgm:cxn modelId="{707DE915-985E-4E73-B61B-A9966B2301FC}" type="presParOf" srcId="{9188F237-2F4A-4866-BFA6-3A7926D736BA}" destId="{8D9C7246-2832-429F-AA38-89C0708490D0}" srcOrd="0" destOrd="0" presId="urn:microsoft.com/office/officeart/2005/8/layout/orgChart1"/>
    <dgm:cxn modelId="{BEECAE7F-91AA-4F6A-A5A9-F25D8FD0E6AD}" type="presParOf" srcId="{9188F237-2F4A-4866-BFA6-3A7926D736BA}" destId="{24B71353-34BF-4919-96E9-4296A1BBB30E}" srcOrd="1" destOrd="0" presId="urn:microsoft.com/office/officeart/2005/8/layout/orgChart1"/>
    <dgm:cxn modelId="{3E29F31F-D51F-4806-92BD-D8BC76EE1C26}" type="presParOf" srcId="{E3A1B9DC-0D86-4DFF-804E-4E36982FB285}" destId="{95C6FC58-667E-42C2-98A2-83EF91C6DD4D}" srcOrd="1" destOrd="0" presId="urn:microsoft.com/office/officeart/2005/8/layout/orgChart1"/>
    <dgm:cxn modelId="{BCE1E21B-08C4-4CC5-B5F3-D9FF0025795C}" type="presParOf" srcId="{95C6FC58-667E-42C2-98A2-83EF91C6DD4D}" destId="{6191BB67-178C-42CA-8BAD-46C103A89824}" srcOrd="0" destOrd="0" presId="urn:microsoft.com/office/officeart/2005/8/layout/orgChart1"/>
    <dgm:cxn modelId="{C483ED4A-C2C0-4AF8-A974-CF1B5EFF001E}" type="presParOf" srcId="{95C6FC58-667E-42C2-98A2-83EF91C6DD4D}" destId="{D4CA758C-127D-4374-8C7D-C8258B672BEB}" srcOrd="1" destOrd="0" presId="urn:microsoft.com/office/officeart/2005/8/layout/orgChart1"/>
    <dgm:cxn modelId="{D828399B-14CD-410E-9856-44F3B3EBFB8D}" type="presParOf" srcId="{D4CA758C-127D-4374-8C7D-C8258B672BEB}" destId="{2A03B4FD-0B77-46E9-B636-09BBA739C8E7}" srcOrd="0" destOrd="0" presId="urn:microsoft.com/office/officeart/2005/8/layout/orgChart1"/>
    <dgm:cxn modelId="{83853312-E112-47D4-B938-F608CA579349}" type="presParOf" srcId="{2A03B4FD-0B77-46E9-B636-09BBA739C8E7}" destId="{AD7CFA38-06BC-4A1F-9FA1-D5B86F35AA91}" srcOrd="0" destOrd="0" presId="urn:microsoft.com/office/officeart/2005/8/layout/orgChart1"/>
    <dgm:cxn modelId="{E1878787-1A61-410F-BD23-D35C6F625B9A}" type="presParOf" srcId="{2A03B4FD-0B77-46E9-B636-09BBA739C8E7}" destId="{A3976E65-307B-4208-B5AE-88521C60407B}" srcOrd="1" destOrd="0" presId="urn:microsoft.com/office/officeart/2005/8/layout/orgChart1"/>
    <dgm:cxn modelId="{14E764D1-1EB1-45B2-BF6C-8693A6F9D9D7}" type="presParOf" srcId="{D4CA758C-127D-4374-8C7D-C8258B672BEB}" destId="{90ACA82D-979D-4DF0-B27F-0CDF5F4EC7E8}" srcOrd="1" destOrd="0" presId="urn:microsoft.com/office/officeart/2005/8/layout/orgChart1"/>
    <dgm:cxn modelId="{FD7FE9EF-A6F7-422F-8D8B-DE4A72F31AE6}" type="presParOf" srcId="{D4CA758C-127D-4374-8C7D-C8258B672BEB}" destId="{BFFBA79B-6CC2-42D5-92A9-02F3DF48BC25}" srcOrd="2" destOrd="0" presId="urn:microsoft.com/office/officeart/2005/8/layout/orgChart1"/>
    <dgm:cxn modelId="{D63BA062-7A52-47CB-AEC7-0624E76F2031}" type="presParOf" srcId="{95C6FC58-667E-42C2-98A2-83EF91C6DD4D}" destId="{60DEDA38-4B41-4361-A015-B074343DF3FD}" srcOrd="2" destOrd="0" presId="urn:microsoft.com/office/officeart/2005/8/layout/orgChart1"/>
    <dgm:cxn modelId="{84F197AA-B5CF-4143-814B-9DC1A30107FF}" type="presParOf" srcId="{95C6FC58-667E-42C2-98A2-83EF91C6DD4D}" destId="{360C6C1D-E46B-4EEB-813A-D1C849CB48F6}" srcOrd="3" destOrd="0" presId="urn:microsoft.com/office/officeart/2005/8/layout/orgChart1"/>
    <dgm:cxn modelId="{680F3AB8-5363-40CE-9DED-036DD84A2C10}" type="presParOf" srcId="{360C6C1D-E46B-4EEB-813A-D1C849CB48F6}" destId="{A5233034-1A74-40BA-9649-8F1F663886F5}" srcOrd="0" destOrd="0" presId="urn:microsoft.com/office/officeart/2005/8/layout/orgChart1"/>
    <dgm:cxn modelId="{002E2DF7-FDFD-4FC5-B9F2-B671C68DCCBF}" type="presParOf" srcId="{A5233034-1A74-40BA-9649-8F1F663886F5}" destId="{5F71B132-BFB5-41F4-9D47-8F07C99B68DC}" srcOrd="0" destOrd="0" presId="urn:microsoft.com/office/officeart/2005/8/layout/orgChart1"/>
    <dgm:cxn modelId="{3E915997-0B37-443C-A3F6-2C89519FF6BF}" type="presParOf" srcId="{A5233034-1A74-40BA-9649-8F1F663886F5}" destId="{3A2B7607-FCC1-489D-AD25-FA4C69CAFC31}" srcOrd="1" destOrd="0" presId="urn:microsoft.com/office/officeart/2005/8/layout/orgChart1"/>
    <dgm:cxn modelId="{498B8BC1-C298-4E7A-B1CF-6D63FFDD45B8}" type="presParOf" srcId="{360C6C1D-E46B-4EEB-813A-D1C849CB48F6}" destId="{233A05AD-C649-4FBD-B51A-A5AE3CF59C29}" srcOrd="1" destOrd="0" presId="urn:microsoft.com/office/officeart/2005/8/layout/orgChart1"/>
    <dgm:cxn modelId="{C737E42B-AA25-4286-BFB3-E50E7AD6BF12}" type="presParOf" srcId="{360C6C1D-E46B-4EEB-813A-D1C849CB48F6}" destId="{24B2CAF5-4CED-4027-B536-C5CFC74777C2}" srcOrd="2" destOrd="0" presId="urn:microsoft.com/office/officeart/2005/8/layout/orgChart1"/>
    <dgm:cxn modelId="{B7B196D6-A094-414A-A7A7-C9CAA8037642}" type="presParOf" srcId="{95C6FC58-667E-42C2-98A2-83EF91C6DD4D}" destId="{F44B30B4-FCE5-4A54-91D9-FA9DDE7A3C92}" srcOrd="4" destOrd="0" presId="urn:microsoft.com/office/officeart/2005/8/layout/orgChart1"/>
    <dgm:cxn modelId="{91F4413B-854C-40F2-9205-53D915F47D73}" type="presParOf" srcId="{95C6FC58-667E-42C2-98A2-83EF91C6DD4D}" destId="{A44691A3-8570-4037-A29F-6615DB58D639}" srcOrd="5" destOrd="0" presId="urn:microsoft.com/office/officeart/2005/8/layout/orgChart1"/>
    <dgm:cxn modelId="{9C273346-2D24-4739-95CC-8F104460E6EB}" type="presParOf" srcId="{A44691A3-8570-4037-A29F-6615DB58D639}" destId="{B69B68D7-9DD4-4888-A294-B07EA4806B1B}" srcOrd="0" destOrd="0" presId="urn:microsoft.com/office/officeart/2005/8/layout/orgChart1"/>
    <dgm:cxn modelId="{6CC83CBF-AAFA-49A3-8533-4F98816BF02D}" type="presParOf" srcId="{B69B68D7-9DD4-4888-A294-B07EA4806B1B}" destId="{6C6D478F-855B-4224-B7F5-2BEC5F6C3C7B}" srcOrd="0" destOrd="0" presId="urn:microsoft.com/office/officeart/2005/8/layout/orgChart1"/>
    <dgm:cxn modelId="{26A9D12F-374A-4B66-A622-EE45D2D11E7E}" type="presParOf" srcId="{B69B68D7-9DD4-4888-A294-B07EA4806B1B}" destId="{BE4C1AE4-9526-4F3A-8EC9-B1D23241DCE7}" srcOrd="1" destOrd="0" presId="urn:microsoft.com/office/officeart/2005/8/layout/orgChart1"/>
    <dgm:cxn modelId="{90ED407C-3FA9-4576-8F9F-B3905260660E}" type="presParOf" srcId="{A44691A3-8570-4037-A29F-6615DB58D639}" destId="{82883F5A-C770-4FE7-9173-85AFCF17968C}" srcOrd="1" destOrd="0" presId="urn:microsoft.com/office/officeart/2005/8/layout/orgChart1"/>
    <dgm:cxn modelId="{AB796C25-A1AE-4DD8-8ED8-E374E3AA69D2}" type="presParOf" srcId="{A44691A3-8570-4037-A29F-6615DB58D639}" destId="{E45170E5-361D-4C74-8F01-16EB10C23D87}" srcOrd="2" destOrd="0" presId="urn:microsoft.com/office/officeart/2005/8/layout/orgChart1"/>
    <dgm:cxn modelId="{399E1553-E950-4CD9-87B0-D695B77FF5EE}" type="presParOf" srcId="{E3A1B9DC-0D86-4DFF-804E-4E36982FB285}" destId="{AFF401EE-4362-44BD-B92E-E42908A47305}"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59EA42-E8E8-4B35-BBBB-A1BD0C45DC49}"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n-US"/>
        </a:p>
      </dgm:t>
    </dgm:pt>
    <dgm:pt modelId="{4DF414D3-65B6-4C60-A816-40DE29FA344E}">
      <dgm:prSet phldrT="[Text]"/>
      <dgm:spPr/>
      <dgm:t>
        <a:bodyPr/>
        <a:lstStyle/>
        <a:p>
          <a:r>
            <a:rPr lang="en-US" b="1" dirty="0" smtClean="0"/>
            <a:t>Multiple Access Protocols</a:t>
          </a:r>
          <a:endParaRPr lang="en-US" dirty="0"/>
        </a:p>
      </dgm:t>
    </dgm:pt>
    <dgm:pt modelId="{DCFA6B32-4B5E-4DD9-A11C-37675925D6EF}" type="parTrans" cxnId="{4258A497-E547-46E2-9C56-7DE4483AA1F9}">
      <dgm:prSet/>
      <dgm:spPr/>
      <dgm:t>
        <a:bodyPr/>
        <a:lstStyle/>
        <a:p>
          <a:endParaRPr lang="en-US"/>
        </a:p>
      </dgm:t>
    </dgm:pt>
    <dgm:pt modelId="{32A55E89-FFE9-459B-9DE0-5F2C8BFE6D5C}" type="sibTrans" cxnId="{4258A497-E547-46E2-9C56-7DE4483AA1F9}">
      <dgm:prSet/>
      <dgm:spPr/>
      <dgm:t>
        <a:bodyPr/>
        <a:lstStyle/>
        <a:p>
          <a:endParaRPr lang="en-US"/>
        </a:p>
      </dgm:t>
    </dgm:pt>
    <dgm:pt modelId="{D783F0C4-AB62-4E15-B328-F3EB0625D36E}">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Controlled Access Protocol</a:t>
          </a:r>
        </a:p>
      </dgm:t>
    </dgm:pt>
    <dgm:pt modelId="{95F9F028-56FD-44DA-966C-710CD002909A}" type="parTrans" cxnId="{AEE8C06C-7D62-4FBA-B350-149E94F940F1}">
      <dgm:prSet/>
      <dgm:spPr/>
      <dgm:t>
        <a:bodyPr/>
        <a:lstStyle/>
        <a:p>
          <a:endParaRPr lang="en-US"/>
        </a:p>
      </dgm:t>
    </dgm:pt>
    <dgm:pt modelId="{351B8E5D-BE69-440C-B733-6FE3CE35E558}" type="sibTrans" cxnId="{AEE8C06C-7D62-4FBA-B350-149E94F940F1}">
      <dgm:prSet/>
      <dgm:spPr/>
      <dgm:t>
        <a:bodyPr/>
        <a:lstStyle/>
        <a:p>
          <a:endParaRPr lang="en-US"/>
        </a:p>
      </dgm:t>
    </dgm:pt>
    <dgm:pt modelId="{3C2A55ED-6943-4A68-BBC7-97F63C79C344}">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Ex: Polling and Token passing</a:t>
          </a:r>
        </a:p>
        <a:p>
          <a:endParaRPr lang="en-US" dirty="0"/>
        </a:p>
      </dgm:t>
    </dgm:pt>
    <dgm:pt modelId="{A760A640-9536-4FAC-A3C2-985DA13E5140}" type="parTrans" cxnId="{8C4F1233-14D9-4DC0-923D-3EB0C1B70014}">
      <dgm:prSet/>
      <dgm:spPr/>
      <dgm:t>
        <a:bodyPr/>
        <a:lstStyle/>
        <a:p>
          <a:endParaRPr lang="en-US"/>
        </a:p>
      </dgm:t>
    </dgm:pt>
    <dgm:pt modelId="{23469ED1-D1A2-49CC-AEF2-8B97B8CCB3D5}" type="sibTrans" cxnId="{8C4F1233-14D9-4DC0-923D-3EB0C1B70014}">
      <dgm:prSet/>
      <dgm:spPr/>
      <dgm:t>
        <a:bodyPr/>
        <a:lstStyle/>
        <a:p>
          <a:endParaRPr lang="en-US"/>
        </a:p>
      </dgm:t>
    </dgm:pt>
    <dgm:pt modelId="{1325F109-F625-40C4-9A3C-8F8E9944FEF7}">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b="1" dirty="0" smtClean="0"/>
            <a:t>Random Access protocols</a:t>
          </a:r>
        </a:p>
        <a:p>
          <a:endParaRPr lang="en-US" b="1" dirty="0" smtClean="0"/>
        </a:p>
      </dgm:t>
    </dgm:pt>
    <dgm:pt modelId="{669B1B4C-4535-4AE6-9F4C-C74B7871F53A}" type="parTrans" cxnId="{0093E261-628B-4442-A84F-B4398CDA5D40}">
      <dgm:prSet/>
      <dgm:spPr/>
      <dgm:t>
        <a:bodyPr/>
        <a:lstStyle/>
        <a:p>
          <a:endParaRPr lang="en-US"/>
        </a:p>
      </dgm:t>
    </dgm:pt>
    <dgm:pt modelId="{2B939D93-A1AD-4799-80D4-791A99154FD9}" type="sibTrans" cxnId="{0093E261-628B-4442-A84F-B4398CDA5D40}">
      <dgm:prSet/>
      <dgm:spPr/>
      <dgm:t>
        <a:bodyPr/>
        <a:lstStyle/>
        <a:p>
          <a:endParaRPr lang="en-US"/>
        </a:p>
      </dgm:t>
    </dgm:pt>
    <dgm:pt modelId="{0623A469-4C37-401F-B8C1-F3EF2AE76DCC}">
      <dgm:prSet phldrT="[Tex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Ex: CSMA/CD and CSMA/CA</a:t>
          </a:r>
        </a:p>
      </dgm:t>
    </dgm:pt>
    <dgm:pt modelId="{15B94460-6BD6-49E1-B66E-D5B396E32AED}" type="parTrans" cxnId="{F7D019B7-86C4-4AF7-BAC2-4287BB916905}">
      <dgm:prSet/>
      <dgm:spPr/>
      <dgm:t>
        <a:bodyPr/>
        <a:lstStyle/>
        <a:p>
          <a:endParaRPr lang="en-US"/>
        </a:p>
      </dgm:t>
    </dgm:pt>
    <dgm:pt modelId="{1F59D35C-2731-4787-BA53-438FB53C684D}" type="sibTrans" cxnId="{F7D019B7-86C4-4AF7-BAC2-4287BB916905}">
      <dgm:prSet/>
      <dgm:spPr/>
      <dgm:t>
        <a:bodyPr/>
        <a:lstStyle/>
        <a:p>
          <a:endParaRPr lang="en-US"/>
        </a:p>
      </dgm:t>
    </dgm:pt>
    <dgm:pt modelId="{46CD6A62-BDB4-42A8-8936-49FBC7ADF283}">
      <dgm:prSet/>
      <dgm:spPr/>
      <dgm:t>
        <a:bodyPr/>
        <a:lstStyle/>
        <a:p>
          <a:r>
            <a:rPr lang="en-US" b="1" dirty="0" smtClean="0"/>
            <a:t>Channelization protocol</a:t>
          </a:r>
          <a:endParaRPr lang="en-US" dirty="0"/>
        </a:p>
      </dgm:t>
    </dgm:pt>
    <dgm:pt modelId="{1B2610D2-9713-4420-A2E7-5D27BA3A8F4D}" type="parTrans" cxnId="{EA17DF67-D465-4747-8534-D7F9875697BF}">
      <dgm:prSet/>
      <dgm:spPr/>
      <dgm:t>
        <a:bodyPr/>
        <a:lstStyle/>
        <a:p>
          <a:endParaRPr lang="en-US"/>
        </a:p>
      </dgm:t>
    </dgm:pt>
    <dgm:pt modelId="{1669C163-D8A9-4452-BDE9-B7086D6B21A9}" type="sibTrans" cxnId="{EA17DF67-D465-4747-8534-D7F9875697BF}">
      <dgm:prSet/>
      <dgm:spPr/>
      <dgm:t>
        <a:bodyPr/>
        <a:lstStyle/>
        <a:p>
          <a:endParaRPr lang="en-US"/>
        </a:p>
      </dgm:t>
    </dgm:pt>
    <dgm:pt modelId="{7A50C17D-4D5D-47AE-89DF-180185218291}">
      <dgm:prSet/>
      <dgm:spPr/>
      <dgm:t>
        <a:bodyPr/>
        <a:lstStyle/>
        <a:p>
          <a:r>
            <a:rPr lang="en-US" dirty="0" smtClean="0"/>
            <a:t>Ex: FDMA, TDMA, and CDMA</a:t>
          </a:r>
          <a:endParaRPr lang="en-US" dirty="0"/>
        </a:p>
      </dgm:t>
    </dgm:pt>
    <dgm:pt modelId="{A8E0D94D-8FD9-48DD-AE31-50F4F726FBB7}" type="parTrans" cxnId="{4A39E545-E191-47DC-B141-052E16181693}">
      <dgm:prSet/>
      <dgm:spPr/>
      <dgm:t>
        <a:bodyPr/>
        <a:lstStyle/>
        <a:p>
          <a:endParaRPr lang="en-US"/>
        </a:p>
      </dgm:t>
    </dgm:pt>
    <dgm:pt modelId="{E8929BE8-B152-471F-B3F6-89E6A08345C1}" type="sibTrans" cxnId="{4A39E545-E191-47DC-B141-052E16181693}">
      <dgm:prSet/>
      <dgm:spPr/>
      <dgm:t>
        <a:bodyPr/>
        <a:lstStyle/>
        <a:p>
          <a:endParaRPr lang="en-US"/>
        </a:p>
      </dgm:t>
    </dgm:pt>
    <dgm:pt modelId="{29BB9E98-193E-467E-8801-2BC5CB4D7887}" type="pres">
      <dgm:prSet presAssocID="{F559EA42-E8E8-4B35-BBBB-A1BD0C45DC49}" presName="hierChild1" presStyleCnt="0">
        <dgm:presLayoutVars>
          <dgm:chPref val="1"/>
          <dgm:dir/>
          <dgm:animOne val="branch"/>
          <dgm:animLvl val="lvl"/>
          <dgm:resizeHandles/>
        </dgm:presLayoutVars>
      </dgm:prSet>
      <dgm:spPr/>
      <dgm:t>
        <a:bodyPr/>
        <a:lstStyle/>
        <a:p>
          <a:endParaRPr lang="en-US"/>
        </a:p>
      </dgm:t>
    </dgm:pt>
    <dgm:pt modelId="{0FA63997-4656-44AB-8BE1-78BE5FA3432F}" type="pres">
      <dgm:prSet presAssocID="{4DF414D3-65B6-4C60-A816-40DE29FA344E}" presName="hierRoot1" presStyleCnt="0"/>
      <dgm:spPr/>
    </dgm:pt>
    <dgm:pt modelId="{91031176-AE35-44E3-87EC-393FB35F5518}" type="pres">
      <dgm:prSet presAssocID="{4DF414D3-65B6-4C60-A816-40DE29FA344E}" presName="composite" presStyleCnt="0"/>
      <dgm:spPr/>
    </dgm:pt>
    <dgm:pt modelId="{7DC809A0-733E-4CFF-B2BE-C8C6874CD631}" type="pres">
      <dgm:prSet presAssocID="{4DF414D3-65B6-4C60-A816-40DE29FA344E}" presName="background" presStyleLbl="node0" presStyleIdx="0" presStyleCnt="1"/>
      <dgm:spPr/>
    </dgm:pt>
    <dgm:pt modelId="{E8BB203C-EF29-44AA-9D51-53C037CED112}" type="pres">
      <dgm:prSet presAssocID="{4DF414D3-65B6-4C60-A816-40DE29FA344E}" presName="text" presStyleLbl="fgAcc0" presStyleIdx="0" presStyleCnt="1">
        <dgm:presLayoutVars>
          <dgm:chPref val="3"/>
        </dgm:presLayoutVars>
      </dgm:prSet>
      <dgm:spPr/>
      <dgm:t>
        <a:bodyPr/>
        <a:lstStyle/>
        <a:p>
          <a:endParaRPr lang="en-US"/>
        </a:p>
      </dgm:t>
    </dgm:pt>
    <dgm:pt modelId="{969EBEDF-49A4-4C4B-AB74-BD230A661A99}" type="pres">
      <dgm:prSet presAssocID="{4DF414D3-65B6-4C60-A816-40DE29FA344E}" presName="hierChild2" presStyleCnt="0"/>
      <dgm:spPr/>
    </dgm:pt>
    <dgm:pt modelId="{611AE270-0198-4A8A-BD04-67D8B56945AE}" type="pres">
      <dgm:prSet presAssocID="{95F9F028-56FD-44DA-966C-710CD002909A}" presName="Name10" presStyleLbl="parChTrans1D2" presStyleIdx="0" presStyleCnt="3"/>
      <dgm:spPr/>
      <dgm:t>
        <a:bodyPr/>
        <a:lstStyle/>
        <a:p>
          <a:endParaRPr lang="en-US"/>
        </a:p>
      </dgm:t>
    </dgm:pt>
    <dgm:pt modelId="{78E0EFD2-A29D-4E98-9928-EC0B1DBCD2BA}" type="pres">
      <dgm:prSet presAssocID="{D783F0C4-AB62-4E15-B328-F3EB0625D36E}" presName="hierRoot2" presStyleCnt="0"/>
      <dgm:spPr/>
    </dgm:pt>
    <dgm:pt modelId="{0CE0F56D-7972-4C7F-BD9D-9C7F7429DD0A}" type="pres">
      <dgm:prSet presAssocID="{D783F0C4-AB62-4E15-B328-F3EB0625D36E}" presName="composite2" presStyleCnt="0"/>
      <dgm:spPr/>
    </dgm:pt>
    <dgm:pt modelId="{122826C5-607E-4B21-AC11-06B0ADF5765D}" type="pres">
      <dgm:prSet presAssocID="{D783F0C4-AB62-4E15-B328-F3EB0625D36E}" presName="background2" presStyleLbl="node2" presStyleIdx="0" presStyleCnt="3"/>
      <dgm:spPr/>
    </dgm:pt>
    <dgm:pt modelId="{C10D7BFC-0480-4D41-9EE6-89BEF2A04012}" type="pres">
      <dgm:prSet presAssocID="{D783F0C4-AB62-4E15-B328-F3EB0625D36E}" presName="text2" presStyleLbl="fgAcc2" presStyleIdx="0" presStyleCnt="3">
        <dgm:presLayoutVars>
          <dgm:chPref val="3"/>
        </dgm:presLayoutVars>
      </dgm:prSet>
      <dgm:spPr/>
      <dgm:t>
        <a:bodyPr/>
        <a:lstStyle/>
        <a:p>
          <a:endParaRPr lang="en-US"/>
        </a:p>
      </dgm:t>
    </dgm:pt>
    <dgm:pt modelId="{CDC33192-7226-4EF9-AEAE-DC14C0A31BBC}" type="pres">
      <dgm:prSet presAssocID="{D783F0C4-AB62-4E15-B328-F3EB0625D36E}" presName="hierChild3" presStyleCnt="0"/>
      <dgm:spPr/>
    </dgm:pt>
    <dgm:pt modelId="{1FF16205-E523-49B9-AF8E-68C2D05C375B}" type="pres">
      <dgm:prSet presAssocID="{A760A640-9536-4FAC-A3C2-985DA13E5140}" presName="Name17" presStyleLbl="parChTrans1D3" presStyleIdx="0" presStyleCnt="3"/>
      <dgm:spPr/>
      <dgm:t>
        <a:bodyPr/>
        <a:lstStyle/>
        <a:p>
          <a:endParaRPr lang="en-US"/>
        </a:p>
      </dgm:t>
    </dgm:pt>
    <dgm:pt modelId="{D062FC89-A490-476A-B70B-EBB5B45CA3A6}" type="pres">
      <dgm:prSet presAssocID="{3C2A55ED-6943-4A68-BBC7-97F63C79C344}" presName="hierRoot3" presStyleCnt="0"/>
      <dgm:spPr/>
    </dgm:pt>
    <dgm:pt modelId="{9AB6B98E-0098-42AB-9B6B-9FEB928ED4B7}" type="pres">
      <dgm:prSet presAssocID="{3C2A55ED-6943-4A68-BBC7-97F63C79C344}" presName="composite3" presStyleCnt="0"/>
      <dgm:spPr/>
    </dgm:pt>
    <dgm:pt modelId="{15EC153B-58A2-4CDC-A80D-6408CE9495CE}" type="pres">
      <dgm:prSet presAssocID="{3C2A55ED-6943-4A68-BBC7-97F63C79C344}" presName="background3" presStyleLbl="node3" presStyleIdx="0" presStyleCnt="3"/>
      <dgm:spPr/>
    </dgm:pt>
    <dgm:pt modelId="{8FC69779-ED5A-4EA3-9F3E-30EAFCFEF444}" type="pres">
      <dgm:prSet presAssocID="{3C2A55ED-6943-4A68-BBC7-97F63C79C344}" presName="text3" presStyleLbl="fgAcc3" presStyleIdx="0" presStyleCnt="3">
        <dgm:presLayoutVars>
          <dgm:chPref val="3"/>
        </dgm:presLayoutVars>
      </dgm:prSet>
      <dgm:spPr/>
      <dgm:t>
        <a:bodyPr/>
        <a:lstStyle/>
        <a:p>
          <a:endParaRPr lang="en-US"/>
        </a:p>
      </dgm:t>
    </dgm:pt>
    <dgm:pt modelId="{C7371976-CBBF-4927-9ABB-4C307AA0D9A0}" type="pres">
      <dgm:prSet presAssocID="{3C2A55ED-6943-4A68-BBC7-97F63C79C344}" presName="hierChild4" presStyleCnt="0"/>
      <dgm:spPr/>
    </dgm:pt>
    <dgm:pt modelId="{4913DF77-3EA3-4489-B841-9B739DC3ABF2}" type="pres">
      <dgm:prSet presAssocID="{669B1B4C-4535-4AE6-9F4C-C74B7871F53A}" presName="Name10" presStyleLbl="parChTrans1D2" presStyleIdx="1" presStyleCnt="3"/>
      <dgm:spPr/>
      <dgm:t>
        <a:bodyPr/>
        <a:lstStyle/>
        <a:p>
          <a:endParaRPr lang="en-US"/>
        </a:p>
      </dgm:t>
    </dgm:pt>
    <dgm:pt modelId="{B7C79BEF-6D36-4FA7-847E-8A3B79340D3D}" type="pres">
      <dgm:prSet presAssocID="{1325F109-F625-40C4-9A3C-8F8E9944FEF7}" presName="hierRoot2" presStyleCnt="0"/>
      <dgm:spPr/>
    </dgm:pt>
    <dgm:pt modelId="{D378D03C-D11C-431B-9D9B-35AE07CAC8C2}" type="pres">
      <dgm:prSet presAssocID="{1325F109-F625-40C4-9A3C-8F8E9944FEF7}" presName="composite2" presStyleCnt="0"/>
      <dgm:spPr/>
    </dgm:pt>
    <dgm:pt modelId="{5A69A932-46CC-4DB8-AC53-D86AE3D0EFAB}" type="pres">
      <dgm:prSet presAssocID="{1325F109-F625-40C4-9A3C-8F8E9944FEF7}" presName="background2" presStyleLbl="node2" presStyleIdx="1" presStyleCnt="3"/>
      <dgm:spPr/>
    </dgm:pt>
    <dgm:pt modelId="{2BE3DB19-520F-425A-9E2F-227D1454691B}" type="pres">
      <dgm:prSet presAssocID="{1325F109-F625-40C4-9A3C-8F8E9944FEF7}" presName="text2" presStyleLbl="fgAcc2" presStyleIdx="1" presStyleCnt="3">
        <dgm:presLayoutVars>
          <dgm:chPref val="3"/>
        </dgm:presLayoutVars>
      </dgm:prSet>
      <dgm:spPr/>
      <dgm:t>
        <a:bodyPr/>
        <a:lstStyle/>
        <a:p>
          <a:endParaRPr lang="en-US"/>
        </a:p>
      </dgm:t>
    </dgm:pt>
    <dgm:pt modelId="{7B2F4F37-7822-4470-94AD-9E355201DAE0}" type="pres">
      <dgm:prSet presAssocID="{1325F109-F625-40C4-9A3C-8F8E9944FEF7}" presName="hierChild3" presStyleCnt="0"/>
      <dgm:spPr/>
    </dgm:pt>
    <dgm:pt modelId="{1D794F9D-C974-465C-AAF4-92B8A2B99349}" type="pres">
      <dgm:prSet presAssocID="{15B94460-6BD6-49E1-B66E-D5B396E32AED}" presName="Name17" presStyleLbl="parChTrans1D3" presStyleIdx="1" presStyleCnt="3"/>
      <dgm:spPr/>
      <dgm:t>
        <a:bodyPr/>
        <a:lstStyle/>
        <a:p>
          <a:endParaRPr lang="en-US"/>
        </a:p>
      </dgm:t>
    </dgm:pt>
    <dgm:pt modelId="{C3CBF8A4-2AC7-4D12-B15F-51119C88A889}" type="pres">
      <dgm:prSet presAssocID="{0623A469-4C37-401F-B8C1-F3EF2AE76DCC}" presName="hierRoot3" presStyleCnt="0"/>
      <dgm:spPr/>
    </dgm:pt>
    <dgm:pt modelId="{025DCF35-E573-4EB1-B96A-B1A68367AEA1}" type="pres">
      <dgm:prSet presAssocID="{0623A469-4C37-401F-B8C1-F3EF2AE76DCC}" presName="composite3" presStyleCnt="0"/>
      <dgm:spPr/>
    </dgm:pt>
    <dgm:pt modelId="{7643BA0B-54F0-4BD5-BBFB-364107600E41}" type="pres">
      <dgm:prSet presAssocID="{0623A469-4C37-401F-B8C1-F3EF2AE76DCC}" presName="background3" presStyleLbl="node3" presStyleIdx="1" presStyleCnt="3"/>
      <dgm:spPr/>
    </dgm:pt>
    <dgm:pt modelId="{9B751D0B-6557-4930-B8C6-FEC592D191E7}" type="pres">
      <dgm:prSet presAssocID="{0623A469-4C37-401F-B8C1-F3EF2AE76DCC}" presName="text3" presStyleLbl="fgAcc3" presStyleIdx="1" presStyleCnt="3">
        <dgm:presLayoutVars>
          <dgm:chPref val="3"/>
        </dgm:presLayoutVars>
      </dgm:prSet>
      <dgm:spPr/>
      <dgm:t>
        <a:bodyPr/>
        <a:lstStyle/>
        <a:p>
          <a:endParaRPr lang="en-US"/>
        </a:p>
      </dgm:t>
    </dgm:pt>
    <dgm:pt modelId="{81B44AF9-854A-4A11-A7A4-2841B0442376}" type="pres">
      <dgm:prSet presAssocID="{0623A469-4C37-401F-B8C1-F3EF2AE76DCC}" presName="hierChild4" presStyleCnt="0"/>
      <dgm:spPr/>
    </dgm:pt>
    <dgm:pt modelId="{56992523-763E-4C39-A0FE-C8B9399ACED8}" type="pres">
      <dgm:prSet presAssocID="{1B2610D2-9713-4420-A2E7-5D27BA3A8F4D}" presName="Name10" presStyleLbl="parChTrans1D2" presStyleIdx="2" presStyleCnt="3"/>
      <dgm:spPr/>
      <dgm:t>
        <a:bodyPr/>
        <a:lstStyle/>
        <a:p>
          <a:endParaRPr lang="en-US"/>
        </a:p>
      </dgm:t>
    </dgm:pt>
    <dgm:pt modelId="{93A9E154-B722-42D9-9D51-74F432F3224D}" type="pres">
      <dgm:prSet presAssocID="{46CD6A62-BDB4-42A8-8936-49FBC7ADF283}" presName="hierRoot2" presStyleCnt="0"/>
      <dgm:spPr/>
    </dgm:pt>
    <dgm:pt modelId="{8413AE1D-1EE1-42ED-9832-F2A74E78C2DF}" type="pres">
      <dgm:prSet presAssocID="{46CD6A62-BDB4-42A8-8936-49FBC7ADF283}" presName="composite2" presStyleCnt="0"/>
      <dgm:spPr/>
    </dgm:pt>
    <dgm:pt modelId="{84BC1F6E-CCB4-446A-A6EB-5309A4C7232D}" type="pres">
      <dgm:prSet presAssocID="{46CD6A62-BDB4-42A8-8936-49FBC7ADF283}" presName="background2" presStyleLbl="node2" presStyleIdx="2" presStyleCnt="3"/>
      <dgm:spPr/>
    </dgm:pt>
    <dgm:pt modelId="{4026656B-D93D-40D0-93CC-95389F12AA70}" type="pres">
      <dgm:prSet presAssocID="{46CD6A62-BDB4-42A8-8936-49FBC7ADF283}" presName="text2" presStyleLbl="fgAcc2" presStyleIdx="2" presStyleCnt="3">
        <dgm:presLayoutVars>
          <dgm:chPref val="3"/>
        </dgm:presLayoutVars>
      </dgm:prSet>
      <dgm:spPr/>
      <dgm:t>
        <a:bodyPr/>
        <a:lstStyle/>
        <a:p>
          <a:endParaRPr lang="en-US"/>
        </a:p>
      </dgm:t>
    </dgm:pt>
    <dgm:pt modelId="{4626911C-42A1-4E88-8758-F7FC907F3815}" type="pres">
      <dgm:prSet presAssocID="{46CD6A62-BDB4-42A8-8936-49FBC7ADF283}" presName="hierChild3" presStyleCnt="0"/>
      <dgm:spPr/>
    </dgm:pt>
    <dgm:pt modelId="{241A1C37-2DCC-4BF8-9CA2-E19E3692175B}" type="pres">
      <dgm:prSet presAssocID="{A8E0D94D-8FD9-48DD-AE31-50F4F726FBB7}" presName="Name17" presStyleLbl="parChTrans1D3" presStyleIdx="2" presStyleCnt="3"/>
      <dgm:spPr/>
      <dgm:t>
        <a:bodyPr/>
        <a:lstStyle/>
        <a:p>
          <a:endParaRPr lang="en-US"/>
        </a:p>
      </dgm:t>
    </dgm:pt>
    <dgm:pt modelId="{EA900287-448A-471A-83C7-0B793DB222DE}" type="pres">
      <dgm:prSet presAssocID="{7A50C17D-4D5D-47AE-89DF-180185218291}" presName="hierRoot3" presStyleCnt="0"/>
      <dgm:spPr/>
    </dgm:pt>
    <dgm:pt modelId="{5A5CE64E-8381-483F-BE5B-61EF92103D95}" type="pres">
      <dgm:prSet presAssocID="{7A50C17D-4D5D-47AE-89DF-180185218291}" presName="composite3" presStyleCnt="0"/>
      <dgm:spPr/>
    </dgm:pt>
    <dgm:pt modelId="{4952265E-8144-4DAF-AC22-1F6064BEDAC6}" type="pres">
      <dgm:prSet presAssocID="{7A50C17D-4D5D-47AE-89DF-180185218291}" presName="background3" presStyleLbl="node3" presStyleIdx="2" presStyleCnt="3"/>
      <dgm:spPr/>
    </dgm:pt>
    <dgm:pt modelId="{E5663A2C-8EEC-44CC-8FAC-CF866BC0016E}" type="pres">
      <dgm:prSet presAssocID="{7A50C17D-4D5D-47AE-89DF-180185218291}" presName="text3" presStyleLbl="fgAcc3" presStyleIdx="2" presStyleCnt="3">
        <dgm:presLayoutVars>
          <dgm:chPref val="3"/>
        </dgm:presLayoutVars>
      </dgm:prSet>
      <dgm:spPr/>
      <dgm:t>
        <a:bodyPr/>
        <a:lstStyle/>
        <a:p>
          <a:endParaRPr lang="en-US"/>
        </a:p>
      </dgm:t>
    </dgm:pt>
    <dgm:pt modelId="{5EAE70E1-13B1-4C78-BF9F-C3839ED7017B}" type="pres">
      <dgm:prSet presAssocID="{7A50C17D-4D5D-47AE-89DF-180185218291}" presName="hierChild4" presStyleCnt="0"/>
      <dgm:spPr/>
    </dgm:pt>
  </dgm:ptLst>
  <dgm:cxnLst>
    <dgm:cxn modelId="{8D38B3EE-A770-4F87-98AC-73116D4BB55B}" type="presOf" srcId="{46CD6A62-BDB4-42A8-8936-49FBC7ADF283}" destId="{4026656B-D93D-40D0-93CC-95389F12AA70}" srcOrd="0" destOrd="0" presId="urn:microsoft.com/office/officeart/2005/8/layout/hierarchy1"/>
    <dgm:cxn modelId="{AEE8C06C-7D62-4FBA-B350-149E94F940F1}" srcId="{4DF414D3-65B6-4C60-A816-40DE29FA344E}" destId="{D783F0C4-AB62-4E15-B328-F3EB0625D36E}" srcOrd="0" destOrd="0" parTransId="{95F9F028-56FD-44DA-966C-710CD002909A}" sibTransId="{351B8E5D-BE69-440C-B733-6FE3CE35E558}"/>
    <dgm:cxn modelId="{6F55CE40-923A-4A63-ABE3-D95586BF8903}" type="presOf" srcId="{1B2610D2-9713-4420-A2E7-5D27BA3A8F4D}" destId="{56992523-763E-4C39-A0FE-C8B9399ACED8}" srcOrd="0" destOrd="0" presId="urn:microsoft.com/office/officeart/2005/8/layout/hierarchy1"/>
    <dgm:cxn modelId="{EA17DF67-D465-4747-8534-D7F9875697BF}" srcId="{4DF414D3-65B6-4C60-A816-40DE29FA344E}" destId="{46CD6A62-BDB4-42A8-8936-49FBC7ADF283}" srcOrd="2" destOrd="0" parTransId="{1B2610D2-9713-4420-A2E7-5D27BA3A8F4D}" sibTransId="{1669C163-D8A9-4452-BDE9-B7086D6B21A9}"/>
    <dgm:cxn modelId="{B87BBB27-8A84-44E5-8211-EF64CC9BAC33}" type="presOf" srcId="{95F9F028-56FD-44DA-966C-710CD002909A}" destId="{611AE270-0198-4A8A-BD04-67D8B56945AE}" srcOrd="0" destOrd="0" presId="urn:microsoft.com/office/officeart/2005/8/layout/hierarchy1"/>
    <dgm:cxn modelId="{3665FD5D-F7AE-47C9-80FC-9B9B22F6F950}" type="presOf" srcId="{4DF414D3-65B6-4C60-A816-40DE29FA344E}" destId="{E8BB203C-EF29-44AA-9D51-53C037CED112}" srcOrd="0" destOrd="0" presId="urn:microsoft.com/office/officeart/2005/8/layout/hierarchy1"/>
    <dgm:cxn modelId="{4A39E545-E191-47DC-B141-052E16181693}" srcId="{46CD6A62-BDB4-42A8-8936-49FBC7ADF283}" destId="{7A50C17D-4D5D-47AE-89DF-180185218291}" srcOrd="0" destOrd="0" parTransId="{A8E0D94D-8FD9-48DD-AE31-50F4F726FBB7}" sibTransId="{E8929BE8-B152-471F-B3F6-89E6A08345C1}"/>
    <dgm:cxn modelId="{037592D9-A818-423B-900D-EB97F326D011}" type="presOf" srcId="{1325F109-F625-40C4-9A3C-8F8E9944FEF7}" destId="{2BE3DB19-520F-425A-9E2F-227D1454691B}" srcOrd="0" destOrd="0" presId="urn:microsoft.com/office/officeart/2005/8/layout/hierarchy1"/>
    <dgm:cxn modelId="{8FF95DDC-2260-4642-B7DB-FA05FD7B8E83}" type="presOf" srcId="{D783F0C4-AB62-4E15-B328-F3EB0625D36E}" destId="{C10D7BFC-0480-4D41-9EE6-89BEF2A04012}" srcOrd="0" destOrd="0" presId="urn:microsoft.com/office/officeart/2005/8/layout/hierarchy1"/>
    <dgm:cxn modelId="{F7D019B7-86C4-4AF7-BAC2-4287BB916905}" srcId="{1325F109-F625-40C4-9A3C-8F8E9944FEF7}" destId="{0623A469-4C37-401F-B8C1-F3EF2AE76DCC}" srcOrd="0" destOrd="0" parTransId="{15B94460-6BD6-49E1-B66E-D5B396E32AED}" sibTransId="{1F59D35C-2731-4787-BA53-438FB53C684D}"/>
    <dgm:cxn modelId="{84586CA8-E2B9-40EC-9F0A-B295A3662E8A}" type="presOf" srcId="{669B1B4C-4535-4AE6-9F4C-C74B7871F53A}" destId="{4913DF77-3EA3-4489-B841-9B739DC3ABF2}" srcOrd="0" destOrd="0" presId="urn:microsoft.com/office/officeart/2005/8/layout/hierarchy1"/>
    <dgm:cxn modelId="{24C4A9B0-A605-4C9F-AB7A-A10FB5F70926}" type="presOf" srcId="{A760A640-9536-4FAC-A3C2-985DA13E5140}" destId="{1FF16205-E523-49B9-AF8E-68C2D05C375B}" srcOrd="0" destOrd="0" presId="urn:microsoft.com/office/officeart/2005/8/layout/hierarchy1"/>
    <dgm:cxn modelId="{52BF9293-A290-421B-8616-3795854D4A6C}" type="presOf" srcId="{15B94460-6BD6-49E1-B66E-D5B396E32AED}" destId="{1D794F9D-C974-465C-AAF4-92B8A2B99349}" srcOrd="0" destOrd="0" presId="urn:microsoft.com/office/officeart/2005/8/layout/hierarchy1"/>
    <dgm:cxn modelId="{2177486A-5698-4209-9780-66DCB7C75339}" type="presOf" srcId="{F559EA42-E8E8-4B35-BBBB-A1BD0C45DC49}" destId="{29BB9E98-193E-467E-8801-2BC5CB4D7887}" srcOrd="0" destOrd="0" presId="urn:microsoft.com/office/officeart/2005/8/layout/hierarchy1"/>
    <dgm:cxn modelId="{8C4F1233-14D9-4DC0-923D-3EB0C1B70014}" srcId="{D783F0C4-AB62-4E15-B328-F3EB0625D36E}" destId="{3C2A55ED-6943-4A68-BBC7-97F63C79C344}" srcOrd="0" destOrd="0" parTransId="{A760A640-9536-4FAC-A3C2-985DA13E5140}" sibTransId="{23469ED1-D1A2-49CC-AEF2-8B97B8CCB3D5}"/>
    <dgm:cxn modelId="{3E0AB3C8-1547-4DE4-B5F9-EE07C2416515}" type="presOf" srcId="{0623A469-4C37-401F-B8C1-F3EF2AE76DCC}" destId="{9B751D0B-6557-4930-B8C6-FEC592D191E7}" srcOrd="0" destOrd="0" presId="urn:microsoft.com/office/officeart/2005/8/layout/hierarchy1"/>
    <dgm:cxn modelId="{3A1BF883-27D9-4D4F-B214-7B77145C0896}" type="presOf" srcId="{7A50C17D-4D5D-47AE-89DF-180185218291}" destId="{E5663A2C-8EEC-44CC-8FAC-CF866BC0016E}" srcOrd="0" destOrd="0" presId="urn:microsoft.com/office/officeart/2005/8/layout/hierarchy1"/>
    <dgm:cxn modelId="{CD60597D-1FFE-403E-B032-4887294B83BA}" type="presOf" srcId="{A8E0D94D-8FD9-48DD-AE31-50F4F726FBB7}" destId="{241A1C37-2DCC-4BF8-9CA2-E19E3692175B}" srcOrd="0" destOrd="0" presId="urn:microsoft.com/office/officeart/2005/8/layout/hierarchy1"/>
    <dgm:cxn modelId="{0093E261-628B-4442-A84F-B4398CDA5D40}" srcId="{4DF414D3-65B6-4C60-A816-40DE29FA344E}" destId="{1325F109-F625-40C4-9A3C-8F8E9944FEF7}" srcOrd="1" destOrd="0" parTransId="{669B1B4C-4535-4AE6-9F4C-C74B7871F53A}" sibTransId="{2B939D93-A1AD-4799-80D4-791A99154FD9}"/>
    <dgm:cxn modelId="{4258A497-E547-46E2-9C56-7DE4483AA1F9}" srcId="{F559EA42-E8E8-4B35-BBBB-A1BD0C45DC49}" destId="{4DF414D3-65B6-4C60-A816-40DE29FA344E}" srcOrd="0" destOrd="0" parTransId="{DCFA6B32-4B5E-4DD9-A11C-37675925D6EF}" sibTransId="{32A55E89-FFE9-459B-9DE0-5F2C8BFE6D5C}"/>
    <dgm:cxn modelId="{26EA7974-C2BB-4634-9C0F-DA3904294B64}" type="presOf" srcId="{3C2A55ED-6943-4A68-BBC7-97F63C79C344}" destId="{8FC69779-ED5A-4EA3-9F3E-30EAFCFEF444}" srcOrd="0" destOrd="0" presId="urn:microsoft.com/office/officeart/2005/8/layout/hierarchy1"/>
    <dgm:cxn modelId="{C62D0F9B-4EAE-4FE5-9521-B51641DA991A}" type="presParOf" srcId="{29BB9E98-193E-467E-8801-2BC5CB4D7887}" destId="{0FA63997-4656-44AB-8BE1-78BE5FA3432F}" srcOrd="0" destOrd="0" presId="urn:microsoft.com/office/officeart/2005/8/layout/hierarchy1"/>
    <dgm:cxn modelId="{601B3C91-E277-41A2-8A62-02F7A1467E03}" type="presParOf" srcId="{0FA63997-4656-44AB-8BE1-78BE5FA3432F}" destId="{91031176-AE35-44E3-87EC-393FB35F5518}" srcOrd="0" destOrd="0" presId="urn:microsoft.com/office/officeart/2005/8/layout/hierarchy1"/>
    <dgm:cxn modelId="{C7672226-AB41-4461-B802-0334FA80AB3B}" type="presParOf" srcId="{91031176-AE35-44E3-87EC-393FB35F5518}" destId="{7DC809A0-733E-4CFF-B2BE-C8C6874CD631}" srcOrd="0" destOrd="0" presId="urn:microsoft.com/office/officeart/2005/8/layout/hierarchy1"/>
    <dgm:cxn modelId="{AA18D274-94CD-4BA3-A062-4BE866228C81}" type="presParOf" srcId="{91031176-AE35-44E3-87EC-393FB35F5518}" destId="{E8BB203C-EF29-44AA-9D51-53C037CED112}" srcOrd="1" destOrd="0" presId="urn:microsoft.com/office/officeart/2005/8/layout/hierarchy1"/>
    <dgm:cxn modelId="{3A7605D9-6775-4C0E-AA7F-BD1009842F11}" type="presParOf" srcId="{0FA63997-4656-44AB-8BE1-78BE5FA3432F}" destId="{969EBEDF-49A4-4C4B-AB74-BD230A661A99}" srcOrd="1" destOrd="0" presId="urn:microsoft.com/office/officeart/2005/8/layout/hierarchy1"/>
    <dgm:cxn modelId="{70765A69-4C52-492D-AEEE-AA13C732E3A2}" type="presParOf" srcId="{969EBEDF-49A4-4C4B-AB74-BD230A661A99}" destId="{611AE270-0198-4A8A-BD04-67D8B56945AE}" srcOrd="0" destOrd="0" presId="urn:microsoft.com/office/officeart/2005/8/layout/hierarchy1"/>
    <dgm:cxn modelId="{41BF9182-9771-41BA-8B69-DAFD1799B5F0}" type="presParOf" srcId="{969EBEDF-49A4-4C4B-AB74-BD230A661A99}" destId="{78E0EFD2-A29D-4E98-9928-EC0B1DBCD2BA}" srcOrd="1" destOrd="0" presId="urn:microsoft.com/office/officeart/2005/8/layout/hierarchy1"/>
    <dgm:cxn modelId="{895D1FCB-A03C-44FA-9464-D2FFDCD4BBF9}" type="presParOf" srcId="{78E0EFD2-A29D-4E98-9928-EC0B1DBCD2BA}" destId="{0CE0F56D-7972-4C7F-BD9D-9C7F7429DD0A}" srcOrd="0" destOrd="0" presId="urn:microsoft.com/office/officeart/2005/8/layout/hierarchy1"/>
    <dgm:cxn modelId="{6ECF137F-BEDA-49E5-BC37-BDB33095C1D1}" type="presParOf" srcId="{0CE0F56D-7972-4C7F-BD9D-9C7F7429DD0A}" destId="{122826C5-607E-4B21-AC11-06B0ADF5765D}" srcOrd="0" destOrd="0" presId="urn:microsoft.com/office/officeart/2005/8/layout/hierarchy1"/>
    <dgm:cxn modelId="{113581B4-1A08-4726-BDBE-71B3647FA4FA}" type="presParOf" srcId="{0CE0F56D-7972-4C7F-BD9D-9C7F7429DD0A}" destId="{C10D7BFC-0480-4D41-9EE6-89BEF2A04012}" srcOrd="1" destOrd="0" presId="urn:microsoft.com/office/officeart/2005/8/layout/hierarchy1"/>
    <dgm:cxn modelId="{C3A0FF69-D6E8-49CC-9940-53D9F8685AC5}" type="presParOf" srcId="{78E0EFD2-A29D-4E98-9928-EC0B1DBCD2BA}" destId="{CDC33192-7226-4EF9-AEAE-DC14C0A31BBC}" srcOrd="1" destOrd="0" presId="urn:microsoft.com/office/officeart/2005/8/layout/hierarchy1"/>
    <dgm:cxn modelId="{E6351740-A445-462E-8A88-4727455D2114}" type="presParOf" srcId="{CDC33192-7226-4EF9-AEAE-DC14C0A31BBC}" destId="{1FF16205-E523-49B9-AF8E-68C2D05C375B}" srcOrd="0" destOrd="0" presId="urn:microsoft.com/office/officeart/2005/8/layout/hierarchy1"/>
    <dgm:cxn modelId="{FC00460C-CAB8-44D2-9DBD-051D7E4A4A18}" type="presParOf" srcId="{CDC33192-7226-4EF9-AEAE-DC14C0A31BBC}" destId="{D062FC89-A490-476A-B70B-EBB5B45CA3A6}" srcOrd="1" destOrd="0" presId="urn:microsoft.com/office/officeart/2005/8/layout/hierarchy1"/>
    <dgm:cxn modelId="{A62BAA7A-A1BC-4B48-A7D6-C5EF817C374F}" type="presParOf" srcId="{D062FC89-A490-476A-B70B-EBB5B45CA3A6}" destId="{9AB6B98E-0098-42AB-9B6B-9FEB928ED4B7}" srcOrd="0" destOrd="0" presId="urn:microsoft.com/office/officeart/2005/8/layout/hierarchy1"/>
    <dgm:cxn modelId="{5E90D15D-A2FE-45E6-B628-325867792D8A}" type="presParOf" srcId="{9AB6B98E-0098-42AB-9B6B-9FEB928ED4B7}" destId="{15EC153B-58A2-4CDC-A80D-6408CE9495CE}" srcOrd="0" destOrd="0" presId="urn:microsoft.com/office/officeart/2005/8/layout/hierarchy1"/>
    <dgm:cxn modelId="{0BD0BEDA-9B54-468C-B702-7F600727F70F}" type="presParOf" srcId="{9AB6B98E-0098-42AB-9B6B-9FEB928ED4B7}" destId="{8FC69779-ED5A-4EA3-9F3E-30EAFCFEF444}" srcOrd="1" destOrd="0" presId="urn:microsoft.com/office/officeart/2005/8/layout/hierarchy1"/>
    <dgm:cxn modelId="{6F23E68D-AD4D-4466-90D3-4C7DE6218D4F}" type="presParOf" srcId="{D062FC89-A490-476A-B70B-EBB5B45CA3A6}" destId="{C7371976-CBBF-4927-9ABB-4C307AA0D9A0}" srcOrd="1" destOrd="0" presId="urn:microsoft.com/office/officeart/2005/8/layout/hierarchy1"/>
    <dgm:cxn modelId="{409596C1-107E-4A46-A736-D30F72CFDD48}" type="presParOf" srcId="{969EBEDF-49A4-4C4B-AB74-BD230A661A99}" destId="{4913DF77-3EA3-4489-B841-9B739DC3ABF2}" srcOrd="2" destOrd="0" presId="urn:microsoft.com/office/officeart/2005/8/layout/hierarchy1"/>
    <dgm:cxn modelId="{70510BE8-4D1F-48F3-A1CF-F24CD87B724D}" type="presParOf" srcId="{969EBEDF-49A4-4C4B-AB74-BD230A661A99}" destId="{B7C79BEF-6D36-4FA7-847E-8A3B79340D3D}" srcOrd="3" destOrd="0" presId="urn:microsoft.com/office/officeart/2005/8/layout/hierarchy1"/>
    <dgm:cxn modelId="{CC418E69-A8B2-41F1-9CAF-C73D9717CFE0}" type="presParOf" srcId="{B7C79BEF-6D36-4FA7-847E-8A3B79340D3D}" destId="{D378D03C-D11C-431B-9D9B-35AE07CAC8C2}" srcOrd="0" destOrd="0" presId="urn:microsoft.com/office/officeart/2005/8/layout/hierarchy1"/>
    <dgm:cxn modelId="{81CC5E4D-F1DF-4A39-9FD6-8B99CBEF4129}" type="presParOf" srcId="{D378D03C-D11C-431B-9D9B-35AE07CAC8C2}" destId="{5A69A932-46CC-4DB8-AC53-D86AE3D0EFAB}" srcOrd="0" destOrd="0" presId="urn:microsoft.com/office/officeart/2005/8/layout/hierarchy1"/>
    <dgm:cxn modelId="{0E688D2E-1B28-4167-896F-ADC686FD8123}" type="presParOf" srcId="{D378D03C-D11C-431B-9D9B-35AE07CAC8C2}" destId="{2BE3DB19-520F-425A-9E2F-227D1454691B}" srcOrd="1" destOrd="0" presId="urn:microsoft.com/office/officeart/2005/8/layout/hierarchy1"/>
    <dgm:cxn modelId="{F17A19BF-A670-48CB-BDEE-DCDE6E464E1A}" type="presParOf" srcId="{B7C79BEF-6D36-4FA7-847E-8A3B79340D3D}" destId="{7B2F4F37-7822-4470-94AD-9E355201DAE0}" srcOrd="1" destOrd="0" presId="urn:microsoft.com/office/officeart/2005/8/layout/hierarchy1"/>
    <dgm:cxn modelId="{E1D71A45-4525-445B-A73C-A0342521143B}" type="presParOf" srcId="{7B2F4F37-7822-4470-94AD-9E355201DAE0}" destId="{1D794F9D-C974-465C-AAF4-92B8A2B99349}" srcOrd="0" destOrd="0" presId="urn:microsoft.com/office/officeart/2005/8/layout/hierarchy1"/>
    <dgm:cxn modelId="{307547A7-1FA5-4D26-8FE1-699E8DADBD1A}" type="presParOf" srcId="{7B2F4F37-7822-4470-94AD-9E355201DAE0}" destId="{C3CBF8A4-2AC7-4D12-B15F-51119C88A889}" srcOrd="1" destOrd="0" presId="urn:microsoft.com/office/officeart/2005/8/layout/hierarchy1"/>
    <dgm:cxn modelId="{663843EB-21C0-43D1-966A-E0AFEA0E36F7}" type="presParOf" srcId="{C3CBF8A4-2AC7-4D12-B15F-51119C88A889}" destId="{025DCF35-E573-4EB1-B96A-B1A68367AEA1}" srcOrd="0" destOrd="0" presId="urn:microsoft.com/office/officeart/2005/8/layout/hierarchy1"/>
    <dgm:cxn modelId="{25F7E5C8-2516-424B-BCC7-7E7D6C61158C}" type="presParOf" srcId="{025DCF35-E573-4EB1-B96A-B1A68367AEA1}" destId="{7643BA0B-54F0-4BD5-BBFB-364107600E41}" srcOrd="0" destOrd="0" presId="urn:microsoft.com/office/officeart/2005/8/layout/hierarchy1"/>
    <dgm:cxn modelId="{C4D3CF66-1D19-4422-8A23-8691B5F64753}" type="presParOf" srcId="{025DCF35-E573-4EB1-B96A-B1A68367AEA1}" destId="{9B751D0B-6557-4930-B8C6-FEC592D191E7}" srcOrd="1" destOrd="0" presId="urn:microsoft.com/office/officeart/2005/8/layout/hierarchy1"/>
    <dgm:cxn modelId="{AE5F0702-3F1B-4888-A2ED-ADBF9B3CD347}" type="presParOf" srcId="{C3CBF8A4-2AC7-4D12-B15F-51119C88A889}" destId="{81B44AF9-854A-4A11-A7A4-2841B0442376}" srcOrd="1" destOrd="0" presId="urn:microsoft.com/office/officeart/2005/8/layout/hierarchy1"/>
    <dgm:cxn modelId="{CFF932AC-2F21-4059-A7B0-010E90298125}" type="presParOf" srcId="{969EBEDF-49A4-4C4B-AB74-BD230A661A99}" destId="{56992523-763E-4C39-A0FE-C8B9399ACED8}" srcOrd="4" destOrd="0" presId="urn:microsoft.com/office/officeart/2005/8/layout/hierarchy1"/>
    <dgm:cxn modelId="{892C9BFB-D2C4-4CC6-85CA-877222CDA5C7}" type="presParOf" srcId="{969EBEDF-49A4-4C4B-AB74-BD230A661A99}" destId="{93A9E154-B722-42D9-9D51-74F432F3224D}" srcOrd="5" destOrd="0" presId="urn:microsoft.com/office/officeart/2005/8/layout/hierarchy1"/>
    <dgm:cxn modelId="{BC7E5C9D-9FE2-4B06-8A19-97F4E88AE6A6}" type="presParOf" srcId="{93A9E154-B722-42D9-9D51-74F432F3224D}" destId="{8413AE1D-1EE1-42ED-9832-F2A74E78C2DF}" srcOrd="0" destOrd="0" presId="urn:microsoft.com/office/officeart/2005/8/layout/hierarchy1"/>
    <dgm:cxn modelId="{F6DAECDC-3B90-44E3-8E09-E46E48CF2D86}" type="presParOf" srcId="{8413AE1D-1EE1-42ED-9832-F2A74E78C2DF}" destId="{84BC1F6E-CCB4-446A-A6EB-5309A4C7232D}" srcOrd="0" destOrd="0" presId="urn:microsoft.com/office/officeart/2005/8/layout/hierarchy1"/>
    <dgm:cxn modelId="{0C475AE4-FDD4-444F-898A-D23947200E01}" type="presParOf" srcId="{8413AE1D-1EE1-42ED-9832-F2A74E78C2DF}" destId="{4026656B-D93D-40D0-93CC-95389F12AA70}" srcOrd="1" destOrd="0" presId="urn:microsoft.com/office/officeart/2005/8/layout/hierarchy1"/>
    <dgm:cxn modelId="{4128F130-5BC6-4E9B-8570-26A2DEDD466C}" type="presParOf" srcId="{93A9E154-B722-42D9-9D51-74F432F3224D}" destId="{4626911C-42A1-4E88-8758-F7FC907F3815}" srcOrd="1" destOrd="0" presId="urn:microsoft.com/office/officeart/2005/8/layout/hierarchy1"/>
    <dgm:cxn modelId="{8B51E3D4-726C-4381-9AA0-7A8DE9E8209C}" type="presParOf" srcId="{4626911C-42A1-4E88-8758-F7FC907F3815}" destId="{241A1C37-2DCC-4BF8-9CA2-E19E3692175B}" srcOrd="0" destOrd="0" presId="urn:microsoft.com/office/officeart/2005/8/layout/hierarchy1"/>
    <dgm:cxn modelId="{562AD5F4-1E6E-45F5-B0EA-443BD3DF2232}" type="presParOf" srcId="{4626911C-42A1-4E88-8758-F7FC907F3815}" destId="{EA900287-448A-471A-83C7-0B793DB222DE}" srcOrd="1" destOrd="0" presId="urn:microsoft.com/office/officeart/2005/8/layout/hierarchy1"/>
    <dgm:cxn modelId="{4570AC78-BCD7-42DB-B3C3-C8AB23887EE2}" type="presParOf" srcId="{EA900287-448A-471A-83C7-0B793DB222DE}" destId="{5A5CE64E-8381-483F-BE5B-61EF92103D95}" srcOrd="0" destOrd="0" presId="urn:microsoft.com/office/officeart/2005/8/layout/hierarchy1"/>
    <dgm:cxn modelId="{A538F8FB-C438-4522-92ED-E81DCE5B24F1}" type="presParOf" srcId="{5A5CE64E-8381-483F-BE5B-61EF92103D95}" destId="{4952265E-8144-4DAF-AC22-1F6064BEDAC6}" srcOrd="0" destOrd="0" presId="urn:microsoft.com/office/officeart/2005/8/layout/hierarchy1"/>
    <dgm:cxn modelId="{FD569526-F07F-43E9-8C76-BCC93FA915D7}" type="presParOf" srcId="{5A5CE64E-8381-483F-BE5B-61EF92103D95}" destId="{E5663A2C-8EEC-44CC-8FAC-CF866BC0016E}" srcOrd="1" destOrd="0" presId="urn:microsoft.com/office/officeart/2005/8/layout/hierarchy1"/>
    <dgm:cxn modelId="{6E5E24D0-65E9-475F-B58B-1B582CAC7D02}" type="presParOf" srcId="{EA900287-448A-471A-83C7-0B793DB222DE}" destId="{5EAE70E1-13B1-4C78-BF9F-C3839ED7017B}"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1356CF-4C87-4CF3-8C39-BF510D03BFBA}" type="datetimeFigureOut">
              <a:rPr lang="en-US" smtClean="0"/>
              <a:pPr/>
              <a:t>1/23/2016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07C4DC2-9468-4F15-8FDB-B6165E04AF74}" type="slidenum">
              <a:rPr lang="en-US" smtClean="0"/>
              <a:pPr/>
              <a:t>‹#›</a:t>
            </a:fld>
            <a:endParaRPr lang="en-US"/>
          </a:p>
        </p:txBody>
      </p:sp>
    </p:spTree>
    <p:extLst>
      <p:ext uri="{BB962C8B-B14F-4D97-AF65-F5344CB8AC3E}">
        <p14:creationId xmlns:p14="http://schemas.microsoft.com/office/powerpoint/2010/main" xmlns="" val="10819043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en-US" sz="1200" b="0" i="0" kern="1200" dirty="0" smtClean="0">
                <a:solidFill>
                  <a:schemeClr val="tx1"/>
                </a:solidFill>
                <a:latin typeface="+mn-lt"/>
                <a:ea typeface="+mn-ea"/>
                <a:cs typeface="+mn-cs"/>
              </a:rPr>
              <a:t>As you see in  the figure, a computer sending large amounts of data causes other computers to wait (increasing the frustration of the other users) while the data is being moved. This is not called "sharing"; it is called "monopolizing the network.“</a:t>
            </a:r>
          </a:p>
          <a:p>
            <a:pPr algn="l" rtl="0"/>
            <a:r>
              <a:rPr lang="en-US" sz="1200" b="0" i="0" kern="1200" dirty="0" smtClean="0">
                <a:solidFill>
                  <a:schemeClr val="tx1"/>
                </a:solidFill>
                <a:latin typeface="+mn-lt"/>
                <a:ea typeface="+mn-ea"/>
                <a:cs typeface="+mn-cs"/>
              </a:rPr>
              <a:t>In order for many users at once to transmit data quickly and easily across the network, the data must be broken into small, manageable chunks. This way, users each get their share of access to the network. These chunks are called </a:t>
            </a:r>
            <a:r>
              <a:rPr lang="en-US" sz="1200" b="0" i="1" kern="1200" dirty="0" smtClean="0">
                <a:solidFill>
                  <a:schemeClr val="tx1"/>
                </a:solidFill>
                <a:latin typeface="+mn-lt"/>
                <a:ea typeface="+mn-ea"/>
                <a:cs typeface="+mn-cs"/>
              </a:rPr>
              <a:t>packets</a:t>
            </a:r>
            <a:r>
              <a:rPr lang="en-US" sz="1200" b="0" i="0" kern="1200" dirty="0" smtClean="0">
                <a:solidFill>
                  <a:schemeClr val="tx1"/>
                </a:solidFill>
                <a:latin typeface="+mn-lt"/>
                <a:ea typeface="+mn-ea"/>
                <a:cs typeface="+mn-cs"/>
              </a:rPr>
              <a:t>, or frames</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5</a:t>
            </a:fld>
            <a:endParaRPr lang="en-US"/>
          </a:p>
        </p:txBody>
      </p:sp>
    </p:spTree>
    <p:extLst>
      <p:ext uri="{BB962C8B-B14F-4D97-AF65-F5344CB8AC3E}">
        <p14:creationId xmlns:p14="http://schemas.microsoft.com/office/powerpoint/2010/main" xmlns="" val="3875510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sz="1200" b="0" i="0" kern="1200" dirty="0" smtClean="0">
                <a:solidFill>
                  <a:schemeClr val="tx1"/>
                </a:solidFill>
                <a:latin typeface="+mn-lt"/>
                <a:ea typeface="+mn-ea"/>
                <a:cs typeface="+mn-cs"/>
              </a:rPr>
              <a:t>This way, only a small section of data is affected, and, therefore, only a small amount of data must be retransmitted, making it relatively easy to recover </a:t>
            </a:r>
            <a:endParaRPr lang="ar-SA" sz="1200" b="0" i="0" kern="1200" dirty="0" smtClean="0">
              <a:solidFill>
                <a:schemeClr val="tx1"/>
              </a:solidFill>
              <a:latin typeface="+mn-lt"/>
              <a:ea typeface="+mn-ea"/>
              <a:cs typeface="+mn-cs"/>
            </a:endParaRPr>
          </a:p>
          <a:p>
            <a:pPr algn="l"/>
            <a:r>
              <a:rPr lang="en-US" sz="1200" b="0" i="0" kern="1200" dirty="0" smtClean="0">
                <a:solidFill>
                  <a:schemeClr val="tx1"/>
                </a:solidFill>
                <a:latin typeface="+mn-lt"/>
                <a:ea typeface="+mn-ea"/>
                <a:cs typeface="+mn-cs"/>
              </a:rPr>
              <a:t>from the error.</a:t>
            </a:r>
          </a:p>
          <a:p>
            <a:pPr algn="l"/>
            <a:r>
              <a:rPr lang="en-US" sz="1200" b="0" i="0" kern="120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6</a:t>
            </a:fld>
            <a:endParaRPr lang="en-US"/>
          </a:p>
        </p:txBody>
      </p:sp>
    </p:spTree>
    <p:extLst>
      <p:ext uri="{BB962C8B-B14F-4D97-AF65-F5344CB8AC3E}">
        <p14:creationId xmlns:p14="http://schemas.microsoft.com/office/powerpoint/2010/main" xmlns="" val="3825372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Redundancy is achieved through various coding schemes. The sender adds redundant</a:t>
            </a:r>
          </a:p>
          <a:p>
            <a:r>
              <a:rPr lang="en-US" sz="1200" kern="1200" baseline="0" dirty="0" smtClean="0">
                <a:solidFill>
                  <a:schemeClr val="tx1"/>
                </a:solidFill>
                <a:latin typeface="+mn-lt"/>
                <a:ea typeface="+mn-ea"/>
                <a:cs typeface="+mn-cs"/>
              </a:rPr>
              <a:t>bits through a process that creates a relationship between the redundant bits and the</a:t>
            </a:r>
          </a:p>
          <a:p>
            <a:r>
              <a:rPr lang="en-US" sz="1200" kern="1200" baseline="0" dirty="0" smtClean="0">
                <a:solidFill>
                  <a:schemeClr val="tx1"/>
                </a:solidFill>
                <a:latin typeface="+mn-lt"/>
                <a:ea typeface="+mn-ea"/>
                <a:cs typeface="+mn-cs"/>
              </a:rPr>
              <a:t>actual data bits. The receiver checks the relationships between the two sets of bits to</a:t>
            </a:r>
          </a:p>
          <a:p>
            <a:r>
              <a:rPr lang="en-US" sz="1200" kern="1200" baseline="0" dirty="0" smtClean="0">
                <a:solidFill>
                  <a:schemeClr val="tx1"/>
                </a:solidFill>
                <a:latin typeface="+mn-lt"/>
                <a:ea typeface="+mn-ea"/>
                <a:cs typeface="+mn-cs"/>
              </a:rPr>
              <a:t>detect or correct the errors</a:t>
            </a:r>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13</a:t>
            </a:fld>
            <a:endParaRPr lang="en-US"/>
          </a:p>
        </p:txBody>
      </p:sp>
    </p:spTree>
    <p:extLst>
      <p:ext uri="{BB962C8B-B14F-4D97-AF65-F5344CB8AC3E}">
        <p14:creationId xmlns:p14="http://schemas.microsoft.com/office/powerpoint/2010/main" xmlns="" val="3347466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07C4DC2-9468-4F15-8FDB-B6165E04AF74}" type="slidenum">
              <a:rPr lang="en-US" smtClean="0"/>
              <a:pPr/>
              <a:t>24</a:t>
            </a:fld>
            <a:endParaRPr lang="en-US"/>
          </a:p>
        </p:txBody>
      </p:sp>
    </p:spTree>
    <p:extLst>
      <p:ext uri="{BB962C8B-B14F-4D97-AF65-F5344CB8AC3E}">
        <p14:creationId xmlns:p14="http://schemas.microsoft.com/office/powerpoint/2010/main" xmlns="" val="3627063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In these access methods, no contention and no collision take place.</a:t>
            </a:r>
          </a:p>
          <a:p>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32</a:t>
            </a:fld>
            <a:endParaRPr lang="en-US"/>
          </a:p>
        </p:txBody>
      </p:sp>
    </p:spTree>
    <p:extLst>
      <p:ext uri="{BB962C8B-B14F-4D97-AF65-F5344CB8AC3E}">
        <p14:creationId xmlns:p14="http://schemas.microsoft.com/office/powerpoint/2010/main" xmlns="" val="2103637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7C4DC2-9468-4F15-8FDB-B6165E04AF74}" type="slidenum">
              <a:rPr lang="en-US" smtClean="0"/>
              <a:pPr/>
              <a:t>44</a:t>
            </a:fld>
            <a:endParaRPr lang="en-US"/>
          </a:p>
        </p:txBody>
      </p:sp>
    </p:spTree>
    <p:extLst>
      <p:ext uri="{BB962C8B-B14F-4D97-AF65-F5344CB8AC3E}">
        <p14:creationId xmlns:p14="http://schemas.microsoft.com/office/powerpoint/2010/main" xmlns="" val="4192841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87FDEDF-94FA-42A0-8500-6CACEEF9E617}" type="datetime1">
              <a:rPr lang="en-US" smtClean="0"/>
              <a:pPr/>
              <a:t>1/23/2016</a:t>
            </a:fld>
            <a:endParaRPr lang="en-US"/>
          </a:p>
        </p:txBody>
      </p:sp>
      <p:sp>
        <p:nvSpPr>
          <p:cNvPr id="19" name="Footer Placeholder 18"/>
          <p:cNvSpPr>
            <a:spLocks noGrp="1"/>
          </p:cNvSpPr>
          <p:nvPr>
            <p:ph type="ftr" sz="quarter" idx="11"/>
          </p:nvPr>
        </p:nvSpPr>
        <p:spPr/>
        <p:txBody>
          <a:bodyPr/>
          <a:lstStyle/>
          <a:p>
            <a:r>
              <a:rPr lang="en-US" smtClean="0"/>
              <a:t>Fatimah Al-Akeel Network 5</a:t>
            </a:r>
            <a:endParaRPr lang="en-US"/>
          </a:p>
        </p:txBody>
      </p:sp>
      <p:sp>
        <p:nvSpPr>
          <p:cNvPr id="27" name="Slide Number Placeholder 26"/>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8ED3DA-F326-4919-8DE7-27B04179D55A}"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335624-2CDE-4E25-A2A6-83210F051522}"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33B63B0-CFD8-480F-A543-9DD0B2F4D5F4}"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6B4797-3EE5-4BBC-9A46-1F7B095D453B}"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 Network 5</a:t>
            </a:r>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4C653E1-87B0-4BED-9E44-25851AA43C59}"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 Network 5</a:t>
            </a:r>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2B1D771-E669-44F9-A8D8-712023A534FB}" type="datetime1">
              <a:rPr lang="en-US" smtClean="0"/>
              <a:pPr/>
              <a:t>1/23/2016</a:t>
            </a:fld>
            <a:endParaRPr lang="en-US"/>
          </a:p>
        </p:txBody>
      </p:sp>
      <p:sp>
        <p:nvSpPr>
          <p:cNvPr id="8" name="Footer Placeholder 7"/>
          <p:cNvSpPr>
            <a:spLocks noGrp="1"/>
          </p:cNvSpPr>
          <p:nvPr>
            <p:ph type="ftr" sz="quarter" idx="11"/>
          </p:nvPr>
        </p:nvSpPr>
        <p:spPr/>
        <p:txBody>
          <a:bodyPr/>
          <a:lstStyle/>
          <a:p>
            <a:r>
              <a:rPr lang="en-US" smtClean="0"/>
              <a:t>Fatimah Al-Akeel Network 5</a:t>
            </a:r>
            <a:endParaRPr lang="en-US"/>
          </a:p>
        </p:txBody>
      </p:sp>
      <p:sp>
        <p:nvSpPr>
          <p:cNvPr id="9" name="Slide Number Placeholder 8"/>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A66B05-E3C5-4BE8-AC6D-67652BF49D80}" type="datetime1">
              <a:rPr lang="en-US" smtClean="0"/>
              <a:pPr/>
              <a:t>1/23/2016</a:t>
            </a:fld>
            <a:endParaRPr lang="en-US"/>
          </a:p>
        </p:txBody>
      </p:sp>
      <p:sp>
        <p:nvSpPr>
          <p:cNvPr id="4" name="Footer Placeholder 3"/>
          <p:cNvSpPr>
            <a:spLocks noGrp="1"/>
          </p:cNvSpPr>
          <p:nvPr>
            <p:ph type="ftr" sz="quarter" idx="11"/>
          </p:nvPr>
        </p:nvSpPr>
        <p:spPr/>
        <p:txBody>
          <a:bodyPr/>
          <a:lstStyle/>
          <a:p>
            <a:r>
              <a:rPr lang="en-US" smtClean="0"/>
              <a:t>Fatimah Al-Akeel Network 5</a:t>
            </a:r>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9169A-5358-4C6D-8167-CCE116B7941B}" type="datetime1">
              <a:rPr lang="en-US" smtClean="0"/>
              <a:pPr/>
              <a:t>1/23/2016</a:t>
            </a:fld>
            <a:endParaRPr lang="en-US"/>
          </a:p>
        </p:txBody>
      </p:sp>
      <p:sp>
        <p:nvSpPr>
          <p:cNvPr id="3" name="Footer Placeholder 2"/>
          <p:cNvSpPr>
            <a:spLocks noGrp="1"/>
          </p:cNvSpPr>
          <p:nvPr>
            <p:ph type="ftr" sz="quarter" idx="11"/>
          </p:nvPr>
        </p:nvSpPr>
        <p:spPr/>
        <p:txBody>
          <a:bodyPr/>
          <a:lstStyle/>
          <a:p>
            <a:r>
              <a:rPr lang="en-US" smtClean="0"/>
              <a:t>Fatimah Al-Akeel Network 5</a:t>
            </a:r>
            <a:endParaRPr lang="en-US"/>
          </a:p>
        </p:txBody>
      </p:sp>
      <p:sp>
        <p:nvSpPr>
          <p:cNvPr id="4" name="Slide Number Placeholder 3"/>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5086393-4A9B-48CF-9469-4310DBA80EDF}"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 Network 5</a:t>
            </a:r>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92013A0-FA82-4346-945F-E2BE19588401}"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 Network 5</a:t>
            </a:r>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A269304-B6F7-4E64-8DCA-A79DB7C93B3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06A1E3-08F3-4521-8583-6F521A65C5BD}" type="datetime1">
              <a:rPr lang="en-US" smtClean="0"/>
              <a:pPr/>
              <a:t>1/23/2016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Fatimah Al-Akeel Network 5</a:t>
            </a: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A269304-B6F7-4E64-8DCA-A79DB7C93B3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Lec#5 part 1</a:t>
            </a:r>
            <a:endParaRPr lang="en-US" dirty="0"/>
          </a:p>
        </p:txBody>
      </p:sp>
      <p:sp>
        <p:nvSpPr>
          <p:cNvPr id="3" name="Subtitle 2"/>
          <p:cNvSpPr>
            <a:spLocks noGrp="1"/>
          </p:cNvSpPr>
          <p:nvPr>
            <p:ph type="subTitle" idx="1"/>
          </p:nvPr>
        </p:nvSpPr>
        <p:spPr/>
        <p:txBody>
          <a:bodyPr/>
          <a:lstStyle/>
          <a:p>
            <a:pPr algn="l"/>
            <a:r>
              <a:rPr lang="en-US" dirty="0" smtClean="0"/>
              <a:t>Packetizing</a:t>
            </a:r>
          </a:p>
          <a:p>
            <a:pPr algn="l"/>
            <a:r>
              <a:rPr lang="en-US" smtClean="0"/>
              <a:t>Error </a:t>
            </a:r>
            <a:r>
              <a:rPr lang="en-US" dirty="0" smtClean="0"/>
              <a:t>Detection</a:t>
            </a:r>
            <a:endParaRPr lang="en-US" dirty="0"/>
          </a:p>
        </p:txBody>
      </p:sp>
      <p:sp>
        <p:nvSpPr>
          <p:cNvPr id="4" name="Date Placeholder 3"/>
          <p:cNvSpPr>
            <a:spLocks noGrp="1"/>
          </p:cNvSpPr>
          <p:nvPr>
            <p:ph type="dt" sz="half" idx="10"/>
          </p:nvPr>
        </p:nvSpPr>
        <p:spPr/>
        <p:txBody>
          <a:bodyPr/>
          <a:lstStyle/>
          <a:p>
            <a:fld id="{EDA466CF-BE77-49FB-81EA-856E7FB9E597}" type="datetime1">
              <a:rPr lang="en-US" smtClean="0"/>
              <a:pPr/>
              <a:t>1/23/2016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516" y="484076"/>
            <a:ext cx="8712968" cy="1143000"/>
          </a:xfrm>
        </p:spPr>
        <p:txBody>
          <a:bodyPr>
            <a:normAutofit fontScale="90000"/>
          </a:bodyPr>
          <a:lstStyle/>
          <a:p>
            <a:r>
              <a:rPr lang="en-US" sz="5400" b="1" dirty="0" smtClean="0"/>
              <a:t>Accuracy of the Transmitted Data</a:t>
            </a:r>
            <a:endParaRPr lang="en-US" b="1" dirty="0"/>
          </a:p>
        </p:txBody>
      </p:sp>
      <p:sp>
        <p:nvSpPr>
          <p:cNvPr id="3" name="Content Placeholder 2"/>
          <p:cNvSpPr>
            <a:spLocks noGrp="1"/>
          </p:cNvSpPr>
          <p:nvPr>
            <p:ph idx="1"/>
          </p:nvPr>
        </p:nvSpPr>
        <p:spPr/>
        <p:txBody>
          <a:bodyPr/>
          <a:lstStyle/>
          <a:p>
            <a:pPr algn="just"/>
            <a:r>
              <a:rPr lang="en-US" sz="2400" b="1" dirty="0" smtClean="0"/>
              <a:t>Data can be corrupted during transmission. </a:t>
            </a:r>
          </a:p>
          <a:p>
            <a:pPr algn="just"/>
            <a:r>
              <a:rPr lang="en-US" sz="2400" b="1" dirty="0" smtClean="0"/>
              <a:t>For reliable communication, errors must be detected and corrected.</a:t>
            </a:r>
          </a:p>
          <a:p>
            <a:endParaRPr lang="en-US" dirty="0"/>
          </a:p>
        </p:txBody>
      </p:sp>
      <p:pic>
        <p:nvPicPr>
          <p:cNvPr id="4" name="Picture 4"/>
          <p:cNvPicPr>
            <a:picLocks noChangeAspect="1" noChangeArrowheads="1"/>
          </p:cNvPicPr>
          <p:nvPr/>
        </p:nvPicPr>
        <p:blipFill>
          <a:blip r:embed="rId2" cstate="print"/>
          <a:srcRect/>
          <a:stretch>
            <a:fillRect/>
          </a:stretch>
        </p:blipFill>
        <p:spPr bwMode="auto">
          <a:xfrm>
            <a:off x="1447800" y="3716338"/>
            <a:ext cx="6248400" cy="1944687"/>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73B0A7F8-952E-4B10-8311-384952E87E52}" type="datetime1">
              <a:rPr lang="en-US" smtClean="0"/>
              <a:pPr/>
              <a:t>1/23/2016</a:t>
            </a:fld>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Single-Bit Error</a:t>
            </a:r>
            <a:endParaRPr lang="en-US" b="1" dirty="0"/>
          </a:p>
        </p:txBody>
      </p:sp>
      <p:sp>
        <p:nvSpPr>
          <p:cNvPr id="3" name="Content Placeholder 2"/>
          <p:cNvSpPr>
            <a:spLocks noGrp="1"/>
          </p:cNvSpPr>
          <p:nvPr>
            <p:ph idx="1"/>
          </p:nvPr>
        </p:nvSpPr>
        <p:spPr/>
        <p:txBody>
          <a:bodyPr/>
          <a:lstStyle/>
          <a:p>
            <a:pPr marL="274320" lvl="1" indent="-274320">
              <a:buClr>
                <a:schemeClr val="accent3"/>
              </a:buClr>
              <a:buSzPct val="95000"/>
            </a:pPr>
            <a:endParaRPr lang="en-US" sz="2600" dirty="0" smtClean="0"/>
          </a:p>
          <a:p>
            <a:pPr marL="274320" lvl="1" indent="-274320">
              <a:buClr>
                <a:schemeClr val="accent3"/>
              </a:buClr>
              <a:buSzPct val="95000"/>
            </a:pPr>
            <a:r>
              <a:rPr lang="en-US" sz="2600" dirty="0" smtClean="0"/>
              <a:t>In a single-bit error, only one bit in the data unit has changed. (0 → 1 or 1 → 0)</a:t>
            </a:r>
          </a:p>
          <a:p>
            <a:pPr marL="274320" lvl="1" indent="-274320">
              <a:buClr>
                <a:schemeClr val="accent3"/>
              </a:buClr>
              <a:buSzPct val="95000"/>
            </a:pPr>
            <a:endParaRPr lang="en-US" sz="2600" dirty="0" smtClean="0"/>
          </a:p>
          <a:p>
            <a:pPr marL="274320" lvl="1" indent="-274320">
              <a:buClr>
                <a:schemeClr val="accent3"/>
              </a:buClr>
              <a:buSzPct val="95000"/>
            </a:pPr>
            <a:endParaRPr lang="en-US" sz="2600" dirty="0" smtClean="0"/>
          </a:p>
          <a:p>
            <a:pPr marL="274320" lvl="1" indent="-274320">
              <a:buClr>
                <a:schemeClr val="accent3"/>
              </a:buClr>
              <a:buSzPct val="95000"/>
            </a:pPr>
            <a:endParaRPr lang="en-US" sz="2600" dirty="0" smtClean="0"/>
          </a:p>
          <a:p>
            <a:pPr marL="274320" lvl="1" indent="-274320">
              <a:buClr>
                <a:schemeClr val="accent3"/>
              </a:buClr>
              <a:buSzPct val="95000"/>
              <a:buNone/>
            </a:pPr>
            <a:endParaRPr lang="en-US" sz="2600" dirty="0" smtClean="0"/>
          </a:p>
          <a:p>
            <a:pPr>
              <a:buNone/>
            </a:pP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1475656" y="3789040"/>
            <a:ext cx="5895206" cy="1485900"/>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46C7AE08-23A1-4694-BC4A-396D95D4C633}" type="datetime1">
              <a:rPr lang="en-US" smtClean="0"/>
              <a:pPr/>
              <a:t>1/23/2016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1" dirty="0" smtClean="0"/>
              <a:t>Burst Error</a:t>
            </a:r>
            <a:endParaRPr lang="en-US" b="1" dirty="0"/>
          </a:p>
        </p:txBody>
      </p:sp>
      <p:sp>
        <p:nvSpPr>
          <p:cNvPr id="3" name="Content Placeholder 2"/>
          <p:cNvSpPr>
            <a:spLocks noGrp="1"/>
          </p:cNvSpPr>
          <p:nvPr>
            <p:ph idx="1"/>
          </p:nvPr>
        </p:nvSpPr>
        <p:spPr/>
        <p:txBody>
          <a:bodyPr/>
          <a:lstStyle/>
          <a:p>
            <a:pPr>
              <a:lnSpc>
                <a:spcPct val="90000"/>
              </a:lnSpc>
            </a:pPr>
            <a:r>
              <a:rPr lang="en-US" altLang="ko-KR" dirty="0" smtClean="0"/>
              <a:t>Two or more bits in the data unit have changed</a:t>
            </a:r>
          </a:p>
          <a:p>
            <a:pPr>
              <a:lnSpc>
                <a:spcPct val="90000"/>
              </a:lnSpc>
            </a:pPr>
            <a:r>
              <a:rPr lang="en-US" altLang="ko-KR" dirty="0" smtClean="0"/>
              <a:t>Burst error does not necessarily mean that the errors occur in consecutive bits</a:t>
            </a:r>
          </a:p>
          <a:p>
            <a:pPr>
              <a:buNone/>
            </a:pPr>
            <a:endParaRPr lang="en-US" dirty="0"/>
          </a:p>
        </p:txBody>
      </p:sp>
      <p:pic>
        <p:nvPicPr>
          <p:cNvPr id="4" name="Picture 5"/>
          <p:cNvPicPr>
            <a:picLocks noChangeAspect="1" noChangeArrowheads="1"/>
          </p:cNvPicPr>
          <p:nvPr/>
        </p:nvPicPr>
        <p:blipFill>
          <a:blip r:embed="rId2" cstate="print"/>
          <a:srcRect/>
          <a:stretch>
            <a:fillRect/>
          </a:stretch>
        </p:blipFill>
        <p:spPr bwMode="auto">
          <a:xfrm>
            <a:off x="1692275" y="3284538"/>
            <a:ext cx="5616575" cy="2709862"/>
          </a:xfrm>
          <a:prstGeom prst="rect">
            <a:avLst/>
          </a:prstGeom>
          <a:noFill/>
          <a:ln w="9525">
            <a:noFill/>
            <a:miter lim="800000"/>
            <a:headEnd/>
            <a:tailEnd/>
          </a:ln>
          <a:effectLst/>
        </p:spPr>
      </p:pic>
      <p:sp>
        <p:nvSpPr>
          <p:cNvPr id="5" name="TextBox 4"/>
          <p:cNvSpPr txBox="1">
            <a:spLocks noChangeAspect="1"/>
          </p:cNvSpPr>
          <p:nvPr/>
        </p:nvSpPr>
        <p:spPr>
          <a:xfrm>
            <a:off x="5652120" y="6093296"/>
            <a:ext cx="2736304" cy="307777"/>
          </a:xfrm>
          <a:prstGeom prst="rect">
            <a:avLst/>
          </a:prstGeom>
          <a:noFill/>
          <a:ln>
            <a:solidFill>
              <a:schemeClr val="accent2"/>
            </a:solidFill>
          </a:ln>
        </p:spPr>
        <p:txBody>
          <a:bodyPr wrap="square" rtlCol="1">
            <a:spAutoFit/>
          </a:bodyPr>
          <a:lstStyle/>
          <a:p>
            <a:pPr>
              <a:defRPr/>
            </a:pPr>
            <a:r>
              <a:rPr lang="en-US" sz="1400" b="1" dirty="0">
                <a:solidFill>
                  <a:srgbClr val="0070C0"/>
                </a:solidFill>
                <a:latin typeface="Arial" pitchFamily="34" charset="0"/>
                <a:cs typeface="Arial" pitchFamily="34" charset="0"/>
              </a:rPr>
              <a:t>Corrupted Bits = </a:t>
            </a:r>
            <a:r>
              <a:rPr lang="en-US" sz="1400" b="1" dirty="0" smtClean="0">
                <a:solidFill>
                  <a:srgbClr val="0070C0"/>
                </a:solidFill>
                <a:latin typeface="Arial" pitchFamily="34" charset="0"/>
                <a:cs typeface="Arial" pitchFamily="34" charset="0"/>
              </a:rPr>
              <a:t>4 </a:t>
            </a:r>
            <a:r>
              <a:rPr lang="en-US" sz="1400" b="1" dirty="0">
                <a:solidFill>
                  <a:srgbClr val="0070C0"/>
                </a:solidFill>
                <a:latin typeface="Arial" pitchFamily="34" charset="0"/>
                <a:cs typeface="Arial" pitchFamily="34" charset="0"/>
              </a:rPr>
              <a:t>bits</a:t>
            </a:r>
            <a:endParaRPr lang="ar-SA" sz="1400" b="1" dirty="0">
              <a:solidFill>
                <a:srgbClr val="0070C0"/>
              </a:solidFill>
              <a:latin typeface="Arial" pitchFamily="34" charset="0"/>
              <a:cs typeface="Arial" pitchFamily="34" charset="0"/>
            </a:endParaRPr>
          </a:p>
        </p:txBody>
      </p:sp>
      <p:sp>
        <p:nvSpPr>
          <p:cNvPr id="6" name="Date Placeholder 5"/>
          <p:cNvSpPr>
            <a:spLocks noGrp="1"/>
          </p:cNvSpPr>
          <p:nvPr>
            <p:ph type="dt" sz="half" idx="10"/>
          </p:nvPr>
        </p:nvSpPr>
        <p:spPr/>
        <p:txBody>
          <a:bodyPr/>
          <a:lstStyle/>
          <a:p>
            <a:fld id="{707BFF17-D647-46D9-AEC4-3C250ABDF4E9}" type="datetime1">
              <a:rPr lang="en-US" smtClean="0"/>
              <a:pPr/>
              <a:t>1/23/2016</a:t>
            </a:fld>
            <a:endParaRPr lang="en-US"/>
          </a:p>
        </p:txBody>
      </p:sp>
      <p:sp>
        <p:nvSpPr>
          <p:cNvPr id="7" name="Slide Number Placeholder 6"/>
          <p:cNvSpPr>
            <a:spLocks noGrp="1"/>
          </p:cNvSpPr>
          <p:nvPr>
            <p:ph type="sldNum" sz="quarter" idx="12"/>
          </p:nvPr>
        </p:nvSpPr>
        <p:spPr/>
        <p:txBody>
          <a:bodyPr/>
          <a:lstStyle/>
          <a:p>
            <a:fld id="{BA269304-B6F7-4E64-8DCA-A79DB7C93B3F}"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Error Detection</a:t>
            </a:r>
            <a:endParaRPr lang="en-US" b="1" dirty="0"/>
          </a:p>
        </p:txBody>
      </p:sp>
      <p:sp>
        <p:nvSpPr>
          <p:cNvPr id="3" name="Content Placeholder 2"/>
          <p:cNvSpPr>
            <a:spLocks noGrp="1"/>
          </p:cNvSpPr>
          <p:nvPr>
            <p:ph idx="1"/>
          </p:nvPr>
        </p:nvSpPr>
        <p:spPr/>
        <p:txBody>
          <a:bodyPr/>
          <a:lstStyle/>
          <a:p>
            <a:r>
              <a:rPr lang="en-US" altLang="ko-KR" dirty="0" smtClean="0"/>
              <a:t>Error detection uses the concept of </a:t>
            </a:r>
            <a:r>
              <a:rPr lang="en-US" altLang="ko-KR" i="1" dirty="0" smtClean="0"/>
              <a:t>redundancy</a:t>
            </a:r>
            <a:r>
              <a:rPr lang="en-US" altLang="ko-KR" dirty="0" smtClean="0"/>
              <a:t>, which means adding extra (redundant) bits for detecting errors at the destination</a:t>
            </a:r>
          </a:p>
          <a:p>
            <a:pPr>
              <a:buNone/>
            </a:pPr>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827584" y="3356992"/>
            <a:ext cx="7920880" cy="316835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8A65F9D0-1AB4-467F-A8CF-D0DDB0186794}" type="datetime1">
              <a:rPr lang="en-US" smtClean="0"/>
              <a:pPr/>
              <a:t>1/23/2016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b="1" dirty="0" smtClean="0"/>
              <a:t>Error Detection Methods</a:t>
            </a:r>
            <a:endParaRPr lang="ar-SA" b="1" dirty="0" smtClean="0"/>
          </a:p>
        </p:txBody>
      </p:sp>
      <p:graphicFrame>
        <p:nvGraphicFramePr>
          <p:cNvPr id="7" name="Content Placeholder 6"/>
          <p:cNvGraphicFramePr>
            <a:graphicFrameLocks noGrp="1"/>
          </p:cNvGraphicFramePr>
          <p:nvPr>
            <p:ph idx="1"/>
          </p:nvPr>
        </p:nvGraphicFramePr>
        <p:xfrm>
          <a:off x="467544" y="2132856"/>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4" name="Date Placeholder 3"/>
          <p:cNvSpPr>
            <a:spLocks noGrp="1"/>
          </p:cNvSpPr>
          <p:nvPr>
            <p:ph type="dt" sz="half" idx="10"/>
          </p:nvPr>
        </p:nvSpPr>
        <p:spPr>
          <a:noFill/>
        </p:spPr>
        <p:txBody>
          <a:bodyPr/>
          <a:lstStyle/>
          <a:p>
            <a:fld id="{57F6E369-6B31-45F1-9504-D28B26EE9F73}" type="datetime1">
              <a:rPr lang="en-US" smtClean="0">
                <a:latin typeface="Arial" charset="0"/>
                <a:cs typeface="Arial" charset="0"/>
              </a:rPr>
              <a:pPr/>
              <a:t>1/23/2016</a:t>
            </a:fld>
            <a:endParaRPr lang="en-US">
              <a:latin typeface="Arial" charset="0"/>
              <a:cs typeface="Arial" charset="0"/>
            </a:endParaRPr>
          </a:p>
        </p:txBody>
      </p:sp>
      <p:sp>
        <p:nvSpPr>
          <p:cNvPr id="15366" name="Slide Number Placeholder 5"/>
          <p:cNvSpPr>
            <a:spLocks noGrp="1"/>
          </p:cNvSpPr>
          <p:nvPr>
            <p:ph type="sldNum" sz="quarter" idx="12"/>
          </p:nvPr>
        </p:nvSpPr>
        <p:spPr>
          <a:noFill/>
        </p:spPr>
        <p:txBody>
          <a:bodyPr/>
          <a:lstStyle/>
          <a:p>
            <a:fld id="{DF5828B9-04A6-4EF0-907E-024F4BC084F2}" type="slidenum">
              <a:rPr lang="ar-SA">
                <a:latin typeface="Arial" charset="0"/>
                <a:cs typeface="Arial" charset="0"/>
              </a:rPr>
              <a:pPr/>
              <a:t>14</a:t>
            </a:fld>
            <a:endParaRPr lang="en-US">
              <a:latin typeface="Arial" charset="0"/>
              <a:cs typeface="Arial" charset="0"/>
            </a:endParaRPr>
          </a:p>
        </p:txBody>
      </p:sp>
      <p:sp>
        <p:nvSpPr>
          <p:cNvPr id="8" name="TextBox 7"/>
          <p:cNvSpPr txBox="1"/>
          <p:nvPr/>
        </p:nvSpPr>
        <p:spPr>
          <a:xfrm>
            <a:off x="395536" y="1916832"/>
            <a:ext cx="6552728" cy="523220"/>
          </a:xfrm>
          <a:prstGeom prst="rect">
            <a:avLst/>
          </a:prstGeom>
          <a:noFill/>
        </p:spPr>
        <p:txBody>
          <a:bodyPr wrap="square" rtlCol="1">
            <a:spAutoFit/>
          </a:bodyPr>
          <a:lstStyle/>
          <a:p>
            <a:pPr algn="l"/>
            <a:r>
              <a:rPr lang="en-US" sz="2800" dirty="0" smtClean="0"/>
              <a:t>Three types of redundancy checks:</a:t>
            </a: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b="1" dirty="0" smtClean="0"/>
              <a:t>Parity Check</a:t>
            </a:r>
            <a:endParaRPr lang="ar-SA" b="1" dirty="0" smtClean="0"/>
          </a:p>
        </p:txBody>
      </p:sp>
      <p:sp>
        <p:nvSpPr>
          <p:cNvPr id="16387" name="Content Placeholder 2"/>
          <p:cNvSpPr>
            <a:spLocks noGrp="1"/>
          </p:cNvSpPr>
          <p:nvPr>
            <p:ph idx="1"/>
          </p:nvPr>
        </p:nvSpPr>
        <p:spPr/>
        <p:txBody>
          <a:bodyPr/>
          <a:lstStyle/>
          <a:p>
            <a:pPr eaLnBrk="1" hangingPunct="1"/>
            <a:r>
              <a:rPr lang="en-US" sz="2800" dirty="0" smtClean="0"/>
              <a:t>The most common and least expensive</a:t>
            </a:r>
          </a:p>
          <a:p>
            <a:pPr eaLnBrk="1" hangingPunct="1"/>
            <a:r>
              <a:rPr lang="en-US" sz="2800" dirty="0" smtClean="0"/>
              <a:t>a parity bit (extra bit)is added to every data unit so that the total number of 1’s is even or odd.</a:t>
            </a:r>
          </a:p>
          <a:p>
            <a:pPr eaLnBrk="1" hangingPunct="1"/>
            <a:r>
              <a:rPr lang="en-US" sz="2800" dirty="0" smtClean="0"/>
              <a:t>Simple parity check can detect single bit errors. </a:t>
            </a:r>
          </a:p>
          <a:p>
            <a:pPr eaLnBrk="1" hangingPunct="1"/>
            <a:r>
              <a:rPr lang="en-US" sz="2800" dirty="0" smtClean="0"/>
              <a:t>It can detect burst errors only if the total number of errors in each data unit is odd.</a:t>
            </a:r>
            <a:endParaRPr lang="ar-SA" sz="2800" dirty="0" smtClean="0"/>
          </a:p>
        </p:txBody>
      </p:sp>
      <p:sp>
        <p:nvSpPr>
          <p:cNvPr id="16388" name="Date Placeholder 3"/>
          <p:cNvSpPr>
            <a:spLocks noGrp="1"/>
          </p:cNvSpPr>
          <p:nvPr>
            <p:ph type="dt" sz="quarter" idx="10"/>
          </p:nvPr>
        </p:nvSpPr>
        <p:spPr>
          <a:noFill/>
        </p:spPr>
        <p:txBody>
          <a:bodyPr/>
          <a:lstStyle/>
          <a:p>
            <a:fld id="{4A9F4E5F-822B-4FCE-8C07-D4E21B397220}" type="datetime1">
              <a:rPr lang="en-US" smtClean="0">
                <a:latin typeface="Arial" charset="0"/>
                <a:cs typeface="Arial" charset="0"/>
              </a:rPr>
              <a:pPr/>
              <a:t>1/23/2016</a:t>
            </a:fld>
            <a:endParaRPr lang="en-US">
              <a:latin typeface="Arial" charset="0"/>
              <a:cs typeface="Arial" charset="0"/>
            </a:endParaRPr>
          </a:p>
        </p:txBody>
      </p:sp>
      <p:sp>
        <p:nvSpPr>
          <p:cNvPr id="16390" name="Slide Number Placeholder 5"/>
          <p:cNvSpPr>
            <a:spLocks noGrp="1"/>
          </p:cNvSpPr>
          <p:nvPr>
            <p:ph type="sldNum" sz="quarter" idx="12"/>
          </p:nvPr>
        </p:nvSpPr>
        <p:spPr>
          <a:noFill/>
        </p:spPr>
        <p:txBody>
          <a:bodyPr/>
          <a:lstStyle/>
          <a:p>
            <a:fld id="{8F771AAD-C61A-4D82-A9D5-62C431AD8A93}" type="slidenum">
              <a:rPr lang="ar-SA">
                <a:latin typeface="Arial" charset="0"/>
                <a:cs typeface="Arial" charset="0"/>
              </a:rPr>
              <a:pPr/>
              <a:t>15</a:t>
            </a:fld>
            <a:endParaRPr lang="en-US">
              <a:latin typeface="Arial" charset="0"/>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GB" altLang="ar-SA" dirty="0"/>
              <a:t>Even/odd </a:t>
            </a:r>
            <a:r>
              <a:rPr lang="en-GB" altLang="ar-SA" dirty="0" smtClean="0"/>
              <a:t>parity</a:t>
            </a:r>
            <a:endParaRPr lang="en-GB" altLang="ar-SA" dirty="0"/>
          </a:p>
        </p:txBody>
      </p:sp>
      <p:sp>
        <p:nvSpPr>
          <p:cNvPr id="2051" name="Rectangle 3"/>
          <p:cNvSpPr>
            <a:spLocks noGrp="1" noChangeArrowheads="1"/>
          </p:cNvSpPr>
          <p:nvPr>
            <p:ph type="body" idx="1"/>
          </p:nvPr>
        </p:nvSpPr>
        <p:spPr/>
        <p:txBody>
          <a:bodyPr/>
          <a:lstStyle/>
          <a:p>
            <a:pPr>
              <a:lnSpc>
                <a:spcPct val="90000"/>
              </a:lnSpc>
            </a:pPr>
            <a:r>
              <a:rPr lang="en-GB" altLang="ar-SA" sz="2800" dirty="0"/>
              <a:t>Computers can sometimes make errors when they transmit data.</a:t>
            </a:r>
          </a:p>
          <a:p>
            <a:pPr>
              <a:lnSpc>
                <a:spcPct val="90000"/>
              </a:lnSpc>
            </a:pPr>
            <a:r>
              <a:rPr lang="en-GB" altLang="ar-SA" sz="2800" dirty="0"/>
              <a:t>Even/odd parity:</a:t>
            </a:r>
          </a:p>
          <a:p>
            <a:pPr>
              <a:lnSpc>
                <a:spcPct val="90000"/>
              </a:lnSpc>
            </a:pPr>
            <a:r>
              <a:rPr lang="en-GB" altLang="ar-SA" sz="2600" dirty="0"/>
              <a:t>is basic method for detecting if an odd number of bits has been switched by accident.</a:t>
            </a:r>
          </a:p>
          <a:p>
            <a:pPr lvl="2">
              <a:lnSpc>
                <a:spcPct val="90000"/>
              </a:lnSpc>
            </a:pPr>
            <a:r>
              <a:rPr lang="en-GB" altLang="ar-SA" dirty="0"/>
              <a:t>Odd parity:</a:t>
            </a:r>
          </a:p>
          <a:p>
            <a:pPr lvl="3">
              <a:lnSpc>
                <a:spcPct val="90000"/>
              </a:lnSpc>
            </a:pPr>
            <a:r>
              <a:rPr lang="en-GB" altLang="ar-SA" sz="2000" dirty="0"/>
              <a:t>The number of 1-bit must add up to an odd number</a:t>
            </a:r>
          </a:p>
          <a:p>
            <a:pPr lvl="2">
              <a:lnSpc>
                <a:spcPct val="90000"/>
              </a:lnSpc>
            </a:pPr>
            <a:r>
              <a:rPr lang="en-GB" altLang="ar-SA" dirty="0"/>
              <a:t>Even parity:</a:t>
            </a:r>
          </a:p>
          <a:p>
            <a:pPr lvl="3">
              <a:lnSpc>
                <a:spcPct val="90000"/>
              </a:lnSpc>
            </a:pPr>
            <a:r>
              <a:rPr lang="en-GB" altLang="ar-SA" sz="2000" dirty="0"/>
              <a:t>The number of 1-bit must add up to an even number</a:t>
            </a:r>
          </a:p>
          <a:p>
            <a:pPr>
              <a:lnSpc>
                <a:spcPct val="90000"/>
              </a:lnSpc>
            </a:pPr>
            <a:endParaRPr lang="en-GB" altLang="ar-SA" sz="2800" dirty="0"/>
          </a:p>
          <a:p>
            <a:pPr>
              <a:lnSpc>
                <a:spcPct val="90000"/>
              </a:lnSpc>
            </a:pPr>
            <a:endParaRPr lang="en-GB" altLang="ar-SA" sz="2800" dirty="0"/>
          </a:p>
          <a:p>
            <a:pPr lvl="1">
              <a:lnSpc>
                <a:spcPct val="90000"/>
              </a:lnSpc>
              <a:buFont typeface="Wingdings" panose="05000000000000000000" pitchFamily="2" charset="2"/>
              <a:buNone/>
            </a:pPr>
            <a:endParaRPr lang="en-GB" altLang="ar-SA" sz="2400" dirty="0"/>
          </a:p>
        </p:txBody>
      </p:sp>
      <p:sp>
        <p:nvSpPr>
          <p:cNvPr id="2" name="Date Placeholder 1"/>
          <p:cNvSpPr>
            <a:spLocks noGrp="1"/>
          </p:cNvSpPr>
          <p:nvPr>
            <p:ph type="dt" sz="half" idx="10"/>
          </p:nvPr>
        </p:nvSpPr>
        <p:spPr/>
        <p:txBody>
          <a:bodyPr/>
          <a:lstStyle/>
          <a:p>
            <a:fld id="{DE9EBC72-8EDE-4AA6-A7CD-736EBB2B9BC5}" type="datetime1">
              <a:rPr lang="en-US" smtClean="0"/>
              <a:pPr/>
              <a:t>1/23/2016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16</a:t>
            </a:fld>
            <a:endParaRPr lang="en-US"/>
          </a:p>
        </p:txBody>
      </p:sp>
    </p:spTree>
    <p:extLst>
      <p:ext uri="{BB962C8B-B14F-4D97-AF65-F5344CB8AC3E}">
        <p14:creationId xmlns:p14="http://schemas.microsoft.com/office/powerpoint/2010/main" xmlns="" val="676580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GB" altLang="ar-SA" dirty="0"/>
              <a:t>Even/odd </a:t>
            </a:r>
            <a:r>
              <a:rPr lang="en-GB" altLang="ar-SA" dirty="0" smtClean="0"/>
              <a:t>parity</a:t>
            </a:r>
            <a:endParaRPr lang="en-GB" altLang="ar-SA" dirty="0"/>
          </a:p>
        </p:txBody>
      </p:sp>
      <p:sp>
        <p:nvSpPr>
          <p:cNvPr id="3075" name="Rectangle 3"/>
          <p:cNvSpPr>
            <a:spLocks noGrp="1" noChangeArrowheads="1"/>
          </p:cNvSpPr>
          <p:nvPr>
            <p:ph type="body" idx="1"/>
          </p:nvPr>
        </p:nvSpPr>
        <p:spPr>
          <a:xfrm>
            <a:off x="251520" y="1988840"/>
            <a:ext cx="8435280" cy="4608512"/>
          </a:xfrm>
        </p:spPr>
        <p:txBody>
          <a:bodyPr/>
          <a:lstStyle/>
          <a:p>
            <a:pPr>
              <a:lnSpc>
                <a:spcPct val="90000"/>
              </a:lnSpc>
            </a:pPr>
            <a:r>
              <a:rPr lang="en-GB" altLang="ar-SA" sz="2400" dirty="0"/>
              <a:t>The computer knows which parity it is using</a:t>
            </a:r>
          </a:p>
          <a:p>
            <a:pPr>
              <a:lnSpc>
                <a:spcPct val="90000"/>
              </a:lnSpc>
            </a:pPr>
            <a:r>
              <a:rPr lang="en-GB" altLang="ar-SA" sz="2400" dirty="0"/>
              <a:t>If it uses an even parity:</a:t>
            </a:r>
          </a:p>
          <a:p>
            <a:pPr lvl="1">
              <a:lnSpc>
                <a:spcPct val="90000"/>
              </a:lnSpc>
            </a:pPr>
            <a:r>
              <a:rPr lang="en-GB" altLang="ar-SA" sz="2400" dirty="0"/>
              <a:t>If the number of </a:t>
            </a:r>
            <a:r>
              <a:rPr lang="en-GB" altLang="ar-SA" sz="2400" dirty="0" err="1"/>
              <a:t>of</a:t>
            </a:r>
            <a:r>
              <a:rPr lang="en-GB" altLang="ar-SA" sz="2400" dirty="0"/>
              <a:t> 1-bit add up to an odd number then it knows there was an error:</a:t>
            </a:r>
          </a:p>
          <a:p>
            <a:pPr>
              <a:lnSpc>
                <a:spcPct val="90000"/>
              </a:lnSpc>
            </a:pPr>
            <a:r>
              <a:rPr lang="en-GB" altLang="ar-SA" sz="2400" dirty="0"/>
              <a:t>If it uses an odd:</a:t>
            </a:r>
          </a:p>
          <a:p>
            <a:pPr lvl="1">
              <a:lnSpc>
                <a:spcPct val="90000"/>
              </a:lnSpc>
            </a:pPr>
            <a:r>
              <a:rPr lang="en-GB" altLang="ar-SA" sz="2400" dirty="0"/>
              <a:t>If the number of </a:t>
            </a:r>
            <a:r>
              <a:rPr lang="en-GB" altLang="ar-SA" sz="2400" dirty="0" err="1"/>
              <a:t>of</a:t>
            </a:r>
            <a:r>
              <a:rPr lang="en-GB" altLang="ar-SA" sz="2400" dirty="0"/>
              <a:t> 1-bit add up to an even number then it knows there was an error:</a:t>
            </a:r>
          </a:p>
          <a:p>
            <a:pPr>
              <a:lnSpc>
                <a:spcPct val="90000"/>
              </a:lnSpc>
            </a:pPr>
            <a:r>
              <a:rPr lang="en-GB" altLang="ar-SA" sz="2400" dirty="0"/>
              <a:t>However, If an </a:t>
            </a:r>
            <a:r>
              <a:rPr lang="en-GB" altLang="ar-SA" sz="2400" u="sng" dirty="0"/>
              <a:t>even</a:t>
            </a:r>
            <a:r>
              <a:rPr lang="en-GB" altLang="ar-SA" sz="2400" dirty="0"/>
              <a:t> number of 1-bit is flipped the parity will still be the same.  But an error occurs</a:t>
            </a:r>
          </a:p>
          <a:p>
            <a:pPr lvl="1">
              <a:lnSpc>
                <a:spcPct val="90000"/>
              </a:lnSpc>
            </a:pPr>
            <a:r>
              <a:rPr lang="en-GB" altLang="ar-SA" sz="2400" dirty="0"/>
              <a:t>The even/parity can’t this detect this </a:t>
            </a:r>
            <a:r>
              <a:rPr lang="en-GB" altLang="ar-SA" sz="2400" dirty="0" smtClean="0"/>
              <a:t>error.</a:t>
            </a:r>
            <a:endParaRPr lang="en-GB" altLang="ar-SA" sz="2400" dirty="0"/>
          </a:p>
        </p:txBody>
      </p:sp>
      <p:sp>
        <p:nvSpPr>
          <p:cNvPr id="2" name="Date Placeholder 1"/>
          <p:cNvSpPr>
            <a:spLocks noGrp="1"/>
          </p:cNvSpPr>
          <p:nvPr>
            <p:ph type="dt" sz="half" idx="10"/>
          </p:nvPr>
        </p:nvSpPr>
        <p:spPr/>
        <p:txBody>
          <a:bodyPr/>
          <a:lstStyle/>
          <a:p>
            <a:fld id="{717FDE94-92FC-43FC-9F73-FD5DEDE7ACB6}" type="datetime1">
              <a:rPr lang="en-US" smtClean="0"/>
              <a:pPr/>
              <a:t>1/23/2016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17</a:t>
            </a:fld>
            <a:endParaRPr lang="en-US"/>
          </a:p>
        </p:txBody>
      </p:sp>
    </p:spTree>
    <p:extLst>
      <p:ext uri="{BB962C8B-B14F-4D97-AF65-F5344CB8AC3E}">
        <p14:creationId xmlns:p14="http://schemas.microsoft.com/office/powerpoint/2010/main" xmlns="" val="21165138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ar-SA" dirty="0"/>
              <a:t>Even/odd </a:t>
            </a:r>
            <a:r>
              <a:rPr lang="en-GB" altLang="ar-SA" dirty="0" smtClean="0"/>
              <a:t>parity</a:t>
            </a:r>
            <a:endParaRPr lang="en-GB" altLang="ar-SA" dirty="0"/>
          </a:p>
        </p:txBody>
      </p:sp>
      <p:sp>
        <p:nvSpPr>
          <p:cNvPr id="4099" name="Rectangle 3"/>
          <p:cNvSpPr>
            <a:spLocks noGrp="1" noChangeArrowheads="1"/>
          </p:cNvSpPr>
          <p:nvPr>
            <p:ph type="body" idx="1"/>
          </p:nvPr>
        </p:nvSpPr>
        <p:spPr>
          <a:xfrm>
            <a:off x="457200" y="1935480"/>
            <a:ext cx="8579296" cy="4389120"/>
          </a:xfrm>
        </p:spPr>
        <p:txBody>
          <a:bodyPr/>
          <a:lstStyle/>
          <a:p>
            <a:r>
              <a:rPr lang="en-GB" altLang="ar-SA" sz="2400" dirty="0"/>
              <a:t>It is useful when an </a:t>
            </a:r>
            <a:r>
              <a:rPr lang="en-GB" altLang="ar-SA" sz="2400" dirty="0">
                <a:solidFill>
                  <a:schemeClr val="folHlink"/>
                </a:solidFill>
              </a:rPr>
              <a:t>odd</a:t>
            </a:r>
            <a:r>
              <a:rPr lang="en-GB" altLang="ar-SA" sz="2400" dirty="0"/>
              <a:t> number of 1-bits is flipped.</a:t>
            </a:r>
          </a:p>
          <a:p>
            <a:pPr marL="0" indent="0">
              <a:buNone/>
            </a:pPr>
            <a:endParaRPr lang="en-GB" altLang="ar-SA" sz="2400" dirty="0"/>
          </a:p>
          <a:p>
            <a:r>
              <a:rPr lang="en-GB" altLang="ar-SA" sz="2400" dirty="0"/>
              <a:t>Suppose we have an 7-bit binary word (7-digits).</a:t>
            </a:r>
          </a:p>
          <a:p>
            <a:pPr lvl="1"/>
            <a:r>
              <a:rPr lang="en-GB" altLang="ar-SA" sz="2400" dirty="0"/>
              <a:t>If you need to change the parity you need to add 1 (parity bit)  to the binary word.</a:t>
            </a:r>
          </a:p>
          <a:p>
            <a:pPr lvl="1"/>
            <a:r>
              <a:rPr lang="en-GB" altLang="ar-SA" sz="2400" dirty="0"/>
              <a:t>You now have 8 digit word.</a:t>
            </a:r>
          </a:p>
          <a:p>
            <a:pPr lvl="1"/>
            <a:r>
              <a:rPr lang="en-GB" altLang="ar-SA" sz="2400" dirty="0"/>
              <a:t>However, the computer knows that the added  bit is a parity bit and therefore ignore it. </a:t>
            </a:r>
          </a:p>
        </p:txBody>
      </p:sp>
      <p:sp>
        <p:nvSpPr>
          <p:cNvPr id="2" name="Date Placeholder 1"/>
          <p:cNvSpPr>
            <a:spLocks noGrp="1"/>
          </p:cNvSpPr>
          <p:nvPr>
            <p:ph type="dt" sz="half" idx="10"/>
          </p:nvPr>
        </p:nvSpPr>
        <p:spPr/>
        <p:txBody>
          <a:bodyPr/>
          <a:lstStyle/>
          <a:p>
            <a:fld id="{F2773726-53E3-4BE4-92F3-30F851A0000E}" type="datetime1">
              <a:rPr lang="en-US" smtClean="0"/>
              <a:pPr/>
              <a:t>1/23/2016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18</a:t>
            </a:fld>
            <a:endParaRPr lang="en-US"/>
          </a:p>
        </p:txBody>
      </p:sp>
    </p:spTree>
    <p:extLst>
      <p:ext uri="{BB962C8B-B14F-4D97-AF65-F5344CB8AC3E}">
        <p14:creationId xmlns:p14="http://schemas.microsoft.com/office/powerpoint/2010/main" xmlns="" val="2139462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GB" altLang="ar-SA"/>
              <a:t>Example (1)</a:t>
            </a:r>
          </a:p>
        </p:txBody>
      </p:sp>
      <p:sp>
        <p:nvSpPr>
          <p:cNvPr id="5123" name="Rectangle 3"/>
          <p:cNvSpPr>
            <a:spLocks noGrp="1" noChangeArrowheads="1"/>
          </p:cNvSpPr>
          <p:nvPr>
            <p:ph type="body" idx="1"/>
          </p:nvPr>
        </p:nvSpPr>
        <p:spPr/>
        <p:txBody>
          <a:bodyPr/>
          <a:lstStyle/>
          <a:p>
            <a:r>
              <a:rPr lang="en-GB" altLang="ar-SA" dirty="0"/>
              <a:t>Suppose you receive a binary bit word “0101” and you know you are using an odd parity.</a:t>
            </a:r>
          </a:p>
          <a:p>
            <a:r>
              <a:rPr lang="en-GB" altLang="ar-SA" dirty="0"/>
              <a:t>Is the binary word </a:t>
            </a:r>
            <a:r>
              <a:rPr lang="en-GB" altLang="ar-SA" dirty="0" err="1"/>
              <a:t>errored</a:t>
            </a:r>
            <a:r>
              <a:rPr lang="en-GB" altLang="ar-SA" dirty="0"/>
              <a:t>?</a:t>
            </a:r>
          </a:p>
          <a:p>
            <a:r>
              <a:rPr lang="en-GB" altLang="ar-SA" dirty="0"/>
              <a:t>The answer is yes:</a:t>
            </a:r>
          </a:p>
          <a:p>
            <a:pPr lvl="2"/>
            <a:r>
              <a:rPr lang="en-GB" altLang="ar-SA" dirty="0"/>
              <a:t>There are 2 1-bit, which is an even number</a:t>
            </a:r>
          </a:p>
          <a:p>
            <a:pPr lvl="2"/>
            <a:r>
              <a:rPr lang="en-GB" altLang="ar-SA" dirty="0"/>
              <a:t>We are using an odd parity</a:t>
            </a:r>
          </a:p>
          <a:p>
            <a:pPr lvl="2"/>
            <a:r>
              <a:rPr lang="en-GB" altLang="ar-SA" dirty="0"/>
              <a:t>So there must have an error.</a:t>
            </a:r>
          </a:p>
        </p:txBody>
      </p:sp>
      <p:sp>
        <p:nvSpPr>
          <p:cNvPr id="2" name="Date Placeholder 1"/>
          <p:cNvSpPr>
            <a:spLocks noGrp="1"/>
          </p:cNvSpPr>
          <p:nvPr>
            <p:ph type="dt" sz="half" idx="10"/>
          </p:nvPr>
        </p:nvSpPr>
        <p:spPr/>
        <p:txBody>
          <a:bodyPr/>
          <a:lstStyle/>
          <a:p>
            <a:fld id="{891CA873-BAE6-4CF6-B290-1C3533EEF10E}" type="datetime1">
              <a:rPr lang="en-US" smtClean="0"/>
              <a:pPr/>
              <a:t>1/23/2016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19</a:t>
            </a:fld>
            <a:endParaRPr lang="en-US"/>
          </a:p>
        </p:txBody>
      </p:sp>
    </p:spTree>
    <p:extLst>
      <p:ext uri="{BB962C8B-B14F-4D97-AF65-F5344CB8AC3E}">
        <p14:creationId xmlns:p14="http://schemas.microsoft.com/office/powerpoint/2010/main" xmlns="" val="21749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Data Link Layer</a:t>
            </a:r>
            <a:endParaRPr lang="en-US" b="1" dirty="0"/>
          </a:p>
        </p:txBody>
      </p:sp>
      <p:sp>
        <p:nvSpPr>
          <p:cNvPr id="3" name="Content Placeholder 2"/>
          <p:cNvSpPr>
            <a:spLocks noGrp="1"/>
          </p:cNvSpPr>
          <p:nvPr>
            <p:ph idx="1"/>
          </p:nvPr>
        </p:nvSpPr>
        <p:spPr/>
        <p:txBody>
          <a:bodyPr/>
          <a:lstStyle/>
          <a:p>
            <a:pPr algn="l" rtl="0"/>
            <a:r>
              <a:rPr lang="en-US" dirty="0" smtClean="0"/>
              <a:t>Data link layer is responsible for carrying a packet ( called </a:t>
            </a:r>
            <a:r>
              <a:rPr lang="en-US" dirty="0" smtClean="0">
                <a:solidFill>
                  <a:schemeClr val="accent1"/>
                </a:solidFill>
              </a:rPr>
              <a:t>frame</a:t>
            </a:r>
            <a:r>
              <a:rPr lang="en-US" dirty="0" smtClean="0"/>
              <a:t>) from one hop to the next hop.</a:t>
            </a:r>
          </a:p>
          <a:p>
            <a:pPr algn="l" rtl="0"/>
            <a:r>
              <a:rPr lang="en-US" dirty="0" smtClean="0"/>
              <a:t>Specific </a:t>
            </a:r>
            <a:r>
              <a:rPr lang="en-US" dirty="0"/>
              <a:t>responsibilities </a:t>
            </a:r>
            <a:r>
              <a:rPr lang="en-US" dirty="0" smtClean="0"/>
              <a:t>of the </a:t>
            </a:r>
            <a:r>
              <a:rPr lang="en-US" dirty="0"/>
              <a:t>data link layer include </a:t>
            </a:r>
            <a:r>
              <a:rPr lang="en-US" i="1" dirty="0"/>
              <a:t>framing, addressing, flow control, error control, and </a:t>
            </a:r>
            <a:r>
              <a:rPr lang="en-US" i="1" dirty="0" smtClean="0"/>
              <a:t>media access </a:t>
            </a:r>
            <a:r>
              <a:rPr lang="en-US" i="1" dirty="0"/>
              <a:t>control.</a:t>
            </a: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547664" y="4149080"/>
            <a:ext cx="5616624" cy="2160240"/>
          </a:xfrm>
          <a:prstGeom prst="rect">
            <a:avLst/>
          </a:prstGeom>
          <a:noFill/>
          <a:ln w="9525">
            <a:noFill/>
            <a:miter lim="800000"/>
            <a:headEnd/>
            <a:tailEnd/>
          </a:ln>
        </p:spPr>
      </p:pic>
      <p:sp>
        <p:nvSpPr>
          <p:cNvPr id="5" name="Oval 4"/>
          <p:cNvSpPr/>
          <p:nvPr/>
        </p:nvSpPr>
        <p:spPr>
          <a:xfrm>
            <a:off x="3779912" y="5013176"/>
            <a:ext cx="122413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6" name="Oval 5"/>
          <p:cNvSpPr/>
          <p:nvPr/>
        </p:nvSpPr>
        <p:spPr>
          <a:xfrm>
            <a:off x="2555776" y="4941168"/>
            <a:ext cx="1224136"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
        <p:nvSpPr>
          <p:cNvPr id="7" name="Date Placeholder 6"/>
          <p:cNvSpPr>
            <a:spLocks noGrp="1"/>
          </p:cNvSpPr>
          <p:nvPr>
            <p:ph type="dt" sz="half" idx="10"/>
          </p:nvPr>
        </p:nvSpPr>
        <p:spPr/>
        <p:txBody>
          <a:bodyPr/>
          <a:lstStyle/>
          <a:p>
            <a:fld id="{1092956D-0433-4C3F-831E-0171C861110A}" type="datetime1">
              <a:rPr lang="en-US" smtClean="0"/>
              <a:pPr/>
              <a:t>1/23/2016</a:t>
            </a:fld>
            <a:endParaRPr lang="en-US"/>
          </a:p>
        </p:txBody>
      </p:sp>
      <p:sp>
        <p:nvSpPr>
          <p:cNvPr id="8" name="Slide Number Placeholder 7"/>
          <p:cNvSpPr>
            <a:spLocks noGrp="1"/>
          </p:cNvSpPr>
          <p:nvPr>
            <p:ph type="sldNum" sz="quarter" idx="12"/>
          </p:nvPr>
        </p:nvSpPr>
        <p:spPr/>
        <p:txBody>
          <a:bodyPr/>
          <a:lstStyle/>
          <a:p>
            <a:fld id="{BA269304-B6F7-4E64-8DCA-A79DB7C93B3F}"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73619" y="404664"/>
            <a:ext cx="7772400" cy="1143000"/>
          </a:xfrm>
        </p:spPr>
        <p:txBody>
          <a:bodyPr/>
          <a:lstStyle/>
          <a:p>
            <a:r>
              <a:rPr lang="en-US" altLang="ar-SA" dirty="0"/>
              <a:t>Parity Bit</a:t>
            </a:r>
          </a:p>
        </p:txBody>
      </p:sp>
      <p:sp>
        <p:nvSpPr>
          <p:cNvPr id="6147" name="Rectangle 3"/>
          <p:cNvSpPr>
            <a:spLocks noGrp="1" noChangeArrowheads="1"/>
          </p:cNvSpPr>
          <p:nvPr>
            <p:ph type="body" idx="4294967295"/>
          </p:nvPr>
        </p:nvSpPr>
        <p:spPr>
          <a:xfrm>
            <a:off x="395536" y="1916832"/>
            <a:ext cx="7772400" cy="4419600"/>
          </a:xfrm>
        </p:spPr>
        <p:txBody>
          <a:bodyPr/>
          <a:lstStyle/>
          <a:p>
            <a:pPr>
              <a:lnSpc>
                <a:spcPct val="90000"/>
              </a:lnSpc>
            </a:pPr>
            <a:r>
              <a:rPr lang="en-US" altLang="ar-SA" sz="2800" dirty="0"/>
              <a:t>A single bit is appended to each data chunk</a:t>
            </a:r>
          </a:p>
          <a:p>
            <a:pPr lvl="1">
              <a:lnSpc>
                <a:spcPct val="90000"/>
              </a:lnSpc>
            </a:pPr>
            <a:r>
              <a:rPr lang="en-US" altLang="ar-SA" sz="2400" dirty="0"/>
              <a:t>makes the number of 1 bits even/odd</a:t>
            </a:r>
          </a:p>
          <a:p>
            <a:pPr>
              <a:lnSpc>
                <a:spcPct val="90000"/>
              </a:lnSpc>
            </a:pPr>
            <a:r>
              <a:rPr lang="en-US" altLang="ar-SA" sz="2800" dirty="0"/>
              <a:t>Example: even parity</a:t>
            </a:r>
          </a:p>
          <a:p>
            <a:pPr lvl="1">
              <a:lnSpc>
                <a:spcPct val="90000"/>
              </a:lnSpc>
            </a:pPr>
            <a:r>
              <a:rPr lang="en-US" altLang="ar-SA" sz="2400" dirty="0">
                <a:latin typeface="Courier New" panose="02070309020205020404" pitchFamily="49" charset="0"/>
              </a:rPr>
              <a:t>1000000(1) </a:t>
            </a:r>
          </a:p>
          <a:p>
            <a:pPr lvl="1">
              <a:lnSpc>
                <a:spcPct val="90000"/>
              </a:lnSpc>
            </a:pPr>
            <a:r>
              <a:rPr lang="en-US" altLang="ar-SA" sz="2400" dirty="0">
                <a:latin typeface="Courier New" panose="02070309020205020404" pitchFamily="49" charset="0"/>
              </a:rPr>
              <a:t>1111101(0)</a:t>
            </a:r>
          </a:p>
          <a:p>
            <a:pPr lvl="1">
              <a:lnSpc>
                <a:spcPct val="90000"/>
              </a:lnSpc>
            </a:pPr>
            <a:r>
              <a:rPr lang="en-US" altLang="ar-SA" sz="2400" dirty="0">
                <a:latin typeface="Courier New" panose="02070309020205020404" pitchFamily="49" charset="0"/>
              </a:rPr>
              <a:t>1001001(1) </a:t>
            </a:r>
          </a:p>
          <a:p>
            <a:pPr>
              <a:lnSpc>
                <a:spcPct val="90000"/>
              </a:lnSpc>
            </a:pPr>
            <a:r>
              <a:rPr lang="en-US" altLang="ar-SA" sz="2800" dirty="0"/>
              <a:t>Example: odd parity</a:t>
            </a:r>
          </a:p>
          <a:p>
            <a:pPr lvl="1">
              <a:lnSpc>
                <a:spcPct val="90000"/>
              </a:lnSpc>
            </a:pPr>
            <a:r>
              <a:rPr lang="en-US" altLang="ar-SA" sz="2400" dirty="0">
                <a:latin typeface="Courier New" panose="02070309020205020404" pitchFamily="49" charset="0"/>
              </a:rPr>
              <a:t>1000000(0) </a:t>
            </a:r>
          </a:p>
          <a:p>
            <a:pPr lvl="1">
              <a:lnSpc>
                <a:spcPct val="90000"/>
              </a:lnSpc>
            </a:pPr>
            <a:r>
              <a:rPr lang="en-US" altLang="ar-SA" sz="2400" dirty="0">
                <a:latin typeface="Courier New" panose="02070309020205020404" pitchFamily="49" charset="0"/>
              </a:rPr>
              <a:t>1111101(1)</a:t>
            </a:r>
          </a:p>
          <a:p>
            <a:pPr lvl="1">
              <a:lnSpc>
                <a:spcPct val="90000"/>
              </a:lnSpc>
            </a:pPr>
            <a:r>
              <a:rPr lang="en-US" altLang="ar-SA" sz="2400" dirty="0">
                <a:latin typeface="Courier New" panose="02070309020205020404" pitchFamily="49" charset="0"/>
              </a:rPr>
              <a:t>1001001(0) </a:t>
            </a:r>
          </a:p>
          <a:p>
            <a:pPr lvl="1">
              <a:lnSpc>
                <a:spcPct val="90000"/>
              </a:lnSpc>
              <a:buFont typeface="Wingdings" panose="05000000000000000000" pitchFamily="2" charset="2"/>
              <a:buNone/>
            </a:pPr>
            <a:endParaRPr lang="en-US" altLang="ar-SA" sz="2400" dirty="0">
              <a:latin typeface="Courier New" panose="02070309020205020404" pitchFamily="49" charset="0"/>
            </a:endParaRPr>
          </a:p>
          <a:p>
            <a:pPr lvl="1">
              <a:lnSpc>
                <a:spcPct val="90000"/>
              </a:lnSpc>
              <a:buFont typeface="Wingdings" panose="05000000000000000000" pitchFamily="2" charset="2"/>
              <a:buNone/>
            </a:pPr>
            <a:endParaRPr lang="en-US" altLang="ar-SA" sz="2400" dirty="0">
              <a:latin typeface="Courier New" panose="02070309020205020404" pitchFamily="49" charset="0"/>
            </a:endParaRPr>
          </a:p>
        </p:txBody>
      </p:sp>
      <p:sp>
        <p:nvSpPr>
          <p:cNvPr id="2" name="Date Placeholder 1"/>
          <p:cNvSpPr>
            <a:spLocks noGrp="1"/>
          </p:cNvSpPr>
          <p:nvPr>
            <p:ph type="dt" sz="half" idx="10"/>
          </p:nvPr>
        </p:nvSpPr>
        <p:spPr/>
        <p:txBody>
          <a:bodyPr/>
          <a:lstStyle/>
          <a:p>
            <a:fld id="{B96B1A78-BB30-425B-B56E-3FD9D7999360}" type="datetime1">
              <a:rPr lang="en-US" smtClean="0"/>
              <a:pPr/>
              <a:t>1/23/2016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20</a:t>
            </a:fld>
            <a:endParaRPr lang="en-US"/>
          </a:p>
        </p:txBody>
      </p:sp>
    </p:spTree>
    <p:extLst>
      <p:ext uri="{BB962C8B-B14F-4D97-AF65-F5344CB8AC3E}">
        <p14:creationId xmlns:p14="http://schemas.microsoft.com/office/powerpoint/2010/main" xmlns="" val="20287673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ar-SA"/>
              <a:t>Parity Checking</a:t>
            </a:r>
          </a:p>
        </p:txBody>
      </p:sp>
      <p:sp>
        <p:nvSpPr>
          <p:cNvPr id="11267" name="Rectangle 3"/>
          <p:cNvSpPr>
            <a:spLocks noGrp="1" noChangeArrowheads="1"/>
          </p:cNvSpPr>
          <p:nvPr>
            <p:ph type="body" idx="1"/>
          </p:nvPr>
        </p:nvSpPr>
        <p:spPr>
          <a:xfrm>
            <a:off x="228600" y="1988840"/>
            <a:ext cx="8458200" cy="4724400"/>
          </a:xfrm>
        </p:spPr>
        <p:txBody>
          <a:bodyPr>
            <a:normAutofit/>
          </a:bodyPr>
          <a:lstStyle/>
          <a:p>
            <a:r>
              <a:rPr lang="en-US" altLang="ar-SA" sz="2800" dirty="0"/>
              <a:t>Assume we are using </a:t>
            </a:r>
            <a:r>
              <a:rPr lang="en-US" altLang="ar-SA" sz="2800" dirty="0">
                <a:solidFill>
                  <a:schemeClr val="tx2"/>
                </a:solidFill>
              </a:rPr>
              <a:t>even parity</a:t>
            </a:r>
            <a:r>
              <a:rPr lang="en-US" altLang="ar-SA" sz="2800" dirty="0"/>
              <a:t> with 7-bit ASCII.</a:t>
            </a:r>
          </a:p>
          <a:p>
            <a:r>
              <a:rPr lang="en-US" altLang="ar-SA" sz="2800" dirty="0"/>
              <a:t>The letter V in 7-bit ASCII is encoded as 0110101.</a:t>
            </a:r>
          </a:p>
          <a:p>
            <a:r>
              <a:rPr lang="cy-GB" altLang="ar-SA" sz="2800" dirty="0"/>
              <a:t>How will the letter V be transmitted?</a:t>
            </a:r>
            <a:endParaRPr lang="en-US" altLang="ar-SA" sz="2800" dirty="0"/>
          </a:p>
          <a:p>
            <a:pPr lvl="1"/>
            <a:r>
              <a:rPr lang="en-US" altLang="ar-SA" dirty="0"/>
              <a:t>Because there are four 1s (an even number), parity is set to zero.</a:t>
            </a:r>
          </a:p>
          <a:p>
            <a:pPr lvl="1"/>
            <a:r>
              <a:rPr lang="en-US" altLang="ar-SA" dirty="0"/>
              <a:t>This would be transmitted as: </a:t>
            </a:r>
            <a:r>
              <a:rPr lang="en-US" altLang="ar-SA" sz="3200" dirty="0"/>
              <a:t>01101010</a:t>
            </a:r>
            <a:r>
              <a:rPr lang="en-US" altLang="ar-SA" dirty="0"/>
              <a:t>.</a:t>
            </a:r>
          </a:p>
          <a:p>
            <a:r>
              <a:rPr lang="cy-GB" altLang="ar-SA" sz="2800" dirty="0"/>
              <a:t>If we are using an</a:t>
            </a:r>
            <a:r>
              <a:rPr lang="cy-GB" altLang="ar-SA" sz="2800" dirty="0">
                <a:solidFill>
                  <a:srgbClr val="0099FF"/>
                </a:solidFill>
              </a:rPr>
              <a:t> </a:t>
            </a:r>
            <a:r>
              <a:rPr lang="cy-GB" altLang="ar-SA" sz="2800" dirty="0">
                <a:solidFill>
                  <a:schemeClr val="folHlink"/>
                </a:solidFill>
              </a:rPr>
              <a:t>odd parity</a:t>
            </a:r>
            <a:r>
              <a:rPr lang="cy-GB" altLang="ar-SA" sz="2800" dirty="0"/>
              <a:t>:</a:t>
            </a:r>
          </a:p>
          <a:p>
            <a:pPr lvl="1"/>
            <a:r>
              <a:rPr lang="cy-GB" altLang="ar-SA" dirty="0"/>
              <a:t>The letter V will be transmitted as </a:t>
            </a:r>
            <a:r>
              <a:rPr lang="cy-GB" altLang="ar-SA" sz="3200" dirty="0"/>
              <a:t>01101011</a:t>
            </a:r>
            <a:endParaRPr lang="en-US" altLang="ar-SA" sz="3200" dirty="0"/>
          </a:p>
        </p:txBody>
      </p:sp>
      <p:sp>
        <p:nvSpPr>
          <p:cNvPr id="2" name="Date Placeholder 1"/>
          <p:cNvSpPr>
            <a:spLocks noGrp="1"/>
          </p:cNvSpPr>
          <p:nvPr>
            <p:ph type="dt" sz="half" idx="10"/>
          </p:nvPr>
        </p:nvSpPr>
        <p:spPr/>
        <p:txBody>
          <a:bodyPr/>
          <a:lstStyle/>
          <a:p>
            <a:fld id="{8E24C5E5-A987-4F40-AB4F-B554A747C2EF}" type="datetime1">
              <a:rPr lang="en-US" smtClean="0"/>
              <a:pPr/>
              <a:t>1/23/2016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21</a:t>
            </a:fld>
            <a:endParaRPr lang="en-US"/>
          </a:p>
        </p:txBody>
      </p:sp>
    </p:spTree>
    <p:extLst>
      <p:ext uri="{BB962C8B-B14F-4D97-AF65-F5344CB8AC3E}">
        <p14:creationId xmlns:p14="http://schemas.microsoft.com/office/powerpoint/2010/main" xmlns="" val="10171184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ar-SA"/>
              <a:t>Exercise 1</a:t>
            </a:r>
          </a:p>
        </p:txBody>
      </p:sp>
      <p:sp>
        <p:nvSpPr>
          <p:cNvPr id="7171" name="Rectangle 3"/>
          <p:cNvSpPr>
            <a:spLocks noGrp="1" noChangeArrowheads="1"/>
          </p:cNvSpPr>
          <p:nvPr>
            <p:ph type="body" idx="1"/>
          </p:nvPr>
        </p:nvSpPr>
        <p:spPr/>
        <p:txBody>
          <a:bodyPr/>
          <a:lstStyle/>
          <a:p>
            <a:r>
              <a:rPr lang="en-GB" altLang="ar-SA" dirty="0"/>
              <a:t>Suppose you are using an odd parity.  What should the binary word “1010” look like after you add the parity bit?</a:t>
            </a:r>
          </a:p>
          <a:p>
            <a:r>
              <a:rPr lang="en-GB" altLang="ar-SA" dirty="0">
                <a:solidFill>
                  <a:schemeClr val="hlink"/>
                </a:solidFill>
              </a:rPr>
              <a:t>Answer:</a:t>
            </a:r>
          </a:p>
          <a:p>
            <a:pPr lvl="1"/>
            <a:r>
              <a:rPr lang="en-GB" altLang="ar-SA" dirty="0"/>
              <a:t>There is an even number of 1-bits. </a:t>
            </a:r>
          </a:p>
          <a:p>
            <a:pPr lvl="1"/>
            <a:r>
              <a:rPr lang="en-GB" altLang="ar-SA" dirty="0"/>
              <a:t> So we need to add another 1-bit</a:t>
            </a:r>
          </a:p>
          <a:p>
            <a:pPr lvl="1"/>
            <a:r>
              <a:rPr lang="en-GB" altLang="ar-SA" dirty="0"/>
              <a:t>Our new word will look like “10101”.</a:t>
            </a:r>
          </a:p>
          <a:p>
            <a:pPr lvl="1"/>
            <a:endParaRPr lang="en-GB" altLang="ar-SA" dirty="0"/>
          </a:p>
          <a:p>
            <a:pPr lvl="1"/>
            <a:endParaRPr lang="en-GB" altLang="ar-SA" dirty="0"/>
          </a:p>
        </p:txBody>
      </p:sp>
      <p:sp>
        <p:nvSpPr>
          <p:cNvPr id="2" name="Date Placeholder 1"/>
          <p:cNvSpPr>
            <a:spLocks noGrp="1"/>
          </p:cNvSpPr>
          <p:nvPr>
            <p:ph type="dt" sz="half" idx="10"/>
          </p:nvPr>
        </p:nvSpPr>
        <p:spPr/>
        <p:txBody>
          <a:bodyPr/>
          <a:lstStyle/>
          <a:p>
            <a:fld id="{562982A7-6819-456F-BE7B-A95C0B4EFDB6}" type="datetime1">
              <a:rPr lang="en-US" smtClean="0"/>
              <a:pPr/>
              <a:t>1/23/2016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22</a:t>
            </a:fld>
            <a:endParaRPr lang="en-US"/>
          </a:p>
        </p:txBody>
      </p:sp>
    </p:spTree>
    <p:extLst>
      <p:ext uri="{BB962C8B-B14F-4D97-AF65-F5344CB8AC3E}">
        <p14:creationId xmlns:p14="http://schemas.microsoft.com/office/powerpoint/2010/main" xmlns="" val="32220032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ar-SA"/>
              <a:t>Exercise 2</a:t>
            </a:r>
          </a:p>
        </p:txBody>
      </p:sp>
      <p:sp>
        <p:nvSpPr>
          <p:cNvPr id="8195" name="Rectangle 3"/>
          <p:cNvSpPr>
            <a:spLocks noGrp="1" noChangeArrowheads="1"/>
          </p:cNvSpPr>
          <p:nvPr>
            <p:ph type="body" idx="1"/>
          </p:nvPr>
        </p:nvSpPr>
        <p:spPr/>
        <p:txBody>
          <a:bodyPr/>
          <a:lstStyle/>
          <a:p>
            <a:r>
              <a:rPr lang="en-GB" altLang="ar-SA"/>
              <a:t>Suppose you are using an even parity. What should the binary word “1010” look like after you add a parity bit?</a:t>
            </a:r>
          </a:p>
          <a:p>
            <a:r>
              <a:rPr lang="en-GB" altLang="ar-SA">
                <a:solidFill>
                  <a:schemeClr val="hlink"/>
                </a:solidFill>
              </a:rPr>
              <a:t>Answer:</a:t>
            </a:r>
          </a:p>
          <a:p>
            <a:pPr lvl="1"/>
            <a:r>
              <a:rPr lang="en-GB" altLang="ar-SA"/>
              <a:t>There is an even number of 1’s. </a:t>
            </a:r>
          </a:p>
          <a:p>
            <a:pPr lvl="1"/>
            <a:r>
              <a:rPr lang="en-GB" altLang="ar-SA"/>
              <a:t> So we need to add another 0</a:t>
            </a:r>
          </a:p>
          <a:p>
            <a:pPr lvl="1"/>
            <a:r>
              <a:rPr lang="en-GB" altLang="ar-SA"/>
              <a:t>Our new word will look like “10100”.</a:t>
            </a:r>
          </a:p>
          <a:p>
            <a:pPr lvl="1">
              <a:buFont typeface="Wingdings" panose="05000000000000000000" pitchFamily="2" charset="2"/>
              <a:buNone/>
            </a:pPr>
            <a:endParaRPr lang="en-GB" altLang="ar-SA"/>
          </a:p>
          <a:p>
            <a:endParaRPr lang="en-GB" altLang="ar-SA"/>
          </a:p>
        </p:txBody>
      </p:sp>
      <p:sp>
        <p:nvSpPr>
          <p:cNvPr id="2" name="Date Placeholder 1"/>
          <p:cNvSpPr>
            <a:spLocks noGrp="1"/>
          </p:cNvSpPr>
          <p:nvPr>
            <p:ph type="dt" sz="half" idx="10"/>
          </p:nvPr>
        </p:nvSpPr>
        <p:spPr/>
        <p:txBody>
          <a:bodyPr/>
          <a:lstStyle/>
          <a:p>
            <a:fld id="{088C29C6-46A8-45A8-846E-BA569C653D61}" type="datetime1">
              <a:rPr lang="en-US" smtClean="0"/>
              <a:pPr/>
              <a:t>1/23/2016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23</a:t>
            </a:fld>
            <a:endParaRPr lang="en-US"/>
          </a:p>
        </p:txBody>
      </p:sp>
    </p:spTree>
    <p:extLst>
      <p:ext uri="{BB962C8B-B14F-4D97-AF65-F5344CB8AC3E}">
        <p14:creationId xmlns:p14="http://schemas.microsoft.com/office/powerpoint/2010/main" xmlns="" val="36217463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bwMode="auto">
          <a:xfrm>
            <a:off x="4724400" y="1371600"/>
            <a:ext cx="4343400" cy="3048000"/>
          </a:xfrm>
          <a:prstGeom prst="rect">
            <a:avLst/>
          </a:prstGeom>
          <a:no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1"/>
          <a:lstStyle/>
          <a:p>
            <a:pPr>
              <a:defRPr/>
            </a:pPr>
            <a:endParaRPr lang="ar-SA">
              <a:latin typeface="Arial" pitchFamily="34" charset="0"/>
              <a:cs typeface="Arial" pitchFamily="34" charset="0"/>
            </a:endParaRPr>
          </a:p>
        </p:txBody>
      </p:sp>
      <p:sp>
        <p:nvSpPr>
          <p:cNvPr id="27" name="Rectangle 26"/>
          <p:cNvSpPr/>
          <p:nvPr/>
        </p:nvSpPr>
        <p:spPr bwMode="auto">
          <a:xfrm>
            <a:off x="457200" y="1371600"/>
            <a:ext cx="3733800" cy="3048000"/>
          </a:xfrm>
          <a:prstGeom prst="rect">
            <a:avLst/>
          </a:prstGeom>
          <a:noFill/>
          <a:ln w="9525"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1"/>
          <a:lstStyle/>
          <a:p>
            <a:pPr>
              <a:defRPr/>
            </a:pPr>
            <a:endParaRPr lang="ar-SA">
              <a:latin typeface="Arial" pitchFamily="34" charset="0"/>
              <a:cs typeface="Arial" pitchFamily="34" charset="0"/>
            </a:endParaRPr>
          </a:p>
        </p:txBody>
      </p:sp>
      <p:sp>
        <p:nvSpPr>
          <p:cNvPr id="17416" name="Title 1"/>
          <p:cNvSpPr>
            <a:spLocks noGrp="1"/>
          </p:cNvSpPr>
          <p:nvPr>
            <p:ph type="title"/>
          </p:nvPr>
        </p:nvSpPr>
        <p:spPr>
          <a:xfrm>
            <a:off x="467544" y="260648"/>
            <a:ext cx="8229600" cy="1143000"/>
          </a:xfrm>
        </p:spPr>
        <p:txBody>
          <a:bodyPr/>
          <a:lstStyle/>
          <a:p>
            <a:pPr eaLnBrk="1" hangingPunct="1"/>
            <a:r>
              <a:rPr lang="en-US" b="1" dirty="0" smtClean="0"/>
              <a:t>Parity Check</a:t>
            </a:r>
            <a:endParaRPr lang="ar-SA" b="1" dirty="0" smtClean="0"/>
          </a:p>
        </p:txBody>
      </p:sp>
      <p:sp>
        <p:nvSpPr>
          <p:cNvPr id="17417" name="Date Placeholder 3"/>
          <p:cNvSpPr>
            <a:spLocks noGrp="1"/>
          </p:cNvSpPr>
          <p:nvPr>
            <p:ph type="dt" sz="quarter" idx="10"/>
          </p:nvPr>
        </p:nvSpPr>
        <p:spPr>
          <a:noFill/>
        </p:spPr>
        <p:txBody>
          <a:bodyPr/>
          <a:lstStyle/>
          <a:p>
            <a:fld id="{52F47EF3-A9D9-4F3F-AFEA-F66EBFAC9239}" type="datetime1">
              <a:rPr lang="en-US" smtClean="0">
                <a:latin typeface="Arial" charset="0"/>
                <a:cs typeface="Arial" charset="0"/>
              </a:rPr>
              <a:pPr/>
              <a:t>1/23/2016</a:t>
            </a:fld>
            <a:endParaRPr lang="en-US">
              <a:latin typeface="Arial" charset="0"/>
              <a:cs typeface="Arial" charset="0"/>
            </a:endParaRPr>
          </a:p>
        </p:txBody>
      </p:sp>
      <p:sp>
        <p:nvSpPr>
          <p:cNvPr id="17419" name="Slide Number Placeholder 5"/>
          <p:cNvSpPr>
            <a:spLocks noGrp="1"/>
          </p:cNvSpPr>
          <p:nvPr>
            <p:ph type="sldNum" sz="quarter" idx="12"/>
          </p:nvPr>
        </p:nvSpPr>
        <p:spPr>
          <a:noFill/>
        </p:spPr>
        <p:txBody>
          <a:bodyPr/>
          <a:lstStyle/>
          <a:p>
            <a:fld id="{EC0E364B-1E77-419E-8CB7-E4DE38EE7036}" type="slidenum">
              <a:rPr lang="ar-SA">
                <a:latin typeface="Arial" charset="0"/>
                <a:cs typeface="Arial" charset="0"/>
              </a:rPr>
              <a:pPr/>
              <a:t>24</a:t>
            </a:fld>
            <a:endParaRPr lang="en-US">
              <a:latin typeface="Arial" charset="0"/>
              <a:cs typeface="Arial" charset="0"/>
            </a:endParaRPr>
          </a:p>
        </p:txBody>
      </p:sp>
      <p:graphicFrame>
        <p:nvGraphicFramePr>
          <p:cNvPr id="7" name="Table 6"/>
          <p:cNvGraphicFramePr>
            <a:graphicFrameLocks noGrp="1"/>
          </p:cNvGraphicFramePr>
          <p:nvPr/>
        </p:nvGraphicFramePr>
        <p:xfrm>
          <a:off x="1188720" y="3810000"/>
          <a:ext cx="201168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solidFill>
                      <a:schemeClr val="accent1">
                        <a:lumMod val="75000"/>
                      </a:schemeClr>
                    </a:solidFill>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graphicFrame>
        <p:nvGraphicFramePr>
          <p:cNvPr id="8" name="Table 7"/>
          <p:cNvGraphicFramePr>
            <a:graphicFrameLocks noGrp="1"/>
          </p:cNvGraphicFramePr>
          <p:nvPr/>
        </p:nvGraphicFramePr>
        <p:xfrm>
          <a:off x="6446520" y="3886200"/>
          <a:ext cx="201168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solidFill>
                      <a:schemeClr val="accent1">
                        <a:lumMod val="75000"/>
                      </a:schemeClr>
                    </a:solidFill>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7460" name="TextBox 8"/>
          <p:cNvSpPr txBox="1">
            <a:spLocks/>
          </p:cNvSpPr>
          <p:nvPr/>
        </p:nvSpPr>
        <p:spPr bwMode="auto">
          <a:xfrm>
            <a:off x="609600" y="1447800"/>
            <a:ext cx="1066800" cy="369888"/>
          </a:xfrm>
          <a:prstGeom prst="rect">
            <a:avLst/>
          </a:prstGeom>
          <a:noFill/>
          <a:ln w="9525">
            <a:noFill/>
            <a:miter lim="800000"/>
            <a:headEnd/>
            <a:tailEnd/>
          </a:ln>
        </p:spPr>
        <p:txBody>
          <a:bodyPr>
            <a:spAutoFit/>
          </a:bodyPr>
          <a:lstStyle/>
          <a:p>
            <a:r>
              <a:rPr lang="en-US" b="1">
                <a:solidFill>
                  <a:srgbClr val="FF0000"/>
                </a:solidFill>
              </a:rPr>
              <a:t>Sender</a:t>
            </a:r>
            <a:endParaRPr lang="ar-SA" b="1">
              <a:solidFill>
                <a:srgbClr val="FF0000"/>
              </a:solidFill>
            </a:endParaRPr>
          </a:p>
        </p:txBody>
      </p:sp>
      <p:sp>
        <p:nvSpPr>
          <p:cNvPr id="17461" name="TextBox 9"/>
          <p:cNvSpPr txBox="1">
            <a:spLocks/>
          </p:cNvSpPr>
          <p:nvPr/>
        </p:nvSpPr>
        <p:spPr bwMode="auto">
          <a:xfrm>
            <a:off x="4800600" y="1447800"/>
            <a:ext cx="1143000" cy="369888"/>
          </a:xfrm>
          <a:prstGeom prst="rect">
            <a:avLst/>
          </a:prstGeom>
          <a:noFill/>
          <a:ln w="9525">
            <a:noFill/>
            <a:miter lim="800000"/>
            <a:headEnd/>
            <a:tailEnd/>
          </a:ln>
        </p:spPr>
        <p:txBody>
          <a:bodyPr>
            <a:spAutoFit/>
          </a:bodyPr>
          <a:lstStyle/>
          <a:p>
            <a:r>
              <a:rPr lang="en-US" b="1">
                <a:solidFill>
                  <a:srgbClr val="00B050"/>
                </a:solidFill>
              </a:rPr>
              <a:t>Receiver</a:t>
            </a:r>
            <a:endParaRPr lang="ar-SA" b="1">
              <a:solidFill>
                <a:srgbClr val="00B050"/>
              </a:solidFill>
            </a:endParaRPr>
          </a:p>
        </p:txBody>
      </p:sp>
      <p:graphicFrame>
        <p:nvGraphicFramePr>
          <p:cNvPr id="11" name="Table 10"/>
          <p:cNvGraphicFramePr>
            <a:graphicFrameLocks noGrp="1"/>
          </p:cNvGraphicFramePr>
          <p:nvPr/>
        </p:nvGraphicFramePr>
        <p:xfrm>
          <a:off x="609918" y="1828800"/>
          <a:ext cx="176022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2" name="TextBox 11"/>
          <p:cNvSpPr txBox="1">
            <a:spLocks/>
          </p:cNvSpPr>
          <p:nvPr/>
        </p:nvSpPr>
        <p:spPr>
          <a:xfrm>
            <a:off x="2438400" y="1828800"/>
            <a:ext cx="808038"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Data</a:t>
            </a:r>
            <a:endParaRPr lang="ar-SA" sz="1400" b="1" dirty="0">
              <a:solidFill>
                <a:schemeClr val="accent6"/>
              </a:solidFill>
              <a:latin typeface="Arial" pitchFamily="34" charset="0"/>
              <a:cs typeface="Arial" pitchFamily="34" charset="0"/>
            </a:endParaRPr>
          </a:p>
        </p:txBody>
      </p:sp>
      <p:sp>
        <p:nvSpPr>
          <p:cNvPr id="13" name="TextBox 12"/>
          <p:cNvSpPr txBox="1">
            <a:spLocks/>
          </p:cNvSpPr>
          <p:nvPr/>
        </p:nvSpPr>
        <p:spPr>
          <a:xfrm>
            <a:off x="762000" y="4114800"/>
            <a:ext cx="2362200"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Data + Redundancy Bits</a:t>
            </a:r>
            <a:endParaRPr lang="ar-SA" sz="1400" b="1" dirty="0">
              <a:solidFill>
                <a:schemeClr val="accent6"/>
              </a:solidFill>
              <a:latin typeface="Arial" pitchFamily="34" charset="0"/>
              <a:cs typeface="Arial" pitchFamily="34" charset="0"/>
            </a:endParaRPr>
          </a:p>
        </p:txBody>
      </p:sp>
      <p:sp>
        <p:nvSpPr>
          <p:cNvPr id="14" name="Flowchart: Magnetic Disk 13"/>
          <p:cNvSpPr/>
          <p:nvPr/>
        </p:nvSpPr>
        <p:spPr bwMode="auto">
          <a:xfrm rot="5400000">
            <a:off x="4419600" y="3429000"/>
            <a:ext cx="685800" cy="2971800"/>
          </a:xfrm>
          <a:prstGeom prst="flowChartMagneticDisk">
            <a:avLst/>
          </a:prstGeom>
          <a:solidFill>
            <a:schemeClr val="accent1"/>
          </a:solidFill>
          <a:ln w="9525" cap="flat" cmpd="sng" algn="ctr">
            <a:noFill/>
            <a:prstDash val="solid"/>
            <a:round/>
            <a:headEnd type="none" w="med" len="med"/>
            <a:tailEnd type="none" w="med" len="med"/>
          </a:ln>
          <a:effectLst/>
          <a:scene3d>
            <a:camera prst="orthographicFront">
              <a:rot lat="0" lon="0" rev="0"/>
            </a:camera>
            <a:lightRig rig="contrasting" dir="t">
              <a:rot lat="0" lon="0" rev="7800000"/>
            </a:lightRig>
          </a:scene3d>
          <a:sp3d>
            <a:bevelT w="139700" h="139700"/>
          </a:sp3d>
        </p:spPr>
        <p:txBody>
          <a:bodyPr rtlCol="1"/>
          <a:lstStyle/>
          <a:p>
            <a:pPr>
              <a:defRPr/>
            </a:pPr>
            <a:endParaRPr lang="ar-SA" dirty="0">
              <a:latin typeface="Arial" pitchFamily="34" charset="0"/>
              <a:cs typeface="Arial" pitchFamily="34" charset="0"/>
            </a:endParaRPr>
          </a:p>
        </p:txBody>
      </p:sp>
      <p:sp>
        <p:nvSpPr>
          <p:cNvPr id="17485" name="TextBox 14"/>
          <p:cNvSpPr txBox="1">
            <a:spLocks/>
          </p:cNvSpPr>
          <p:nvPr/>
        </p:nvSpPr>
        <p:spPr bwMode="auto">
          <a:xfrm>
            <a:off x="3505200" y="4724400"/>
            <a:ext cx="2362200" cy="338138"/>
          </a:xfrm>
          <a:prstGeom prst="rect">
            <a:avLst/>
          </a:prstGeom>
          <a:noFill/>
          <a:ln w="9525">
            <a:noFill/>
            <a:miter lim="800000"/>
            <a:headEnd/>
            <a:tailEnd/>
          </a:ln>
        </p:spPr>
        <p:txBody>
          <a:bodyPr>
            <a:spAutoFit/>
          </a:bodyPr>
          <a:lstStyle/>
          <a:p>
            <a:pPr algn="ctr"/>
            <a:r>
              <a:rPr lang="en-US" sz="1600" b="1"/>
              <a:t>The Medium</a:t>
            </a:r>
            <a:endParaRPr lang="ar-SA" sz="1600" b="1"/>
          </a:p>
        </p:txBody>
      </p:sp>
      <p:cxnSp>
        <p:nvCxnSpPr>
          <p:cNvPr id="16" name="Elbow Connector 15"/>
          <p:cNvCxnSpPr>
            <a:endCxn id="0" idx="3"/>
          </p:cNvCxnSpPr>
          <p:nvPr/>
        </p:nvCxnSpPr>
        <p:spPr bwMode="auto">
          <a:xfrm>
            <a:off x="1600200" y="4495800"/>
            <a:ext cx="1676400" cy="419100"/>
          </a:xfrm>
          <a:prstGeom prst="bentConnector3">
            <a:avLst>
              <a:gd name="adj1" fmla="val 1515"/>
            </a:avLst>
          </a:prstGeom>
          <a:solidFill>
            <a:schemeClr val="accent1"/>
          </a:solidFill>
          <a:ln w="38100" cap="flat" cmpd="sng" algn="ctr">
            <a:solidFill>
              <a:schemeClr val="accent1">
                <a:lumMod val="50000"/>
              </a:schemeClr>
            </a:solidFill>
            <a:prstDash val="solid"/>
            <a:round/>
            <a:headEnd type="none" w="med" len="med"/>
            <a:tailEnd type="triangle" w="med" len="med"/>
          </a:ln>
          <a:effectLst/>
        </p:spPr>
      </p:cxnSp>
      <p:cxnSp>
        <p:nvCxnSpPr>
          <p:cNvPr id="17" name="Elbow Connector 16"/>
          <p:cNvCxnSpPr>
            <a:endCxn id="0" idx="1"/>
          </p:cNvCxnSpPr>
          <p:nvPr/>
        </p:nvCxnSpPr>
        <p:spPr bwMode="auto">
          <a:xfrm rot="10800000" flipV="1">
            <a:off x="6248400" y="4267200"/>
            <a:ext cx="1219200" cy="647700"/>
          </a:xfrm>
          <a:prstGeom prst="bentConnector3">
            <a:avLst>
              <a:gd name="adj1" fmla="val 0"/>
            </a:avLst>
          </a:prstGeom>
          <a:solidFill>
            <a:schemeClr val="accent1"/>
          </a:solidFill>
          <a:ln w="38100" cap="flat" cmpd="sng" algn="ctr">
            <a:solidFill>
              <a:schemeClr val="accent1">
                <a:lumMod val="50000"/>
              </a:schemeClr>
            </a:solidFill>
            <a:prstDash val="solid"/>
            <a:round/>
            <a:headEnd type="triangle" w="med" len="med"/>
            <a:tailEnd type="none" w="med" len="med"/>
          </a:ln>
          <a:effectLst/>
        </p:spPr>
      </p:cxnSp>
      <p:graphicFrame>
        <p:nvGraphicFramePr>
          <p:cNvPr id="18" name="Table 17"/>
          <p:cNvGraphicFramePr>
            <a:graphicFrameLocks noGrp="1"/>
          </p:cNvGraphicFramePr>
          <p:nvPr/>
        </p:nvGraphicFramePr>
        <p:xfrm>
          <a:off x="5943918" y="1752600"/>
          <a:ext cx="1760220" cy="304800"/>
        </p:xfrm>
        <a:graphic>
          <a:graphicData uri="http://schemas.openxmlformats.org/drawingml/2006/table">
            <a:tbl>
              <a:tblPr rtl="1" firstRow="1" bandRow="1">
                <a:tableStyleId>{5940675A-B579-460E-94D1-54222C63F5DA}</a:tableStyleId>
              </a:tblPr>
              <a:tblGrid>
                <a:gridCol w="251460"/>
                <a:gridCol w="251460"/>
                <a:gridCol w="251460"/>
                <a:gridCol w="251460"/>
                <a:gridCol w="251460"/>
                <a:gridCol w="251460"/>
                <a:gridCol w="251460"/>
              </a:tblGrid>
              <a:tr h="228600">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1</a:t>
                      </a:r>
                      <a:endParaRPr lang="ar-SA" sz="1400" b="1" dirty="0"/>
                    </a:p>
                  </a:txBody>
                  <a:tcPr/>
                </a:tc>
                <a:tc>
                  <a:txBody>
                    <a:bodyPr/>
                    <a:lstStyle/>
                    <a:p>
                      <a:pPr rtl="1"/>
                      <a:r>
                        <a:rPr lang="en-US" sz="1400" b="1" dirty="0" smtClean="0"/>
                        <a:t>0</a:t>
                      </a:r>
                      <a:endParaRPr lang="ar-SA" sz="1400" b="1" dirty="0"/>
                    </a:p>
                  </a:txBody>
                  <a:tcPr/>
                </a:tc>
                <a:tc>
                  <a:txBody>
                    <a:bodyPr/>
                    <a:lstStyle/>
                    <a:p>
                      <a:pPr rtl="1"/>
                      <a:r>
                        <a:rPr lang="en-US" sz="1400" b="1" dirty="0" smtClean="0"/>
                        <a:t>0</a:t>
                      </a:r>
                      <a:endParaRPr lang="ar-SA" sz="1400" b="1" dirty="0"/>
                    </a:p>
                  </a:txBody>
                  <a:tcPr/>
                </a:tc>
              </a:tr>
            </a:tbl>
          </a:graphicData>
        </a:graphic>
      </p:graphicFrame>
      <p:sp>
        <p:nvSpPr>
          <p:cNvPr id="17506" name="Flowchart: Decision 18"/>
          <p:cNvSpPr>
            <a:spLocks noChangeArrowheads="1"/>
          </p:cNvSpPr>
          <p:nvPr/>
        </p:nvSpPr>
        <p:spPr bwMode="auto">
          <a:xfrm>
            <a:off x="6477000" y="2289175"/>
            <a:ext cx="1524000" cy="457200"/>
          </a:xfrm>
          <a:prstGeom prst="flowChartDecision">
            <a:avLst/>
          </a:prstGeom>
          <a:solidFill>
            <a:schemeClr val="accent1"/>
          </a:solidFill>
          <a:ln w="9525" algn="ctr">
            <a:solidFill>
              <a:schemeClr val="tx1"/>
            </a:solidFill>
            <a:round/>
            <a:headEnd/>
            <a:tailEnd/>
          </a:ln>
        </p:spPr>
        <p:txBody>
          <a:bodyPr/>
          <a:lstStyle/>
          <a:p>
            <a:r>
              <a:rPr lang="en-US" sz="1400" b="1"/>
              <a:t>Even?</a:t>
            </a:r>
            <a:endParaRPr lang="ar-SA" sz="1400" b="1"/>
          </a:p>
        </p:txBody>
      </p:sp>
      <p:cxnSp>
        <p:nvCxnSpPr>
          <p:cNvPr id="20" name="Straight Arrow Connector 19"/>
          <p:cNvCxnSpPr/>
          <p:nvPr/>
        </p:nvCxnSpPr>
        <p:spPr bwMode="auto">
          <a:xfrm>
            <a:off x="1676400" y="2133600"/>
            <a:ext cx="0" cy="16764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cxnSp>
        <p:nvCxnSpPr>
          <p:cNvPr id="21" name="Straight Arrow Connector 20"/>
          <p:cNvCxnSpPr/>
          <p:nvPr/>
        </p:nvCxnSpPr>
        <p:spPr bwMode="auto">
          <a:xfrm flipV="1">
            <a:off x="7239000" y="3581400"/>
            <a:ext cx="0" cy="3048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cxnSp>
        <p:nvCxnSpPr>
          <p:cNvPr id="22" name="Straight Arrow Connector 21"/>
          <p:cNvCxnSpPr>
            <a:stCxn id="17506" idx="0"/>
          </p:cNvCxnSpPr>
          <p:nvPr/>
        </p:nvCxnSpPr>
        <p:spPr bwMode="auto">
          <a:xfrm flipH="1" flipV="1">
            <a:off x="7200900" y="2060575"/>
            <a:ext cx="0" cy="2286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
        <p:nvSpPr>
          <p:cNvPr id="17510" name="TextBox 22"/>
          <p:cNvSpPr txBox="1">
            <a:spLocks/>
          </p:cNvSpPr>
          <p:nvPr/>
        </p:nvSpPr>
        <p:spPr bwMode="auto">
          <a:xfrm>
            <a:off x="7497762" y="2060848"/>
            <a:ext cx="1646238" cy="461962"/>
          </a:xfrm>
          <a:prstGeom prst="rect">
            <a:avLst/>
          </a:prstGeom>
          <a:noFill/>
          <a:ln w="9525">
            <a:noFill/>
            <a:miter lim="800000"/>
            <a:headEnd/>
            <a:tailEnd/>
          </a:ln>
        </p:spPr>
        <p:txBody>
          <a:bodyPr>
            <a:spAutoFit/>
          </a:bodyPr>
          <a:lstStyle/>
          <a:p>
            <a:r>
              <a:rPr lang="en-US" sz="1200" b="1" dirty="0">
                <a:solidFill>
                  <a:srgbClr val="00B050"/>
                </a:solidFill>
              </a:rPr>
              <a:t>Yes  , </a:t>
            </a:r>
            <a:r>
              <a:rPr lang="en-US" sz="1200" b="1" dirty="0">
                <a:solidFill>
                  <a:schemeClr val="accent2"/>
                </a:solidFill>
              </a:rPr>
              <a:t>Drop parity bit &amp; accept data</a:t>
            </a:r>
            <a:endParaRPr lang="ar-SA" sz="1200" b="1" dirty="0">
              <a:solidFill>
                <a:schemeClr val="accent2"/>
              </a:solidFill>
            </a:endParaRPr>
          </a:p>
        </p:txBody>
      </p:sp>
      <p:sp>
        <p:nvSpPr>
          <p:cNvPr id="17511" name="TextBox 23"/>
          <p:cNvSpPr txBox="1">
            <a:spLocks/>
          </p:cNvSpPr>
          <p:nvPr/>
        </p:nvSpPr>
        <p:spPr bwMode="auto">
          <a:xfrm>
            <a:off x="5867400" y="2392363"/>
            <a:ext cx="427038" cy="277812"/>
          </a:xfrm>
          <a:prstGeom prst="rect">
            <a:avLst/>
          </a:prstGeom>
          <a:noFill/>
          <a:ln w="9525">
            <a:noFill/>
            <a:miter lim="800000"/>
            <a:headEnd/>
            <a:tailEnd/>
          </a:ln>
        </p:spPr>
        <p:txBody>
          <a:bodyPr>
            <a:spAutoFit/>
          </a:bodyPr>
          <a:lstStyle/>
          <a:p>
            <a:r>
              <a:rPr lang="en-US" sz="1200" b="1">
                <a:solidFill>
                  <a:srgbClr val="FF0000"/>
                </a:solidFill>
              </a:rPr>
              <a:t>No</a:t>
            </a:r>
            <a:endParaRPr lang="ar-SA" sz="1200" b="1">
              <a:solidFill>
                <a:srgbClr val="FF0000"/>
              </a:solidFill>
            </a:endParaRPr>
          </a:p>
        </p:txBody>
      </p:sp>
      <p:sp>
        <p:nvSpPr>
          <p:cNvPr id="25" name="TextBox 24"/>
          <p:cNvSpPr txBox="1">
            <a:spLocks/>
          </p:cNvSpPr>
          <p:nvPr/>
        </p:nvSpPr>
        <p:spPr>
          <a:xfrm>
            <a:off x="4644008" y="2348880"/>
            <a:ext cx="1341438" cy="307975"/>
          </a:xfrm>
          <a:prstGeom prst="rect">
            <a:avLst/>
          </a:prstGeom>
          <a:noFill/>
          <a:ln>
            <a:noFill/>
          </a:ln>
        </p:spPr>
        <p:txBody>
          <a:bodyPr rtlCol="1">
            <a:spAutoFit/>
          </a:bodyPr>
          <a:lstStyle/>
          <a:p>
            <a:pPr>
              <a:defRPr/>
            </a:pPr>
            <a:r>
              <a:rPr lang="en-US" sz="1400" b="1" dirty="0">
                <a:solidFill>
                  <a:schemeClr val="accent6"/>
                </a:solidFill>
                <a:latin typeface="Arial" pitchFamily="34" charset="0"/>
                <a:cs typeface="Arial" pitchFamily="34" charset="0"/>
              </a:rPr>
              <a:t>Reject Data</a:t>
            </a:r>
            <a:endParaRPr lang="ar-SA" sz="1400" b="1" dirty="0">
              <a:solidFill>
                <a:schemeClr val="accent6"/>
              </a:solidFill>
              <a:latin typeface="Arial" pitchFamily="34" charset="0"/>
              <a:cs typeface="Arial" pitchFamily="34" charset="0"/>
            </a:endParaRPr>
          </a:p>
        </p:txBody>
      </p:sp>
      <p:cxnSp>
        <p:nvCxnSpPr>
          <p:cNvPr id="26" name="Straight Arrow Connector 25"/>
          <p:cNvCxnSpPr/>
          <p:nvPr/>
        </p:nvCxnSpPr>
        <p:spPr bwMode="auto">
          <a:xfrm rot="16200000" flipV="1">
            <a:off x="6362700" y="2403475"/>
            <a:ext cx="0" cy="228600"/>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
        <p:nvSpPr>
          <p:cNvPr id="17514" name="Rectangle 28"/>
          <p:cNvSpPr>
            <a:spLocks noChangeArrowheads="1"/>
          </p:cNvSpPr>
          <p:nvPr/>
        </p:nvSpPr>
        <p:spPr bwMode="auto">
          <a:xfrm>
            <a:off x="762000" y="2819400"/>
            <a:ext cx="1905000" cy="381000"/>
          </a:xfrm>
          <a:prstGeom prst="rect">
            <a:avLst/>
          </a:prstGeom>
          <a:solidFill>
            <a:schemeClr val="accent1"/>
          </a:solidFill>
          <a:ln w="9525" algn="ctr">
            <a:solidFill>
              <a:schemeClr val="tx1"/>
            </a:solidFill>
            <a:round/>
            <a:headEnd/>
            <a:tailEnd/>
          </a:ln>
        </p:spPr>
        <p:txBody>
          <a:bodyPr anchor="ctr"/>
          <a:lstStyle/>
          <a:p>
            <a:pPr algn="ctr"/>
            <a:r>
              <a:rPr lang="en-US" sz="1400" b="1"/>
              <a:t>Calculate Parity bit</a:t>
            </a:r>
            <a:endParaRPr lang="ar-SA" sz="1400" b="1"/>
          </a:p>
        </p:txBody>
      </p:sp>
      <p:sp>
        <p:nvSpPr>
          <p:cNvPr id="17515" name="Rectangle 33"/>
          <p:cNvSpPr>
            <a:spLocks noChangeArrowheads="1"/>
          </p:cNvSpPr>
          <p:nvPr/>
        </p:nvSpPr>
        <p:spPr bwMode="auto">
          <a:xfrm>
            <a:off x="6324600" y="3200400"/>
            <a:ext cx="1905000" cy="381000"/>
          </a:xfrm>
          <a:prstGeom prst="rect">
            <a:avLst/>
          </a:prstGeom>
          <a:solidFill>
            <a:schemeClr val="accent1"/>
          </a:solidFill>
          <a:ln w="9525" algn="ctr">
            <a:solidFill>
              <a:schemeClr val="tx1"/>
            </a:solidFill>
            <a:round/>
            <a:headEnd/>
            <a:tailEnd/>
          </a:ln>
        </p:spPr>
        <p:txBody>
          <a:bodyPr anchor="ctr"/>
          <a:lstStyle/>
          <a:p>
            <a:pPr algn="ctr"/>
            <a:r>
              <a:rPr lang="en-US" sz="1400" b="1"/>
              <a:t>Count bits</a:t>
            </a:r>
            <a:endParaRPr lang="ar-SA" sz="1400" b="1"/>
          </a:p>
        </p:txBody>
      </p:sp>
      <p:cxnSp>
        <p:nvCxnSpPr>
          <p:cNvPr id="35" name="Straight Arrow Connector 34"/>
          <p:cNvCxnSpPr>
            <a:endCxn id="17506" idx="2"/>
          </p:cNvCxnSpPr>
          <p:nvPr/>
        </p:nvCxnSpPr>
        <p:spPr bwMode="auto">
          <a:xfrm flipV="1">
            <a:off x="7200900" y="2746375"/>
            <a:ext cx="0" cy="454025"/>
          </a:xfrm>
          <a:prstGeom prst="straightConnector1">
            <a:avLst/>
          </a:prstGeom>
          <a:solidFill>
            <a:schemeClr val="accent1"/>
          </a:solidFill>
          <a:ln w="28575" cap="flat" cmpd="sng" algn="ctr">
            <a:solidFill>
              <a:schemeClr val="accent1">
                <a:lumMod val="50000"/>
              </a:schemeClr>
            </a:solidFill>
            <a:prstDash val="solid"/>
            <a:round/>
            <a:headEnd type="none" w="med" len="med"/>
            <a:tailEnd type="triangle" w="med" len="med"/>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p:spPr>
        <p:txBody>
          <a:bodyPr/>
          <a:lstStyle/>
          <a:p>
            <a:fld id="{4A3FF1B2-60D7-4C2E-B141-C3C938D22989}" type="datetime1">
              <a:rPr lang="en-US" smtClean="0">
                <a:latin typeface="Arial" charset="0"/>
                <a:cs typeface="Arial" charset="0"/>
              </a:rPr>
              <a:pPr/>
              <a:t>1/23/2016</a:t>
            </a:fld>
            <a:endParaRPr lang="en-US">
              <a:latin typeface="Arial" charset="0"/>
              <a:cs typeface="Arial" charset="0"/>
            </a:endParaRPr>
          </a:p>
        </p:txBody>
      </p:sp>
      <p:sp>
        <p:nvSpPr>
          <p:cNvPr id="18436" name="Slide Number Placeholder 5"/>
          <p:cNvSpPr>
            <a:spLocks noGrp="1"/>
          </p:cNvSpPr>
          <p:nvPr>
            <p:ph type="sldNum" sz="quarter" idx="12"/>
          </p:nvPr>
        </p:nvSpPr>
        <p:spPr>
          <a:noFill/>
        </p:spPr>
        <p:txBody>
          <a:bodyPr/>
          <a:lstStyle/>
          <a:p>
            <a:fld id="{8EE3B55B-3A8F-467E-ABC4-FB4164C0B387}" type="slidenum">
              <a:rPr lang="ar-SA">
                <a:latin typeface="Arial" charset="0"/>
                <a:cs typeface="Arial" charset="0"/>
              </a:rPr>
              <a:pPr/>
              <a:t>25</a:t>
            </a:fld>
            <a:endParaRPr lang="en-US">
              <a:latin typeface="Arial" charset="0"/>
              <a:cs typeface="Arial" charset="0"/>
            </a:endParaRPr>
          </a:p>
        </p:txBody>
      </p:sp>
      <p:sp>
        <p:nvSpPr>
          <p:cNvPr id="18437" name="Rectangle 2"/>
          <p:cNvSpPr>
            <a:spLocks noGrp="1" noChangeArrowheads="1"/>
          </p:cNvSpPr>
          <p:nvPr>
            <p:ph type="title"/>
          </p:nvPr>
        </p:nvSpPr>
        <p:spPr/>
        <p:txBody>
          <a:bodyPr/>
          <a:lstStyle/>
          <a:p>
            <a:pPr eaLnBrk="1" hangingPunct="1"/>
            <a:r>
              <a:rPr lang="en-US" sz="4000" b="1" dirty="0" smtClean="0"/>
              <a:t>Cyclic Redundancy Check (CRC)</a:t>
            </a:r>
          </a:p>
        </p:txBody>
      </p:sp>
      <p:sp>
        <p:nvSpPr>
          <p:cNvPr id="18438" name="Rectangle 3"/>
          <p:cNvSpPr>
            <a:spLocks noGrp="1" noChangeArrowheads="1"/>
          </p:cNvSpPr>
          <p:nvPr>
            <p:ph type="body" idx="1"/>
          </p:nvPr>
        </p:nvSpPr>
        <p:spPr/>
        <p:txBody>
          <a:bodyPr>
            <a:normAutofit lnSpcReduction="10000"/>
          </a:bodyPr>
          <a:lstStyle/>
          <a:p>
            <a:pPr eaLnBrk="1" hangingPunct="1"/>
            <a:r>
              <a:rPr lang="en-US" sz="2800" dirty="0" smtClean="0"/>
              <a:t>Used for error checking</a:t>
            </a:r>
          </a:p>
          <a:p>
            <a:pPr eaLnBrk="1" hangingPunct="1"/>
            <a:r>
              <a:rPr lang="en-US" sz="2800" dirty="0" smtClean="0"/>
              <a:t>Unlike the parity check which is based on addition, CRC is based on binary division. </a:t>
            </a:r>
          </a:p>
          <a:p>
            <a:pPr eaLnBrk="1" hangingPunct="1"/>
            <a:r>
              <a:rPr lang="en-US" sz="2800" dirty="0" smtClean="0"/>
              <a:t>Before sending data ,some calculation are done on the data packets to generate a  CRC number  </a:t>
            </a:r>
          </a:p>
          <a:p>
            <a:pPr eaLnBrk="1" hangingPunct="1"/>
            <a:r>
              <a:rPr lang="en-US" sz="2800" dirty="0" smtClean="0"/>
              <a:t>The CRC is calculated so the packet ( data + CRC ) becomes exactly divisible by a predetermined number.</a:t>
            </a:r>
          </a:p>
          <a:p>
            <a:r>
              <a:rPr lang="en-US" sz="2800" dirty="0" smtClean="0"/>
              <a:t>When data is received , the packet is divided by the number. </a:t>
            </a:r>
          </a:p>
          <a:p>
            <a:pPr>
              <a:buNone/>
            </a:pPr>
            <a:endParaRPr lang="ar-SA" sz="28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Cyclic Redundancy Check (CRC)</a:t>
            </a:r>
            <a:endParaRPr lang="en-US" dirty="0"/>
          </a:p>
        </p:txBody>
      </p:sp>
      <p:sp>
        <p:nvSpPr>
          <p:cNvPr id="3" name="Content Placeholder 2"/>
          <p:cNvSpPr>
            <a:spLocks noGrp="1"/>
          </p:cNvSpPr>
          <p:nvPr>
            <p:ph idx="1"/>
          </p:nvPr>
        </p:nvSpPr>
        <p:spPr/>
        <p:txBody>
          <a:bodyPr/>
          <a:lstStyle/>
          <a:p>
            <a:r>
              <a:rPr lang="en-US" sz="2400" dirty="0" smtClean="0"/>
              <a:t>If the reminder “0” : data is correct </a:t>
            </a:r>
          </a:p>
          <a:p>
            <a:r>
              <a:rPr lang="en-US" sz="2400" dirty="0" smtClean="0"/>
              <a:t>If </a:t>
            </a:r>
            <a:r>
              <a:rPr lang="en-US" sz="2400" dirty="0"/>
              <a:t>the reminder </a:t>
            </a:r>
            <a:r>
              <a:rPr lang="en-US" sz="2400" dirty="0" smtClean="0"/>
              <a:t>“1” </a:t>
            </a:r>
            <a:r>
              <a:rPr lang="en-US" sz="2400" dirty="0"/>
              <a:t>: </a:t>
            </a:r>
            <a:r>
              <a:rPr lang="en-US" sz="2400" dirty="0" smtClean="0"/>
              <a:t>data has a problem and need to be sent again.</a:t>
            </a:r>
          </a:p>
          <a:p>
            <a:r>
              <a:rPr lang="en-US" sz="2400" dirty="0" smtClean="0"/>
              <a:t>CRC Can detect single bit &amp; burst errors.</a:t>
            </a:r>
            <a:endParaRPr lang="ar-SA" sz="2400" dirty="0" smtClean="0"/>
          </a:p>
          <a:p>
            <a:pPr>
              <a:buNone/>
            </a:pP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1043608" y="3861048"/>
            <a:ext cx="7056784" cy="2592288"/>
          </a:xfrm>
          <a:prstGeom prst="rect">
            <a:avLst/>
          </a:prstGeom>
          <a:noFill/>
          <a:ln w="9525">
            <a:noFill/>
            <a:miter lim="800000"/>
            <a:headEnd/>
            <a:tailEnd/>
          </a:ln>
        </p:spPr>
      </p:pic>
      <p:sp>
        <p:nvSpPr>
          <p:cNvPr id="5" name="Date Placeholder 4"/>
          <p:cNvSpPr>
            <a:spLocks noGrp="1"/>
          </p:cNvSpPr>
          <p:nvPr>
            <p:ph type="dt" sz="half" idx="10"/>
          </p:nvPr>
        </p:nvSpPr>
        <p:spPr/>
        <p:txBody>
          <a:bodyPr/>
          <a:lstStyle/>
          <a:p>
            <a:fld id="{0AF6BD9A-0EE2-4E0E-AAA5-BBBA6E500348}" type="datetime1">
              <a:rPr lang="en-US" smtClean="0"/>
              <a:pPr/>
              <a:t>1/23/2016</a:t>
            </a:fld>
            <a:endParaRPr lang="en-US"/>
          </a:p>
        </p:txBody>
      </p:sp>
      <p:sp>
        <p:nvSpPr>
          <p:cNvPr id="6" name="Slide Number Placeholder 5"/>
          <p:cNvSpPr>
            <a:spLocks noGrp="1"/>
          </p:cNvSpPr>
          <p:nvPr>
            <p:ph type="sldNum" sz="quarter" idx="12"/>
          </p:nvPr>
        </p:nvSpPr>
        <p:spPr/>
        <p:txBody>
          <a:bodyPr/>
          <a:lstStyle/>
          <a:p>
            <a:fld id="{BA269304-B6F7-4E64-8DCA-A79DB7C93B3F}"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539552" y="692696"/>
            <a:ext cx="8229600" cy="868362"/>
          </a:xfrm>
        </p:spPr>
        <p:txBody>
          <a:bodyPr/>
          <a:lstStyle/>
          <a:p>
            <a:pPr eaLnBrk="1" hangingPunct="1"/>
            <a:r>
              <a:rPr lang="en-US" b="1" dirty="0" smtClean="0"/>
              <a:t>Checksum</a:t>
            </a:r>
            <a:endParaRPr lang="ar-SA" b="1" dirty="0" smtClean="0"/>
          </a:p>
        </p:txBody>
      </p:sp>
      <p:sp>
        <p:nvSpPr>
          <p:cNvPr id="3" name="Content Placeholder 2"/>
          <p:cNvSpPr>
            <a:spLocks noGrp="1"/>
          </p:cNvSpPr>
          <p:nvPr>
            <p:ph idx="1"/>
          </p:nvPr>
        </p:nvSpPr>
        <p:spPr>
          <a:xfrm>
            <a:off x="323528" y="1695722"/>
            <a:ext cx="8229600" cy="4525963"/>
          </a:xfrm>
        </p:spPr>
        <p:txBody>
          <a:bodyPr>
            <a:normAutofit lnSpcReduction="10000"/>
          </a:bodyPr>
          <a:lstStyle/>
          <a:p>
            <a:pPr eaLnBrk="1" hangingPunct="1">
              <a:defRPr/>
            </a:pPr>
            <a:r>
              <a:rPr lang="en-US" sz="2800" dirty="0" smtClean="0"/>
              <a:t>Uses a process known as </a:t>
            </a:r>
            <a:r>
              <a:rPr lang="en-US" sz="2800" b="1" dirty="0" smtClean="0"/>
              <a:t>checksum </a:t>
            </a:r>
            <a:r>
              <a:rPr lang="en-US" sz="2800" dirty="0" smtClean="0"/>
              <a:t>to generate an</a:t>
            </a:r>
            <a:r>
              <a:rPr lang="en-US" sz="2800" b="1" dirty="0" smtClean="0"/>
              <a:t> </a:t>
            </a:r>
            <a:r>
              <a:rPr lang="en-US" sz="2800" dirty="0" smtClean="0"/>
              <a:t>error-detection character appended to the data.</a:t>
            </a:r>
          </a:p>
          <a:p>
            <a:pPr eaLnBrk="1" hangingPunct="1">
              <a:defRPr/>
            </a:pPr>
            <a:r>
              <a:rPr lang="en-US" sz="2800" dirty="0" smtClean="0"/>
              <a:t>This calculation is applied in both the sender side and the receiver side</a:t>
            </a:r>
          </a:p>
          <a:p>
            <a:pPr lvl="1" eaLnBrk="1" hangingPunct="1">
              <a:defRPr/>
            </a:pPr>
            <a:r>
              <a:rPr lang="en-US" sz="2400" dirty="0" smtClean="0">
                <a:ea typeface="+mn-ea"/>
              </a:rPr>
              <a:t>A </a:t>
            </a:r>
            <a:r>
              <a:rPr lang="en-US" sz="2400" b="1" u="sng" dirty="0" smtClean="0">
                <a:ea typeface="+mn-ea"/>
              </a:rPr>
              <a:t>match</a:t>
            </a:r>
            <a:r>
              <a:rPr lang="en-US" sz="2400" dirty="0" smtClean="0">
                <a:ea typeface="+mn-ea"/>
              </a:rPr>
              <a:t> between receiver checksum and transmitted checksum indicates good data</a:t>
            </a:r>
            <a:r>
              <a:rPr lang="en-US" dirty="0" smtClean="0">
                <a:ea typeface="+mn-ea"/>
              </a:rPr>
              <a:t>. </a:t>
            </a:r>
          </a:p>
          <a:p>
            <a:pPr lvl="1" eaLnBrk="1" hangingPunct="1">
              <a:defRPr/>
            </a:pPr>
            <a:r>
              <a:rPr lang="en-US" sz="2400" dirty="0" smtClean="0">
                <a:ea typeface="+mn-ea"/>
              </a:rPr>
              <a:t>A</a:t>
            </a:r>
            <a:r>
              <a:rPr lang="en-US" sz="2400" b="1" u="sng" dirty="0" smtClean="0">
                <a:ea typeface="+mn-ea"/>
              </a:rPr>
              <a:t> mismatch </a:t>
            </a:r>
            <a:r>
              <a:rPr lang="en-US" sz="2400" dirty="0" smtClean="0">
                <a:ea typeface="+mn-ea"/>
              </a:rPr>
              <a:t>indicates an error has occurred.</a:t>
            </a:r>
            <a:endParaRPr lang="en-US" sz="2400" dirty="0" smtClean="0"/>
          </a:p>
          <a:p>
            <a:pPr eaLnBrk="1" hangingPunct="1">
              <a:defRPr/>
            </a:pPr>
            <a:r>
              <a:rPr lang="en-US" sz="2800" dirty="0" smtClean="0"/>
              <a:t>Capable of detecting single or burst errors.</a:t>
            </a:r>
          </a:p>
          <a:p>
            <a:pPr eaLnBrk="1" hangingPunct="1">
              <a:defRPr/>
            </a:pPr>
            <a:r>
              <a:rPr lang="en-US" sz="2800" dirty="0" smtClean="0"/>
              <a:t>It is simple to implement in either hardware or software.</a:t>
            </a:r>
            <a:endParaRPr lang="ar-SA" sz="2800" dirty="0" smtClean="0"/>
          </a:p>
        </p:txBody>
      </p:sp>
      <p:sp>
        <p:nvSpPr>
          <p:cNvPr id="19460" name="Date Placeholder 3"/>
          <p:cNvSpPr>
            <a:spLocks noGrp="1"/>
          </p:cNvSpPr>
          <p:nvPr>
            <p:ph type="dt" sz="quarter" idx="10"/>
          </p:nvPr>
        </p:nvSpPr>
        <p:spPr>
          <a:noFill/>
        </p:spPr>
        <p:txBody>
          <a:bodyPr/>
          <a:lstStyle/>
          <a:p>
            <a:fld id="{3DEC4419-CA12-4314-99BD-C77D4324B977}" type="datetime1">
              <a:rPr lang="en-US" smtClean="0">
                <a:latin typeface="Arial" charset="0"/>
                <a:cs typeface="Arial" charset="0"/>
              </a:rPr>
              <a:pPr/>
              <a:t>1/23/2016</a:t>
            </a:fld>
            <a:endParaRPr lang="en-US">
              <a:latin typeface="Arial" charset="0"/>
              <a:cs typeface="Arial" charset="0"/>
            </a:endParaRPr>
          </a:p>
        </p:txBody>
      </p:sp>
      <p:sp>
        <p:nvSpPr>
          <p:cNvPr id="19462" name="Slide Number Placeholder 5"/>
          <p:cNvSpPr>
            <a:spLocks noGrp="1"/>
          </p:cNvSpPr>
          <p:nvPr>
            <p:ph type="sldNum" sz="quarter" idx="12"/>
          </p:nvPr>
        </p:nvSpPr>
        <p:spPr>
          <a:noFill/>
        </p:spPr>
        <p:txBody>
          <a:bodyPr/>
          <a:lstStyle/>
          <a:p>
            <a:fld id="{9BB2DD21-DA19-4E0B-9FF3-5A6369074523}" type="slidenum">
              <a:rPr lang="ar-SA">
                <a:latin typeface="Arial" charset="0"/>
                <a:cs typeface="Arial" charset="0"/>
              </a:rPr>
              <a:pPr/>
              <a:t>27</a:t>
            </a:fld>
            <a:endParaRPr lang="en-US">
              <a:latin typeface="Arial" charset="0"/>
              <a:cs typeface="Arial"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Lec#5 part 2</a:t>
            </a:r>
            <a:endParaRPr lang="en-US" dirty="0"/>
          </a:p>
        </p:txBody>
      </p:sp>
      <p:sp>
        <p:nvSpPr>
          <p:cNvPr id="3" name="Subtitle 2"/>
          <p:cNvSpPr>
            <a:spLocks noGrp="1"/>
          </p:cNvSpPr>
          <p:nvPr>
            <p:ph type="subTitle" idx="1"/>
          </p:nvPr>
        </p:nvSpPr>
        <p:spPr/>
        <p:txBody>
          <a:bodyPr/>
          <a:lstStyle/>
          <a:p>
            <a:pPr algn="l"/>
            <a:r>
              <a:rPr lang="en-US" dirty="0" smtClean="0"/>
              <a:t>Multiple Access Methods</a:t>
            </a:r>
          </a:p>
        </p:txBody>
      </p:sp>
    </p:spTree>
    <p:extLst>
      <p:ext uri="{BB962C8B-B14F-4D97-AF65-F5344CB8AC3E}">
        <p14:creationId xmlns:p14="http://schemas.microsoft.com/office/powerpoint/2010/main" xmlns="" val="23679773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Multiple Access Methods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4268868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Packetizing</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6EC08FB4-FCFC-4193-9F70-AFF39B04E607}" type="datetime1">
              <a:rPr lang="en-US" smtClean="0"/>
              <a:pPr/>
              <a:t>1/23/2016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Multiple Access Methods</a:t>
            </a:r>
            <a:endParaRPr lang="en-US" b="1" dirty="0"/>
          </a:p>
        </p:txBody>
      </p:sp>
      <p:sp>
        <p:nvSpPr>
          <p:cNvPr id="3" name="Content Placeholder 2"/>
          <p:cNvSpPr>
            <a:spLocks noGrp="1"/>
          </p:cNvSpPr>
          <p:nvPr>
            <p:ph idx="1"/>
          </p:nvPr>
        </p:nvSpPr>
        <p:spPr/>
        <p:txBody>
          <a:bodyPr/>
          <a:lstStyle/>
          <a:p>
            <a:r>
              <a:rPr lang="en-US" dirty="0" smtClean="0"/>
              <a:t>When nodes or stations are connected and use a common link  (cable or  air) , called a multipoint or broadcast link, we need a multiple-access protocol to coordinate access to the link.</a:t>
            </a:r>
          </a:p>
          <a:p>
            <a:r>
              <a:rPr lang="en-US" dirty="0" smtClean="0"/>
              <a:t>It is a set </a:t>
            </a:r>
            <a:r>
              <a:rPr lang="en-US" dirty="0"/>
              <a:t>of rules that defines how a </a:t>
            </a:r>
            <a:r>
              <a:rPr lang="en-US" dirty="0" smtClean="0"/>
              <a:t>stations puts </a:t>
            </a:r>
            <a:r>
              <a:rPr lang="en-US" dirty="0"/>
              <a:t>data onto the </a:t>
            </a:r>
            <a:r>
              <a:rPr lang="en-US" dirty="0" smtClean="0"/>
              <a:t>link and </a:t>
            </a:r>
            <a:r>
              <a:rPr lang="en-US" dirty="0"/>
              <a:t>takes data from the </a:t>
            </a:r>
            <a:r>
              <a:rPr lang="en-US" dirty="0" smtClean="0"/>
              <a:t>link .</a:t>
            </a:r>
          </a:p>
        </p:txBody>
      </p:sp>
    </p:spTree>
    <p:extLst>
      <p:ext uri="{BB962C8B-B14F-4D97-AF65-F5344CB8AC3E}">
        <p14:creationId xmlns:p14="http://schemas.microsoft.com/office/powerpoint/2010/main" xmlns="" val="36789456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Multiple Access Methods</a:t>
            </a:r>
            <a:endParaRPr lang="en-US" dirty="0"/>
          </a:p>
        </p:txBody>
      </p:sp>
      <p:sp>
        <p:nvSpPr>
          <p:cNvPr id="3" name="Content Placeholder 2"/>
          <p:cNvSpPr>
            <a:spLocks noGrp="1"/>
          </p:cNvSpPr>
          <p:nvPr>
            <p:ph idx="1"/>
          </p:nvPr>
        </p:nvSpPr>
        <p:spPr/>
        <p:txBody>
          <a:bodyPr/>
          <a:lstStyle/>
          <a:p>
            <a:r>
              <a:rPr lang="en-US" dirty="0" smtClean="0"/>
              <a:t>Many formal protocols have been devised to handle access to a shared links. We categorize them into three groups.</a:t>
            </a:r>
          </a:p>
          <a:p>
            <a:endParaRPr lang="en-US" dirty="0"/>
          </a:p>
        </p:txBody>
      </p:sp>
      <p:graphicFrame>
        <p:nvGraphicFramePr>
          <p:cNvPr id="5" name="Diagram 4"/>
          <p:cNvGraphicFramePr/>
          <p:nvPr/>
        </p:nvGraphicFramePr>
        <p:xfrm>
          <a:off x="1331640" y="2996952"/>
          <a:ext cx="6768752" cy="3861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1071834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CONTROLLED ACCESS</a:t>
            </a:r>
            <a:endParaRPr lang="en-US" dirty="0"/>
          </a:p>
        </p:txBody>
      </p:sp>
      <p:sp>
        <p:nvSpPr>
          <p:cNvPr id="3" name="Content Placeholder 2"/>
          <p:cNvSpPr>
            <a:spLocks noGrp="1"/>
          </p:cNvSpPr>
          <p:nvPr>
            <p:ph idx="1"/>
          </p:nvPr>
        </p:nvSpPr>
        <p:spPr/>
        <p:txBody>
          <a:bodyPr/>
          <a:lstStyle/>
          <a:p>
            <a:r>
              <a:rPr lang="en-US" dirty="0" smtClean="0"/>
              <a:t>In controlled access, the stations consult one another to find which station has the right to send. </a:t>
            </a:r>
          </a:p>
          <a:p>
            <a:r>
              <a:rPr lang="en-US" dirty="0" smtClean="0"/>
              <a:t>A station cannot send unless it has been authorized by other stations.</a:t>
            </a:r>
          </a:p>
          <a:p>
            <a:pPr marL="0" indent="0">
              <a:buNone/>
            </a:pPr>
            <a:r>
              <a:rPr lang="en-US" dirty="0" smtClean="0"/>
              <a:t>Two methods:</a:t>
            </a:r>
          </a:p>
          <a:p>
            <a:pPr marL="514350" indent="-514350">
              <a:buFont typeface="+mj-lt"/>
              <a:buAutoNum type="arabicPeriod"/>
            </a:pPr>
            <a:r>
              <a:rPr lang="en-US" dirty="0" smtClean="0"/>
              <a:t>Polling Access Method</a:t>
            </a:r>
          </a:p>
          <a:p>
            <a:pPr marL="514350" indent="-514350">
              <a:buFont typeface="+mj-lt"/>
              <a:buAutoNum type="arabicPeriod"/>
            </a:pPr>
            <a:r>
              <a:rPr lang="en-US" dirty="0" smtClean="0"/>
              <a:t>Token Passing Access Method</a:t>
            </a:r>
          </a:p>
          <a:p>
            <a:pPr>
              <a:buNone/>
            </a:pPr>
            <a:endParaRPr lang="en-US" dirty="0"/>
          </a:p>
        </p:txBody>
      </p:sp>
    </p:spTree>
    <p:extLst>
      <p:ext uri="{BB962C8B-B14F-4D97-AF65-F5344CB8AC3E}">
        <p14:creationId xmlns:p14="http://schemas.microsoft.com/office/powerpoint/2010/main" xmlns="" val="16892520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 Polling Access Method</a:t>
            </a:r>
            <a:endParaRPr lang="en-US" dirty="0"/>
          </a:p>
        </p:txBody>
      </p:sp>
      <p:sp>
        <p:nvSpPr>
          <p:cNvPr id="3" name="Content Placeholder 2"/>
          <p:cNvSpPr>
            <a:spLocks noGrp="1"/>
          </p:cNvSpPr>
          <p:nvPr>
            <p:ph idx="1"/>
          </p:nvPr>
        </p:nvSpPr>
        <p:spPr>
          <a:xfrm>
            <a:off x="457200" y="1935480"/>
            <a:ext cx="8507288" cy="4389120"/>
          </a:xfrm>
        </p:spPr>
        <p:txBody>
          <a:bodyPr>
            <a:normAutofit/>
          </a:bodyPr>
          <a:lstStyle/>
          <a:p>
            <a:r>
              <a:rPr lang="en-US" dirty="0" smtClean="0"/>
              <a:t>In this access method, one station is designated as the </a:t>
            </a:r>
            <a:r>
              <a:rPr lang="en-US" dirty="0" smtClean="0">
                <a:solidFill>
                  <a:srgbClr val="FF0000"/>
                </a:solidFill>
              </a:rPr>
              <a:t>primary device </a:t>
            </a:r>
            <a:r>
              <a:rPr lang="en-US" dirty="0" smtClean="0"/>
              <a:t>and the others  are </a:t>
            </a:r>
            <a:r>
              <a:rPr lang="en-US" dirty="0" smtClean="0">
                <a:solidFill>
                  <a:srgbClr val="FF0000"/>
                </a:solidFill>
              </a:rPr>
              <a:t>secondary stations</a:t>
            </a:r>
            <a:r>
              <a:rPr lang="en-US" dirty="0" smtClean="0"/>
              <a:t>.</a:t>
            </a:r>
          </a:p>
          <a:p>
            <a:r>
              <a:rPr lang="en-US" dirty="0" smtClean="0"/>
              <a:t>All access to the network is controlled by the primary station.</a:t>
            </a:r>
          </a:p>
          <a:p>
            <a:r>
              <a:rPr lang="en-US" dirty="0" smtClean="0"/>
              <a:t>The primary queries (polls) each of the secondary stations in turn, if it has information to be transmitted.</a:t>
            </a:r>
          </a:p>
          <a:p>
            <a:pPr marL="0" indent="0">
              <a:buNone/>
            </a:pPr>
            <a:r>
              <a:rPr lang="en-US" dirty="0" smtClean="0"/>
              <a:t> </a:t>
            </a:r>
          </a:p>
          <a:p>
            <a:r>
              <a:rPr lang="en-US" dirty="0" smtClean="0"/>
              <a:t>Only when it is polled does the secondary have access to the communication channel. </a:t>
            </a:r>
          </a:p>
          <a:p>
            <a:pPr>
              <a:buNone/>
            </a:pPr>
            <a:endParaRPr lang="en-US" dirty="0"/>
          </a:p>
        </p:txBody>
      </p:sp>
    </p:spTree>
    <p:extLst>
      <p:ext uri="{BB962C8B-B14F-4D97-AF65-F5344CB8AC3E}">
        <p14:creationId xmlns:p14="http://schemas.microsoft.com/office/powerpoint/2010/main" xmlns="" val="26972492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2 Token-Passing Access Method</a:t>
            </a:r>
            <a:endParaRPr lang="en-US" dirty="0"/>
          </a:p>
        </p:txBody>
      </p:sp>
      <p:sp>
        <p:nvSpPr>
          <p:cNvPr id="3" name="Content Placeholder 2"/>
          <p:cNvSpPr>
            <a:spLocks noGrp="1"/>
          </p:cNvSpPr>
          <p:nvPr>
            <p:ph idx="1"/>
          </p:nvPr>
        </p:nvSpPr>
        <p:spPr>
          <a:xfrm>
            <a:off x="457200" y="1935480"/>
            <a:ext cx="5122912" cy="4389120"/>
          </a:xfrm>
        </p:spPr>
        <p:txBody>
          <a:bodyPr>
            <a:normAutofit lnSpcReduction="10000"/>
          </a:bodyPr>
          <a:lstStyle/>
          <a:p>
            <a:r>
              <a:rPr lang="en-US" dirty="0" smtClean="0"/>
              <a:t>In this access method, a special type of packet, called a </a:t>
            </a:r>
            <a:r>
              <a:rPr lang="en-US" dirty="0" smtClean="0">
                <a:solidFill>
                  <a:srgbClr val="0070C0"/>
                </a:solidFill>
              </a:rPr>
              <a:t>token</a:t>
            </a:r>
            <a:r>
              <a:rPr lang="en-US" dirty="0" smtClean="0"/>
              <a:t>, circulates around a cable ring from station to station .</a:t>
            </a:r>
          </a:p>
          <a:p>
            <a:r>
              <a:rPr lang="en-US" dirty="0" smtClean="0"/>
              <a:t> When any station on the ring needs to send data across the network, it must wait for a free token. </a:t>
            </a:r>
          </a:p>
          <a:p>
            <a:r>
              <a:rPr lang="en-US" dirty="0" smtClean="0"/>
              <a:t>When a free token is detected, the station will take control of it if the station has data to send.</a:t>
            </a:r>
          </a:p>
        </p:txBody>
      </p:sp>
      <p:pic>
        <p:nvPicPr>
          <p:cNvPr id="4" name="Picture 6" descr="Network topologies - a RING network"/>
          <p:cNvPicPr>
            <a:picLocks noChangeAspect="1" noChangeArrowheads="1" noCrop="1"/>
          </p:cNvPicPr>
          <p:nvPr/>
        </p:nvPicPr>
        <p:blipFill>
          <a:blip r:embed="rId2" cstate="print"/>
          <a:srcRect/>
          <a:stretch>
            <a:fillRect/>
          </a:stretch>
        </p:blipFill>
        <p:spPr bwMode="auto">
          <a:xfrm>
            <a:off x="5831632" y="2924944"/>
            <a:ext cx="3312368" cy="2448272"/>
          </a:xfrm>
          <a:prstGeom prst="rect">
            <a:avLst/>
          </a:prstGeom>
          <a:noFill/>
        </p:spPr>
      </p:pic>
    </p:spTree>
    <p:extLst>
      <p:ext uri="{BB962C8B-B14F-4D97-AF65-F5344CB8AC3E}">
        <p14:creationId xmlns:p14="http://schemas.microsoft.com/office/powerpoint/2010/main" xmlns="" val="12327348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a:bodyPr>
          <a:lstStyle/>
          <a:p>
            <a:pPr lvl="0"/>
            <a:r>
              <a:rPr lang="en-US" b="1" dirty="0" smtClean="0"/>
              <a:t>Random Access Methods</a:t>
            </a:r>
            <a:endParaRPr lang="en-US" dirty="0"/>
          </a:p>
        </p:txBody>
      </p:sp>
      <p:sp>
        <p:nvSpPr>
          <p:cNvPr id="3" name="Content Placeholder 2"/>
          <p:cNvSpPr>
            <a:spLocks noGrp="1"/>
          </p:cNvSpPr>
          <p:nvPr>
            <p:ph idx="1"/>
          </p:nvPr>
        </p:nvSpPr>
        <p:spPr>
          <a:xfrm>
            <a:off x="323528" y="1988840"/>
            <a:ext cx="8435280" cy="3509744"/>
          </a:xfrm>
        </p:spPr>
        <p:txBody>
          <a:bodyPr>
            <a:normAutofit fontScale="85000" lnSpcReduction="10000"/>
          </a:bodyPr>
          <a:lstStyle/>
          <a:p>
            <a:r>
              <a:rPr lang="en-US" dirty="0" smtClean="0"/>
              <a:t>In random access or contention methods, no station is superior to another station and none is assigned the control over another (i.e. each station has the right to the medium without being controlled by any other station).  </a:t>
            </a:r>
          </a:p>
          <a:p>
            <a:r>
              <a:rPr lang="en-US" dirty="0" smtClean="0"/>
              <a:t>It is named contention method because stations on the network contend, or compete, for an opportunity to send data.</a:t>
            </a:r>
          </a:p>
          <a:p>
            <a:endParaRPr lang="en-US" dirty="0"/>
          </a:p>
          <a:p>
            <a:r>
              <a:rPr lang="en-US" dirty="0" smtClean="0"/>
              <a:t>Methods:</a:t>
            </a:r>
          </a:p>
          <a:p>
            <a:pPr marL="850392" lvl="1" indent="-457200">
              <a:buFont typeface="+mj-lt"/>
              <a:buAutoNum type="arabicPeriod"/>
            </a:pPr>
            <a:r>
              <a:rPr lang="en-US" b="1" dirty="0"/>
              <a:t>Carrier-Sense Multiple Access With Collision Detection </a:t>
            </a:r>
            <a:endParaRPr lang="en-US" b="1" dirty="0" smtClean="0"/>
          </a:p>
          <a:p>
            <a:pPr marL="850392" lvl="1" indent="-457200">
              <a:buFont typeface="+mj-lt"/>
              <a:buAutoNum type="arabicPeriod"/>
            </a:pPr>
            <a:r>
              <a:rPr lang="en-US" b="1" dirty="0"/>
              <a:t>Carrier-Sense Multiple Access With Collision </a:t>
            </a:r>
            <a:r>
              <a:rPr lang="en-US" b="1" dirty="0" smtClean="0"/>
              <a:t>Avoidance </a:t>
            </a:r>
            <a:endParaRPr lang="en-US" dirty="0" smtClean="0"/>
          </a:p>
        </p:txBody>
      </p:sp>
    </p:spTree>
    <p:extLst>
      <p:ext uri="{BB962C8B-B14F-4D97-AF65-F5344CB8AC3E}">
        <p14:creationId xmlns:p14="http://schemas.microsoft.com/office/powerpoint/2010/main" xmlns="" val="6757786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Carrier-Sense Multiple Access</a:t>
            </a:r>
            <a:endParaRPr lang="en-US" b="1" dirty="0"/>
          </a:p>
        </p:txBody>
      </p:sp>
      <p:sp>
        <p:nvSpPr>
          <p:cNvPr id="3" name="Content Placeholder 2"/>
          <p:cNvSpPr>
            <a:spLocks noGrp="1"/>
          </p:cNvSpPr>
          <p:nvPr>
            <p:ph idx="1"/>
          </p:nvPr>
        </p:nvSpPr>
        <p:spPr>
          <a:xfrm>
            <a:off x="457200" y="1935480"/>
            <a:ext cx="6274978" cy="4389120"/>
          </a:xfrm>
        </p:spPr>
        <p:txBody>
          <a:bodyPr>
            <a:normAutofit/>
          </a:bodyPr>
          <a:lstStyle/>
          <a:p>
            <a:pPr algn="just"/>
            <a:r>
              <a:rPr lang="en-US" sz="2000" dirty="0" smtClean="0"/>
              <a:t>In this way of methods, each station first </a:t>
            </a:r>
            <a:r>
              <a:rPr lang="en-US" sz="2000" dirty="0" smtClean="0">
                <a:solidFill>
                  <a:srgbClr val="FF0000"/>
                </a:solidFill>
              </a:rPr>
              <a:t>listen</a:t>
            </a:r>
            <a:r>
              <a:rPr lang="en-US" sz="2000" dirty="0" smtClean="0"/>
              <a:t> to the cable (or check the state of the cable ) before sending.</a:t>
            </a:r>
          </a:p>
          <a:p>
            <a:pPr marL="0" indent="0" algn="just">
              <a:buNone/>
            </a:pPr>
            <a:endParaRPr lang="en-US" sz="2000" dirty="0" smtClean="0"/>
          </a:p>
          <a:p>
            <a:pPr algn="just"/>
            <a:r>
              <a:rPr lang="en-US" sz="2000" dirty="0" smtClean="0"/>
              <a:t>When the station "senses" that the cable is </a:t>
            </a:r>
            <a:r>
              <a:rPr lang="en-US" sz="2000" dirty="0" smtClean="0">
                <a:solidFill>
                  <a:srgbClr val="FF0000"/>
                </a:solidFill>
              </a:rPr>
              <a:t>free</a:t>
            </a:r>
            <a:r>
              <a:rPr lang="en-US" sz="2000" dirty="0" smtClean="0"/>
              <a:t> ( that there is no traffic on the cable) it can send a frame. </a:t>
            </a:r>
          </a:p>
          <a:p>
            <a:pPr algn="just"/>
            <a:endParaRPr lang="en-US" sz="2000" dirty="0"/>
          </a:p>
          <a:p>
            <a:pPr algn="just"/>
            <a:r>
              <a:rPr lang="en-US" sz="2000" dirty="0" smtClean="0"/>
              <a:t>Once the station has transmitted frame on the cable, no other station can transmit data until the original data has reached its destination and the cable is free again.  </a:t>
            </a:r>
          </a:p>
          <a:p>
            <a:endParaRPr lang="en-US" sz="2000" dirty="0"/>
          </a:p>
        </p:txBody>
      </p:sp>
      <p:pic>
        <p:nvPicPr>
          <p:cNvPr id="2050" name="Picture 2"/>
          <p:cNvPicPr>
            <a:picLocks noChangeAspect="1" noChangeArrowheads="1"/>
          </p:cNvPicPr>
          <p:nvPr/>
        </p:nvPicPr>
        <p:blipFill>
          <a:blip r:embed="rId2" cstate="print"/>
          <a:srcRect/>
          <a:stretch>
            <a:fillRect/>
          </a:stretch>
        </p:blipFill>
        <p:spPr bwMode="auto">
          <a:xfrm>
            <a:off x="6732178" y="1816074"/>
            <a:ext cx="2411822" cy="2772519"/>
          </a:xfrm>
          <a:prstGeom prst="rect">
            <a:avLst/>
          </a:prstGeom>
          <a:noFill/>
          <a:ln w="9525">
            <a:noFill/>
            <a:miter lim="800000"/>
            <a:headEnd/>
            <a:tailEnd/>
          </a:ln>
        </p:spPr>
      </p:pic>
    </p:spTree>
    <p:extLst>
      <p:ext uri="{BB962C8B-B14F-4D97-AF65-F5344CB8AC3E}">
        <p14:creationId xmlns:p14="http://schemas.microsoft.com/office/powerpoint/2010/main" xmlns="" val="30823123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Collisions</a:t>
            </a:r>
            <a:endParaRPr lang="en-US" b="1" dirty="0"/>
          </a:p>
        </p:txBody>
      </p:sp>
      <p:sp>
        <p:nvSpPr>
          <p:cNvPr id="3" name="Content Placeholder 2"/>
          <p:cNvSpPr>
            <a:spLocks noGrp="1"/>
          </p:cNvSpPr>
          <p:nvPr>
            <p:ph idx="1"/>
          </p:nvPr>
        </p:nvSpPr>
        <p:spPr/>
        <p:txBody>
          <a:bodyPr>
            <a:normAutofit fontScale="92500"/>
          </a:bodyPr>
          <a:lstStyle/>
          <a:p>
            <a:r>
              <a:rPr lang="en-US" dirty="0" smtClean="0"/>
              <a:t>Even though each station listens for network traffic before it attempts to transmit, an access conflict -</a:t>
            </a:r>
            <a:r>
              <a:rPr lang="en-US" dirty="0" smtClean="0">
                <a:solidFill>
                  <a:srgbClr val="0070C0"/>
                </a:solidFill>
              </a:rPr>
              <a:t>collision</a:t>
            </a:r>
            <a:r>
              <a:rPr lang="en-US" dirty="0" smtClean="0"/>
              <a:t>- will happen if more than one station tries to send at the same time.</a:t>
            </a:r>
          </a:p>
          <a:p>
            <a:r>
              <a:rPr lang="en-US" dirty="0" smtClean="0"/>
              <a:t>When a collision happened, the frames will be either destroyed or modified</a:t>
            </a:r>
          </a:p>
          <a:p>
            <a:r>
              <a:rPr lang="en-US" dirty="0" smtClean="0"/>
              <a:t>The collisions occur because it takes time for signals to propagate through the link. </a:t>
            </a:r>
          </a:p>
          <a:p>
            <a:r>
              <a:rPr lang="en-US" dirty="0" smtClean="0"/>
              <a:t>Two specialized methods of collision management have been developed to improve performance: </a:t>
            </a:r>
            <a:r>
              <a:rPr lang="en-US" i="1" dirty="0" smtClean="0"/>
              <a:t>Collision Detection</a:t>
            </a:r>
            <a:r>
              <a:rPr lang="en-US" dirty="0" smtClean="0"/>
              <a:t> (CD) and </a:t>
            </a:r>
            <a:r>
              <a:rPr lang="en-US" i="1" dirty="0" smtClean="0"/>
              <a:t>Collision Avoidance</a:t>
            </a:r>
            <a:r>
              <a:rPr lang="en-US" dirty="0" smtClean="0"/>
              <a:t> (CA).</a:t>
            </a:r>
            <a:endParaRPr lang="en-US" dirty="0"/>
          </a:p>
        </p:txBody>
      </p:sp>
    </p:spTree>
    <p:extLst>
      <p:ext uri="{BB962C8B-B14F-4D97-AF65-F5344CB8AC3E}">
        <p14:creationId xmlns:p14="http://schemas.microsoft.com/office/powerpoint/2010/main" xmlns="" val="13657684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187624" y="1604963"/>
            <a:ext cx="7128792" cy="4704357"/>
          </a:xfrm>
          <a:prstGeom prst="rect">
            <a:avLst/>
          </a:prstGeom>
          <a:noFill/>
          <a:ln w="9525">
            <a:noFill/>
            <a:miter lim="800000"/>
            <a:headEnd/>
            <a:tailEnd/>
          </a:ln>
        </p:spPr>
      </p:pic>
    </p:spTree>
    <p:extLst>
      <p:ext uri="{BB962C8B-B14F-4D97-AF65-F5344CB8AC3E}">
        <p14:creationId xmlns:p14="http://schemas.microsoft.com/office/powerpoint/2010/main" xmlns="" val="5028624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8229600" cy="1143000"/>
          </a:xfrm>
        </p:spPr>
        <p:txBody>
          <a:bodyPr>
            <a:noAutofit/>
          </a:bodyPr>
          <a:lstStyle/>
          <a:p>
            <a:r>
              <a:rPr lang="en-US" sz="4000" b="1" dirty="0" smtClean="0"/>
              <a:t>Carrier-Sense Multiple Access With Collision Detection </a:t>
            </a:r>
            <a:endParaRPr lang="en-US" sz="4000" b="1" dirty="0"/>
          </a:p>
        </p:txBody>
      </p:sp>
      <p:sp>
        <p:nvSpPr>
          <p:cNvPr id="3" name="Content Placeholder 2"/>
          <p:cNvSpPr>
            <a:spLocks noGrp="1"/>
          </p:cNvSpPr>
          <p:nvPr>
            <p:ph idx="1"/>
          </p:nvPr>
        </p:nvSpPr>
        <p:spPr>
          <a:xfrm>
            <a:off x="457200" y="1935480"/>
            <a:ext cx="8229600" cy="4661872"/>
          </a:xfrm>
        </p:spPr>
        <p:txBody>
          <a:bodyPr>
            <a:normAutofit fontScale="92500" lnSpcReduction="10000"/>
          </a:bodyPr>
          <a:lstStyle/>
          <a:p>
            <a:r>
              <a:rPr lang="en-US" dirty="0" smtClean="0"/>
              <a:t>The carrier-sense multiple access with collision detection (CSMA/CD) adds a procedure to handle a collision. </a:t>
            </a:r>
          </a:p>
          <a:p>
            <a:r>
              <a:rPr lang="en-US" dirty="0" smtClean="0"/>
              <a:t>In this method, a station monitors the medium after it sends a frame to see if the transmission was successful. If so, the station is finished. If, however, there is a collision, the frame is sent again.</a:t>
            </a:r>
          </a:p>
          <a:p>
            <a:r>
              <a:rPr lang="en-US" dirty="0" smtClean="0"/>
              <a:t>In the case of collision, the two stations involved </a:t>
            </a:r>
            <a:r>
              <a:rPr lang="en-US" dirty="0" smtClean="0">
                <a:solidFill>
                  <a:srgbClr val="FF0000"/>
                </a:solidFill>
              </a:rPr>
              <a:t>stop</a:t>
            </a:r>
            <a:r>
              <a:rPr lang="en-US" dirty="0" smtClean="0"/>
              <a:t> transmitting for a random period of time and then attempt to retransmit. </a:t>
            </a:r>
          </a:p>
          <a:p>
            <a:r>
              <a:rPr lang="en-US" dirty="0" smtClean="0"/>
              <a:t>Each station determines its own waiting period; this reduces the chance that the computers will once again transmit simultaneously.</a:t>
            </a:r>
            <a:endParaRPr lang="en-US" dirty="0"/>
          </a:p>
        </p:txBody>
      </p:sp>
    </p:spTree>
    <p:extLst>
      <p:ext uri="{BB962C8B-B14F-4D97-AF65-F5344CB8AC3E}">
        <p14:creationId xmlns:p14="http://schemas.microsoft.com/office/powerpoint/2010/main" xmlns="" val="16052285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How Networks Send Data</a:t>
            </a:r>
            <a:endParaRPr lang="en-US" dirty="0"/>
          </a:p>
        </p:txBody>
      </p:sp>
      <p:sp>
        <p:nvSpPr>
          <p:cNvPr id="3" name="Content Placeholder 2"/>
          <p:cNvSpPr>
            <a:spLocks noGrp="1"/>
          </p:cNvSpPr>
          <p:nvPr>
            <p:ph idx="1"/>
          </p:nvPr>
        </p:nvSpPr>
        <p:spPr/>
        <p:txBody>
          <a:bodyPr/>
          <a:lstStyle/>
          <a:p>
            <a:r>
              <a:rPr lang="en-US" dirty="0" smtClean="0"/>
              <a:t>To send data over a network, the data is broken down into small, manageable packets , each wrapped with the essential information needed to get it from its source to the correct destination .</a:t>
            </a:r>
          </a:p>
          <a:p>
            <a:r>
              <a:rPr lang="en-US" dirty="0" smtClean="0"/>
              <a:t>In the sender, data  is disassembled in small chunks.</a:t>
            </a:r>
          </a:p>
          <a:p>
            <a:r>
              <a:rPr lang="en-US" dirty="0" smtClean="0"/>
              <a:t>Then it reassemble in the proper order when it reaches its destination.</a:t>
            </a:r>
          </a:p>
          <a:p>
            <a:endParaRPr lang="en-US" dirty="0" smtClean="0"/>
          </a:p>
          <a:p>
            <a:pPr>
              <a:buNone/>
            </a:pP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3995936" y="4653136"/>
            <a:ext cx="3324225" cy="1916832"/>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95B4FFE1-0C02-49D2-9A9A-9A023940A0F5}" type="datetime1">
              <a:rPr lang="en-US" smtClean="0"/>
              <a:pPr/>
              <a:t>1/23/2016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Carrier-Sense Multiple Access With Collision Avoidance </a:t>
            </a:r>
            <a:endParaRPr lang="en-US" sz="4000" dirty="0"/>
          </a:p>
        </p:txBody>
      </p:sp>
      <p:sp>
        <p:nvSpPr>
          <p:cNvPr id="3" name="Content Placeholder 2"/>
          <p:cNvSpPr>
            <a:spLocks noGrp="1"/>
          </p:cNvSpPr>
          <p:nvPr>
            <p:ph idx="1"/>
          </p:nvPr>
        </p:nvSpPr>
        <p:spPr/>
        <p:txBody>
          <a:bodyPr/>
          <a:lstStyle/>
          <a:p>
            <a:r>
              <a:rPr lang="en-US" dirty="0" smtClean="0"/>
              <a:t>The Carrier-Sense Multiple Access With Collision Avoidance  (CSMA/CA)  differs from the previous method in that there is </a:t>
            </a:r>
            <a:r>
              <a:rPr lang="en-US" dirty="0" smtClean="0">
                <a:solidFill>
                  <a:srgbClr val="FF0000"/>
                </a:solidFill>
              </a:rPr>
              <a:t>no collision</a:t>
            </a:r>
            <a:r>
              <a:rPr lang="en-US" dirty="0" smtClean="0"/>
              <a:t>.</a:t>
            </a:r>
          </a:p>
          <a:p>
            <a:r>
              <a:rPr lang="en-US" dirty="0" smtClean="0"/>
              <a:t>Each station signals its intent to transmit before it actually transmits data.</a:t>
            </a:r>
          </a:p>
          <a:p>
            <a:endParaRPr lang="en-US" dirty="0"/>
          </a:p>
        </p:txBody>
      </p:sp>
    </p:spTree>
    <p:extLst>
      <p:ext uri="{BB962C8B-B14F-4D97-AF65-F5344CB8AC3E}">
        <p14:creationId xmlns:p14="http://schemas.microsoft.com/office/powerpoint/2010/main" xmlns="" val="14781556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CHANNELIZATION</a:t>
            </a:r>
            <a:endParaRPr lang="en-US" b="1" dirty="0"/>
          </a:p>
        </p:txBody>
      </p:sp>
      <p:sp>
        <p:nvSpPr>
          <p:cNvPr id="3" name="Content Placeholder 2"/>
          <p:cNvSpPr>
            <a:spLocks noGrp="1"/>
          </p:cNvSpPr>
          <p:nvPr>
            <p:ph idx="1"/>
          </p:nvPr>
        </p:nvSpPr>
        <p:spPr/>
        <p:txBody>
          <a:bodyPr/>
          <a:lstStyle/>
          <a:p>
            <a:r>
              <a:rPr lang="en-US" dirty="0" smtClean="0"/>
              <a:t>Channelization is a multiple-access method in which the available bandwidth of a link is shared in time, frequency, or through code, between different stations.</a:t>
            </a:r>
          </a:p>
          <a:p>
            <a:r>
              <a:rPr lang="en-US" dirty="0" smtClean="0"/>
              <a:t>Used for wireless communications.</a:t>
            </a:r>
          </a:p>
          <a:p>
            <a:endParaRPr lang="en-US" dirty="0"/>
          </a:p>
          <a:p>
            <a:r>
              <a:rPr lang="en-US" dirty="0" smtClean="0"/>
              <a:t>Methods:</a:t>
            </a:r>
          </a:p>
          <a:p>
            <a:pPr marL="850392" lvl="1" indent="-457200">
              <a:buFont typeface="+mj-lt"/>
              <a:buAutoNum type="arabicPeriod"/>
            </a:pPr>
            <a:r>
              <a:rPr lang="en-US" dirty="0" smtClean="0"/>
              <a:t>Frequency division Multiple Access</a:t>
            </a:r>
          </a:p>
          <a:p>
            <a:pPr marL="850392" lvl="1" indent="-457200">
              <a:buFont typeface="+mj-lt"/>
              <a:buAutoNum type="arabicPeriod"/>
            </a:pPr>
            <a:r>
              <a:rPr lang="en-US" dirty="0" smtClean="0"/>
              <a:t>Time </a:t>
            </a:r>
            <a:r>
              <a:rPr lang="en-US" dirty="0"/>
              <a:t>division Multiple Access</a:t>
            </a:r>
          </a:p>
          <a:p>
            <a:pPr marL="850392" lvl="1" indent="-457200">
              <a:buFont typeface="+mj-lt"/>
              <a:buAutoNum type="arabicPeriod"/>
            </a:pPr>
            <a:r>
              <a:rPr lang="en-US" dirty="0" smtClean="0"/>
              <a:t>Code </a:t>
            </a:r>
            <a:r>
              <a:rPr lang="en-US" dirty="0"/>
              <a:t>division Multiple Access</a:t>
            </a:r>
          </a:p>
          <a:p>
            <a:pPr marL="393192" lvl="1" indent="0">
              <a:buNone/>
            </a:pPr>
            <a:endParaRPr lang="en-US" dirty="0"/>
          </a:p>
        </p:txBody>
      </p:sp>
    </p:spTree>
    <p:extLst>
      <p:ext uri="{BB962C8B-B14F-4D97-AF65-F5344CB8AC3E}">
        <p14:creationId xmlns:p14="http://schemas.microsoft.com/office/powerpoint/2010/main" xmlns="" val="8670200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fontScale="90000"/>
          </a:bodyPr>
          <a:lstStyle/>
          <a:p>
            <a:r>
              <a:rPr lang="en-US" b="1" dirty="0" smtClean="0"/>
              <a:t>Frequency-Division Multiple Access</a:t>
            </a:r>
            <a:endParaRPr lang="en-US" b="1" dirty="0"/>
          </a:p>
        </p:txBody>
      </p:sp>
      <p:sp>
        <p:nvSpPr>
          <p:cNvPr id="3" name="Content Placeholder 2"/>
          <p:cNvSpPr>
            <a:spLocks noGrp="1"/>
          </p:cNvSpPr>
          <p:nvPr>
            <p:ph idx="1"/>
          </p:nvPr>
        </p:nvSpPr>
        <p:spPr/>
        <p:txBody>
          <a:bodyPr/>
          <a:lstStyle/>
          <a:p>
            <a:r>
              <a:rPr lang="en-US" dirty="0" smtClean="0"/>
              <a:t>In frequency-division multiple access (FDMA), the available bandwidth is divided into frequency bands.</a:t>
            </a:r>
          </a:p>
          <a:p>
            <a:r>
              <a:rPr lang="en-US" dirty="0" smtClean="0"/>
              <a:t>Each station is allocated a band to send its data. In other words, each band is reserved for a specific station, and it belongs to the station all the time.</a:t>
            </a:r>
            <a:endParaRPr lang="en-US" dirty="0"/>
          </a:p>
        </p:txBody>
      </p:sp>
      <p:pic>
        <p:nvPicPr>
          <p:cNvPr id="9218" name="Picture 2"/>
          <p:cNvPicPr>
            <a:picLocks noChangeAspect="1" noChangeArrowheads="1"/>
          </p:cNvPicPr>
          <p:nvPr/>
        </p:nvPicPr>
        <p:blipFill>
          <a:blip r:embed="rId2" cstate="print"/>
          <a:srcRect/>
          <a:stretch>
            <a:fillRect/>
          </a:stretch>
        </p:blipFill>
        <p:spPr bwMode="auto">
          <a:xfrm>
            <a:off x="2411760" y="4581128"/>
            <a:ext cx="4032448" cy="1800200"/>
          </a:xfrm>
          <a:prstGeom prst="rect">
            <a:avLst/>
          </a:prstGeom>
          <a:noFill/>
          <a:ln w="9525">
            <a:noFill/>
            <a:miter lim="800000"/>
            <a:headEnd/>
            <a:tailEnd/>
          </a:ln>
        </p:spPr>
      </p:pic>
    </p:spTree>
    <p:extLst>
      <p:ext uri="{BB962C8B-B14F-4D97-AF65-F5344CB8AC3E}">
        <p14:creationId xmlns:p14="http://schemas.microsoft.com/office/powerpoint/2010/main" xmlns="" val="2447025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Time-division Multiple Access</a:t>
            </a:r>
            <a:endParaRPr lang="en-US" b="1" dirty="0"/>
          </a:p>
        </p:txBody>
      </p:sp>
      <p:sp>
        <p:nvSpPr>
          <p:cNvPr id="3" name="Content Placeholder 2"/>
          <p:cNvSpPr>
            <a:spLocks noGrp="1"/>
          </p:cNvSpPr>
          <p:nvPr>
            <p:ph idx="1"/>
          </p:nvPr>
        </p:nvSpPr>
        <p:spPr/>
        <p:txBody>
          <a:bodyPr/>
          <a:lstStyle/>
          <a:p>
            <a:r>
              <a:rPr lang="en-US" dirty="0" smtClean="0"/>
              <a:t>In time-division multiple access (TDMA), the stations share the bandwidth of the channel in time. </a:t>
            </a:r>
          </a:p>
          <a:p>
            <a:r>
              <a:rPr lang="en-US" dirty="0" smtClean="0"/>
              <a:t>Each station is allocated a time slot during which it can send data. </a:t>
            </a:r>
          </a:p>
          <a:p>
            <a:r>
              <a:rPr lang="en-US" dirty="0" smtClean="0"/>
              <a:t>Each station transmits its data in is assigned time slot.</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2699792" y="4725144"/>
            <a:ext cx="3816424" cy="1800200"/>
          </a:xfrm>
          <a:prstGeom prst="rect">
            <a:avLst/>
          </a:prstGeom>
          <a:noFill/>
          <a:ln w="9525">
            <a:noFill/>
            <a:miter lim="800000"/>
            <a:headEnd/>
            <a:tailEnd/>
          </a:ln>
        </p:spPr>
      </p:pic>
    </p:spTree>
    <p:extLst>
      <p:ext uri="{BB962C8B-B14F-4D97-AF65-F5344CB8AC3E}">
        <p14:creationId xmlns:p14="http://schemas.microsoft.com/office/powerpoint/2010/main" xmlns="" val="1059563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en-US" b="1" dirty="0" smtClean="0"/>
              <a:t>Code-Division Multiple Access</a:t>
            </a:r>
            <a:endParaRPr lang="en-US" b="1" dirty="0"/>
          </a:p>
        </p:txBody>
      </p:sp>
      <p:sp>
        <p:nvSpPr>
          <p:cNvPr id="3" name="Content Placeholder 2"/>
          <p:cNvSpPr>
            <a:spLocks noGrp="1"/>
          </p:cNvSpPr>
          <p:nvPr>
            <p:ph idx="1"/>
          </p:nvPr>
        </p:nvSpPr>
        <p:spPr>
          <a:xfrm>
            <a:off x="251520" y="1547664"/>
            <a:ext cx="8640960" cy="4389120"/>
          </a:xfrm>
        </p:spPr>
        <p:txBody>
          <a:bodyPr>
            <a:normAutofit/>
          </a:bodyPr>
          <a:lstStyle/>
          <a:p>
            <a:r>
              <a:rPr lang="en-US" sz="2400" dirty="0" smtClean="0"/>
              <a:t>In the code-division multiple access (CDMA), each station assigned a code that used to send its data. </a:t>
            </a:r>
          </a:p>
          <a:p>
            <a:r>
              <a:rPr lang="en-GB" sz="2400" dirty="0"/>
              <a:t>S</a:t>
            </a:r>
            <a:r>
              <a:rPr lang="en-GB" sz="2400" dirty="0" smtClean="0"/>
              <a:t>everal </a:t>
            </a:r>
            <a:r>
              <a:rPr lang="en-GB" sz="2400" dirty="0"/>
              <a:t>transmitters can send information simultaneously over a single communication channel.</a:t>
            </a:r>
            <a:endParaRPr lang="en-US" sz="2400" dirty="0" smtClean="0"/>
          </a:p>
          <a:p>
            <a:r>
              <a:rPr lang="en-US" sz="2400" dirty="0" smtClean="0"/>
              <a:t>CDMA differs from FDMA because only one channel occupies the entire bandwidth of the link. </a:t>
            </a:r>
          </a:p>
          <a:p>
            <a:r>
              <a:rPr lang="en-US" sz="2400" dirty="0" smtClean="0"/>
              <a:t>It differs from TDMA because all stations can send data simultaneously; there is no timesharing.</a:t>
            </a:r>
          </a:p>
          <a:p>
            <a:pPr>
              <a:buNone/>
            </a:pPr>
            <a:endParaRPr lang="en-US" sz="2400" dirty="0"/>
          </a:p>
        </p:txBody>
      </p:sp>
      <p:pic>
        <p:nvPicPr>
          <p:cNvPr id="11267" name="Picture 3"/>
          <p:cNvPicPr>
            <a:picLocks noChangeAspect="1" noChangeArrowheads="1"/>
          </p:cNvPicPr>
          <p:nvPr/>
        </p:nvPicPr>
        <p:blipFill>
          <a:blip r:embed="rId3" cstate="print"/>
          <a:srcRect/>
          <a:stretch>
            <a:fillRect/>
          </a:stretch>
        </p:blipFill>
        <p:spPr bwMode="auto">
          <a:xfrm>
            <a:off x="5606782" y="5373216"/>
            <a:ext cx="3285698" cy="1584176"/>
          </a:xfrm>
          <a:prstGeom prst="rect">
            <a:avLst/>
          </a:prstGeom>
          <a:noFill/>
          <a:ln w="9525">
            <a:noFill/>
            <a:miter lim="800000"/>
            <a:headEnd/>
            <a:tailEnd/>
          </a:ln>
        </p:spPr>
      </p:pic>
    </p:spTree>
    <p:extLst>
      <p:ext uri="{BB962C8B-B14F-4D97-AF65-F5344CB8AC3E}">
        <p14:creationId xmlns:p14="http://schemas.microsoft.com/office/powerpoint/2010/main" xmlns="" val="620668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fontScale="90000"/>
          </a:bodyPr>
          <a:lstStyle/>
          <a:p>
            <a:r>
              <a:rPr lang="en-US" b="1" dirty="0" smtClean="0"/>
              <a:t>The Function of Packets in Network Communications</a:t>
            </a:r>
            <a:endParaRPr lang="en-US" dirty="0"/>
          </a:p>
        </p:txBody>
      </p:sp>
      <p:sp>
        <p:nvSpPr>
          <p:cNvPr id="3" name="Content Placeholder 2"/>
          <p:cNvSpPr>
            <a:spLocks noGrp="1"/>
          </p:cNvSpPr>
          <p:nvPr>
            <p:ph idx="1"/>
          </p:nvPr>
        </p:nvSpPr>
        <p:spPr>
          <a:xfrm>
            <a:off x="457200" y="1935480"/>
            <a:ext cx="7859216" cy="4922520"/>
          </a:xfrm>
        </p:spPr>
        <p:txBody>
          <a:bodyPr>
            <a:normAutofit/>
          </a:bodyPr>
          <a:lstStyle/>
          <a:p>
            <a:pPr algn="just">
              <a:spcAft>
                <a:spcPts val="600"/>
              </a:spcAft>
            </a:pPr>
            <a:r>
              <a:rPr lang="en-US" dirty="0" smtClean="0"/>
              <a:t>Networks cannot operate if computers put large amounts of data on the cable at the same time.</a:t>
            </a:r>
          </a:p>
          <a:p>
            <a:pPr>
              <a:buNone/>
            </a:pPr>
            <a:endParaRPr lang="en-US" dirty="0"/>
          </a:p>
        </p:txBody>
      </p:sp>
      <p:pic>
        <p:nvPicPr>
          <p:cNvPr id="3074" name="Picture 2"/>
          <p:cNvPicPr>
            <a:picLocks noChangeAspect="1" noChangeArrowheads="1"/>
          </p:cNvPicPr>
          <p:nvPr/>
        </p:nvPicPr>
        <p:blipFill>
          <a:blip r:embed="rId3" cstate="print"/>
          <a:srcRect/>
          <a:stretch>
            <a:fillRect/>
          </a:stretch>
        </p:blipFill>
        <p:spPr bwMode="auto">
          <a:xfrm>
            <a:off x="1691680" y="3140968"/>
            <a:ext cx="5184576" cy="3096344"/>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29C2521D-6FA9-41BC-BFF2-8B5373937BDC}" type="datetime1">
              <a:rPr lang="en-US" smtClean="0"/>
              <a:pPr/>
              <a:t>1/23/2016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435280" cy="1143000"/>
          </a:xfrm>
        </p:spPr>
        <p:txBody>
          <a:bodyPr>
            <a:normAutofit fontScale="90000"/>
          </a:bodyPr>
          <a:lstStyle/>
          <a:p>
            <a:r>
              <a:rPr lang="en-US" b="1" dirty="0" smtClean="0"/>
              <a:t>The Function of Packets in Network Communications</a:t>
            </a:r>
            <a:endParaRPr lang="en-US" dirty="0"/>
          </a:p>
        </p:txBody>
      </p:sp>
      <p:sp>
        <p:nvSpPr>
          <p:cNvPr id="3" name="Content Placeholder 2"/>
          <p:cNvSpPr>
            <a:spLocks noGrp="1"/>
          </p:cNvSpPr>
          <p:nvPr>
            <p:ph idx="1"/>
          </p:nvPr>
        </p:nvSpPr>
        <p:spPr>
          <a:xfrm>
            <a:off x="7325" y="1988840"/>
            <a:ext cx="8640960" cy="4608512"/>
          </a:xfrm>
        </p:spPr>
        <p:txBody>
          <a:bodyPr>
            <a:normAutofit lnSpcReduction="10000"/>
          </a:bodyPr>
          <a:lstStyle/>
          <a:p>
            <a:pPr algn="just">
              <a:spcAft>
                <a:spcPts val="600"/>
              </a:spcAft>
            </a:pPr>
            <a:r>
              <a:rPr lang="en-US" dirty="0" smtClean="0"/>
              <a:t>There are two reasons why putting large chunks of data on the cable at one time slows down the network:</a:t>
            </a:r>
          </a:p>
          <a:p>
            <a:pPr marL="850392" lvl="1" indent="-457200" algn="just">
              <a:spcAft>
                <a:spcPts val="600"/>
              </a:spcAft>
              <a:buFont typeface="+mj-lt"/>
              <a:buAutoNum type="arabicPeriod"/>
            </a:pPr>
            <a:r>
              <a:rPr lang="en-US" dirty="0" smtClean="0"/>
              <a:t>Large amounts of data sent as one large unit tie up the network and make timely interaction and communications impossible because one computer is flooding the cable with data.</a:t>
            </a:r>
          </a:p>
          <a:p>
            <a:pPr marL="850392" lvl="1" indent="-457200" algn="just">
              <a:spcAft>
                <a:spcPts val="600"/>
              </a:spcAft>
              <a:buFont typeface="+mj-lt"/>
              <a:buAutoNum type="arabicPeriod"/>
            </a:pPr>
            <a:r>
              <a:rPr lang="en-US" dirty="0" smtClean="0"/>
              <a:t>The impact of retransmitting large units of data further multiplies network traffic.</a:t>
            </a:r>
          </a:p>
          <a:p>
            <a:pPr algn="just">
              <a:spcAft>
                <a:spcPts val="600"/>
              </a:spcAft>
            </a:pPr>
            <a:r>
              <a:rPr lang="en-US" dirty="0" smtClean="0"/>
              <a:t>These effects are minimized when the large data units are reformatted into smaller packages for better management of error correction in transmission.</a:t>
            </a:r>
          </a:p>
        </p:txBody>
      </p:sp>
      <p:sp>
        <p:nvSpPr>
          <p:cNvPr id="4" name="Date Placeholder 3"/>
          <p:cNvSpPr>
            <a:spLocks noGrp="1"/>
          </p:cNvSpPr>
          <p:nvPr>
            <p:ph type="dt" sz="half" idx="10"/>
          </p:nvPr>
        </p:nvSpPr>
        <p:spPr/>
        <p:txBody>
          <a:bodyPr/>
          <a:lstStyle/>
          <a:p>
            <a:fld id="{FC66D4C4-8D32-4CD0-8475-A8D81903D295}" type="datetime1">
              <a:rPr lang="en-US" smtClean="0"/>
              <a:pPr/>
              <a:t>1/23/2016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Components of Packets</a:t>
            </a:r>
            <a:endParaRPr lang="en-US" b="1" dirty="0"/>
          </a:p>
        </p:txBody>
      </p:sp>
      <p:sp>
        <p:nvSpPr>
          <p:cNvPr id="3" name="Content Placeholder 2"/>
          <p:cNvSpPr>
            <a:spLocks noGrp="1"/>
          </p:cNvSpPr>
          <p:nvPr>
            <p:ph idx="1"/>
          </p:nvPr>
        </p:nvSpPr>
        <p:spPr/>
        <p:txBody>
          <a:bodyPr>
            <a:normAutofit fontScale="92500" lnSpcReduction="10000"/>
          </a:bodyPr>
          <a:lstStyle/>
          <a:p>
            <a:pPr lvl="1">
              <a:buNone/>
            </a:pPr>
            <a:r>
              <a:rPr lang="en-US" sz="3000" dirty="0" smtClean="0"/>
              <a:t>Packets contents are based on the protocol used , but they basically contain:</a:t>
            </a:r>
          </a:p>
          <a:p>
            <a:pPr lvl="1">
              <a:buFont typeface="Wingdings" pitchFamily="2" charset="2"/>
              <a:buChar char="§"/>
            </a:pPr>
            <a:r>
              <a:rPr lang="en-US" sz="2600" dirty="0" smtClean="0"/>
              <a:t>Source address</a:t>
            </a:r>
          </a:p>
          <a:p>
            <a:pPr lvl="1">
              <a:buFont typeface="Wingdings" pitchFamily="2" charset="2"/>
              <a:buChar char="§"/>
            </a:pPr>
            <a:r>
              <a:rPr lang="en-US" sz="2600" dirty="0" smtClean="0"/>
              <a:t>Destination address</a:t>
            </a:r>
          </a:p>
          <a:p>
            <a:pPr lvl="1">
              <a:buFont typeface="Wingdings" pitchFamily="2" charset="2"/>
              <a:buChar char="§"/>
            </a:pPr>
            <a:r>
              <a:rPr lang="en-US" sz="2600" dirty="0" smtClean="0"/>
              <a:t>Data to be sent ( files &amp; messages)</a:t>
            </a:r>
          </a:p>
          <a:p>
            <a:pPr lvl="1">
              <a:buFont typeface="Wingdings" pitchFamily="2" charset="2"/>
              <a:buChar char="§"/>
            </a:pPr>
            <a:r>
              <a:rPr lang="en-US" sz="2600" dirty="0" smtClean="0"/>
              <a:t>Other information like:</a:t>
            </a:r>
          </a:p>
          <a:p>
            <a:pPr lvl="2">
              <a:buFont typeface="Wingdings" pitchFamily="2" charset="2"/>
              <a:buChar char="§"/>
            </a:pPr>
            <a:r>
              <a:rPr lang="en-US" sz="2300" dirty="0" smtClean="0"/>
              <a:t>Giving instructions to the network on how to send data</a:t>
            </a:r>
          </a:p>
          <a:p>
            <a:pPr lvl="2">
              <a:buFont typeface="Wingdings" pitchFamily="2" charset="2"/>
              <a:buChar char="§"/>
            </a:pPr>
            <a:r>
              <a:rPr lang="en-US" sz="2300" dirty="0" smtClean="0"/>
              <a:t>Telling the receiving computer how to collect and arrange packets.</a:t>
            </a:r>
          </a:p>
          <a:p>
            <a:pPr lvl="2">
              <a:buFont typeface="Wingdings" pitchFamily="2" charset="2"/>
              <a:buChar char="§"/>
            </a:pPr>
            <a:r>
              <a:rPr lang="en-US" sz="2300" dirty="0" smtClean="0"/>
              <a:t>Checking data from errors (determine the need to resend the data) </a:t>
            </a:r>
          </a:p>
          <a:p>
            <a:pPr lvl="2">
              <a:buFont typeface="Wingdings" pitchFamily="2" charset="2"/>
              <a:buChar char="§"/>
            </a:pPr>
            <a:endParaRPr lang="en-US" sz="2300" dirty="0" smtClean="0"/>
          </a:p>
          <a:p>
            <a:endParaRPr lang="en-US" dirty="0"/>
          </a:p>
        </p:txBody>
      </p:sp>
      <p:sp>
        <p:nvSpPr>
          <p:cNvPr id="4" name="Date Placeholder 3"/>
          <p:cNvSpPr>
            <a:spLocks noGrp="1"/>
          </p:cNvSpPr>
          <p:nvPr>
            <p:ph type="dt" sz="half" idx="10"/>
          </p:nvPr>
        </p:nvSpPr>
        <p:spPr/>
        <p:txBody>
          <a:bodyPr/>
          <a:lstStyle/>
          <a:p>
            <a:fld id="{49872C2D-482E-4814-AED6-EDE5B3D1E0CC}" type="datetime1">
              <a:rPr lang="en-US" smtClean="0"/>
              <a:pPr/>
              <a:t>1/23/2016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b="1" dirty="0" smtClean="0"/>
              <a:t>A Typical data packet on the Network</a:t>
            </a:r>
            <a:endParaRPr lang="en-US" b="1"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l="27338" t="44411" r="24345" b="39275"/>
          <a:stretch>
            <a:fillRect/>
          </a:stretch>
        </p:blipFill>
        <p:spPr bwMode="auto">
          <a:xfrm>
            <a:off x="755576" y="1916832"/>
            <a:ext cx="8001000" cy="3822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Rectangular Callout 5"/>
          <p:cNvSpPr/>
          <p:nvPr/>
        </p:nvSpPr>
        <p:spPr>
          <a:xfrm>
            <a:off x="5940152" y="5877272"/>
            <a:ext cx="1872208" cy="675456"/>
          </a:xfrm>
          <a:prstGeom prst="wedgeRectCallout">
            <a:avLst>
              <a:gd name="adj1" fmla="val -15156"/>
              <a:gd name="adj2" fmla="val -20339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solidFill>
                  <a:srgbClr val="0070C0"/>
                </a:solidFill>
              </a:rPr>
              <a:t> error-checking component</a:t>
            </a:r>
            <a:endParaRPr lang="en-US" dirty="0">
              <a:solidFill>
                <a:srgbClr val="0070C0"/>
              </a:solidFill>
            </a:endParaRPr>
          </a:p>
        </p:txBody>
      </p:sp>
      <p:sp>
        <p:nvSpPr>
          <p:cNvPr id="2" name="Date Placeholder 1"/>
          <p:cNvSpPr>
            <a:spLocks noGrp="1"/>
          </p:cNvSpPr>
          <p:nvPr>
            <p:ph type="dt" sz="half" idx="10"/>
          </p:nvPr>
        </p:nvSpPr>
        <p:spPr/>
        <p:txBody>
          <a:bodyPr/>
          <a:lstStyle/>
          <a:p>
            <a:fld id="{4456164B-3C47-4462-8808-06E3D7A49B1B}" type="datetime1">
              <a:rPr lang="en-US" smtClean="0"/>
              <a:pPr/>
              <a:t>1/23/2016</a:t>
            </a:fld>
            <a:endParaRPr lang="en-US"/>
          </a:p>
        </p:txBody>
      </p:sp>
      <p:sp>
        <p:nvSpPr>
          <p:cNvPr id="3" name="Slide Number Placeholder 2"/>
          <p:cNvSpPr>
            <a:spLocks noGrp="1"/>
          </p:cNvSpPr>
          <p:nvPr>
            <p:ph type="sldNum" sz="quarter" idx="12"/>
          </p:nvPr>
        </p:nvSpPr>
        <p:spPr/>
        <p:txBody>
          <a:bodyPr/>
          <a:lstStyle/>
          <a:p>
            <a:fld id="{BA269304-B6F7-4E64-8DCA-A79DB7C93B3F}"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Detection</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fld id="{93E712AF-D855-4F15-9F7B-3776B3356B0B}" type="datetime1">
              <a:rPr lang="en-US" smtClean="0"/>
              <a:pPr/>
              <a:t>1/23/2016</a:t>
            </a:fld>
            <a:endParaRPr lang="en-US"/>
          </a:p>
        </p:txBody>
      </p:sp>
      <p:sp>
        <p:nvSpPr>
          <p:cNvPr id="5" name="Slide Number Placeholder 4"/>
          <p:cNvSpPr>
            <a:spLocks noGrp="1"/>
          </p:cNvSpPr>
          <p:nvPr>
            <p:ph type="sldNum" sz="quarter" idx="12"/>
          </p:nvPr>
        </p:nvSpPr>
        <p:spPr/>
        <p:txBody>
          <a:bodyPr/>
          <a:lstStyle/>
          <a:p>
            <a:fld id="{BA269304-B6F7-4E64-8DCA-A79DB7C93B3F}"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7BF1483-D04C-443E-8536-8005644ED4D6}">
  <ds:schemaRefs>
    <ds:schemaRef ds:uri="http://schemas.microsoft.com/sharepoint/v3/contenttype/forms"/>
  </ds:schemaRefs>
</ds:datastoreItem>
</file>

<file path=customXml/itemProps2.xml><?xml version="1.0" encoding="utf-8"?>
<ds:datastoreItem xmlns:ds="http://schemas.openxmlformats.org/officeDocument/2006/customXml" ds:itemID="{554B1911-6EBF-4BF0-ADEB-BCE1D9FB46CA}">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8116011-5604-4E30-A535-98B554B62D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833</TotalTime>
  <Words>2301</Words>
  <Application>Microsoft Office PowerPoint</Application>
  <PresentationFormat>On-screen Show (4:3)</PresentationFormat>
  <Paragraphs>324</Paragraphs>
  <Slides>44</Slides>
  <Notes>6</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Flow</vt:lpstr>
      <vt:lpstr>Lec#5 part 1</vt:lpstr>
      <vt:lpstr>The Data Link Layer</vt:lpstr>
      <vt:lpstr>Packetizing</vt:lpstr>
      <vt:lpstr>How Networks Send Data</vt:lpstr>
      <vt:lpstr>The Function of Packets in Network Communications</vt:lpstr>
      <vt:lpstr>The Function of Packets in Network Communications</vt:lpstr>
      <vt:lpstr>Components of Packets</vt:lpstr>
      <vt:lpstr>A Typical data packet on the Network</vt:lpstr>
      <vt:lpstr>Error Detection</vt:lpstr>
      <vt:lpstr>Accuracy of the Transmitted Data</vt:lpstr>
      <vt:lpstr>Single-Bit Error</vt:lpstr>
      <vt:lpstr>Burst Error</vt:lpstr>
      <vt:lpstr>Error Detection</vt:lpstr>
      <vt:lpstr>Error Detection Methods</vt:lpstr>
      <vt:lpstr>Parity Check</vt:lpstr>
      <vt:lpstr>Even/odd parity</vt:lpstr>
      <vt:lpstr>Even/odd parity</vt:lpstr>
      <vt:lpstr>Even/odd parity</vt:lpstr>
      <vt:lpstr>Example (1)</vt:lpstr>
      <vt:lpstr>Parity Bit</vt:lpstr>
      <vt:lpstr>Parity Checking</vt:lpstr>
      <vt:lpstr>Exercise 1</vt:lpstr>
      <vt:lpstr>Exercise 2</vt:lpstr>
      <vt:lpstr>Parity Check</vt:lpstr>
      <vt:lpstr>Cyclic Redundancy Check (CRC)</vt:lpstr>
      <vt:lpstr>Cyclic Redundancy Check (CRC)</vt:lpstr>
      <vt:lpstr>Checksum</vt:lpstr>
      <vt:lpstr>Lec#5 part 2</vt:lpstr>
      <vt:lpstr>Multiple Access Methods</vt:lpstr>
      <vt:lpstr>Multiple Access Methods</vt:lpstr>
      <vt:lpstr>Multiple Access Methods</vt:lpstr>
      <vt:lpstr>CONTROLLED ACCESS</vt:lpstr>
      <vt:lpstr>1 Polling Access Method</vt:lpstr>
      <vt:lpstr>2 Token-Passing Access Method</vt:lpstr>
      <vt:lpstr>Random Access Methods</vt:lpstr>
      <vt:lpstr>Carrier-Sense Multiple Access</vt:lpstr>
      <vt:lpstr>Collisions</vt:lpstr>
      <vt:lpstr>Slide 38</vt:lpstr>
      <vt:lpstr>Carrier-Sense Multiple Access With Collision Detection </vt:lpstr>
      <vt:lpstr>Carrier-Sense Multiple Access With Collision Avoidance </vt:lpstr>
      <vt:lpstr>CHANNELIZATION</vt:lpstr>
      <vt:lpstr>Frequency-Division Multiple Access</vt:lpstr>
      <vt:lpstr>Time-division Multiple Access</vt:lpstr>
      <vt:lpstr>Code-Division Multiple Access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NOOR</dc:creator>
  <cp:lastModifiedBy>User</cp:lastModifiedBy>
  <cp:revision>78</cp:revision>
  <dcterms:created xsi:type="dcterms:W3CDTF">2013-02-28T13:56:15Z</dcterms:created>
  <dcterms:modified xsi:type="dcterms:W3CDTF">2016-01-23T17:54:08Z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0x010100AF0F80E32A91A04FBCBF0F33924102D3</vt:lpwstr>
  </property>
</Properties>
</file>