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6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7.xml" ContentType="application/vnd.openxmlformats-officedocument.presentationml.notesSlide+xml"/>
  <Override PartName="/ppt/tags/tag32.xml" ContentType="application/vnd.openxmlformats-officedocument.presentationml.tags+xml"/>
  <Override PartName="/ppt/notesSlides/notesSlide8.xml" ContentType="application/vnd.openxmlformats-officedocument.presentationml.notesSlide+xml"/>
  <Override PartName="/ppt/tags/tag33.xml" ContentType="application/vnd.openxmlformats-officedocument.presentationml.tags+xml"/>
  <Override PartName="/ppt/notesSlides/notesSlide9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0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1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2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3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4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15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8"/>
  </p:notesMasterIdLst>
  <p:sldIdLst>
    <p:sldId id="381" r:id="rId2"/>
    <p:sldId id="256" r:id="rId3"/>
    <p:sldId id="379" r:id="rId4"/>
    <p:sldId id="287" r:id="rId5"/>
    <p:sldId id="376" r:id="rId6"/>
    <p:sldId id="290" r:id="rId7"/>
    <p:sldId id="291" r:id="rId8"/>
    <p:sldId id="302" r:id="rId9"/>
    <p:sldId id="275" r:id="rId10"/>
    <p:sldId id="329" r:id="rId11"/>
    <p:sldId id="370" r:id="rId12"/>
    <p:sldId id="280" r:id="rId13"/>
    <p:sldId id="281" r:id="rId14"/>
    <p:sldId id="284" r:id="rId15"/>
    <p:sldId id="378" r:id="rId16"/>
    <p:sldId id="382" r:id="rId17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00"/>
    <a:srgbClr val="FF0000"/>
    <a:srgbClr val="CC0066"/>
    <a:srgbClr val="080808"/>
    <a:srgbClr val="00FF00"/>
    <a:srgbClr val="FFFF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3" autoAdjust="0"/>
    <p:restoredTop sz="99510" autoAdjust="0"/>
  </p:normalViewPr>
  <p:slideViewPr>
    <p:cSldViewPr>
      <p:cViewPr varScale="1">
        <p:scale>
          <a:sx n="90" d="100"/>
          <a:sy n="90" d="100"/>
        </p:scale>
        <p:origin x="-107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44613D5-EA4F-45EC-9EAE-BE2B1C7670E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3309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4613D5-EA4F-45EC-9EAE-BE2B1C7670EB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0430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5364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22BFB2A-C87D-4196-9C64-79A23491C0BE}" type="slidenum">
              <a:rPr lang="ar-SA" altLang="en-US">
                <a:latin typeface="Comic Sans MS" pitchFamily="66" charset="0"/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en-US" altLang="en-US">
              <a:latin typeface="Comic Sans MS" pitchFamily="66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4613D5-EA4F-45EC-9EAE-BE2B1C7670EB}" type="slidenum">
              <a:rPr lang="ar-SA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8184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4613D5-EA4F-45EC-9EAE-BE2B1C7670EB}" type="slidenum">
              <a:rPr lang="ar-SA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6694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4613D5-EA4F-45EC-9EAE-BE2B1C7670EB}" type="slidenum">
              <a:rPr lang="ar-SA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8372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4613D5-EA4F-45EC-9EAE-BE2B1C7670EB}" type="slidenum">
              <a:rPr lang="ar-SA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3796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4613D5-EA4F-45EC-9EAE-BE2B1C7670EB}" type="slidenum">
              <a:rPr lang="ar-SA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4961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4613D5-EA4F-45EC-9EAE-BE2B1C7670EB}" type="slidenum">
              <a:rPr lang="ar-SA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920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4613D5-EA4F-45EC-9EAE-BE2B1C7670EB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792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4613D5-EA4F-45EC-9EAE-BE2B1C7670EB}" type="slidenum">
              <a:rPr lang="ar-SA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550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4613D5-EA4F-45EC-9EAE-BE2B1C7670EB}" type="slidenum">
              <a:rPr lang="ar-SA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2545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4613D5-EA4F-45EC-9EAE-BE2B1C7670EB}" type="slidenum">
              <a:rPr lang="ar-SA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791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4613D5-EA4F-45EC-9EAE-BE2B1C7670EB}" type="slidenum">
              <a:rPr lang="ar-SA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864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4613D5-EA4F-45EC-9EAE-BE2B1C7670EB}" type="slidenum">
              <a:rPr lang="ar-SA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7482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4613D5-EA4F-45EC-9EAE-BE2B1C7670EB}" type="slidenum">
              <a:rPr lang="ar-SA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171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AA20E-E3BB-4DD9-97C9-A3663BA6395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798355"/>
      </p:ext>
    </p:extLst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CD287-1227-4B46-BB49-3EE823FF616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709804"/>
      </p:ext>
    </p:extLst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3DB27-3096-4F9A-B901-E11C5A482DC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02323"/>
      </p:ext>
    </p:extLst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F58A0-8998-4081-BBAA-19E9C72B0FD1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36521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4F7CF-21C9-4EF1-89A5-609DB8EECDB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489253"/>
      </p:ext>
    </p:extLst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E42F8-495C-480C-9729-425BB1E8B74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849703"/>
      </p:ext>
    </p:extLst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F22E4-1223-4EE3-A099-7962B0020F51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63175"/>
      </p:ext>
    </p:extLst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D9D26-E4C0-4454-B41C-BB75FA786D05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54619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45D83-FA29-4E90-BBF5-BC2EAF598E9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44083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63745-4C79-4187-94E6-608B01BF6BA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189214"/>
      </p:ext>
    </p:extLst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5A63F-DBA3-4BBF-AC11-C39EAC8175C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040963"/>
      </p:ext>
    </p:extLst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5C32BF-C2D3-4F40-A24B-51C7CB2D268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 spd="slow">
    <p:wedg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36.xml"/><Relationship Id="rId7" Type="http://schemas.openxmlformats.org/officeDocument/2006/relationships/image" Target="../media/image11.png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17.jpe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Relationship Id="rId9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13" Type="http://schemas.openxmlformats.org/officeDocument/2006/relationships/image" Target="../media/image12.jpeg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12" Type="http://schemas.openxmlformats.org/officeDocument/2006/relationships/image" Target="../media/image11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notesSlide" Target="../notesSlides/notesSlide11.xml"/><Relationship Id="rId5" Type="http://schemas.openxmlformats.org/officeDocument/2006/relationships/tags" Target="../tags/tag41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40.xml"/><Relationship Id="rId9" Type="http://schemas.openxmlformats.org/officeDocument/2006/relationships/tags" Target="../tags/tag45.xml"/><Relationship Id="rId1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48.xml"/><Relationship Id="rId7" Type="http://schemas.openxmlformats.org/officeDocument/2006/relationships/image" Target="../media/image12.jpe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51.xml"/><Relationship Id="rId7" Type="http://schemas.openxmlformats.org/officeDocument/2006/relationships/image" Target="../media/image11.pn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9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54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6.xml"/><Relationship Id="rId10" Type="http://schemas.microsoft.com/office/2007/relationships/hdphoto" Target="../media/hdphoto1.wdp"/><Relationship Id="rId4" Type="http://schemas.openxmlformats.org/officeDocument/2006/relationships/tags" Target="../tags/tag55.xml"/><Relationship Id="rId9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59.xml"/><Relationship Id="rId7" Type="http://schemas.openxmlformats.org/officeDocument/2006/relationships/image" Target="../media/image19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60.xml"/><Relationship Id="rId9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3" Type="http://schemas.openxmlformats.org/officeDocument/2006/relationships/tags" Target="../tags/tag63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25.pn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11" Type="http://schemas.openxmlformats.org/officeDocument/2006/relationships/image" Target="../media/image24.png"/><Relationship Id="rId5" Type="http://schemas.openxmlformats.org/officeDocument/2006/relationships/tags" Target="../tags/tag65.xml"/><Relationship Id="rId10" Type="http://schemas.openxmlformats.org/officeDocument/2006/relationships/image" Target="../media/image23.png"/><Relationship Id="rId4" Type="http://schemas.openxmlformats.org/officeDocument/2006/relationships/tags" Target="../tags/tag64.xml"/><Relationship Id="rId9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.xml"/><Relationship Id="rId7" Type="http://schemas.openxmlformats.org/officeDocument/2006/relationships/image" Target="../media/image2.jpe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notesSlide" Target="../notesSlides/notesSlide2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5.jpeg"/><Relationship Id="rId4" Type="http://schemas.openxmlformats.org/officeDocument/2006/relationships/tags" Target="../tags/tag6.xml"/><Relationship Id="rId9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9.xml"/><Relationship Id="rId7" Type="http://schemas.openxmlformats.org/officeDocument/2006/relationships/image" Target="../media/image7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10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13.xml"/><Relationship Id="rId7" Type="http://schemas.openxmlformats.org/officeDocument/2006/relationships/image" Target="../media/image12.jpe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17" Type="http://schemas.microsoft.com/office/2007/relationships/hdphoto" Target="../media/hdphoto1.wdp"/><Relationship Id="rId2" Type="http://schemas.openxmlformats.org/officeDocument/2006/relationships/tags" Target="../tags/tag17.xml"/><Relationship Id="rId16" Type="http://schemas.openxmlformats.org/officeDocument/2006/relationships/image" Target="../media/image12.jpeg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5" Type="http://schemas.openxmlformats.org/officeDocument/2006/relationships/tags" Target="../tags/tag20.xml"/><Relationship Id="rId15" Type="http://schemas.openxmlformats.org/officeDocument/2006/relationships/image" Target="../media/image11.png"/><Relationship Id="rId10" Type="http://schemas.openxmlformats.org/officeDocument/2006/relationships/tags" Target="../tags/tag25.xml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30.xml"/><Relationship Id="rId7" Type="http://schemas.openxmlformats.org/officeDocument/2006/relationships/image" Target="../media/image13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10" Type="http://schemas.microsoft.com/office/2007/relationships/hdphoto" Target="../media/hdphoto1.wdp"/><Relationship Id="rId4" Type="http://schemas.openxmlformats.org/officeDocument/2006/relationships/tags" Target="../tags/tag31.xml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AA20E-E3BB-4DD9-97C9-A3663BA63953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5401"/>
            <a:ext cx="898683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743471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304800"/>
            <a:ext cx="8305800" cy="3276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en-US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Functions of lipids: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800" b="1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500" b="1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indent="-223838" eaLnBrk="1" hangingPunct="1">
              <a:buFontTx/>
              <a:buNone/>
              <a:defRPr/>
            </a:pPr>
            <a:r>
              <a:rPr lang="en-US" sz="2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</a:t>
            </a:r>
            <a:r>
              <a:rPr lang="en-US" sz="2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Long term energy storage</a:t>
            </a:r>
          </a:p>
          <a:p>
            <a:pPr indent="-223838" eaLnBrk="1" hangingPunct="1">
              <a:buFontTx/>
              <a:buNone/>
              <a:defRPr/>
            </a:pPr>
            <a:r>
              <a:rPr lang="en-US" sz="2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</a:t>
            </a:r>
            <a:r>
              <a:rPr lang="en-US" sz="2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Protection against heat loss (insulation)</a:t>
            </a:r>
          </a:p>
          <a:p>
            <a:pPr indent="-223838" eaLnBrk="1" hangingPunct="1">
              <a:buFontTx/>
              <a:buNone/>
              <a:defRPr/>
            </a:pPr>
            <a:r>
              <a:rPr lang="en-US" sz="2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</a:t>
            </a:r>
            <a:r>
              <a:rPr lang="en-US" sz="2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Protection against physical shock</a:t>
            </a:r>
          </a:p>
          <a:p>
            <a:pPr indent="-223838" eaLnBrk="1" hangingPunct="1">
              <a:buFontTx/>
              <a:buNone/>
              <a:defRPr/>
            </a:pPr>
            <a:r>
              <a:rPr lang="en-US" sz="2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4.</a:t>
            </a:r>
            <a:r>
              <a:rPr lang="en-US" sz="2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Protection against water loss</a:t>
            </a:r>
          </a:p>
          <a:p>
            <a:pPr indent="-223838" eaLnBrk="1" hangingPunct="1">
              <a:buFontTx/>
              <a:buNone/>
              <a:defRPr/>
            </a:pPr>
            <a:r>
              <a:rPr lang="en-US" sz="2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5.</a:t>
            </a:r>
            <a:r>
              <a:rPr lang="en-US" sz="2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Chemical messengers (hormones)</a:t>
            </a:r>
          </a:p>
          <a:p>
            <a:pPr indent="-223838" eaLnBrk="1" hangingPunct="1">
              <a:buFontTx/>
              <a:buNone/>
              <a:defRPr/>
            </a:pPr>
            <a:r>
              <a:rPr lang="en-US" sz="2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6.</a:t>
            </a:r>
            <a:r>
              <a:rPr lang="en-US" sz="2000" b="1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Major component of membranes (phospholipids)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28600" y="3581400"/>
            <a:ext cx="533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0" hangingPunct="0">
              <a:defRPr/>
            </a:pPr>
            <a:r>
              <a:rPr lang="en-US" sz="2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Structure of Fatty Acids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52400" y="4038600"/>
            <a:ext cx="876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Long chains of mostly carbon and hydrogen atoms with a -COOH group at one end.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When they are part of lipids, the fatty acids resemble long flexible tails.</a:t>
            </a: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4581" name="Picture 5" descr="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33" t="2844" r="2570" b="83879"/>
          <a:stretch>
            <a:fillRect/>
          </a:stretch>
        </p:blipFill>
        <p:spPr bwMode="auto">
          <a:xfrm>
            <a:off x="1600200" y="5181600"/>
            <a:ext cx="5715000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286000" y="1447800"/>
            <a:ext cx="5486400" cy="2057400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28600" y="1447800"/>
            <a:ext cx="2057400" cy="4038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1078" name="Text Box 6"/>
          <p:cNvSpPr txBox="1">
            <a:spLocks noChangeArrowheads="1"/>
          </p:cNvSpPr>
          <p:nvPr/>
        </p:nvSpPr>
        <p:spPr bwMode="auto">
          <a:xfrm rot="10800000">
            <a:off x="2209800" y="2603500"/>
            <a:ext cx="838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>
                <a:solidFill>
                  <a:srgbClr val="0000CC"/>
                </a:solidFill>
              </a:rPr>
              <a:t>O</a:t>
            </a:r>
            <a:r>
              <a:rPr lang="en-GB" altLang="en-US" sz="2800" b="1"/>
              <a:t>H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362200" y="1371600"/>
            <a:ext cx="5562600" cy="2144713"/>
            <a:chOff x="1440" y="48"/>
            <a:chExt cx="3504" cy="1351"/>
          </a:xfrm>
        </p:grpSpPr>
        <p:grpSp>
          <p:nvGrpSpPr>
            <p:cNvPr id="10277" name="Group 8"/>
            <p:cNvGrpSpPr>
              <a:grpSpLocks/>
            </p:cNvGrpSpPr>
            <p:nvPr/>
          </p:nvGrpSpPr>
          <p:grpSpPr bwMode="auto">
            <a:xfrm>
              <a:off x="2640" y="64"/>
              <a:ext cx="336" cy="480"/>
              <a:chOff x="1296" y="2208"/>
              <a:chExt cx="336" cy="480"/>
            </a:xfrm>
          </p:grpSpPr>
          <p:sp>
            <p:nvSpPr>
              <p:cNvPr id="10325" name="Text Box 9"/>
              <p:cNvSpPr txBox="1">
                <a:spLocks noChangeArrowheads="1"/>
              </p:cNvSpPr>
              <p:nvPr/>
            </p:nvSpPr>
            <p:spPr bwMode="auto">
              <a:xfrm>
                <a:off x="1296" y="2208"/>
                <a:ext cx="336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2800" b="1"/>
                  <a:t>H</a:t>
                </a:r>
              </a:p>
            </p:txBody>
          </p:sp>
          <p:sp>
            <p:nvSpPr>
              <p:cNvPr id="10326" name="Line 10"/>
              <p:cNvSpPr>
                <a:spLocks noChangeShapeType="1"/>
              </p:cNvSpPr>
              <p:nvPr/>
            </p:nvSpPr>
            <p:spPr bwMode="auto">
              <a:xfrm>
                <a:off x="1440" y="2496"/>
                <a:ext cx="0" cy="19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278" name="Group 11"/>
            <p:cNvGrpSpPr>
              <a:grpSpLocks/>
            </p:cNvGrpSpPr>
            <p:nvPr/>
          </p:nvGrpSpPr>
          <p:grpSpPr bwMode="auto">
            <a:xfrm>
              <a:off x="3456" y="48"/>
              <a:ext cx="336" cy="480"/>
              <a:chOff x="1296" y="2208"/>
              <a:chExt cx="336" cy="480"/>
            </a:xfrm>
          </p:grpSpPr>
          <p:sp>
            <p:nvSpPr>
              <p:cNvPr id="10323" name="Text Box 12"/>
              <p:cNvSpPr txBox="1">
                <a:spLocks noChangeArrowheads="1"/>
              </p:cNvSpPr>
              <p:nvPr/>
            </p:nvSpPr>
            <p:spPr bwMode="auto">
              <a:xfrm>
                <a:off x="1296" y="2208"/>
                <a:ext cx="336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2800" b="1"/>
                  <a:t>H</a:t>
                </a:r>
              </a:p>
            </p:txBody>
          </p:sp>
          <p:sp>
            <p:nvSpPr>
              <p:cNvPr id="10324" name="Line 13"/>
              <p:cNvSpPr>
                <a:spLocks noChangeShapeType="1"/>
              </p:cNvSpPr>
              <p:nvPr/>
            </p:nvSpPr>
            <p:spPr bwMode="auto">
              <a:xfrm>
                <a:off x="1440" y="2496"/>
                <a:ext cx="0" cy="19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279" name="Group 14"/>
            <p:cNvGrpSpPr>
              <a:grpSpLocks/>
            </p:cNvGrpSpPr>
            <p:nvPr/>
          </p:nvGrpSpPr>
          <p:grpSpPr bwMode="auto">
            <a:xfrm>
              <a:off x="1440" y="160"/>
              <a:ext cx="3504" cy="1239"/>
              <a:chOff x="1440" y="160"/>
              <a:chExt cx="3504" cy="1239"/>
            </a:xfrm>
          </p:grpSpPr>
          <p:grpSp>
            <p:nvGrpSpPr>
              <p:cNvPr id="10280" name="Group 15"/>
              <p:cNvGrpSpPr>
                <a:grpSpLocks/>
              </p:cNvGrpSpPr>
              <p:nvPr/>
            </p:nvGrpSpPr>
            <p:grpSpPr bwMode="auto">
              <a:xfrm>
                <a:off x="1440" y="160"/>
                <a:ext cx="3504" cy="1239"/>
                <a:chOff x="1440" y="160"/>
                <a:chExt cx="3504" cy="1239"/>
              </a:xfrm>
            </p:grpSpPr>
            <p:sp>
              <p:nvSpPr>
                <p:cNvPr id="10282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3072" y="592"/>
                  <a:ext cx="33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800" b="1">
                      <a:solidFill>
                        <a:srgbClr val="FF0000"/>
                      </a:solidFill>
                    </a:rPr>
                    <a:t>C</a:t>
                  </a:r>
                </a:p>
              </p:txBody>
            </p:sp>
            <p:sp>
              <p:nvSpPr>
                <p:cNvPr id="10283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456" y="448"/>
                  <a:ext cx="33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800" b="1">
                      <a:solidFill>
                        <a:srgbClr val="FF0000"/>
                      </a:solidFill>
                    </a:rPr>
                    <a:t>C</a:t>
                  </a:r>
                </a:p>
              </p:txBody>
            </p:sp>
            <p:sp>
              <p:nvSpPr>
                <p:cNvPr id="10284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4176" y="592"/>
                  <a:ext cx="33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800" b="1">
                      <a:solidFill>
                        <a:srgbClr val="FF0000"/>
                      </a:solidFill>
                    </a:rPr>
                    <a:t>C</a:t>
                  </a:r>
                </a:p>
              </p:txBody>
            </p:sp>
            <p:sp>
              <p:nvSpPr>
                <p:cNvPr id="10285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2640" y="496"/>
                  <a:ext cx="33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800" b="1">
                      <a:solidFill>
                        <a:srgbClr val="FF0000"/>
                      </a:solidFill>
                    </a:rPr>
                    <a:t>C</a:t>
                  </a:r>
                </a:p>
              </p:txBody>
            </p:sp>
            <p:sp>
              <p:nvSpPr>
                <p:cNvPr id="10286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2208" y="640"/>
                  <a:ext cx="33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800" b="1">
                      <a:solidFill>
                        <a:srgbClr val="FF0000"/>
                      </a:solidFill>
                    </a:rPr>
                    <a:t>C</a:t>
                  </a:r>
                </a:p>
              </p:txBody>
            </p:sp>
            <p:sp>
              <p:nvSpPr>
                <p:cNvPr id="1028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784" y="457"/>
                  <a:ext cx="33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800" b="1">
                      <a:solidFill>
                        <a:srgbClr val="FF0000"/>
                      </a:solidFill>
                    </a:rPr>
                    <a:t>C</a:t>
                  </a:r>
                </a:p>
              </p:txBody>
            </p:sp>
            <p:sp>
              <p:nvSpPr>
                <p:cNvPr id="10288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3264" y="648"/>
                  <a:ext cx="24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89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2448" y="736"/>
                  <a:ext cx="24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90" name="Line 24"/>
                <p:cNvSpPr>
                  <a:spLocks noChangeShapeType="1"/>
                </p:cNvSpPr>
                <p:nvPr/>
              </p:nvSpPr>
              <p:spPr bwMode="auto">
                <a:xfrm flipH="1">
                  <a:off x="4416" y="640"/>
                  <a:ext cx="24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91" name="Line 25"/>
                <p:cNvSpPr>
                  <a:spLocks noChangeShapeType="1"/>
                </p:cNvSpPr>
                <p:nvPr/>
              </p:nvSpPr>
              <p:spPr bwMode="auto">
                <a:xfrm flipH="1" flipV="1">
                  <a:off x="3648" y="640"/>
                  <a:ext cx="576" cy="144"/>
                </a:xfrm>
                <a:prstGeom prst="line">
                  <a:avLst/>
                </a:prstGeom>
                <a:noFill/>
                <a:ln w="57150">
                  <a:solidFill>
                    <a:srgbClr val="0000CC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92" name="Line 26"/>
                <p:cNvSpPr>
                  <a:spLocks noChangeShapeType="1"/>
                </p:cNvSpPr>
                <p:nvPr/>
              </p:nvSpPr>
              <p:spPr bwMode="auto">
                <a:xfrm flipH="1" flipV="1">
                  <a:off x="2832" y="688"/>
                  <a:ext cx="24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93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016" y="688"/>
                  <a:ext cx="240" cy="9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94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4608" y="448"/>
                  <a:ext cx="33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800" b="1"/>
                    <a:t>H</a:t>
                  </a:r>
                </a:p>
              </p:txBody>
            </p:sp>
            <p:grpSp>
              <p:nvGrpSpPr>
                <p:cNvPr id="10295" name="Group 29"/>
                <p:cNvGrpSpPr>
                  <a:grpSpLocks/>
                </p:cNvGrpSpPr>
                <p:nvPr/>
              </p:nvGrpSpPr>
              <p:grpSpPr bwMode="auto">
                <a:xfrm>
                  <a:off x="3072" y="160"/>
                  <a:ext cx="336" cy="480"/>
                  <a:chOff x="1296" y="2208"/>
                  <a:chExt cx="336" cy="480"/>
                </a:xfrm>
              </p:grpSpPr>
              <p:sp>
                <p:nvSpPr>
                  <p:cNvPr id="10321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96" y="2208"/>
                    <a:ext cx="336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800" b="1"/>
                      <a:t>H</a:t>
                    </a:r>
                  </a:p>
                </p:txBody>
              </p:sp>
              <p:sp>
                <p:nvSpPr>
                  <p:cNvPr id="10322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2496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96" name="Group 32"/>
                <p:cNvGrpSpPr>
                  <a:grpSpLocks/>
                </p:cNvGrpSpPr>
                <p:nvPr/>
              </p:nvGrpSpPr>
              <p:grpSpPr bwMode="auto">
                <a:xfrm>
                  <a:off x="2192" y="224"/>
                  <a:ext cx="336" cy="480"/>
                  <a:chOff x="1296" y="2208"/>
                  <a:chExt cx="336" cy="480"/>
                </a:xfrm>
              </p:grpSpPr>
              <p:sp>
                <p:nvSpPr>
                  <p:cNvPr id="10319" name="Text Box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96" y="2208"/>
                    <a:ext cx="336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800" b="1"/>
                      <a:t>H</a:t>
                    </a:r>
                  </a:p>
                </p:txBody>
              </p:sp>
              <p:sp>
                <p:nvSpPr>
                  <p:cNvPr id="10320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2496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97" name="Group 35"/>
                <p:cNvGrpSpPr>
                  <a:grpSpLocks/>
                </p:cNvGrpSpPr>
                <p:nvPr/>
              </p:nvGrpSpPr>
              <p:grpSpPr bwMode="auto">
                <a:xfrm>
                  <a:off x="2208" y="928"/>
                  <a:ext cx="336" cy="471"/>
                  <a:chOff x="1200" y="1968"/>
                  <a:chExt cx="336" cy="471"/>
                </a:xfrm>
              </p:grpSpPr>
              <p:sp>
                <p:nvSpPr>
                  <p:cNvPr id="10317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0" y="2112"/>
                    <a:ext cx="336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800" b="1"/>
                      <a:t>H</a:t>
                    </a:r>
                  </a:p>
                </p:txBody>
              </p:sp>
              <p:sp>
                <p:nvSpPr>
                  <p:cNvPr id="10318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344" y="1968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98" name="Group 38"/>
                <p:cNvGrpSpPr>
                  <a:grpSpLocks/>
                </p:cNvGrpSpPr>
                <p:nvPr/>
              </p:nvGrpSpPr>
              <p:grpSpPr bwMode="auto">
                <a:xfrm>
                  <a:off x="2640" y="784"/>
                  <a:ext cx="336" cy="471"/>
                  <a:chOff x="1200" y="1968"/>
                  <a:chExt cx="336" cy="471"/>
                </a:xfrm>
              </p:grpSpPr>
              <p:sp>
                <p:nvSpPr>
                  <p:cNvPr id="10315" name="Text 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0" y="2112"/>
                    <a:ext cx="336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800" b="1"/>
                      <a:t>H</a:t>
                    </a:r>
                  </a:p>
                </p:txBody>
              </p:sp>
              <p:sp>
                <p:nvSpPr>
                  <p:cNvPr id="10316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344" y="1968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99" name="Group 41"/>
                <p:cNvGrpSpPr>
                  <a:grpSpLocks/>
                </p:cNvGrpSpPr>
                <p:nvPr/>
              </p:nvGrpSpPr>
              <p:grpSpPr bwMode="auto">
                <a:xfrm>
                  <a:off x="3072" y="880"/>
                  <a:ext cx="336" cy="471"/>
                  <a:chOff x="1200" y="1968"/>
                  <a:chExt cx="336" cy="471"/>
                </a:xfrm>
              </p:grpSpPr>
              <p:sp>
                <p:nvSpPr>
                  <p:cNvPr id="10313" name="Text Box 4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0" y="2112"/>
                    <a:ext cx="336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800" b="1"/>
                      <a:t>H</a:t>
                    </a:r>
                  </a:p>
                </p:txBody>
              </p:sp>
              <p:sp>
                <p:nvSpPr>
                  <p:cNvPr id="10314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344" y="1968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00" name="Group 44"/>
                <p:cNvGrpSpPr>
                  <a:grpSpLocks/>
                </p:cNvGrpSpPr>
                <p:nvPr/>
              </p:nvGrpSpPr>
              <p:grpSpPr bwMode="auto">
                <a:xfrm>
                  <a:off x="3472" y="736"/>
                  <a:ext cx="336" cy="471"/>
                  <a:chOff x="1200" y="1968"/>
                  <a:chExt cx="336" cy="471"/>
                </a:xfrm>
              </p:grpSpPr>
              <p:sp>
                <p:nvSpPr>
                  <p:cNvPr id="10311" name="Text 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0" y="2112"/>
                    <a:ext cx="336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800" b="1"/>
                      <a:t>H</a:t>
                    </a:r>
                  </a:p>
                </p:txBody>
              </p:sp>
              <p:sp>
                <p:nvSpPr>
                  <p:cNvPr id="10312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344" y="1968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01" name="Group 47"/>
                <p:cNvGrpSpPr>
                  <a:grpSpLocks/>
                </p:cNvGrpSpPr>
                <p:nvPr/>
              </p:nvGrpSpPr>
              <p:grpSpPr bwMode="auto">
                <a:xfrm>
                  <a:off x="4160" y="177"/>
                  <a:ext cx="336" cy="480"/>
                  <a:chOff x="1296" y="2208"/>
                  <a:chExt cx="336" cy="480"/>
                </a:xfrm>
              </p:grpSpPr>
              <p:sp>
                <p:nvSpPr>
                  <p:cNvPr id="10309" name="Text 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96" y="2208"/>
                    <a:ext cx="336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800" b="1"/>
                      <a:t>H</a:t>
                    </a:r>
                  </a:p>
                </p:txBody>
              </p:sp>
              <p:sp>
                <p:nvSpPr>
                  <p:cNvPr id="10310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2496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02" name="Group 50"/>
                <p:cNvGrpSpPr>
                  <a:grpSpLocks/>
                </p:cNvGrpSpPr>
                <p:nvPr/>
              </p:nvGrpSpPr>
              <p:grpSpPr bwMode="auto">
                <a:xfrm>
                  <a:off x="4176" y="865"/>
                  <a:ext cx="336" cy="471"/>
                  <a:chOff x="1200" y="1968"/>
                  <a:chExt cx="336" cy="471"/>
                </a:xfrm>
              </p:grpSpPr>
              <p:sp>
                <p:nvSpPr>
                  <p:cNvPr id="10307" name="Text Box 5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0" y="2112"/>
                    <a:ext cx="336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800" b="1"/>
                      <a:t>H</a:t>
                    </a:r>
                  </a:p>
                </p:txBody>
              </p:sp>
              <p:sp>
                <p:nvSpPr>
                  <p:cNvPr id="10308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344" y="1968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03" name="Group 53"/>
                <p:cNvGrpSpPr>
                  <a:grpSpLocks/>
                </p:cNvGrpSpPr>
                <p:nvPr/>
              </p:nvGrpSpPr>
              <p:grpSpPr bwMode="auto">
                <a:xfrm rot="18774590" flipH="1">
                  <a:off x="1752" y="376"/>
                  <a:ext cx="48" cy="192"/>
                  <a:chOff x="1680" y="624"/>
                  <a:chExt cx="48" cy="192"/>
                </a:xfrm>
              </p:grpSpPr>
              <p:sp>
                <p:nvSpPr>
                  <p:cNvPr id="10305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1680" y="624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306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1728" y="624"/>
                    <a:ext cx="0" cy="19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304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1440" y="160"/>
                  <a:ext cx="33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2800" b="1">
                      <a:solidFill>
                        <a:srgbClr val="0000CC"/>
                      </a:solidFill>
                    </a:rPr>
                    <a:t>O</a:t>
                  </a:r>
                </a:p>
              </p:txBody>
            </p:sp>
          </p:grpSp>
          <p:sp>
            <p:nvSpPr>
              <p:cNvPr id="10281" name="Line 57"/>
              <p:cNvSpPr>
                <a:spLocks noChangeShapeType="1"/>
              </p:cNvSpPr>
              <p:nvPr/>
            </p:nvSpPr>
            <p:spPr bwMode="auto">
              <a:xfrm flipH="1">
                <a:off x="1776" y="728"/>
                <a:ext cx="96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46" name="Line 58"/>
          <p:cNvSpPr>
            <a:spLocks noChangeShapeType="1"/>
          </p:cNvSpPr>
          <p:nvPr/>
        </p:nvSpPr>
        <p:spPr bwMode="auto">
          <a:xfrm flipH="1" flipV="1">
            <a:off x="1231900" y="2884488"/>
            <a:ext cx="444500" cy="111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7" name="Text Box 59"/>
          <p:cNvSpPr txBox="1">
            <a:spLocks noChangeArrowheads="1"/>
          </p:cNvSpPr>
          <p:nvPr/>
        </p:nvSpPr>
        <p:spPr bwMode="auto">
          <a:xfrm>
            <a:off x="1612900" y="2630488"/>
            <a:ext cx="4445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>
                <a:solidFill>
                  <a:srgbClr val="0000CC"/>
                </a:solidFill>
              </a:rPr>
              <a:t>O</a:t>
            </a:r>
            <a:endParaRPr lang="en-GB" altLang="en-US" sz="2800" b="1"/>
          </a:p>
        </p:txBody>
      </p:sp>
      <p:grpSp>
        <p:nvGrpSpPr>
          <p:cNvPr id="10248" name="Group 60"/>
          <p:cNvGrpSpPr>
            <a:grpSpLocks/>
          </p:cNvGrpSpPr>
          <p:nvPr/>
        </p:nvGrpSpPr>
        <p:grpSpPr bwMode="auto">
          <a:xfrm>
            <a:off x="228600" y="1919288"/>
            <a:ext cx="2209800" cy="3414712"/>
            <a:chOff x="96" y="393"/>
            <a:chExt cx="1392" cy="2151"/>
          </a:xfrm>
        </p:grpSpPr>
        <p:sp>
          <p:nvSpPr>
            <p:cNvPr id="10258" name="Text Box 61"/>
            <p:cNvSpPr txBox="1">
              <a:spLocks noChangeArrowheads="1"/>
            </p:cNvSpPr>
            <p:nvPr/>
          </p:nvSpPr>
          <p:spPr bwMode="auto">
            <a:xfrm>
              <a:off x="488" y="825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>
                  <a:solidFill>
                    <a:srgbClr val="FF0000"/>
                  </a:solidFill>
                </a:rPr>
                <a:t>C</a:t>
              </a:r>
            </a:p>
          </p:txBody>
        </p:sp>
        <p:sp>
          <p:nvSpPr>
            <p:cNvPr id="10259" name="Text Box 62"/>
            <p:cNvSpPr txBox="1">
              <a:spLocks noChangeArrowheads="1"/>
            </p:cNvSpPr>
            <p:nvPr/>
          </p:nvSpPr>
          <p:spPr bwMode="auto">
            <a:xfrm>
              <a:off x="488" y="1305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>
                  <a:solidFill>
                    <a:srgbClr val="FF0000"/>
                  </a:solidFill>
                </a:rPr>
                <a:t>C</a:t>
              </a:r>
            </a:p>
          </p:txBody>
        </p:sp>
        <p:sp>
          <p:nvSpPr>
            <p:cNvPr id="10260" name="Text Box 63"/>
            <p:cNvSpPr txBox="1">
              <a:spLocks noChangeArrowheads="1"/>
            </p:cNvSpPr>
            <p:nvPr/>
          </p:nvSpPr>
          <p:spPr bwMode="auto">
            <a:xfrm>
              <a:off x="488" y="1785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>
                  <a:solidFill>
                    <a:srgbClr val="FF0000"/>
                  </a:solidFill>
                </a:rPr>
                <a:t>C</a:t>
              </a:r>
            </a:p>
          </p:txBody>
        </p:sp>
        <p:sp>
          <p:nvSpPr>
            <p:cNvPr id="10261" name="Text Box 64"/>
            <p:cNvSpPr txBox="1">
              <a:spLocks noChangeArrowheads="1"/>
            </p:cNvSpPr>
            <p:nvPr/>
          </p:nvSpPr>
          <p:spPr bwMode="auto">
            <a:xfrm>
              <a:off x="104" y="825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/>
                <a:t>H</a:t>
              </a:r>
            </a:p>
          </p:txBody>
        </p:sp>
        <p:sp>
          <p:nvSpPr>
            <p:cNvPr id="10262" name="Line 65"/>
            <p:cNvSpPr>
              <a:spLocks noChangeShapeType="1"/>
            </p:cNvSpPr>
            <p:nvPr/>
          </p:nvSpPr>
          <p:spPr bwMode="auto">
            <a:xfrm flipH="1">
              <a:off x="344" y="1017"/>
              <a:ext cx="1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3" name="Text Box 66"/>
            <p:cNvSpPr txBox="1">
              <a:spLocks noChangeArrowheads="1"/>
            </p:cNvSpPr>
            <p:nvPr/>
          </p:nvSpPr>
          <p:spPr bwMode="auto">
            <a:xfrm>
              <a:off x="104" y="1314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/>
                <a:t>H</a:t>
              </a:r>
            </a:p>
          </p:txBody>
        </p:sp>
        <p:sp>
          <p:nvSpPr>
            <p:cNvPr id="10264" name="Line 67"/>
            <p:cNvSpPr>
              <a:spLocks noChangeShapeType="1"/>
            </p:cNvSpPr>
            <p:nvPr/>
          </p:nvSpPr>
          <p:spPr bwMode="auto">
            <a:xfrm flipH="1">
              <a:off x="344" y="1506"/>
              <a:ext cx="1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5" name="Text Box 68"/>
            <p:cNvSpPr txBox="1">
              <a:spLocks noChangeArrowheads="1"/>
            </p:cNvSpPr>
            <p:nvPr/>
          </p:nvSpPr>
          <p:spPr bwMode="auto">
            <a:xfrm>
              <a:off x="96" y="1785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/>
                <a:t>H</a:t>
              </a:r>
            </a:p>
          </p:txBody>
        </p:sp>
        <p:sp>
          <p:nvSpPr>
            <p:cNvPr id="10266" name="Line 69"/>
            <p:cNvSpPr>
              <a:spLocks noChangeShapeType="1"/>
            </p:cNvSpPr>
            <p:nvPr/>
          </p:nvSpPr>
          <p:spPr bwMode="auto">
            <a:xfrm flipH="1">
              <a:off x="336" y="1977"/>
              <a:ext cx="1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7" name="Line 70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 flipH="1" flipV="1">
              <a:off x="632" y="1097"/>
              <a:ext cx="0" cy="2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8" name="Line 71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 flipH="1" flipV="1">
              <a:off x="632" y="1577"/>
              <a:ext cx="0" cy="2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9" name="Line 72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H="1" flipV="1">
              <a:off x="632" y="2049"/>
              <a:ext cx="0" cy="2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0" name="Line 73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 flipV="1">
              <a:off x="720" y="1497"/>
              <a:ext cx="2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1" name="Line 74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 flipV="1">
              <a:off x="728" y="1977"/>
              <a:ext cx="2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2" name="Text Box 75"/>
            <p:cNvSpPr txBox="1">
              <a:spLocks noChangeArrowheads="1"/>
            </p:cNvSpPr>
            <p:nvPr/>
          </p:nvSpPr>
          <p:spPr bwMode="auto">
            <a:xfrm>
              <a:off x="480" y="2217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/>
                <a:t>H</a:t>
              </a:r>
            </a:p>
          </p:txBody>
        </p:sp>
        <p:sp>
          <p:nvSpPr>
            <p:cNvPr id="10273" name="Text Box 76"/>
            <p:cNvSpPr txBox="1">
              <a:spLocks noChangeArrowheads="1"/>
            </p:cNvSpPr>
            <p:nvPr/>
          </p:nvSpPr>
          <p:spPr bwMode="auto">
            <a:xfrm>
              <a:off x="960" y="1353"/>
              <a:ext cx="5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>
                  <a:solidFill>
                    <a:srgbClr val="0000CC"/>
                  </a:solidFill>
                </a:rPr>
                <a:t>O</a:t>
              </a:r>
              <a:r>
                <a:rPr lang="en-GB" altLang="en-US" sz="2800" b="1"/>
                <a:t>H</a:t>
              </a:r>
            </a:p>
          </p:txBody>
        </p:sp>
        <p:sp>
          <p:nvSpPr>
            <p:cNvPr id="10274" name="Text Box 77"/>
            <p:cNvSpPr txBox="1">
              <a:spLocks noChangeArrowheads="1"/>
            </p:cNvSpPr>
            <p:nvPr/>
          </p:nvSpPr>
          <p:spPr bwMode="auto">
            <a:xfrm>
              <a:off x="960" y="1785"/>
              <a:ext cx="5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>
                  <a:solidFill>
                    <a:srgbClr val="0000CC"/>
                  </a:solidFill>
                </a:rPr>
                <a:t>O</a:t>
              </a:r>
              <a:r>
                <a:rPr lang="en-GB" altLang="en-US" sz="2800" b="1"/>
                <a:t>H</a:t>
              </a:r>
            </a:p>
          </p:txBody>
        </p:sp>
        <p:sp>
          <p:nvSpPr>
            <p:cNvPr id="10275" name="Line 78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 flipH="1" flipV="1">
              <a:off x="632" y="665"/>
              <a:ext cx="0" cy="2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6" name="Text Box 79"/>
            <p:cNvSpPr txBox="1">
              <a:spLocks noChangeArrowheads="1"/>
            </p:cNvSpPr>
            <p:nvPr/>
          </p:nvSpPr>
          <p:spPr bwMode="auto">
            <a:xfrm>
              <a:off x="480" y="393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/>
                <a:t>H</a:t>
              </a:r>
            </a:p>
          </p:txBody>
        </p:sp>
      </p:grpSp>
      <p:sp>
        <p:nvSpPr>
          <p:cNvPr id="131152" name="Text Box 80"/>
          <p:cNvSpPr txBox="1">
            <a:spLocks noChangeArrowheads="1"/>
          </p:cNvSpPr>
          <p:nvPr/>
        </p:nvSpPr>
        <p:spPr bwMode="auto">
          <a:xfrm>
            <a:off x="1892300" y="2616200"/>
            <a:ext cx="4445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/>
              <a:t>H</a:t>
            </a:r>
          </a:p>
        </p:txBody>
      </p:sp>
      <p:sp>
        <p:nvSpPr>
          <p:cNvPr id="131153" name="Text Box 81"/>
          <p:cNvSpPr txBox="1">
            <a:spLocks noChangeArrowheads="1"/>
          </p:cNvSpPr>
          <p:nvPr/>
        </p:nvSpPr>
        <p:spPr bwMode="auto">
          <a:xfrm>
            <a:off x="5105400" y="4191000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Dehydration</a:t>
            </a:r>
          </a:p>
        </p:txBody>
      </p:sp>
      <p:sp>
        <p:nvSpPr>
          <p:cNvPr id="10251" name="Text Box 82"/>
          <p:cNvSpPr txBox="1">
            <a:spLocks noChangeArrowheads="1"/>
          </p:cNvSpPr>
          <p:nvPr/>
        </p:nvSpPr>
        <p:spPr bwMode="auto">
          <a:xfrm>
            <a:off x="7543800" y="1447800"/>
            <a:ext cx="1524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/>
              <a:t>Fatty Acid</a:t>
            </a:r>
          </a:p>
        </p:txBody>
      </p:sp>
      <p:sp>
        <p:nvSpPr>
          <p:cNvPr id="10252" name="Text Box 83"/>
          <p:cNvSpPr txBox="1">
            <a:spLocks noChangeArrowheads="1"/>
          </p:cNvSpPr>
          <p:nvPr/>
        </p:nvSpPr>
        <p:spPr bwMode="auto">
          <a:xfrm>
            <a:off x="152400" y="1355725"/>
            <a:ext cx="1524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/>
              <a:t>Glycerol</a:t>
            </a:r>
          </a:p>
        </p:txBody>
      </p:sp>
      <p:sp>
        <p:nvSpPr>
          <p:cNvPr id="131159" name="Text Box 87"/>
          <p:cNvSpPr txBox="1">
            <a:spLocks noChangeArrowheads="1"/>
          </p:cNvSpPr>
          <p:nvPr/>
        </p:nvSpPr>
        <p:spPr bwMode="auto">
          <a:xfrm>
            <a:off x="1295400" y="2955925"/>
            <a:ext cx="137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Ester link</a:t>
            </a:r>
            <a:endParaRPr lang="en-GB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1160" name="Text Box 88"/>
          <p:cNvSpPr txBox="1">
            <a:spLocks noChangeArrowheads="1"/>
          </p:cNvSpPr>
          <p:nvPr/>
        </p:nvSpPr>
        <p:spPr bwMode="auto">
          <a:xfrm>
            <a:off x="533400" y="5835650"/>
            <a:ext cx="8305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339933"/>
              </a:buClr>
              <a:defRPr/>
            </a:pP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a fat, three fatty acids are joined to a single glycerol by an </a:t>
            </a: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ester linkage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ar-EG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رابطة إستيرية</a:t>
            </a:r>
            <a:r>
              <a:rPr lang="en-GB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creating a </a:t>
            </a:r>
            <a:r>
              <a:rPr lang="en-US" altLang="en-US" sz="24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triacylglycerol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endParaRPr lang="en-GB" sz="2400" dirty="0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905000" y="228600"/>
            <a:ext cx="533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Structure of Fat molecule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0" name="Picture 8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1875 0.227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75" y="1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1.85185E-6 L 0.19999 0.22222 " pathEditMode="relative" ptsTypes="AA">
                                      <p:cBhvr>
                                        <p:cTn id="9" dur="2000" fill="hold"/>
                                        <p:tgtEl>
                                          <p:spTgt spid="131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-0.09584 0.0215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92" y="1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1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1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1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1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4" presetID="35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13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8" grpId="0"/>
      <p:bldP spid="131152" grpId="0"/>
      <p:bldP spid="131153" grpId="0"/>
      <p:bldP spid="131159" grpId="0"/>
      <p:bldP spid="131159" grpId="1"/>
      <p:bldP spid="2457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143000"/>
            <a:ext cx="4953000" cy="457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hangingPunct="1">
              <a:defRPr/>
            </a:pPr>
            <a:r>
              <a:rPr lang="en-GB" sz="2400" b="1" u="sng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1)- Saturated Fats</a:t>
            </a:r>
            <a:r>
              <a:rPr lang="en-GB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EG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EG" altLang="en-US" sz="1600" dirty="0" smtClean="0">
                <a:ln w="11430"/>
                <a:solidFill>
                  <a:schemeClr val="tx1"/>
                </a:solidFill>
              </a:rPr>
              <a:t>الدهون المشبعة</a:t>
            </a:r>
            <a:endParaRPr lang="en-GB" sz="1600" dirty="0" smtClean="0">
              <a:ln w="11430"/>
              <a:solidFill>
                <a:schemeClr val="tx1"/>
              </a:solidFill>
            </a:endParaRPr>
          </a:p>
        </p:txBody>
      </p:sp>
      <p:sp>
        <p:nvSpPr>
          <p:cNvPr id="134147" name="Text Box 3"/>
          <p:cNvSpPr txBox="1">
            <a:spLocks noChangeArrowheads="1"/>
          </p:cNvSpPr>
          <p:nvPr/>
        </p:nvSpPr>
        <p:spPr bwMode="auto">
          <a:xfrm>
            <a:off x="533400" y="1674813"/>
            <a:ext cx="838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Fatty acid components are saturated when there is no double bond between the carbons. All 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Carbn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are linked with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Hydrogen 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 </a:t>
            </a:r>
          </a:p>
        </p:txBody>
      </p:sp>
      <p:sp>
        <p:nvSpPr>
          <p:cNvPr id="134149" name="Text Box 5"/>
          <p:cNvSpPr txBox="1">
            <a:spLocks noChangeArrowheads="1"/>
          </p:cNvSpPr>
          <p:nvPr/>
        </p:nvSpPr>
        <p:spPr bwMode="auto">
          <a:xfrm>
            <a:off x="4495800" y="3505200"/>
            <a:ext cx="4343400" cy="457200"/>
          </a:xfrm>
          <a:prstGeom prst="rect">
            <a:avLst/>
          </a:prstGeom>
          <a:solidFill>
            <a:srgbClr val="FFFF00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400" dirty="0">
                <a:ln w="11430"/>
                <a:solidFill>
                  <a:srgbClr val="0000FF"/>
                </a:solidFill>
                <a:latin typeface="Impact" pitchFamily="34" charset="0"/>
              </a:rPr>
              <a:t>Most animal fats are saturated.  </a:t>
            </a:r>
          </a:p>
        </p:txBody>
      </p:sp>
      <p:sp>
        <p:nvSpPr>
          <p:cNvPr id="134152" name="Text Box 8"/>
          <p:cNvSpPr txBox="1">
            <a:spLocks noChangeArrowheads="1"/>
          </p:cNvSpPr>
          <p:nvPr/>
        </p:nvSpPr>
        <p:spPr bwMode="auto">
          <a:xfrm>
            <a:off x="533400" y="4038600"/>
            <a:ext cx="7086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double bonds are formed by the removal of </a:t>
            </a: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atoms.  </a:t>
            </a:r>
          </a:p>
        </p:txBody>
      </p:sp>
      <p:sp>
        <p:nvSpPr>
          <p:cNvPr id="134155" name="Text Box 11"/>
          <p:cNvSpPr txBox="1">
            <a:spLocks noChangeArrowheads="1"/>
          </p:cNvSpPr>
          <p:nvPr/>
        </p:nvSpPr>
        <p:spPr bwMode="auto">
          <a:xfrm>
            <a:off x="533400" y="6096000"/>
            <a:ext cx="7848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They can be synthetically converted to saturated (solid) by adding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GB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Hydrogenation </a:t>
            </a:r>
            <a:r>
              <a:rPr lang="ar-E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الهَدْرَﭽـَة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).  </a:t>
            </a:r>
          </a:p>
        </p:txBody>
      </p:sp>
      <p:sp>
        <p:nvSpPr>
          <p:cNvPr id="134156" name="Rectangle 12"/>
          <p:cNvSpPr>
            <a:spLocks noChangeArrowheads="1"/>
          </p:cNvSpPr>
          <p:nvPr/>
        </p:nvSpPr>
        <p:spPr bwMode="auto">
          <a:xfrm>
            <a:off x="152400" y="4327525"/>
            <a:ext cx="6096000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GB" sz="2000" b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2)- Un-saturated Fats</a:t>
            </a:r>
            <a:r>
              <a:rPr lang="en-GB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altLang="en-US" sz="1400" dirty="0" smtClean="0">
                <a:ln w="11430"/>
              </a:rPr>
              <a:t>الدهون الغير مشبعة</a:t>
            </a:r>
            <a:endParaRPr lang="en-GB" sz="1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286000" y="228600"/>
            <a:ext cx="4038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3600" b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Types of fats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381000" y="4800600"/>
            <a:ext cx="7391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liquid at room temp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one or more double bonds between carbons in the fatty acids allows for “kinks” in the tails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Include most plant fats</a:t>
            </a: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457200" y="2286000"/>
            <a:ext cx="5562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Fatty acid components are saturated (there is no double bonds between the carbons. All </a:t>
            </a:r>
            <a:r>
              <a:rPr lang="en-GB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are linked with </a:t>
            </a:r>
            <a:r>
              <a:rPr lang="en-GB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have only single C-C bonds in fatty acid tails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solid at room temp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Include most animal fats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572000" y="5562600"/>
            <a:ext cx="4419600" cy="461963"/>
          </a:xfrm>
          <a:prstGeom prst="rect">
            <a:avLst/>
          </a:prstGeom>
          <a:solidFill>
            <a:srgbClr val="FFFF00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400" dirty="0">
                <a:ln w="11430"/>
                <a:solidFill>
                  <a:srgbClr val="0000FF"/>
                </a:solidFill>
                <a:latin typeface="Impact" pitchFamily="34" charset="0"/>
              </a:rPr>
              <a:t>Most plant fats are unsaturated.  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3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4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4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86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86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3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/>
      <p:bldP spid="134149" grpId="0" animBg="1"/>
      <p:bldP spid="134152" grpId="0"/>
      <p:bldP spid="134155" grpId="0"/>
      <p:bldP spid="134156" grpId="0"/>
      <p:bldP spid="28679" grpId="0" build="p" autoUpdateAnimBg="0"/>
      <p:bldP spid="2" grpId="0" build="p" autoUpdateAnimBg="0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BC9A7C3-348E-4CFC-A35F-5F4EA6AB0696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GB" altLang="en-US" sz="1400" smtClean="0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765300"/>
            <a:ext cx="8305800" cy="836613"/>
          </a:xfrm>
        </p:spPr>
        <p:txBody>
          <a:bodyPr>
            <a:spAutoFit/>
          </a:bodyPr>
          <a:lstStyle/>
          <a:p>
            <a:pPr indent="-2238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Phospholipids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have two fatty acids attached to glycerol and a </a:t>
            </a:r>
            <a:r>
              <a:rPr lang="en-US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phosphate group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at the third position.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phosphate group carries a </a:t>
            </a:r>
            <a:r>
              <a:rPr lang="en-US" altLang="en-US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negative</a:t>
            </a:r>
            <a:r>
              <a:rPr lang="en-US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charge</a:t>
            </a:r>
            <a:r>
              <a:rPr lang="en-US" altLang="en-US" sz="14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439863"/>
            <a:ext cx="7543800" cy="336550"/>
          </a:xfrm>
        </p:spPr>
        <p:txBody>
          <a:bodyPr>
            <a:spAutoFit/>
          </a:bodyPr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 </a:t>
            </a:r>
            <a:r>
              <a:rPr lang="en-US" alt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Phospholipids</a:t>
            </a:r>
            <a:r>
              <a:rPr lang="en-US" alt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altLang="en-US" sz="1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en-U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are the major components of cell membranes</a:t>
            </a:r>
          </a:p>
        </p:txBody>
      </p:sp>
      <p:sp>
        <p:nvSpPr>
          <p:cNvPr id="135173" name="Rectangle 5"/>
          <p:cNvSpPr>
            <a:spLocks noChangeArrowheads="1"/>
          </p:cNvSpPr>
          <p:nvPr/>
        </p:nvSpPr>
        <p:spPr bwMode="auto">
          <a:xfrm>
            <a:off x="152400" y="2735263"/>
            <a:ext cx="5181600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223838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fatty acid </a:t>
            </a:r>
            <a:r>
              <a:rPr lang="en-US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tails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</a:t>
            </a:r>
            <a:r>
              <a:rPr lang="en-US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hydrophobic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but the phosphate group and its attachments form a </a:t>
            </a:r>
            <a:r>
              <a:rPr lang="en-US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hydrophilic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head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342900" indent="-223838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it is </a:t>
            </a:r>
            <a:r>
              <a:rPr lang="en-US" altLang="en-US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amphipathic</a:t>
            </a:r>
            <a:r>
              <a:rPr lang="en-US" altLang="en-US" sz="2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135174" name="Picture 6"/>
          <p:cNvPicPr>
            <a:picLocks noChangeAspect="1" noChangeArrowheads="1"/>
          </p:cNvPicPr>
          <p:nvPr/>
        </p:nvPicPr>
        <p:blipFill>
          <a:blip r:embed="rId6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46" b="4767"/>
          <a:stretch>
            <a:fillRect/>
          </a:stretch>
        </p:blipFill>
        <p:spPr bwMode="auto">
          <a:xfrm>
            <a:off x="5181600" y="2419350"/>
            <a:ext cx="3886200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0" name="Rectangle 2"/>
          <p:cNvSpPr>
            <a:spLocks noChangeArrowheads="1"/>
          </p:cNvSpPr>
          <p:nvPr/>
        </p:nvSpPr>
        <p:spPr bwMode="auto">
          <a:xfrm>
            <a:off x="1524000" y="1524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Other lipids have structural, hormonal, or protective functions</a:t>
            </a:r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76200" y="4428292"/>
            <a:ext cx="5029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 startAt="2"/>
              <a:defRPr/>
            </a:pPr>
            <a:r>
              <a:rPr lang="en-US" sz="2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Steroids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are hydrophobic molecules that pass through plasma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membranes (</a:t>
            </a:r>
            <a:r>
              <a:rPr lang="en-GB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Sex </a:t>
            </a:r>
            <a:r>
              <a:rPr lang="en-GB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Hormones</a:t>
            </a: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76200" y="5410200"/>
            <a:ext cx="50292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 startAt="3"/>
              <a:defRPr/>
            </a:pPr>
            <a:r>
              <a:rPr 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Waxes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are hydrophobic molecules used for waterproofing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3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5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5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 build="p"/>
      <p:bldP spid="135173" grpId="0"/>
      <p:bldP spid="25611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ext Box 2"/>
          <p:cNvSpPr txBox="1">
            <a:spLocks noChangeArrowheads="1"/>
          </p:cNvSpPr>
          <p:nvPr/>
        </p:nvSpPr>
        <p:spPr bwMode="auto">
          <a:xfrm>
            <a:off x="3352800" y="1679575"/>
            <a:ext cx="1828800" cy="711200"/>
          </a:xfrm>
          <a:prstGeom prst="rect">
            <a:avLst/>
          </a:prstGeom>
          <a:solidFill>
            <a:srgbClr val="FFFF66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4000" b="1" u="sng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 a t s</a:t>
            </a:r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304800" y="4498975"/>
            <a:ext cx="1143000" cy="314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89803" dir="2700000" algn="ctr" rotWithShape="0">
              <a:srgbClr val="4D4D4D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Saturated</a:t>
            </a:r>
          </a:p>
        </p:txBody>
      </p:sp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1828800" y="4498975"/>
            <a:ext cx="1371600" cy="314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89803" dir="2700000" algn="ctr" rotWithShape="0">
              <a:srgbClr val="4D4D4D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Unsaturated</a:t>
            </a:r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3810000" y="4498975"/>
            <a:ext cx="1447800" cy="314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89803" dir="2700000" algn="ctr" rotWithShape="0">
              <a:srgbClr val="4D4D4D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Phospholipids</a:t>
            </a:r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76200" y="4879975"/>
            <a:ext cx="1828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200" b="1"/>
              <a:t>Animal Fats</a:t>
            </a:r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1676400" y="4956175"/>
            <a:ext cx="1828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200" b="1"/>
              <a:t>Vegetable Fats</a:t>
            </a:r>
          </a:p>
        </p:txBody>
      </p:sp>
      <p:sp>
        <p:nvSpPr>
          <p:cNvPr id="138249" name="Text Box 9"/>
          <p:cNvSpPr txBox="1">
            <a:spLocks noChangeArrowheads="1"/>
          </p:cNvSpPr>
          <p:nvPr/>
        </p:nvSpPr>
        <p:spPr bwMode="auto">
          <a:xfrm>
            <a:off x="3657600" y="4879975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Bi-layer of cell membrane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5800" y="5184775"/>
            <a:ext cx="2209800" cy="1368425"/>
            <a:chOff x="672" y="2736"/>
            <a:chExt cx="1728" cy="862"/>
          </a:xfrm>
        </p:grpSpPr>
        <p:grpSp>
          <p:nvGrpSpPr>
            <p:cNvPr id="13336" name="Group 11"/>
            <p:cNvGrpSpPr>
              <a:grpSpLocks/>
            </p:cNvGrpSpPr>
            <p:nvPr/>
          </p:nvGrpSpPr>
          <p:grpSpPr bwMode="auto">
            <a:xfrm>
              <a:off x="672" y="2736"/>
              <a:ext cx="1728" cy="576"/>
              <a:chOff x="1104" y="2160"/>
              <a:chExt cx="1728" cy="576"/>
            </a:xfrm>
          </p:grpSpPr>
          <p:sp>
            <p:nvSpPr>
              <p:cNvPr id="13338" name="Line 12"/>
              <p:cNvSpPr>
                <a:spLocks noChangeShapeType="1"/>
              </p:cNvSpPr>
              <p:nvPr/>
            </p:nvSpPr>
            <p:spPr bwMode="auto">
              <a:xfrm>
                <a:off x="2832" y="2160"/>
                <a:ext cx="0" cy="576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9" name="Line 13"/>
              <p:cNvSpPr>
                <a:spLocks noChangeShapeType="1"/>
              </p:cNvSpPr>
              <p:nvPr/>
            </p:nvSpPr>
            <p:spPr bwMode="auto">
              <a:xfrm flipH="1">
                <a:off x="1104" y="2736"/>
                <a:ext cx="1728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40" name="Line 14"/>
              <p:cNvSpPr>
                <a:spLocks noChangeShapeType="1"/>
              </p:cNvSpPr>
              <p:nvPr>
                <p:custDataLst>
                  <p:tags r:id="rId5"/>
                </p:custDataLst>
              </p:nvPr>
            </p:nvSpPr>
            <p:spPr bwMode="auto">
              <a:xfrm flipV="1">
                <a:off x="1104" y="2352"/>
                <a:ext cx="0" cy="384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8255" name="Text Box 15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768" y="3122"/>
              <a:ext cx="1488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75000"/>
                </a:lnSpc>
                <a:spcBef>
                  <a:spcPct val="50000"/>
                </a:spcBef>
                <a:defRPr/>
              </a:pPr>
              <a:r>
                <a:rPr lang="en-GB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Hydrogenation</a:t>
              </a:r>
            </a:p>
            <a:p>
              <a:pPr algn="ctr">
                <a:lnSpc>
                  <a:spcPct val="75000"/>
                </a:lnSpc>
                <a:spcBef>
                  <a:spcPct val="50000"/>
                </a:spcBef>
                <a:defRPr/>
              </a:pPr>
              <a:r>
                <a:rPr lang="ar-EG" sz="2400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هَـدْرَﭽـَــــــــة</a:t>
              </a:r>
              <a:endParaRPr lang="en-GB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138264" name="Text Box 24"/>
          <p:cNvSpPr txBox="1">
            <a:spLocks noChangeArrowheads="1"/>
          </p:cNvSpPr>
          <p:nvPr/>
        </p:nvSpPr>
        <p:spPr bwMode="auto">
          <a:xfrm>
            <a:off x="5715000" y="4498975"/>
            <a:ext cx="1066800" cy="314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89803" dir="2700000" algn="ctr" rotWithShape="0">
              <a:srgbClr val="4D4D4D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Steroids</a:t>
            </a:r>
            <a:endParaRPr lang="en-GB" sz="14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8265" name="Text Box 25"/>
          <p:cNvSpPr txBox="1">
            <a:spLocks noChangeArrowheads="1"/>
          </p:cNvSpPr>
          <p:nvPr/>
        </p:nvSpPr>
        <p:spPr bwMode="auto">
          <a:xfrm>
            <a:off x="5562600" y="4879975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Sex Hormones    &amp; Cholesterol</a:t>
            </a:r>
          </a:p>
        </p:txBody>
      </p:sp>
      <p:sp>
        <p:nvSpPr>
          <p:cNvPr id="27676" name="Rectangle 28"/>
          <p:cNvSpPr>
            <a:spLocks noChangeArrowheads="1"/>
          </p:cNvSpPr>
          <p:nvPr/>
        </p:nvSpPr>
        <p:spPr bwMode="auto">
          <a:xfrm>
            <a:off x="7315200" y="4498975"/>
            <a:ext cx="914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4053" dir="3542175" algn="ctr" rotWithShape="0">
              <a:schemeClr val="tx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Waxes</a:t>
            </a:r>
          </a:p>
        </p:txBody>
      </p: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914400" y="2670175"/>
            <a:ext cx="6781800" cy="1649413"/>
            <a:chOff x="576" y="977"/>
            <a:chExt cx="4272" cy="1039"/>
          </a:xfrm>
        </p:grpSpPr>
        <p:sp>
          <p:nvSpPr>
            <p:cNvPr id="13326" name="Text Box 3"/>
            <p:cNvSpPr txBox="1">
              <a:spLocks noChangeArrowheads="1"/>
            </p:cNvSpPr>
            <p:nvPr/>
          </p:nvSpPr>
          <p:spPr bwMode="auto">
            <a:xfrm>
              <a:off x="1776" y="977"/>
              <a:ext cx="18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000" b="1"/>
                <a:t>(Composed of Lipids)</a:t>
              </a:r>
            </a:p>
          </p:txBody>
        </p:sp>
        <p:grpSp>
          <p:nvGrpSpPr>
            <p:cNvPr id="13327" name="Group 30"/>
            <p:cNvGrpSpPr>
              <a:grpSpLocks/>
            </p:cNvGrpSpPr>
            <p:nvPr/>
          </p:nvGrpSpPr>
          <p:grpSpPr bwMode="auto">
            <a:xfrm>
              <a:off x="576" y="1248"/>
              <a:ext cx="4272" cy="768"/>
              <a:chOff x="576" y="1248"/>
              <a:chExt cx="4272" cy="768"/>
            </a:xfrm>
          </p:grpSpPr>
          <p:sp>
            <p:nvSpPr>
              <p:cNvPr id="13328" name="Line 17"/>
              <p:cNvSpPr>
                <a:spLocks noChangeShapeType="1"/>
              </p:cNvSpPr>
              <p:nvPr/>
            </p:nvSpPr>
            <p:spPr bwMode="auto">
              <a:xfrm>
                <a:off x="1728" y="1248"/>
                <a:ext cx="18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29" name="Line 18"/>
              <p:cNvSpPr>
                <a:spLocks noChangeShapeType="1"/>
              </p:cNvSpPr>
              <p:nvPr/>
            </p:nvSpPr>
            <p:spPr bwMode="auto">
              <a:xfrm>
                <a:off x="2640" y="1248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0" name="Line 19"/>
              <p:cNvSpPr>
                <a:spLocks noChangeShapeType="1"/>
              </p:cNvSpPr>
              <p:nvPr/>
            </p:nvSpPr>
            <p:spPr bwMode="auto">
              <a:xfrm>
                <a:off x="576" y="1632"/>
                <a:ext cx="4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1" name="Line 20"/>
              <p:cNvSpPr>
                <a:spLocks noChangeShapeType="1"/>
              </p:cNvSpPr>
              <p:nvPr/>
            </p:nvSpPr>
            <p:spPr bwMode="auto">
              <a:xfrm>
                <a:off x="576" y="1632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2" name="Line 21"/>
              <p:cNvSpPr>
                <a:spLocks noChangeShapeType="1"/>
              </p:cNvSpPr>
              <p:nvPr/>
            </p:nvSpPr>
            <p:spPr bwMode="auto">
              <a:xfrm>
                <a:off x="1632" y="1632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3" name="Line 22"/>
              <p:cNvSpPr>
                <a:spLocks noChangeShapeType="1"/>
              </p:cNvSpPr>
              <p:nvPr/>
            </p:nvSpPr>
            <p:spPr bwMode="auto">
              <a:xfrm>
                <a:off x="4032" y="1632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4" name="Line 23"/>
              <p:cNvSpPr>
                <a:spLocks noChangeShapeType="1"/>
              </p:cNvSpPr>
              <p:nvPr/>
            </p:nvSpPr>
            <p:spPr bwMode="auto">
              <a:xfrm>
                <a:off x="2880" y="1632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5" name="Line 22"/>
              <p:cNvSpPr>
                <a:spLocks noChangeShapeType="1"/>
              </p:cNvSpPr>
              <p:nvPr/>
            </p:nvSpPr>
            <p:spPr bwMode="auto">
              <a:xfrm>
                <a:off x="4842" y="1632"/>
                <a:ext cx="0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1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3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2362200" y="152400"/>
            <a:ext cx="46482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Summary</a:t>
            </a:r>
            <a:endParaRPr lang="en-US" sz="4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AD9D26-E4C0-4454-B41C-BB75FA786D05}" type="slidenum">
              <a:rPr lang="ar-SA" smtClean="0"/>
              <a:pPr>
                <a:defRPr/>
              </a:pPr>
              <a:t>15</a:t>
            </a:fld>
            <a:endParaRPr lang="en-GB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335182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rcRect t="2674" b="17106"/>
            <a:stretch>
              <a:fillRect/>
            </a:stretch>
          </p:blipFill>
          <p:spPr>
            <a:xfrm>
              <a:off x="5128077" y="2818887"/>
              <a:ext cx="2730071" cy="29239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1" name="TextBox 1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429256" y="6247742"/>
              <a:ext cx="2428892" cy="36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Prof. </a:t>
            </a:r>
            <a:r>
              <a:rPr lang="en-GB" b="1" dirty="0" err="1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Ashraf</a:t>
            </a:r>
            <a:r>
              <a:rPr lang="en-GB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 M. Ahmed</a:t>
            </a:r>
            <a:endParaRPr lang="en-GB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7526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General Animal Biology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1656" y="2286000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(Zoo-145)</a:t>
            </a:r>
            <a:endParaRPr lang="en-US" sz="2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106680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Science, </a:t>
            </a:r>
          </a:p>
          <a:p>
            <a:pPr algn="ctr"/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Zoology Department</a:t>
            </a:r>
            <a:endParaRPr lang="ar-SA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624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10"/>
          <p:cNvPicPr>
            <a:picLocks noChangeAspect="1" noChangeArrowheads="1"/>
          </p:cNvPicPr>
          <p:nvPr/>
        </p:nvPicPr>
        <p:blipFill>
          <a:blip r:embed="rId7">
            <a:lum bright="28000" contrast="-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665921" y="2133600"/>
            <a:ext cx="7805529" cy="4724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990600" y="2955925"/>
            <a:ext cx="7086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FF"/>
            </a:outerShdw>
          </a:effec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altLang="en-US" sz="4000" dirty="0">
                <a:ln w="11430"/>
                <a:solidFill>
                  <a:srgbClr val="FF0000"/>
                </a:solidFill>
                <a:latin typeface="Impact" pitchFamily="34" charset="0"/>
              </a:rPr>
              <a:t>Macromolecules</a:t>
            </a:r>
          </a:p>
          <a:p>
            <a:pPr algn="ctr" eaLnBrk="0" hangingPunct="0">
              <a:spcBef>
                <a:spcPct val="50000"/>
              </a:spcBef>
              <a:defRPr/>
            </a:pPr>
            <a:r>
              <a:rPr lang="en-US" altLang="en-US" sz="4000" dirty="0">
                <a:ln w="11430"/>
                <a:solidFill>
                  <a:srgbClr val="FF0000"/>
                </a:solidFill>
                <a:latin typeface="Impact" pitchFamily="34" charset="0"/>
              </a:rPr>
              <a:t>Continuo….</a:t>
            </a:r>
          </a:p>
        </p:txBody>
      </p:sp>
      <p:grpSp>
        <p:nvGrpSpPr>
          <p:cNvPr id="10" name="Group 9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323850" y="0"/>
            <a:ext cx="8351838" cy="1019175"/>
            <a:chOff x="323528" y="0"/>
            <a:chExt cx="8352928" cy="1019406"/>
          </a:xfrm>
        </p:grpSpPr>
        <p:sp>
          <p:nvSpPr>
            <p:cNvPr id="11" name="Rounded Rectangle 10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2" name="Picture 12" descr="Picture1.bmp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2280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8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 descr="C:\Users\mmoustafa\Desktop\amada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" name="Picture 1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918205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PTShape_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914400"/>
            <a:ext cx="5364584" cy="1032163"/>
          </a:xfrm>
          <a:prstGeom prst="rect">
            <a:avLst/>
          </a:prstGeom>
          <a:ln>
            <a:noFill/>
          </a:ln>
          <a:effectLst>
            <a:glow rad="101600">
              <a:srgbClr val="0000FF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Polymers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AD9D26-E4C0-4454-B41C-BB75FA786D05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14" name="Picture 1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359400" cy="160776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104393737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24" name="Text Box 12"/>
          <p:cNvSpPr txBox="1">
            <a:spLocks noChangeArrowheads="1"/>
          </p:cNvSpPr>
          <p:nvPr/>
        </p:nvSpPr>
        <p:spPr bwMode="auto">
          <a:xfrm>
            <a:off x="457200" y="1279525"/>
            <a:ext cx="815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Proteins are polymer of amino acids (constructed from 20 amino acids)  (to form Polypeptides).</a:t>
            </a:r>
          </a:p>
        </p:txBody>
      </p:sp>
      <p:sp>
        <p:nvSpPr>
          <p:cNvPr id="141349" name="Rectangle 37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6248400" cy="5334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altLang="en-US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2-Proteins </a:t>
            </a:r>
            <a:r>
              <a:rPr lang="en-US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(Polypeptides)</a:t>
            </a:r>
            <a:endParaRPr lang="en-US" altLang="en-US" sz="36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04800" y="2209800"/>
            <a:ext cx="8229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4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There are six functions of proteins: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8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</a:t>
            </a:r>
            <a:r>
              <a:rPr 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Storage:</a:t>
            </a:r>
            <a:r>
              <a:rPr 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albumin (egg white)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</a:t>
            </a:r>
            <a:r>
              <a:rPr 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Transport: </a:t>
            </a:r>
            <a:r>
              <a:rPr 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hemoglobin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</a:t>
            </a:r>
            <a:r>
              <a:rPr 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Regulatory:        some hormones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4.</a:t>
            </a:r>
            <a:r>
              <a:rPr 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Movement:</a:t>
            </a:r>
            <a:r>
              <a:rPr 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muscles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5.</a:t>
            </a:r>
            <a:r>
              <a:rPr 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Structural:</a:t>
            </a:r>
            <a:r>
              <a:rPr 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membranes, hair, nails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6.</a:t>
            </a:r>
            <a:r>
              <a:rPr 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Enzymes:</a:t>
            </a:r>
            <a:r>
              <a:rPr lang="en-US" sz="2000" b="1" dirty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cellular reactions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04800" y="6477000"/>
            <a:ext cx="8610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Copyright © 2002 Pearson Education, Inc., publishing as Benjamin Cummings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1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24" grpId="0"/>
      <p:bldP spid="2150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105400" y="2606675"/>
            <a:ext cx="1447800" cy="1236663"/>
            <a:chOff x="3216" y="3340"/>
            <a:chExt cx="912" cy="779"/>
          </a:xfrm>
        </p:grpSpPr>
        <p:sp>
          <p:nvSpPr>
            <p:cNvPr id="4130" name="Rectangle 4"/>
            <p:cNvSpPr>
              <a:spLocks noChangeArrowheads="1"/>
            </p:cNvSpPr>
            <p:nvPr/>
          </p:nvSpPr>
          <p:spPr bwMode="auto">
            <a:xfrm>
              <a:off x="3312" y="3340"/>
              <a:ext cx="672" cy="52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131" name="Text Box 5"/>
            <p:cNvSpPr txBox="1">
              <a:spLocks noChangeArrowheads="1"/>
            </p:cNvSpPr>
            <p:nvPr/>
          </p:nvSpPr>
          <p:spPr bwMode="auto">
            <a:xfrm>
              <a:off x="3216" y="3888"/>
              <a:ext cx="9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Side chain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2781300" y="1082675"/>
            <a:ext cx="2209800" cy="2317750"/>
            <a:chOff x="1488" y="2208"/>
            <a:chExt cx="1392" cy="1460"/>
          </a:xfrm>
        </p:grpSpPr>
        <p:sp>
          <p:nvSpPr>
            <p:cNvPr id="4128" name="Rectangle 7"/>
            <p:cNvSpPr>
              <a:spLocks noChangeArrowheads="1"/>
            </p:cNvSpPr>
            <p:nvPr/>
          </p:nvSpPr>
          <p:spPr bwMode="auto">
            <a:xfrm>
              <a:off x="2064" y="2208"/>
              <a:ext cx="816" cy="1152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129" name="Text Box 8"/>
            <p:cNvSpPr txBox="1">
              <a:spLocks noChangeArrowheads="1"/>
            </p:cNvSpPr>
            <p:nvPr/>
          </p:nvSpPr>
          <p:spPr bwMode="auto">
            <a:xfrm>
              <a:off x="1488" y="3264"/>
              <a:ext cx="67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Amino group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6553200" y="1158875"/>
            <a:ext cx="2362200" cy="2317750"/>
            <a:chOff x="3840" y="2256"/>
            <a:chExt cx="1488" cy="1460"/>
          </a:xfrm>
        </p:grpSpPr>
        <p:sp>
          <p:nvSpPr>
            <p:cNvPr id="4126" name="Rectangle 10"/>
            <p:cNvSpPr>
              <a:spLocks noChangeArrowheads="1"/>
            </p:cNvSpPr>
            <p:nvPr/>
          </p:nvSpPr>
          <p:spPr bwMode="auto">
            <a:xfrm>
              <a:off x="3840" y="2256"/>
              <a:ext cx="768" cy="115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127" name="Text Box 11"/>
            <p:cNvSpPr txBox="1">
              <a:spLocks noChangeArrowheads="1"/>
            </p:cNvSpPr>
            <p:nvPr/>
          </p:nvSpPr>
          <p:spPr bwMode="auto">
            <a:xfrm>
              <a:off x="4560" y="3312"/>
              <a:ext cx="76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Carboxyl group</a:t>
              </a:r>
            </a:p>
          </p:txBody>
        </p:sp>
      </p:grpSp>
      <p:sp>
        <p:nvSpPr>
          <p:cNvPr id="141325" name="Text Box 13"/>
          <p:cNvSpPr txBox="1">
            <a:spLocks noChangeArrowheads="1"/>
          </p:cNvSpPr>
          <p:nvPr/>
        </p:nvSpPr>
        <p:spPr bwMode="auto">
          <a:xfrm>
            <a:off x="304800" y="1274763"/>
            <a:ext cx="2743200" cy="11969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General Formula of the Amino Acid:</a:t>
            </a: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3733800" y="930275"/>
            <a:ext cx="4267200" cy="2403475"/>
            <a:chOff x="2448" y="2112"/>
            <a:chExt cx="2688" cy="1514"/>
          </a:xfrm>
        </p:grpSpPr>
        <p:sp>
          <p:nvSpPr>
            <p:cNvPr id="141327" name="Text Box 15"/>
            <p:cNvSpPr txBox="1">
              <a:spLocks noChangeArrowheads="1"/>
            </p:cNvSpPr>
            <p:nvPr/>
          </p:nvSpPr>
          <p:spPr bwMode="auto">
            <a:xfrm>
              <a:off x="3552" y="2592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</a:t>
              </a:r>
            </a:p>
          </p:txBody>
        </p:sp>
        <p:sp>
          <p:nvSpPr>
            <p:cNvPr id="141328" name="Text Box 16"/>
            <p:cNvSpPr txBox="1">
              <a:spLocks noChangeArrowheads="1"/>
            </p:cNvSpPr>
            <p:nvPr/>
          </p:nvSpPr>
          <p:spPr bwMode="auto">
            <a:xfrm>
              <a:off x="3552" y="2112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66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</a:t>
              </a:r>
            </a:p>
          </p:txBody>
        </p:sp>
        <p:sp>
          <p:nvSpPr>
            <p:cNvPr id="141329" name="Text Box 17"/>
            <p:cNvSpPr txBox="1">
              <a:spLocks noChangeArrowheads="1"/>
            </p:cNvSpPr>
            <p:nvPr/>
          </p:nvSpPr>
          <p:spPr bwMode="auto">
            <a:xfrm>
              <a:off x="3576" y="3184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</a:t>
              </a:r>
            </a:p>
          </p:txBody>
        </p:sp>
        <p:sp>
          <p:nvSpPr>
            <p:cNvPr id="4110" name="Line 18"/>
            <p:cNvSpPr>
              <a:spLocks noChangeShapeType="1"/>
            </p:cNvSpPr>
            <p:nvPr>
              <p:custDataLst>
                <p:tags r:id="rId2"/>
              </p:custDataLst>
            </p:nvPr>
          </p:nvSpPr>
          <p:spPr bwMode="auto">
            <a:xfrm flipV="1">
              <a:off x="3744" y="2448"/>
              <a:ext cx="0" cy="24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1" name="Line 19"/>
            <p:cNvSpPr>
              <a:spLocks noChangeShapeType="1"/>
            </p:cNvSpPr>
            <p:nvPr/>
          </p:nvSpPr>
          <p:spPr bwMode="auto">
            <a:xfrm>
              <a:off x="3744" y="2976"/>
              <a:ext cx="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12" name="Group 20"/>
            <p:cNvGrpSpPr>
              <a:grpSpLocks/>
            </p:cNvGrpSpPr>
            <p:nvPr/>
          </p:nvGrpSpPr>
          <p:grpSpPr bwMode="auto">
            <a:xfrm>
              <a:off x="2448" y="2160"/>
              <a:ext cx="1152" cy="1248"/>
              <a:chOff x="2064" y="2544"/>
              <a:chExt cx="1152" cy="1248"/>
            </a:xfrm>
          </p:grpSpPr>
          <p:sp>
            <p:nvSpPr>
              <p:cNvPr id="141333" name="Text Box 21"/>
              <p:cNvSpPr txBox="1">
                <a:spLocks noChangeArrowheads="1"/>
              </p:cNvSpPr>
              <p:nvPr/>
            </p:nvSpPr>
            <p:spPr bwMode="auto">
              <a:xfrm>
                <a:off x="2544" y="2976"/>
                <a:ext cx="38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40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N</a:t>
                </a:r>
              </a:p>
            </p:txBody>
          </p:sp>
          <p:sp>
            <p:nvSpPr>
              <p:cNvPr id="141334" name="Text Box 22"/>
              <p:cNvSpPr txBox="1">
                <a:spLocks noChangeArrowheads="1"/>
              </p:cNvSpPr>
              <p:nvPr/>
            </p:nvSpPr>
            <p:spPr bwMode="auto">
              <a:xfrm>
                <a:off x="2112" y="2544"/>
                <a:ext cx="38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4000" b="1">
                    <a:solidFill>
                      <a:srgbClr val="66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H</a:t>
                </a:r>
              </a:p>
            </p:txBody>
          </p:sp>
          <p:sp>
            <p:nvSpPr>
              <p:cNvPr id="141335" name="Text Box 23"/>
              <p:cNvSpPr txBox="1">
                <a:spLocks noChangeArrowheads="1"/>
              </p:cNvSpPr>
              <p:nvPr/>
            </p:nvSpPr>
            <p:spPr bwMode="auto">
              <a:xfrm>
                <a:off x="2064" y="3350"/>
                <a:ext cx="38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4000" b="1">
                    <a:solidFill>
                      <a:srgbClr val="66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H</a:t>
                </a:r>
              </a:p>
            </p:txBody>
          </p:sp>
          <p:sp>
            <p:nvSpPr>
              <p:cNvPr id="4123" name="Line 24"/>
              <p:cNvSpPr>
                <a:spLocks noChangeShapeType="1"/>
              </p:cNvSpPr>
              <p:nvPr/>
            </p:nvSpPr>
            <p:spPr bwMode="auto">
              <a:xfrm>
                <a:off x="2400" y="2896"/>
                <a:ext cx="192" cy="14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4" name="Line 25"/>
              <p:cNvSpPr>
                <a:spLocks noChangeShapeType="1"/>
              </p:cNvSpPr>
              <p:nvPr/>
            </p:nvSpPr>
            <p:spPr bwMode="auto">
              <a:xfrm flipH="1">
                <a:off x="2400" y="3312"/>
                <a:ext cx="192" cy="24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5" name="Line 26"/>
              <p:cNvSpPr>
                <a:spLocks noChangeShapeType="1"/>
              </p:cNvSpPr>
              <p:nvPr/>
            </p:nvSpPr>
            <p:spPr bwMode="auto">
              <a:xfrm flipH="1">
                <a:off x="2832" y="3216"/>
                <a:ext cx="384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3" name="Line 27"/>
            <p:cNvSpPr>
              <a:spLocks noChangeShapeType="1"/>
            </p:cNvSpPr>
            <p:nvPr/>
          </p:nvSpPr>
          <p:spPr bwMode="auto">
            <a:xfrm flipH="1">
              <a:off x="3840" y="2832"/>
              <a:ext cx="3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340" name="Text Box 28"/>
            <p:cNvSpPr txBox="1">
              <a:spLocks noChangeArrowheads="1"/>
            </p:cNvSpPr>
            <p:nvPr/>
          </p:nvSpPr>
          <p:spPr bwMode="auto">
            <a:xfrm>
              <a:off x="4176" y="2592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</a:t>
              </a:r>
            </a:p>
          </p:txBody>
        </p:sp>
        <p:sp>
          <p:nvSpPr>
            <p:cNvPr id="141341" name="Text Box 29"/>
            <p:cNvSpPr txBox="1">
              <a:spLocks noChangeArrowheads="1"/>
            </p:cNvSpPr>
            <p:nvPr/>
          </p:nvSpPr>
          <p:spPr bwMode="auto">
            <a:xfrm>
              <a:off x="4416" y="3014"/>
              <a:ext cx="72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0099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  <a:r>
                <a:rPr lang="en-GB" sz="4000" b="1">
                  <a:solidFill>
                    <a:srgbClr val="66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</a:t>
              </a:r>
            </a:p>
          </p:txBody>
        </p:sp>
        <p:sp>
          <p:nvSpPr>
            <p:cNvPr id="141342" name="Text Box 30"/>
            <p:cNvSpPr txBox="1">
              <a:spLocks noChangeArrowheads="1"/>
            </p:cNvSpPr>
            <p:nvPr/>
          </p:nvSpPr>
          <p:spPr bwMode="auto">
            <a:xfrm>
              <a:off x="4464" y="2198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0099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</a:p>
          </p:txBody>
        </p:sp>
        <p:sp>
          <p:nvSpPr>
            <p:cNvPr id="4117" name="Line 31"/>
            <p:cNvSpPr>
              <a:spLocks noChangeShapeType="1"/>
            </p:cNvSpPr>
            <p:nvPr/>
          </p:nvSpPr>
          <p:spPr bwMode="auto">
            <a:xfrm flipH="1">
              <a:off x="4400" y="2464"/>
              <a:ext cx="136" cy="23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8" name="Line 32"/>
            <p:cNvSpPr>
              <a:spLocks noChangeShapeType="1"/>
            </p:cNvSpPr>
            <p:nvPr/>
          </p:nvSpPr>
          <p:spPr bwMode="auto">
            <a:xfrm flipH="1">
              <a:off x="4448" y="2512"/>
              <a:ext cx="136" cy="21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9" name="Line 33"/>
            <p:cNvSpPr>
              <a:spLocks noChangeShapeType="1"/>
            </p:cNvSpPr>
            <p:nvPr/>
          </p:nvSpPr>
          <p:spPr bwMode="auto">
            <a:xfrm>
              <a:off x="4416" y="2944"/>
              <a:ext cx="96" cy="17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1347" name="Rectangle 35"/>
          <p:cNvSpPr>
            <a:spLocks noChangeArrowheads="1"/>
          </p:cNvSpPr>
          <p:nvPr/>
        </p:nvSpPr>
        <p:spPr bwMode="auto">
          <a:xfrm>
            <a:off x="228600" y="152400"/>
            <a:ext cx="845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The components of proteins include 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hydrogen atom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 </a:t>
            </a:r>
            <a:r>
              <a:rPr lang="en-US" alt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carboxyl group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an </a:t>
            </a:r>
            <a:r>
              <a:rPr lang="en-US" alt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amino group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and a 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variable </a:t>
            </a:r>
            <a:r>
              <a:rPr lang="ar-EG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متغيرة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 </a:t>
            </a:r>
            <a:r>
              <a:rPr lang="en-US" altLang="en-US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group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(or side chain).</a:t>
            </a:r>
            <a:endParaRPr lang="en-US" alt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1348" name="Text Box 36"/>
          <p:cNvSpPr txBox="1">
            <a:spLocks noChangeArrowheads="1"/>
          </p:cNvSpPr>
          <p:nvPr/>
        </p:nvSpPr>
        <p:spPr bwMode="auto">
          <a:xfrm>
            <a:off x="381000" y="3886200"/>
            <a:ext cx="7239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- Differences in </a:t>
            </a:r>
            <a:r>
              <a:rPr lang="en-US" altLang="en-US" sz="1800" b="1">
                <a:solidFill>
                  <a:srgbClr val="0000FF"/>
                </a:solidFill>
              </a:rPr>
              <a:t>R</a:t>
            </a:r>
            <a:r>
              <a:rPr lang="en-US" altLang="en-US" sz="1800" b="1">
                <a:solidFill>
                  <a:srgbClr val="000000"/>
                </a:solidFill>
              </a:rPr>
              <a:t> groups produce the 20 different amino acids.</a:t>
            </a:r>
            <a:endParaRPr lang="en-GB" altLang="en-US" sz="1800" b="1">
              <a:solidFill>
                <a:srgbClr val="000000"/>
              </a:solidFill>
            </a:endParaRPr>
          </a:p>
        </p:txBody>
      </p:sp>
      <p:sp>
        <p:nvSpPr>
          <p:cNvPr id="142339" name="Rectangle 3"/>
          <p:cNvSpPr>
            <a:spLocks noChangeArrowheads="1"/>
          </p:cNvSpPr>
          <p:nvPr/>
        </p:nvSpPr>
        <p:spPr bwMode="auto">
          <a:xfrm>
            <a:off x="304800" y="5029200"/>
            <a:ext cx="83058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>
              <a:spcBef>
                <a:spcPct val="20000"/>
              </a:spcBef>
              <a:buClr>
                <a:srgbClr val="0000FF"/>
              </a:buClr>
              <a:buSzPct val="135000"/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Hydrophobic: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the amino acids that have hydrophobic </a:t>
            </a:r>
            <a:r>
              <a:rPr lang="en-US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groups (non-polar).</a:t>
            </a:r>
          </a:p>
          <a:p>
            <a:pPr marL="609600" indent="-609600">
              <a:spcBef>
                <a:spcPct val="20000"/>
              </a:spcBef>
              <a:buClr>
                <a:srgbClr val="0000FF"/>
              </a:buClr>
              <a:buSzPct val="135000"/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Hydrophilic: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amino acids that have polar </a:t>
            </a:r>
            <a:r>
              <a:rPr lang="en-US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groups, making them hydrophilic.</a:t>
            </a:r>
          </a:p>
          <a:p>
            <a:pPr marL="609600" indent="-609600">
              <a:spcBef>
                <a:spcPct val="20000"/>
              </a:spcBef>
              <a:buClr>
                <a:srgbClr val="0000FF"/>
              </a:buClr>
              <a:buSzPct val="135000"/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Ionized:</a:t>
            </a: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the amino acids with functional groups that are charged (ionized) at cellular pH (7). So, some </a:t>
            </a:r>
            <a:r>
              <a:rPr lang="en-US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groups are </a:t>
            </a:r>
            <a:r>
              <a:rPr lang="en-US" altLang="en-US" sz="16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bases</a:t>
            </a: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others are </a:t>
            </a:r>
            <a:r>
              <a:rPr lang="en-US" altLang="en-US" sz="16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acids</a:t>
            </a: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alt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2341" name="Rectangle 5"/>
          <p:cNvSpPr>
            <a:spLocks noChangeArrowheads="1"/>
          </p:cNvSpPr>
          <p:nvPr/>
        </p:nvSpPr>
        <p:spPr bwMode="auto">
          <a:xfrm>
            <a:off x="76200" y="4495800"/>
            <a:ext cx="3200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Amino acids </a:t>
            </a:r>
            <a:r>
              <a:rPr lang="ar-EG" altLang="en-US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الأحماض الأمينية</a:t>
            </a:r>
            <a:endParaRPr lang="en-US" altLang="en-US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1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25" grpId="0" animBg="1"/>
      <p:bldP spid="141348" grpId="0"/>
      <p:bldP spid="142339" grpId="0" uiExpand="1" build="p"/>
      <p:bldP spid="1423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ChangeArrowheads="1"/>
          </p:cNvSpPr>
          <p:nvPr/>
        </p:nvSpPr>
        <p:spPr bwMode="auto">
          <a:xfrm>
            <a:off x="2286000" y="228600"/>
            <a:ext cx="502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sz="32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Peptide Bond</a:t>
            </a:r>
            <a:r>
              <a:rPr lang="ar-EG" dirty="0">
                <a:ln w="11430"/>
              </a:rPr>
              <a:t>الرابطة البيبتيدية</a:t>
            </a:r>
            <a:r>
              <a:rPr lang="ar-EG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GB" sz="20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304800" y="1143000"/>
            <a:ext cx="8458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Peptide bond formed between the 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carboxyl group</a:t>
            </a:r>
            <a:r>
              <a:rPr lang="en-GB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of one amino acid and the 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amino group</a:t>
            </a:r>
            <a:r>
              <a:rPr lang="en-GB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of the other by dehydration. </a:t>
            </a:r>
          </a:p>
        </p:txBody>
      </p:sp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3505200" y="4122738"/>
            <a:ext cx="1143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OH</a:t>
            </a: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H="1">
            <a:off x="914400" y="3986213"/>
            <a:ext cx="3048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4390" name="Text Box 6"/>
          <p:cNvSpPr txBox="1">
            <a:spLocks noChangeArrowheads="1"/>
          </p:cNvSpPr>
          <p:nvPr/>
        </p:nvSpPr>
        <p:spPr bwMode="auto">
          <a:xfrm>
            <a:off x="2133600" y="3489325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</a:p>
        </p:txBody>
      </p:sp>
      <p:sp>
        <p:nvSpPr>
          <p:cNvPr id="144391" name="Text Box 7"/>
          <p:cNvSpPr txBox="1">
            <a:spLocks noChangeArrowheads="1"/>
          </p:cNvSpPr>
          <p:nvPr/>
        </p:nvSpPr>
        <p:spPr bwMode="auto">
          <a:xfrm>
            <a:off x="3124200" y="3452813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</a:p>
        </p:txBody>
      </p:sp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2133600" y="26670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 dirty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</a:t>
            </a:r>
          </a:p>
        </p:txBody>
      </p:sp>
      <p:sp>
        <p:nvSpPr>
          <p:cNvPr id="144393" name="Text Box 9"/>
          <p:cNvSpPr txBox="1">
            <a:spLocks noChangeArrowheads="1"/>
          </p:cNvSpPr>
          <p:nvPr/>
        </p:nvSpPr>
        <p:spPr bwMode="auto">
          <a:xfrm>
            <a:off x="2171700" y="43688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</a:t>
            </a:r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2438400" y="3200400"/>
            <a:ext cx="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2438400" y="4038600"/>
            <a:ext cx="0" cy="457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4396" name="Text Box 12"/>
          <p:cNvSpPr txBox="1">
            <a:spLocks noChangeArrowheads="1"/>
          </p:cNvSpPr>
          <p:nvPr/>
        </p:nvSpPr>
        <p:spPr bwMode="auto">
          <a:xfrm>
            <a:off x="1143000" y="34290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 dirty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</a:p>
        </p:txBody>
      </p:sp>
      <p:sp>
        <p:nvSpPr>
          <p:cNvPr id="144397" name="Text Box 13"/>
          <p:cNvSpPr txBox="1">
            <a:spLocks noChangeArrowheads="1"/>
          </p:cNvSpPr>
          <p:nvPr/>
        </p:nvSpPr>
        <p:spPr bwMode="auto">
          <a:xfrm>
            <a:off x="457200" y="27432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 dirty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</a:t>
            </a:r>
          </a:p>
        </p:txBody>
      </p:sp>
      <p:sp>
        <p:nvSpPr>
          <p:cNvPr id="144398" name="Text Box 14"/>
          <p:cNvSpPr txBox="1">
            <a:spLocks noChangeArrowheads="1"/>
          </p:cNvSpPr>
          <p:nvPr/>
        </p:nvSpPr>
        <p:spPr bwMode="auto">
          <a:xfrm>
            <a:off x="381000" y="4022725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</a:t>
            </a:r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914400" y="3302000"/>
            <a:ext cx="3048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 flipH="1">
            <a:off x="1600200" y="3810000"/>
            <a:ext cx="609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 flipH="1">
            <a:off x="2590800" y="3810000"/>
            <a:ext cx="609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4402" name="Text Box 18"/>
          <p:cNvSpPr txBox="1">
            <a:spLocks noChangeArrowheads="1"/>
          </p:cNvSpPr>
          <p:nvPr/>
        </p:nvSpPr>
        <p:spPr bwMode="auto">
          <a:xfrm>
            <a:off x="3162300" y="25908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</a:t>
            </a:r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 flipH="1">
            <a:off x="3365500" y="3124200"/>
            <a:ext cx="0" cy="469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4404" name="Line 20"/>
          <p:cNvSpPr>
            <a:spLocks noChangeShapeType="1"/>
          </p:cNvSpPr>
          <p:nvPr/>
        </p:nvSpPr>
        <p:spPr bwMode="auto">
          <a:xfrm>
            <a:off x="3505200" y="4011613"/>
            <a:ext cx="152400" cy="279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4405" name="Text Box 21"/>
          <p:cNvSpPr txBox="1">
            <a:spLocks noChangeArrowheads="1"/>
          </p:cNvSpPr>
          <p:nvPr/>
        </p:nvSpPr>
        <p:spPr bwMode="auto">
          <a:xfrm>
            <a:off x="4724400" y="41402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en-GB" sz="4000" b="1" dirty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</a:t>
            </a:r>
          </a:p>
        </p:txBody>
      </p:sp>
      <p:sp>
        <p:nvSpPr>
          <p:cNvPr id="144406" name="Line 22"/>
          <p:cNvSpPr>
            <a:spLocks noChangeShapeType="1"/>
          </p:cNvSpPr>
          <p:nvPr/>
        </p:nvSpPr>
        <p:spPr bwMode="auto">
          <a:xfrm flipH="1">
            <a:off x="5257800" y="4079875"/>
            <a:ext cx="3048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435600" y="2667000"/>
            <a:ext cx="3556000" cy="2403475"/>
            <a:chOff x="3424" y="1392"/>
            <a:chExt cx="2240" cy="1514"/>
          </a:xfrm>
        </p:grpSpPr>
        <p:sp>
          <p:nvSpPr>
            <p:cNvPr id="144408" name="Text Box 24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4080" y="1872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ln w="11430"/>
                  <a:solidFill>
                    <a:srgbClr val="00B05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C</a:t>
              </a:r>
            </a:p>
          </p:txBody>
        </p:sp>
        <p:sp>
          <p:nvSpPr>
            <p:cNvPr id="144409" name="Text Box 25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4080" y="1392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ln w="11430"/>
                  <a:solidFill>
                    <a:srgbClr val="CC0066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H</a:t>
              </a:r>
            </a:p>
          </p:txBody>
        </p:sp>
        <p:sp>
          <p:nvSpPr>
            <p:cNvPr id="144410" name="Text Box 26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4104" y="2464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R</a:t>
              </a:r>
            </a:p>
          </p:txBody>
        </p:sp>
        <p:sp>
          <p:nvSpPr>
            <p:cNvPr id="5164" name="Line 27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 flipV="1">
              <a:off x="4272" y="1728"/>
              <a:ext cx="0" cy="24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endParaRPr lang="en-US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5165" name="Line 28"/>
            <p:cNvSpPr>
              <a:spLocks noChangeShapeType="1"/>
            </p:cNvSpPr>
            <p:nvPr/>
          </p:nvSpPr>
          <p:spPr bwMode="auto">
            <a:xfrm>
              <a:off x="4272" y="2256"/>
              <a:ext cx="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endParaRPr lang="en-US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44413" name="Text Box 29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456" y="1872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 dirty="0">
                  <a:ln w="11430"/>
                  <a:solidFill>
                    <a:srgbClr val="CC0066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N</a:t>
              </a:r>
            </a:p>
          </p:txBody>
        </p:sp>
        <p:sp>
          <p:nvSpPr>
            <p:cNvPr id="144414" name="Text Box 30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3424" y="1392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 dirty="0">
                  <a:ln w="11430"/>
                  <a:solidFill>
                    <a:srgbClr val="CC0066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H</a:t>
              </a:r>
            </a:p>
          </p:txBody>
        </p:sp>
        <p:sp>
          <p:nvSpPr>
            <p:cNvPr id="5168" name="Line 31"/>
            <p:cNvSpPr>
              <a:spLocks noChangeShapeType="1"/>
            </p:cNvSpPr>
            <p:nvPr/>
          </p:nvSpPr>
          <p:spPr bwMode="auto">
            <a:xfrm>
              <a:off x="3600" y="1728"/>
              <a:ext cx="0" cy="20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endParaRPr lang="en-US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5169" name="Line 32"/>
            <p:cNvSpPr>
              <a:spLocks noChangeShapeType="1"/>
            </p:cNvSpPr>
            <p:nvPr/>
          </p:nvSpPr>
          <p:spPr bwMode="auto">
            <a:xfrm flipH="1">
              <a:off x="3744" y="2112"/>
              <a:ext cx="3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endParaRPr lang="en-US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5170" name="Line 33"/>
            <p:cNvSpPr>
              <a:spLocks noChangeShapeType="1"/>
            </p:cNvSpPr>
            <p:nvPr/>
          </p:nvSpPr>
          <p:spPr bwMode="auto">
            <a:xfrm flipH="1">
              <a:off x="4368" y="2112"/>
              <a:ext cx="3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endParaRPr lang="en-US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44418" name="Text Box 34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4704" y="1872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ln w="11430"/>
                  <a:solidFill>
                    <a:srgbClr val="00B05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C</a:t>
              </a:r>
            </a:p>
          </p:txBody>
        </p:sp>
        <p:sp>
          <p:nvSpPr>
            <p:cNvPr id="144419" name="Text Box 35"/>
            <p:cNvSpPr txBox="1"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4944" y="2294"/>
              <a:ext cx="72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OH</a:t>
              </a:r>
            </a:p>
          </p:txBody>
        </p:sp>
        <p:sp>
          <p:nvSpPr>
            <p:cNvPr id="144420" name="Text Box 36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4992" y="1478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O</a:t>
              </a:r>
            </a:p>
          </p:txBody>
        </p:sp>
        <p:sp>
          <p:nvSpPr>
            <p:cNvPr id="5174" name="Line 37"/>
            <p:cNvSpPr>
              <a:spLocks noChangeShapeType="1"/>
            </p:cNvSpPr>
            <p:nvPr/>
          </p:nvSpPr>
          <p:spPr bwMode="auto">
            <a:xfrm flipH="1">
              <a:off x="4928" y="1744"/>
              <a:ext cx="136" cy="23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endParaRPr lang="en-US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5175" name="Line 38"/>
            <p:cNvSpPr>
              <a:spLocks noChangeShapeType="1"/>
            </p:cNvSpPr>
            <p:nvPr/>
          </p:nvSpPr>
          <p:spPr bwMode="auto">
            <a:xfrm flipH="1">
              <a:off x="4976" y="1792"/>
              <a:ext cx="136" cy="21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endParaRPr lang="en-US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5176" name="Line 39"/>
            <p:cNvSpPr>
              <a:spLocks noChangeShapeType="1"/>
            </p:cNvSpPr>
            <p:nvPr/>
          </p:nvSpPr>
          <p:spPr bwMode="auto">
            <a:xfrm>
              <a:off x="4944" y="2224"/>
              <a:ext cx="96" cy="17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endParaRPr lang="en-US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44424" name="Line 40"/>
          <p:cNvSpPr>
            <a:spLocks noChangeShapeType="1"/>
          </p:cNvSpPr>
          <p:nvPr/>
        </p:nvSpPr>
        <p:spPr bwMode="auto">
          <a:xfrm>
            <a:off x="3657600" y="3810000"/>
            <a:ext cx="990600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45" name="Line 41"/>
          <p:cNvSpPr>
            <a:spLocks noChangeShapeType="1"/>
          </p:cNvSpPr>
          <p:nvPr/>
        </p:nvSpPr>
        <p:spPr bwMode="auto">
          <a:xfrm flipH="1">
            <a:off x="3505200" y="3149600"/>
            <a:ext cx="0" cy="469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2743200" y="3810000"/>
            <a:ext cx="1752600" cy="1905000"/>
            <a:chOff x="1728" y="2064"/>
            <a:chExt cx="1104" cy="1200"/>
          </a:xfrm>
        </p:grpSpPr>
        <p:sp>
          <p:nvSpPr>
            <p:cNvPr id="5159" name="Text Box 43"/>
            <p:cNvSpPr txBox="1">
              <a:spLocks noChangeArrowheads="1"/>
            </p:cNvSpPr>
            <p:nvPr/>
          </p:nvSpPr>
          <p:spPr bwMode="auto">
            <a:xfrm>
              <a:off x="1728" y="3033"/>
              <a:ext cx="11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Peptide bond</a:t>
              </a:r>
            </a:p>
          </p:txBody>
        </p:sp>
        <p:sp>
          <p:nvSpPr>
            <p:cNvPr id="5160" name="Line 44"/>
            <p:cNvSpPr>
              <a:spLocks noChangeShapeType="1"/>
            </p:cNvSpPr>
            <p:nvPr/>
          </p:nvSpPr>
          <p:spPr bwMode="auto">
            <a:xfrm flipH="1">
              <a:off x="2256" y="2064"/>
              <a:ext cx="384" cy="9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152400" y="3733800"/>
            <a:ext cx="8077200" cy="76200"/>
            <a:chOff x="96" y="2016"/>
            <a:chExt cx="5088" cy="48"/>
          </a:xfrm>
        </p:grpSpPr>
        <p:sp>
          <p:nvSpPr>
            <p:cNvPr id="5157" name="Line 46"/>
            <p:cNvSpPr>
              <a:spLocks noChangeShapeType="1"/>
            </p:cNvSpPr>
            <p:nvPr/>
          </p:nvSpPr>
          <p:spPr bwMode="auto">
            <a:xfrm flipH="1">
              <a:off x="96" y="2016"/>
              <a:ext cx="624" cy="0"/>
            </a:xfrm>
            <a:prstGeom prst="line">
              <a:avLst/>
            </a:prstGeom>
            <a:noFill/>
            <a:ln w="76200">
              <a:solidFill>
                <a:srgbClr val="0000CC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Line 47"/>
            <p:cNvSpPr>
              <a:spLocks noChangeShapeType="1"/>
            </p:cNvSpPr>
            <p:nvPr/>
          </p:nvSpPr>
          <p:spPr bwMode="auto">
            <a:xfrm flipH="1">
              <a:off x="4560" y="2064"/>
              <a:ext cx="624" cy="0"/>
            </a:xfrm>
            <a:prstGeom prst="line">
              <a:avLst/>
            </a:prstGeom>
            <a:noFill/>
            <a:ln w="76200">
              <a:solidFill>
                <a:srgbClr val="0000CC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49"/>
          <p:cNvGrpSpPr>
            <a:grpSpLocks/>
          </p:cNvGrpSpPr>
          <p:nvPr/>
        </p:nvGrpSpPr>
        <p:grpSpPr bwMode="auto">
          <a:xfrm>
            <a:off x="4343400" y="6096000"/>
            <a:ext cx="4724400" cy="457200"/>
            <a:chOff x="2208" y="3504"/>
            <a:chExt cx="2976" cy="288"/>
          </a:xfrm>
        </p:grpSpPr>
        <p:sp>
          <p:nvSpPr>
            <p:cNvPr id="5155" name="AutoShape 50"/>
            <p:cNvSpPr>
              <a:spLocks noChangeArrowheads="1"/>
            </p:cNvSpPr>
            <p:nvPr/>
          </p:nvSpPr>
          <p:spPr bwMode="auto">
            <a:xfrm>
              <a:off x="2208" y="3552"/>
              <a:ext cx="864" cy="192"/>
            </a:xfrm>
            <a:prstGeom prst="rightArrow">
              <a:avLst>
                <a:gd name="adj1" fmla="val 50000"/>
                <a:gd name="adj2" fmla="val 112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5156" name="Text Box 51"/>
            <p:cNvSpPr txBox="1">
              <a:spLocks noChangeArrowheads="1"/>
            </p:cNvSpPr>
            <p:nvPr/>
          </p:nvSpPr>
          <p:spPr bwMode="auto">
            <a:xfrm>
              <a:off x="3072" y="3504"/>
              <a:ext cx="21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400" b="1"/>
                <a:t>Polypeptide (Protein)</a:t>
              </a:r>
            </a:p>
          </p:txBody>
        </p:sp>
      </p:grpSp>
      <p:sp>
        <p:nvSpPr>
          <p:cNvPr id="144437" name="Text Box 53"/>
          <p:cNvSpPr txBox="1">
            <a:spLocks noChangeArrowheads="1"/>
          </p:cNvSpPr>
          <p:nvPr/>
        </p:nvSpPr>
        <p:spPr bwMode="auto">
          <a:xfrm>
            <a:off x="6477000" y="5105400"/>
            <a:ext cx="19812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Dehydration</a:t>
            </a:r>
            <a:r>
              <a:rPr lang="ar-EG" b="1">
                <a:effectLst>
                  <a:outerShdw blurRad="38100" dist="38100" dir="2700000" algn="tl">
                    <a:srgbClr val="C0C0C0"/>
                  </a:outerShdw>
                </a:effectLst>
              </a:rPr>
              <a:t>نزع الماء</a:t>
            </a:r>
            <a:endParaRPr lang="en-GB" sz="2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6" name="Group 54"/>
          <p:cNvGrpSpPr>
            <a:grpSpLocks/>
          </p:cNvGrpSpPr>
          <p:nvPr/>
        </p:nvGrpSpPr>
        <p:grpSpPr bwMode="auto">
          <a:xfrm>
            <a:off x="152400" y="6096000"/>
            <a:ext cx="4267200" cy="457200"/>
            <a:chOff x="96" y="3504"/>
            <a:chExt cx="2688" cy="288"/>
          </a:xfrm>
        </p:grpSpPr>
        <p:sp>
          <p:nvSpPr>
            <p:cNvPr id="144439" name="Text Box 55"/>
            <p:cNvSpPr txBox="1">
              <a:spLocks noChangeArrowheads="1"/>
            </p:cNvSpPr>
            <p:nvPr/>
          </p:nvSpPr>
          <p:spPr bwMode="auto">
            <a:xfrm>
              <a:off x="96" y="3504"/>
              <a:ext cx="26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Amino acids             Peptide</a:t>
              </a:r>
            </a:p>
          </p:txBody>
        </p:sp>
        <p:sp>
          <p:nvSpPr>
            <p:cNvPr id="5154" name="AutoShape 56"/>
            <p:cNvSpPr>
              <a:spLocks noChangeArrowheads="1"/>
            </p:cNvSpPr>
            <p:nvPr/>
          </p:nvSpPr>
          <p:spPr bwMode="auto">
            <a:xfrm>
              <a:off x="1344" y="3600"/>
              <a:ext cx="624" cy="144"/>
            </a:xfrm>
            <a:prstGeom prst="rightArrow">
              <a:avLst>
                <a:gd name="adj1" fmla="val 50000"/>
                <a:gd name="adj2" fmla="val 108333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0" name="Picture 5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0.20417 0.1587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8" y="79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3.33333E-6 L 0.05 0.1673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835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1000"/>
                                        <p:tgtEl>
                                          <p:spTgt spid="1444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1000"/>
                                        <p:tgtEl>
                                          <p:spTgt spid="1444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81481E-6 L -0.09166 4.81481E-6 " pathEditMode="relative" ptsTypes="AA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2000"/>
                                        <p:tgtEl>
                                          <p:spTgt spid="144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6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14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8" grpId="0"/>
      <p:bldP spid="144388" grpId="1"/>
      <p:bldP spid="144404" grpId="0" animBg="1"/>
      <p:bldP spid="144405" grpId="0"/>
      <p:bldP spid="144406" grpId="0" animBg="1"/>
      <p:bldP spid="144424" grpId="0" animBg="1"/>
      <p:bldP spid="144437" grpId="0"/>
      <p:bldP spid="14443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686800" cy="1323439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Amino acids are joined together when a </a:t>
            </a:r>
            <a:r>
              <a:rPr lang="en-US" alt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dehydration reaction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removes a hydroxyl group from the carboxyl end of one amino acid and a hydrogen from the amino group of another. The resulting covalent bond is called a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peptide bond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pic>
        <p:nvPicPr>
          <p:cNvPr id="145411" name="Picture 3"/>
          <p:cNvPicPr>
            <a:picLocks noChangeAspect="1" noChangeArrowheads="1"/>
          </p:cNvPicPr>
          <p:nvPr/>
        </p:nvPicPr>
        <p:blipFill>
          <a:blip r:embed="rId7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655"/>
          <a:stretch>
            <a:fillRect/>
          </a:stretch>
        </p:blipFill>
        <p:spPr bwMode="auto">
          <a:xfrm>
            <a:off x="609600" y="2903538"/>
            <a:ext cx="3505200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381000" y="5449888"/>
            <a:ext cx="84582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repeated sequence (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N-C-C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is the </a:t>
            </a:r>
            <a:r>
              <a:rPr lang="en-US" altLang="en-US" sz="2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polypeptide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backbone.</a:t>
            </a:r>
          </a:p>
          <a:p>
            <a:pPr marL="228600" indent="-2286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Attached to the backbone are the various </a:t>
            </a:r>
            <a:r>
              <a:rPr lang="en-US" alt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groups.</a:t>
            </a:r>
          </a:p>
          <a:p>
            <a:pPr marL="228600" indent="-2286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Polypeptides range in size from a few monomers to thousands.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114800" y="2787650"/>
            <a:ext cx="4419600" cy="2546350"/>
            <a:chOff x="2688" y="940"/>
            <a:chExt cx="2784" cy="1604"/>
          </a:xfrm>
        </p:grpSpPr>
        <p:pic>
          <p:nvPicPr>
            <p:cNvPr id="6151" name="Picture 7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7">
              <a:lum bright="-12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6991" b="3355"/>
            <a:stretch>
              <a:fillRect/>
            </a:stretch>
          </p:blipFill>
          <p:spPr bwMode="auto">
            <a:xfrm>
              <a:off x="3120" y="940"/>
              <a:ext cx="2352" cy="1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AutoShape 8"/>
            <p:cNvSpPr>
              <a:spLocks noChangeArrowheads="1"/>
            </p:cNvSpPr>
            <p:nvPr/>
          </p:nvSpPr>
          <p:spPr bwMode="auto">
            <a:xfrm>
              <a:off x="2688" y="1728"/>
              <a:ext cx="384" cy="240"/>
            </a:xfrm>
            <a:prstGeom prst="rightArrow">
              <a:avLst>
                <a:gd name="adj1" fmla="val 50000"/>
                <a:gd name="adj2" fmla="val 4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2057400" y="304800"/>
            <a:ext cx="502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Peptide </a:t>
            </a:r>
            <a:r>
              <a:rPr lang="en-GB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Bond</a:t>
            </a:r>
            <a:endParaRPr lang="en-GB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5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5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5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Text Box 2"/>
          <p:cNvSpPr txBox="1">
            <a:spLocks noChangeArrowheads="1"/>
          </p:cNvSpPr>
          <p:nvPr/>
        </p:nvSpPr>
        <p:spPr bwMode="auto">
          <a:xfrm>
            <a:off x="838200" y="584200"/>
            <a:ext cx="990600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8100000" algn="ctr" rotWithShape="0">
              <a:srgbClr val="5F5F5F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Amino acids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 rot="1477414">
            <a:off x="1143000" y="2133600"/>
            <a:ext cx="3276600" cy="838200"/>
            <a:chOff x="672" y="912"/>
            <a:chExt cx="2064" cy="528"/>
          </a:xfrm>
        </p:grpSpPr>
        <p:sp>
          <p:nvSpPr>
            <p:cNvPr id="156706" name="Text Box 34"/>
            <p:cNvSpPr txBox="1">
              <a:spLocks noChangeArrowheads="1"/>
            </p:cNvSpPr>
            <p:nvPr/>
          </p:nvSpPr>
          <p:spPr bwMode="auto">
            <a:xfrm>
              <a:off x="1917" y="1184"/>
              <a:ext cx="816" cy="25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>
              <a:outerShdw dist="107763" dir="8100000" algn="ctr" rotWithShape="0">
                <a:srgbClr val="5F5F5F"/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Peptides</a:t>
              </a:r>
            </a:p>
          </p:txBody>
        </p:sp>
        <p:grpSp>
          <p:nvGrpSpPr>
            <p:cNvPr id="7186" name="Group 35"/>
            <p:cNvGrpSpPr>
              <a:grpSpLocks/>
            </p:cNvGrpSpPr>
            <p:nvPr/>
          </p:nvGrpSpPr>
          <p:grpSpPr bwMode="auto">
            <a:xfrm rot="1351514">
              <a:off x="672" y="912"/>
              <a:ext cx="1200" cy="500"/>
              <a:chOff x="864" y="1066"/>
              <a:chExt cx="1200" cy="500"/>
            </a:xfrm>
          </p:grpSpPr>
          <p:sp>
            <p:nvSpPr>
              <p:cNvPr id="156708" name="AutoShape 36"/>
              <p:cNvSpPr>
                <a:spLocks noChangeArrowheads="1"/>
              </p:cNvSpPr>
              <p:nvPr/>
            </p:nvSpPr>
            <p:spPr bwMode="auto">
              <a:xfrm>
                <a:off x="862" y="1066"/>
                <a:ext cx="1200" cy="384"/>
              </a:xfrm>
              <a:prstGeom prst="rightArrow">
                <a:avLst>
                  <a:gd name="adj1" fmla="val 50000"/>
                  <a:gd name="adj2" fmla="val 78125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GB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Peptide bonds</a:t>
                </a:r>
              </a:p>
            </p:txBody>
          </p:sp>
          <p:sp>
            <p:nvSpPr>
              <p:cNvPr id="156709" name="Text Box 37"/>
              <p:cNvSpPr txBox="1">
                <a:spLocks noChangeArrowheads="1"/>
              </p:cNvSpPr>
              <p:nvPr/>
            </p:nvSpPr>
            <p:spPr bwMode="auto">
              <a:xfrm>
                <a:off x="908" y="1354"/>
                <a:ext cx="86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1600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Dehydration</a:t>
                </a:r>
              </a:p>
            </p:txBody>
          </p:sp>
        </p:grpSp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1905000" y="457200"/>
            <a:ext cx="914400" cy="1066800"/>
            <a:chOff x="864" y="144"/>
            <a:chExt cx="576" cy="672"/>
          </a:xfrm>
        </p:grpSpPr>
        <p:sp>
          <p:nvSpPr>
            <p:cNvPr id="7180" name="Line 39"/>
            <p:cNvSpPr>
              <a:spLocks noChangeShapeType="1"/>
            </p:cNvSpPr>
            <p:nvPr/>
          </p:nvSpPr>
          <p:spPr bwMode="auto">
            <a:xfrm>
              <a:off x="864" y="48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81" name="Line 40"/>
            <p:cNvSpPr>
              <a:spLocks noChangeShapeType="1"/>
            </p:cNvSpPr>
            <p:nvPr/>
          </p:nvSpPr>
          <p:spPr bwMode="auto">
            <a:xfrm>
              <a:off x="1104" y="144"/>
              <a:ext cx="0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82" name="Line 41"/>
            <p:cNvSpPr>
              <a:spLocks noChangeShapeType="1"/>
            </p:cNvSpPr>
            <p:nvPr/>
          </p:nvSpPr>
          <p:spPr bwMode="auto">
            <a:xfrm>
              <a:off x="1104" y="144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83" name="Line 42"/>
            <p:cNvSpPr>
              <a:spLocks noChangeShapeType="1"/>
            </p:cNvSpPr>
            <p:nvPr/>
          </p:nvSpPr>
          <p:spPr bwMode="auto">
            <a:xfrm>
              <a:off x="1104" y="480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84" name="Line 43"/>
            <p:cNvSpPr>
              <a:spLocks noChangeShapeType="1"/>
            </p:cNvSpPr>
            <p:nvPr/>
          </p:nvSpPr>
          <p:spPr bwMode="auto">
            <a:xfrm>
              <a:off x="1104" y="816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6716" name="Text Box 44"/>
          <p:cNvSpPr txBox="1">
            <a:spLocks noChangeArrowheads="1"/>
          </p:cNvSpPr>
          <p:nvPr/>
        </p:nvSpPr>
        <p:spPr bwMode="auto">
          <a:xfrm>
            <a:off x="2819400" y="228600"/>
            <a:ext cx="396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Hydrophobic (</a:t>
            </a:r>
            <a:r>
              <a:rPr lang="en-US"/>
              <a:t>non-polar </a:t>
            </a:r>
            <a:r>
              <a:rPr lang="en-US" b="1">
                <a:solidFill>
                  <a:srgbClr val="0000FF"/>
                </a:solidFill>
              </a:rPr>
              <a:t>R</a:t>
            </a:r>
            <a:r>
              <a:rPr lang="en-US"/>
              <a:t> group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GB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6717" name="Text Box 45"/>
          <p:cNvSpPr txBox="1">
            <a:spLocks noChangeArrowheads="1"/>
          </p:cNvSpPr>
          <p:nvPr/>
        </p:nvSpPr>
        <p:spPr bwMode="auto">
          <a:xfrm>
            <a:off x="2819400" y="776288"/>
            <a:ext cx="3581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Hydrophilic (</a:t>
            </a:r>
            <a:r>
              <a:rPr lang="en-US"/>
              <a:t>polar </a:t>
            </a:r>
            <a:r>
              <a:rPr lang="en-US" b="1">
                <a:solidFill>
                  <a:srgbClr val="0000FF"/>
                </a:solidFill>
              </a:rPr>
              <a:t>R</a:t>
            </a:r>
            <a:r>
              <a:rPr lang="en-US"/>
              <a:t> group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GB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6718" name="Text Box 46"/>
          <p:cNvSpPr txBox="1">
            <a:spLocks noChangeArrowheads="1"/>
          </p:cNvSpPr>
          <p:nvPr/>
        </p:nvSpPr>
        <p:spPr bwMode="auto">
          <a:xfrm>
            <a:off x="2819400" y="1295400"/>
            <a:ext cx="411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Ionized (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charged </a:t>
            </a:r>
            <a:r>
              <a:rPr lang="en-US" altLang="en-US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functional groups</a:t>
            </a:r>
            <a:r>
              <a:rPr lang="en-US" altLang="en-US" b="1"/>
              <a:t>)</a:t>
            </a:r>
            <a:endParaRPr lang="en-GB" b="1"/>
          </a:p>
        </p:txBody>
      </p:sp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4495800" y="3200400"/>
            <a:ext cx="3352800" cy="609600"/>
            <a:chOff x="2976" y="384"/>
            <a:chExt cx="2112" cy="384"/>
          </a:xfrm>
        </p:grpSpPr>
        <p:sp>
          <p:nvSpPr>
            <p:cNvPr id="156720" name="Text Box 48"/>
            <p:cNvSpPr txBox="1">
              <a:spLocks noChangeArrowheads="1"/>
            </p:cNvSpPr>
            <p:nvPr/>
          </p:nvSpPr>
          <p:spPr bwMode="auto">
            <a:xfrm>
              <a:off x="4272" y="432"/>
              <a:ext cx="816" cy="25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>
              <a:outerShdw dist="107763" dir="8100000" algn="ctr" rotWithShape="0">
                <a:srgbClr val="5F5F5F"/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Proteins</a:t>
              </a:r>
            </a:p>
          </p:txBody>
        </p:sp>
        <p:sp>
          <p:nvSpPr>
            <p:cNvPr id="156721" name="AutoShape 49"/>
            <p:cNvSpPr>
              <a:spLocks noChangeArrowheads="1"/>
            </p:cNvSpPr>
            <p:nvPr/>
          </p:nvSpPr>
          <p:spPr bwMode="auto">
            <a:xfrm>
              <a:off x="2976" y="384"/>
              <a:ext cx="1200" cy="384"/>
            </a:xfrm>
            <a:prstGeom prst="rightArrow">
              <a:avLst>
                <a:gd name="adj1" fmla="val 50000"/>
                <a:gd name="adj2" fmla="val 78125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Polypeptides</a:t>
              </a:r>
            </a:p>
          </p:txBody>
        </p:sp>
      </p:grp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33400" y="4343400"/>
            <a:ext cx="7924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There are four levels of protein structure:</a:t>
            </a:r>
          </a:p>
          <a:p>
            <a:pPr marL="630238" indent="-284163"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Primary 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Structure </a:t>
            </a:r>
            <a:r>
              <a:rPr lang="ar-SA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أولي (بسيط)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30238" indent="-284163"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Secondary 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Structure </a:t>
            </a:r>
            <a:r>
              <a:rPr lang="ar-SA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ثنائي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630238" indent="-284163"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Tertiary 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Structure  </a:t>
            </a:r>
            <a:r>
              <a:rPr lang="ar-SA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ثلاثي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630238" indent="-284163"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Quaternary 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Structure</a:t>
            </a:r>
            <a:r>
              <a:rPr lang="en-US" sz="2800" b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SA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رباعي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232466" y="2309125"/>
            <a:ext cx="40159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sz="6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6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6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6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 animBg="1"/>
      <p:bldP spid="156716" grpId="0"/>
      <p:bldP spid="156717" grpId="0"/>
      <p:bldP spid="156718" grpId="0"/>
      <p:bldP spid="22531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3DFA28E-2734-4714-8BAD-B968E491453D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n-GB" altLang="en-US" sz="1400" smtClean="0"/>
          </a:p>
        </p:txBody>
      </p:sp>
      <p:sp>
        <p:nvSpPr>
          <p:cNvPr id="8195" name="Line 2"/>
          <p:cNvSpPr>
            <a:spLocks noChangeShapeType="1"/>
          </p:cNvSpPr>
          <p:nvPr/>
        </p:nvSpPr>
        <p:spPr bwMode="auto">
          <a:xfrm>
            <a:off x="0" y="1524000"/>
            <a:ext cx="9144000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FF99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lum bright="-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538" y="12700"/>
            <a:ext cx="1262062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1905000" y="381000"/>
            <a:ext cx="541020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altLang="en-US" sz="5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3-Lipids</a:t>
            </a:r>
            <a:r>
              <a:rPr lang="en-US" altLang="en-US" sz="4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altLang="en-US" sz="40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9039" name="Text Box 15"/>
          <p:cNvSpPr txBox="1">
            <a:spLocks noChangeArrowheads="1"/>
          </p:cNvSpPr>
          <p:nvPr/>
        </p:nvSpPr>
        <p:spPr bwMode="auto">
          <a:xfrm>
            <a:off x="152400" y="5276671"/>
            <a:ext cx="8839200" cy="1200329"/>
          </a:xfrm>
          <a:prstGeom prst="rect">
            <a:avLst/>
          </a:prstGeom>
          <a:solidFill>
            <a:schemeClr val="accent1"/>
          </a:solidFill>
          <a:ln w="19050">
            <a:solidFill>
              <a:srgbClr val="0000CC"/>
            </a:solidFill>
            <a:miter lim="800000"/>
            <a:headEnd/>
            <a:tailEnd/>
          </a:ln>
          <a:effectLst>
            <a:outerShdw dist="117088" dir="2963922" algn="ctr" rotWithShape="0">
              <a:srgbClr val="4D4D4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342900" indent="-342900" eaLnBrk="0" hangingPunct="0">
              <a:tabLst>
                <a:tab pos="342900" algn="l"/>
              </a:tabLst>
              <a:defRPr/>
            </a:pP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</a:t>
            </a:r>
            <a:r>
              <a:rPr lang="en-US" altLang="en-US" sz="2400" b="1" dirty="0">
                <a:solidFill>
                  <a:srgbClr val="FF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Fats</a:t>
            </a:r>
            <a:r>
              <a:rPr lang="en-US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store large amounts of energy</a:t>
            </a:r>
          </a:p>
          <a:p>
            <a:pPr marL="342900" indent="-342900" eaLnBrk="0" hangingPunct="0">
              <a:buFontTx/>
              <a:buAutoNum type="arabicPeriod" startAt="2"/>
              <a:tabLst>
                <a:tab pos="342900" algn="l"/>
              </a:tabLst>
              <a:defRPr/>
            </a:pP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Phospholipids</a:t>
            </a:r>
            <a:r>
              <a:rPr lang="en-US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are major components of cell membranes</a:t>
            </a:r>
          </a:p>
          <a:p>
            <a:pPr marL="342900" indent="-342900" eaLnBrk="0" hangingPunct="0">
              <a:buFontTx/>
              <a:buAutoNum type="arabicPeriod" startAt="2"/>
              <a:tabLst>
                <a:tab pos="342900" algn="l"/>
              </a:tabLst>
              <a:defRPr/>
            </a:pP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Steroids</a:t>
            </a:r>
            <a:r>
              <a:rPr lang="en-US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include cholesterol and certain hormones</a:t>
            </a:r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228600" y="1809690"/>
            <a:ext cx="876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the general term for compounds which are </a:t>
            </a:r>
            <a:r>
              <a:rPr 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soluble in water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8202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8" t="8064" r="4047"/>
          <a:stretch>
            <a:fillRect/>
          </a:stretch>
        </p:blipFill>
        <p:spPr bwMode="auto">
          <a:xfrm>
            <a:off x="38100" y="19050"/>
            <a:ext cx="131921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8" t="-423" r="1383" b="49803"/>
          <a:stretch/>
        </p:blipFill>
        <p:spPr bwMode="auto">
          <a:xfrm>
            <a:off x="4806950" y="2405625"/>
            <a:ext cx="4184650" cy="279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3"/>
          <p:cNvPicPr>
            <a:picLocks noChangeAspect="1" noChangeArrowheads="1"/>
          </p:cNvPicPr>
          <p:nvPr/>
        </p:nvPicPr>
        <p:blipFill rotWithShape="1">
          <a:blip r:embed="rId6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" t="2012" r="52463" b="48961"/>
          <a:stretch/>
        </p:blipFill>
        <p:spPr bwMode="auto">
          <a:xfrm>
            <a:off x="76200" y="2518128"/>
            <a:ext cx="4661140" cy="268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SLIDE_COUNT" val="16"/>
  <p:tag name="TAG_BACKING_FORM_KEY" val="1116858-c:\users\amahmedkeele\desktop\lectures\lecture-2 macromolecules\lecture-2.pptx"/>
  <p:tag name="ARTICULATE_PRESENTER_VERSION" val="7"/>
  <p:tag name="ARTICULATE_PROJECT_OPEN" val="1"/>
  <p:tag name="ARTICULATE_USED_PAGE_ORIENTATION" val="1"/>
  <p:tag name="ARTICULATE_USED_PAGE_SIZ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7"/>
  <p:tag name="ARTICULATE_AUDIO_RECORDED" val="1"/>
  <p:tag name="TIMELINE" val="27.1"/>
  <p:tag name="ELAPSEDTIME" val="96.0"/>
  <p:tag name="ANNOTATION_TYPE_1" val="0"/>
  <p:tag name="ANNOTATION_START_1" val="43.8"/>
  <p:tag name="ANNOTATION_END_1" val="50.0"/>
  <p:tag name="ANNOTATION_TOP_1" val="326"/>
  <p:tag name="ANNOTATION_LEFT_1" val="95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50.0"/>
  <p:tag name="ANNOTATION_END_2" val="54.7"/>
  <p:tag name="ANNOTATION_TOP_2" val="387"/>
  <p:tag name="ANNOTATION_LEFT_2" val="11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4.7"/>
  <p:tag name="ANNOTATION_END_3" val="60.7"/>
  <p:tag name="ANNOTATION_TOP_3" val="444"/>
  <p:tag name="ANNOTATION_LEFT_3" val="10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77215"/>
  <p:tag name="ANNOTATION_FILL_COLOR_3" val="683492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60.7"/>
  <p:tag name="ANNOTATION_END_4" val="72.0"/>
  <p:tag name="ANNOTATION_TOP_4" val="500"/>
  <p:tag name="ANNOTATION_LEFT_4" val="11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77215"/>
  <p:tag name="ANNOTATION_FILL_COLOR_4" val="683492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72.0"/>
  <p:tag name="ANNOTATION_END_5" val="81.3"/>
  <p:tag name="ANNOTATION_TOP_5" val="556"/>
  <p:tag name="ANNOTATION_LEFT_5" val="124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77215"/>
  <p:tag name="ANNOTATION_FILL_COLOR_5" val="683492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81.3"/>
  <p:tag name="ANNOTATION_TOP_6" val="603"/>
  <p:tag name="ANNOTATION_LEFT_6" val="11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77215"/>
  <p:tag name="ANNOTATION_FILL_COLOR_6" val="683492"/>
  <p:tag name="ANNOTATION_FILL_ALPHA_6" val="100"/>
  <p:tag name="ANNOTATION_BORDER_WIDTH_6" val="2"/>
  <p:tag name="ANNOTATION_SLIDE_WIDTH_6" val="960"/>
  <p:tag name="ANNOTATION_SLIDE_HEIGHT_6" val="720"/>
  <p:tag name="ANNOTATION_COUNT" val="6"/>
  <p:tag name="ARTICULATE_NAV_LEVEL" val="1"/>
  <p:tag name="ARTICULATE_SLIDE_PRESENTER_GUID" val="b7e960e5-f97e-40d4-9cc7-074db58cab9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8ed03b15a50405fa261848c6c6bf27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ec11932c5fa4b88a12463b7315097f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76"/>
  <p:tag name="ARTICULATE_AUDIO_RECORDED" val="1"/>
  <p:tag name="TIMELINE" val="47.3/118.4/121.6/124.5/127.4/162.0"/>
  <p:tag name="ELAPSEDTIME" val="295.5"/>
  <p:tag name="ANNOTATION_TYPE_1" val="0"/>
  <p:tag name="ANNOTATION_START_1" val="6.9"/>
  <p:tag name="ANNOTATION_END_1" val="9.0"/>
  <p:tag name="ANNOTATION_TOP_1" val="44"/>
  <p:tag name="ANNOTATION_LEFT_1" val="48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9.0"/>
  <p:tag name="ANNOTATION_END_2" val="11.0"/>
  <p:tag name="ANNOTATION_TOP_2" val="40"/>
  <p:tag name="ANNOTATION_LEFT_2" val="691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1.0"/>
  <p:tag name="ANNOTATION_END_3" val="13.2"/>
  <p:tag name="ANNOTATION_TOP_3" val="70"/>
  <p:tag name="ANNOTATION_LEFT_3" val="65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77215"/>
  <p:tag name="ANNOTATION_FILL_COLOR_3" val="683492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3.2"/>
  <p:tag name="ANNOTATION_END_4" val="17.3"/>
  <p:tag name="ANNOTATION_TOP_4" val="69"/>
  <p:tag name="ANNOTATION_LEFT_4" val="291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77215"/>
  <p:tag name="ANNOTATION_FILL_COLOR_4" val="683492"/>
  <p:tag name="ANNOTATION_FILL_ALPHA_4" val="100"/>
  <p:tag name="ANNOTATION_BORDER_WIDTH_4" val="2"/>
  <p:tag name="ANNOTATION_SLIDE_WIDTH_4" val="960"/>
  <p:tag name="ANNOTATION_SLIDE_HEIGHT_4" val="720"/>
  <p:tag name="ANNOTATION_TYPE_5" val="2"/>
  <p:tag name="ANNOTATION_START_5" val="60.4"/>
  <p:tag name="ANNOTATION_END_5" val="60.4"/>
  <p:tag name="ANNOTATION_TOP_5" val="-40"/>
  <p:tag name="ANNOTATION_LEFT_5" val="-40"/>
  <p:tag name="ANNOTATION_WIDTH_5" val="1042"/>
  <p:tag name="ANNOTATION_HEIGHT_5" val="801"/>
  <p:tag name="ANNOTATION_ANIMATION_5" val="4"/>
  <p:tag name="ANNOTATION_ROTATION_5" val="0"/>
  <p:tag name="ANNOTATION_SUB_TYPE_5" val="11"/>
  <p:tag name="ANNOTATION_LOOP_COUNT_5" val="1"/>
  <p:tag name="ANNOTATION_BOX_RADIUS_5" val="0"/>
  <p:tag name="ANNOTATION_SCALE_5" val="0"/>
  <p:tag name="ANNOTATION_BORDER_ALPHA_5" val="100"/>
  <p:tag name="ANNOTATION_BORDER_COLOR_5" val="16777215"/>
  <p:tag name="ANNOTATION_FILL_COLOR_5" val="5296274"/>
  <p:tag name="ANNOTATION_FILL_ALPHA_5" val="50"/>
  <p:tag name="ANNOTATION_BORDER_WIDTH_5" val="2"/>
  <p:tag name="ANNOTATION_SLIDE_WIDTH_5" val="960"/>
  <p:tag name="ANNOTATION_SLIDE_HEIGHT_5" val="720"/>
  <p:tag name="ANNOTATION_TYPE_6" val="2"/>
  <p:tag name="ANNOTATION_START_6" val="60.4"/>
  <p:tag name="ANNOTATION_END_6" val="65.1"/>
  <p:tag name="ANNOTATION_TOP_6" val="108"/>
  <p:tag name="ANNOTATION_LEFT_6" val="363"/>
  <p:tag name="ANNOTATION_WIDTH_6" val="180"/>
  <p:tag name="ANNOTATION_HEIGHT_6" val="222"/>
  <p:tag name="ANNOTATION_ANIMATION_6" val="4"/>
  <p:tag name="ANNOTATION_ROTATION_6" val="0"/>
  <p:tag name="ANNOTATION_SUB_TYPE_6" val="11"/>
  <p:tag name="ANNOTATION_LOOP_COUNT_6" val="1"/>
  <p:tag name="ANNOTATION_BOX_RADIUS_6" val="5"/>
  <p:tag name="ANNOTATION_SCALE_6" val="0"/>
  <p:tag name="ANNOTATION_BORDER_ALPHA_6" val="100"/>
  <p:tag name="ANNOTATION_BORDER_COLOR_6" val="16777215"/>
  <p:tag name="ANNOTATION_FILL_COLOR_6" val="5296274"/>
  <p:tag name="ANNOTATION_FILL_ALPHA_6" val="50"/>
  <p:tag name="ANNOTATION_BORDER_WIDTH_6" val="2"/>
  <p:tag name="ANNOTATION_SLIDE_WIDTH_6" val="960"/>
  <p:tag name="ANNOTATION_SLIDE_HEIGHT_6" val="720"/>
  <p:tag name="ANNOTATION_TYPE_7" val="2"/>
  <p:tag name="ANNOTATION_START_7" val="65.1"/>
  <p:tag name="ANNOTATION_END_7" val="65.1"/>
  <p:tag name="ANNOTATION_TOP_7" val="-40"/>
  <p:tag name="ANNOTATION_LEFT_7" val="-40"/>
  <p:tag name="ANNOTATION_WIDTH_7" val="1042"/>
  <p:tag name="ANNOTATION_HEIGHT_7" val="801"/>
  <p:tag name="ANNOTATION_ANIMATION_7" val="4"/>
  <p:tag name="ANNOTATION_ROTATION_7" val="0"/>
  <p:tag name="ANNOTATION_SUB_TYPE_7" val="11"/>
  <p:tag name="ANNOTATION_LOOP_COUNT_7" val="1"/>
  <p:tag name="ANNOTATION_BOX_RADIUS_7" val="0"/>
  <p:tag name="ANNOTATION_SCALE_7" val="0"/>
  <p:tag name="ANNOTATION_BORDER_ALPHA_7" val="100"/>
  <p:tag name="ANNOTATION_BORDER_COLOR_7" val="16777215"/>
  <p:tag name="ANNOTATION_FILL_COLOR_7" val="5296274"/>
  <p:tag name="ANNOTATION_FILL_ALPHA_7" val="50"/>
  <p:tag name="ANNOTATION_BORDER_WIDTH_7" val="2"/>
  <p:tag name="ANNOTATION_SLIDE_WIDTH_7" val="960"/>
  <p:tag name="ANNOTATION_SLIDE_HEIGHT_7" val="720"/>
  <p:tag name="ANNOTATION_TYPE_8" val="2"/>
  <p:tag name="ANNOTATION_START_8" val="65.1"/>
  <p:tag name="ANNOTATION_END_8" val="70.1"/>
  <p:tag name="ANNOTATION_TOP_8" val="86"/>
  <p:tag name="ANNOTATION_LEFT_8" val="674"/>
  <p:tag name="ANNOTATION_WIDTH_8" val="175"/>
  <p:tag name="ANNOTATION_HEIGHT_8" val="270"/>
  <p:tag name="ANNOTATION_ANIMATION_8" val="4"/>
  <p:tag name="ANNOTATION_ROTATION_8" val="0"/>
  <p:tag name="ANNOTATION_SUB_TYPE_8" val="11"/>
  <p:tag name="ANNOTATION_LOOP_COUNT_8" val="1"/>
  <p:tag name="ANNOTATION_BOX_RADIUS_8" val="5"/>
  <p:tag name="ANNOTATION_SCALE_8" val="0"/>
  <p:tag name="ANNOTATION_BORDER_ALPHA_8" val="100"/>
  <p:tag name="ANNOTATION_BORDER_COLOR_8" val="16777215"/>
  <p:tag name="ANNOTATION_FILL_COLOR_8" val="5296274"/>
  <p:tag name="ANNOTATION_FILL_ALPHA_8" val="50"/>
  <p:tag name="ANNOTATION_BORDER_WIDTH_8" val="2"/>
  <p:tag name="ANNOTATION_SLIDE_WIDTH_8" val="960"/>
  <p:tag name="ANNOTATION_SLIDE_HEIGHT_8" val="720"/>
  <p:tag name="ANNOTATION_TYPE_9" val="2"/>
  <p:tag name="ANNOTATION_START_9" val="70.1"/>
  <p:tag name="ANNOTATION_END_9" val="70.1"/>
  <p:tag name="ANNOTATION_TOP_9" val="-40"/>
  <p:tag name="ANNOTATION_LEFT_9" val="-40"/>
  <p:tag name="ANNOTATION_WIDTH_9" val="1042"/>
  <p:tag name="ANNOTATION_HEIGHT_9" val="801"/>
  <p:tag name="ANNOTATION_ANIMATION_9" val="4"/>
  <p:tag name="ANNOTATION_ROTATION_9" val="0"/>
  <p:tag name="ANNOTATION_SUB_TYPE_9" val="11"/>
  <p:tag name="ANNOTATION_LOOP_COUNT_9" val="1"/>
  <p:tag name="ANNOTATION_BOX_RADIUS_9" val="0"/>
  <p:tag name="ANNOTATION_SCALE_9" val="0"/>
  <p:tag name="ANNOTATION_BORDER_ALPHA_9" val="100"/>
  <p:tag name="ANNOTATION_BORDER_COLOR_9" val="16777215"/>
  <p:tag name="ANNOTATION_FILL_COLOR_9" val="5296274"/>
  <p:tag name="ANNOTATION_FILL_ALPHA_9" val="50"/>
  <p:tag name="ANNOTATION_BORDER_WIDTH_9" val="2"/>
  <p:tag name="ANNOTATION_SLIDE_WIDTH_9" val="960"/>
  <p:tag name="ANNOTATION_SLIDE_HEIGHT_9" val="720"/>
  <p:tag name="ANNOTATION_TYPE_10" val="2"/>
  <p:tag name="ANNOTATION_START_10" val="70.1"/>
  <p:tag name="ANNOTATION_END_10" val="74.3"/>
  <p:tag name="ANNOTATION_TOP_10" val="98"/>
  <p:tag name="ANNOTATION_LEFT_10" val="540"/>
  <p:tag name="ANNOTATION_WIDTH_10" val="118"/>
  <p:tag name="ANNOTATION_HEIGHT_10" val="97"/>
  <p:tag name="ANNOTATION_ANIMATION_10" val="4"/>
  <p:tag name="ANNOTATION_ROTATION_10" val="0"/>
  <p:tag name="ANNOTATION_SUB_TYPE_10" val="11"/>
  <p:tag name="ANNOTATION_LOOP_COUNT_10" val="1"/>
  <p:tag name="ANNOTATION_BOX_RADIUS_10" val="5"/>
  <p:tag name="ANNOTATION_SCALE_10" val="0"/>
  <p:tag name="ANNOTATION_BORDER_ALPHA_10" val="100"/>
  <p:tag name="ANNOTATION_BORDER_COLOR_10" val="16777215"/>
  <p:tag name="ANNOTATION_FILL_COLOR_10" val="5296274"/>
  <p:tag name="ANNOTATION_FILL_ALPHA_10" val="50"/>
  <p:tag name="ANNOTATION_BORDER_WIDTH_10" val="2"/>
  <p:tag name="ANNOTATION_SLIDE_WIDTH_10" val="960"/>
  <p:tag name="ANNOTATION_SLIDE_HEIGHT_10" val="720"/>
  <p:tag name="ANNOTATION_TYPE_11" val="2"/>
  <p:tag name="ANNOTATION_START_11" val="74.3"/>
  <p:tag name="ANNOTATION_END_11" val="74.3"/>
  <p:tag name="ANNOTATION_TOP_11" val="-40"/>
  <p:tag name="ANNOTATION_LEFT_11" val="-40"/>
  <p:tag name="ANNOTATION_WIDTH_11" val="1042"/>
  <p:tag name="ANNOTATION_HEIGHT_11" val="801"/>
  <p:tag name="ANNOTATION_ANIMATION_11" val="4"/>
  <p:tag name="ANNOTATION_ROTATION_11" val="0"/>
  <p:tag name="ANNOTATION_SUB_TYPE_11" val="11"/>
  <p:tag name="ANNOTATION_LOOP_COUNT_11" val="1"/>
  <p:tag name="ANNOTATION_BOX_RADIUS_11" val="0"/>
  <p:tag name="ANNOTATION_SCALE_11" val="0"/>
  <p:tag name="ANNOTATION_BORDER_ALPHA_11" val="100"/>
  <p:tag name="ANNOTATION_BORDER_COLOR_11" val="16777215"/>
  <p:tag name="ANNOTATION_FILL_COLOR_11" val="5296274"/>
  <p:tag name="ANNOTATION_FILL_ALPHA_11" val="50"/>
  <p:tag name="ANNOTATION_BORDER_WIDTH_11" val="2"/>
  <p:tag name="ANNOTATION_SLIDE_WIDTH_11" val="960"/>
  <p:tag name="ANNOTATION_SLIDE_HEIGHT_11" val="720"/>
  <p:tag name="ANNOTATION_TYPE_12" val="2"/>
  <p:tag name="ANNOTATION_START_12" val="74.3"/>
  <p:tag name="ANNOTATION_END_12" val="79.4"/>
  <p:tag name="ANNOTATION_TOP_12" val="277"/>
  <p:tag name="ANNOTATION_LEFT_12" val="537"/>
  <p:tag name="ANNOTATION_WIDTH_12" val="133"/>
  <p:tag name="ANNOTATION_HEIGHT_12" val="102"/>
  <p:tag name="ANNOTATION_ANIMATION_12" val="4"/>
  <p:tag name="ANNOTATION_ROTATION_12" val="0"/>
  <p:tag name="ANNOTATION_SUB_TYPE_12" val="11"/>
  <p:tag name="ANNOTATION_LOOP_COUNT_12" val="1"/>
  <p:tag name="ANNOTATION_BOX_RADIUS_12" val="5"/>
  <p:tag name="ANNOTATION_SCALE_12" val="0"/>
  <p:tag name="ANNOTATION_BORDER_ALPHA_12" val="100"/>
  <p:tag name="ANNOTATION_BORDER_COLOR_12" val="16777215"/>
  <p:tag name="ANNOTATION_FILL_COLOR_12" val="5296274"/>
  <p:tag name="ANNOTATION_FILL_ALPHA_12" val="50"/>
  <p:tag name="ANNOTATION_BORDER_WIDTH_12" val="2"/>
  <p:tag name="ANNOTATION_SLIDE_WIDTH_12" val="960"/>
  <p:tag name="ANNOTATION_SLIDE_HEIGHT_12" val="720"/>
  <p:tag name="ANNOTATION_TYPE_13" val="2"/>
  <p:tag name="ANNOTATION_START_13" val="79.4"/>
  <p:tag name="ANNOTATION_END_13" val="183.1"/>
  <p:tag name="ANNOTATION_TOP_13" val="-40"/>
  <p:tag name="ANNOTATION_LEFT_13" val="-40"/>
  <p:tag name="ANNOTATION_WIDTH_13" val="1042"/>
  <p:tag name="ANNOTATION_HEIGHT_13" val="801"/>
  <p:tag name="ANNOTATION_ANIMATION_13" val="4"/>
  <p:tag name="ANNOTATION_ROTATION_13" val="0"/>
  <p:tag name="ANNOTATION_SUB_TYPE_13" val="11"/>
  <p:tag name="ANNOTATION_LOOP_COUNT_13" val="1"/>
  <p:tag name="ANNOTATION_BOX_RADIUS_13" val="0"/>
  <p:tag name="ANNOTATION_SCALE_13" val="0"/>
  <p:tag name="ANNOTATION_BORDER_ALPHA_13" val="100"/>
  <p:tag name="ANNOTATION_BORDER_COLOR_13" val="16777215"/>
  <p:tag name="ANNOTATION_FILL_COLOR_13" val="5296274"/>
  <p:tag name="ANNOTATION_FILL_ALPHA_13" val="50"/>
  <p:tag name="ANNOTATION_BORDER_WIDTH_13" val="2"/>
  <p:tag name="ANNOTATION_SLIDE_WIDTH_13" val="960"/>
  <p:tag name="ANNOTATION_SLIDE_HEIGHT_13" val="720"/>
  <p:tag name="ANNOTATION_TYPE_14" val="0"/>
  <p:tag name="ANNOTATION_START_14" val="183.1"/>
  <p:tag name="ANNOTATION_END_14" val="186.6"/>
  <p:tag name="ANNOTATION_TOP_14" val="542"/>
  <p:tag name="ANNOTATION_LEFT_14" val="90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16777215"/>
  <p:tag name="ANNOTATION_FILL_COLOR_14" val="683492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86.6"/>
  <p:tag name="ANNOTATION_END_15" val="190.2"/>
  <p:tag name="ANNOTATION_TOP_15" val="586"/>
  <p:tag name="ANNOTATION_LEFT_15" val="93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16777215"/>
  <p:tag name="ANNOTATION_FILL_COLOR_15" val="683492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90.2"/>
  <p:tag name="ANNOTATION_END_16" val="196.5"/>
  <p:tag name="ANNOTATION_TOP_16" val="645"/>
  <p:tag name="ANNOTATION_LEFT_16" val="88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16777215"/>
  <p:tag name="ANNOTATION_FILL_COLOR_16" val="683492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96.5"/>
  <p:tag name="ANNOTATION_END_17" val="209.0"/>
  <p:tag name="ANNOTATION_TOP_17" val="550"/>
  <p:tag name="ANNOTATION_LEFT_17" val="97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16777215"/>
  <p:tag name="ANNOTATION_FILL_COLOR_17" val="683492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209.0"/>
  <p:tag name="ANNOTATION_END_18" val="216.8"/>
  <p:tag name="ANNOTATION_TOP_18" val="585"/>
  <p:tag name="ANNOTATION_LEFT_18" val="98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16777215"/>
  <p:tag name="ANNOTATION_FILL_COLOR_18" val="683492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216.8"/>
  <p:tag name="ANNOTATION_TOP_19" val="638"/>
  <p:tag name="ANNOTATION_LEFT_19" val="93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16777215"/>
  <p:tag name="ANNOTATION_FILL_COLOR_19" val="683492"/>
  <p:tag name="ANNOTATION_FILL_ALPHA_19" val="100"/>
  <p:tag name="ANNOTATION_BORDER_WIDTH_19" val="2"/>
  <p:tag name="ANNOTATION_SLIDE_WIDTH_19" val="960"/>
  <p:tag name="ANNOTATION_SLIDE_HEIGHT_19" val="720"/>
  <p:tag name="ANNOTATION_COUNT" val="19"/>
  <p:tag name="ARTICULATE_NAV_LEVEL" val="1"/>
  <p:tag name="ARTICULATE_SLIDE_PRESENTER_GUID" val="b7e960e5-f97e-40d4-9cc7-074db58cab9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2166683a7404341afc9c118e9fea64f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0"/>
  <p:tag name="ARTICULATE_AUDIO_RECORDED" val="1"/>
  <p:tag name="TIMELINE" val="62.9/133.6"/>
  <p:tag name="ELAPSEDTIME" val="190.7"/>
  <p:tag name="ANNOTATION_COUNT" val="0"/>
  <p:tag name="ARTICULATE_NAV_LEVEL" val="1"/>
  <p:tag name="ARTICULATE_SLIDE_PRESENTER_GUID" val="b7e960e5-f97e-40d4-9cc7-074db58cab9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421c874a60544898b2ed02803499ad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1f780078bd24bf983301a08f313842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26ac637e1a3455cb1bdb226ff5c2d7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81"/>
  <p:tag name="ARTICULATE_NAV_LEVEL" val="1"/>
  <p:tag name="ARTICULATE_SLIDE_PRESENTER_GUID" val="b7e960e5-f97e-40d4-9cc7-074db58cab93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f5e9922f47f47129cbb7f2e8ca6800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a856e18d6764775be84b003b0138bd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ce7402738c04113a7296a02ec53c4df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d86061c80fd4da2b306d33184425f0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86cf06c215d4b6c94316eca464773d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f958d83552c471ba983c48e2bee6b2d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b9dd5557b7941ef8970825b467676b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e17655342e34db2b33e425d43b6bad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1"/>
  <p:tag name="ARTICULATE_AUDIO_RECORDED" val="1"/>
  <p:tag name="TIMELINE" val="30.3/93.1/107.2/123.8/135.4"/>
  <p:tag name="ELAPSEDTIME" val="165.5"/>
  <p:tag name="ANNOTATION_TYPE_1" val="0"/>
  <p:tag name="ANNOTATION_START_1" val="47.0"/>
  <p:tag name="ANNOTATION_END_1" val="49.1"/>
  <p:tag name="ANNOTATION_TOP_1" val="450"/>
  <p:tag name="ANNOTATION_LEFT_1" val="9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9.1"/>
  <p:tag name="ANNOTATION_END_2" val="52.7"/>
  <p:tag name="ANNOTATION_TOP_2" val="454"/>
  <p:tag name="ANNOTATION_LEFT_2" val="18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52.7"/>
  <p:tag name="ANNOTATION_END_3" val="54.2"/>
  <p:tag name="ANNOTATION_TOP_3" val="446"/>
  <p:tag name="ANNOTATION_LEFT_3" val="321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77215"/>
  <p:tag name="ANNOTATION_FILL_COLOR_3" val="683492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54.2"/>
  <p:tag name="ANNOTATION_END_4" val="57.7"/>
  <p:tag name="ANNOTATION_TOP_4" val="503"/>
  <p:tag name="ANNOTATION_LEFT_4" val="27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77215"/>
  <p:tag name="ANNOTATION_FILL_COLOR_4" val="683492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57.7"/>
  <p:tag name="ANNOTATION_END_5" val="58.6"/>
  <p:tag name="ANNOTATION_TOP_5" val="453"/>
  <p:tag name="ANNOTATION_LEFT_5" val="333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77215"/>
  <p:tag name="ANNOTATION_FILL_COLOR_5" val="683492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58.6"/>
  <p:tag name="ANNOTATION_END_6" val="62.8"/>
  <p:tag name="ANNOTATION_TOP_6" val="444"/>
  <p:tag name="ANNOTATION_LEFT_6" val="231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77215"/>
  <p:tag name="ANNOTATION_FILL_COLOR_6" val="683492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62.8"/>
  <p:tag name="ANNOTATION_END_7" val="65.1"/>
  <p:tag name="ANNOTATION_TOP_7" val="379"/>
  <p:tag name="ANNOTATION_LEFT_7" val="116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77215"/>
  <p:tag name="ANNOTATION_FILL_COLOR_7" val="683492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65.1"/>
  <p:tag name="ANNOTATION_END_8" val="67.1"/>
  <p:tag name="ANNOTATION_TOP_8" val="353"/>
  <p:tag name="ANNOTATION_LEFT_8" val="203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77215"/>
  <p:tag name="ANNOTATION_FILL_COLOR_8" val="683492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67.1"/>
  <p:tag name="ANNOTATION_END_9" val="77.4"/>
  <p:tag name="ANNOTATION_TOP_9" val="375"/>
  <p:tag name="ANNOTATION_LEFT_9" val="345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77215"/>
  <p:tag name="ANNOTATION_FILL_COLOR_9" val="683492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77.4"/>
  <p:tag name="ANNOTATION_END_10" val="78.4"/>
  <p:tag name="ANNOTATION_TOP_10" val="444"/>
  <p:tag name="ANNOTATION_LEFT_10" val="112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77215"/>
  <p:tag name="ANNOTATION_FILL_COLOR_10" val="683492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78.4"/>
  <p:tag name="ANNOTATION_END_11" val="79.3"/>
  <p:tag name="ANNOTATION_TOP_11" val="434"/>
  <p:tag name="ANNOTATION_LEFT_11" val="208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77215"/>
  <p:tag name="ANNOTATION_FILL_COLOR_11" val="683492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79.3"/>
  <p:tag name="ANNOTATION_END_12" val="84.4"/>
  <p:tag name="ANNOTATION_TOP_12" val="448"/>
  <p:tag name="ANNOTATION_LEFT_12" val="329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77215"/>
  <p:tag name="ANNOTATION_FILL_COLOR_12" val="683492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84.4"/>
  <p:tag name="ANNOTATION_END_13" val="85.2"/>
  <p:tag name="ANNOTATION_TOP_13" val="377"/>
  <p:tag name="ANNOTATION_LEFT_13" val="34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16777215"/>
  <p:tag name="ANNOTATION_FILL_COLOR_13" val="683492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85.2"/>
  <p:tag name="ANNOTATION_END_14" val="86.0"/>
  <p:tag name="ANNOTATION_TOP_14" val="352"/>
  <p:tag name="ANNOTATION_LEFT_14" val="212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16777215"/>
  <p:tag name="ANNOTATION_FILL_COLOR_14" val="683492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86.0"/>
  <p:tag name="ANNOTATION_END_15" val="88.8"/>
  <p:tag name="ANNOTATION_TOP_15" val="358"/>
  <p:tag name="ANNOTATION_LEFT_15" val="138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16777215"/>
  <p:tag name="ANNOTATION_FILL_COLOR_15" val="683492"/>
  <p:tag name="ANNOTATION_FILL_ALPHA_15" val="100"/>
  <p:tag name="ANNOTATION_BORDER_WIDTH_15" val="2"/>
  <p:tag name="ANNOTATION_SLIDE_WIDTH_15" val="960"/>
  <p:tag name="ANNOTATION_SLIDE_HEIGHT_15" val="720"/>
  <p:tag name="ANNOTATION_COUNT" val="15"/>
  <p:tag name="ARTICULATE_NAV_LEVEL" val="1"/>
  <p:tag name="ARTICULATE_SLIDE_PRESENTER_GUID" val="b7e960e5-f97e-40d4-9cc7-074db58cab9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0ee3fb0dc6d495aaa5e4a14bf81638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6"/>
  <p:tag name="ORIGINAL_AUDIO_FILEPATH" val="C:\Ashraf\D\Ashraf 2\Lectures\Saudia\145-Zoo\Gamal-Lectures\New-Articulate\Lectures\Lecture-17 Division\s27.wav"/>
  <p:tag name="ELAPSEDTIME" val="0.282"/>
  <p:tag name="ARTICULATE_NAV_LEVEL" val="1"/>
  <p:tag name="ARTICULATE_SLIDE_PRESENTER_GUID" val="b7e960e5-f97e-40d4-9cc7-074db58cab93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ca279b8d08143abb037a7cbc15088f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5e1d4f9efb946ec8bd886e8d253798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2"/>
  <p:tag name="ARTICULATE_AUDIO_RECORDED" val="1"/>
  <p:tag name="TIMELINE" val="5.8/15.5/18.0/23.4/25.8/32.2/47.3/80.6"/>
  <p:tag name="ELAPSEDTIME" val="166.7"/>
  <p:tag name="ANNOTATION_TYPE_1" val="0"/>
  <p:tag name="ANNOTATION_START_1" val="37.5"/>
  <p:tag name="ANNOTATION_END_1" val="42.8"/>
  <p:tag name="ANNOTATION_TOP_1" val="256"/>
  <p:tag name="ANNOTATION_LEFT_1" val="16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2.8"/>
  <p:tag name="ANNOTATION_END_2" val="102.8"/>
  <p:tag name="ANNOTATION_TOP_2" val="324"/>
  <p:tag name="ANNOTATION_LEFT_2" val="302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02.8"/>
  <p:tag name="ANNOTATION_END_3" val="111.4"/>
  <p:tag name="ANNOTATION_TOP_3" val="535"/>
  <p:tag name="ANNOTATION_LEFT_3" val="98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77215"/>
  <p:tag name="ANNOTATION_FILL_COLOR_3" val="683492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11.4"/>
  <p:tag name="ANNOTATION_END_4" val="119.7"/>
  <p:tag name="ANNOTATION_TOP_4" val="573"/>
  <p:tag name="ANNOTATION_LEFT_4" val="99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77215"/>
  <p:tag name="ANNOTATION_FILL_COLOR_4" val="683492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19.7"/>
  <p:tag name="ANNOTATION_END_5" val="128.1"/>
  <p:tag name="ANNOTATION_TOP_5" val="615"/>
  <p:tag name="ANNOTATION_LEFT_5" val="10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77215"/>
  <p:tag name="ANNOTATION_FILL_COLOR_5" val="683492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28.1"/>
  <p:tag name="ANNOTATION_TOP_6" val="665"/>
  <p:tag name="ANNOTATION_LEFT_6" val="8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77215"/>
  <p:tag name="ANNOTATION_FILL_COLOR_6" val="683492"/>
  <p:tag name="ANNOTATION_FILL_ALPHA_6" val="100"/>
  <p:tag name="ANNOTATION_BORDER_WIDTH_6" val="2"/>
  <p:tag name="ANNOTATION_SLIDE_WIDTH_6" val="960"/>
  <p:tag name="ANNOTATION_SLIDE_HEIGHT_6" val="720"/>
  <p:tag name="ANNOTATION_COUNT" val="6"/>
  <p:tag name="ARTICULATE_NAV_LEVEL" val="1"/>
  <p:tag name="ARTICULATE_SLIDE_PRESENTER_GUID" val="b7e960e5-f97e-40d4-9cc7-074db58cab9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5"/>
  <p:tag name="ARTICULATE_AUDIO_RECORDED" val="1"/>
  <p:tag name="ELAPSEDTIME" val="110.4"/>
  <p:tag name="ANNOTATION_TYPE_1" val="0"/>
  <p:tag name="ANNOTATION_START_1" val="38.3"/>
  <p:tag name="ANNOTATION_END_1" val="44.1"/>
  <p:tag name="ANNOTATION_TOP_1" val="382"/>
  <p:tag name="ANNOTATION_LEFT_1" val="644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44.1"/>
  <p:tag name="ANNOTATION_END_2" val="46.3"/>
  <p:tag name="ANNOTATION_TOP_2" val="328"/>
  <p:tag name="ANNOTATION_LEFT_2" val="40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6.3"/>
  <p:tag name="ANNOTATION_END_3" val="64.3"/>
  <p:tag name="ANNOTATION_TOP_3" val="340"/>
  <p:tag name="ANNOTATION_LEFT_3" val="23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77215"/>
  <p:tag name="ANNOTATION_FILL_COLOR_3" val="683492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64.3"/>
  <p:tag name="ANNOTATION_END_4" val="74.3"/>
  <p:tag name="ANNOTATION_TOP_4" val="584"/>
  <p:tag name="ANNOTATION_LEFT_4" val="28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77215"/>
  <p:tag name="ANNOTATION_FILL_COLOR_4" val="683492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74.3"/>
  <p:tag name="ANNOTATION_END_5" val="90.7"/>
  <p:tag name="ANNOTATION_TOP_5" val="617"/>
  <p:tag name="ANNOTATION_LEFT_5" val="4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77215"/>
  <p:tag name="ANNOTATION_FILL_COLOR_5" val="683492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90.7"/>
  <p:tag name="ANNOTATION_TOP_6" val="659"/>
  <p:tag name="ANNOTATION_LEFT_6" val="58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77215"/>
  <p:tag name="ANNOTATION_FILL_COLOR_6" val="683492"/>
  <p:tag name="ANNOTATION_FILL_ALPHA_6" val="100"/>
  <p:tag name="ANNOTATION_BORDER_WIDTH_6" val="2"/>
  <p:tag name="ANNOTATION_SLIDE_WIDTH_6" val="960"/>
  <p:tag name="ANNOTATION_SLIDE_HEIGHT_6" val="720"/>
  <p:tag name="ANNOTATION_COUNT" val="6"/>
  <p:tag name="ARTICULATE_NAV_LEVEL" val="1"/>
  <p:tag name="ARTICULATE_SLIDE_PRESENTER_GUID" val="b7e960e5-f97e-40d4-9cc7-074db58cab93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29"/>
  <p:tag name="ARTICULATE_AUDIO_RECORDED" val="1"/>
  <p:tag name="TIMELINE" val="114.2/145.5"/>
  <p:tag name="ELAPSEDTIME" val="220.6"/>
  <p:tag name="ANNOTATION_TYPE_1" val="0"/>
  <p:tag name="ANNOTATION_START_1" val="9.7"/>
  <p:tag name="ANNOTATION_END_1" val="20.0"/>
  <p:tag name="ANNOTATION_TOP_1" val="163"/>
  <p:tag name="ANNOTATION_LEFT_1" val="110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0.0"/>
  <p:tag name="ANNOTATION_END_2" val="47.9"/>
  <p:tag name="ANNOTATION_TOP_2" val="209"/>
  <p:tag name="ANNOTATION_LEFT_2" val="144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47.9"/>
  <p:tag name="ANNOTATION_END_3" val="59.5"/>
  <p:tag name="ANNOTATION_TOP_3" val="242"/>
  <p:tag name="ANNOTATION_LEFT_3" val="149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77215"/>
  <p:tag name="ANNOTATION_FILL_COLOR_3" val="683492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59.5"/>
  <p:tag name="ANNOTATION_END_4" val="87.4"/>
  <p:tag name="ANNOTATION_TOP_4" val="287"/>
  <p:tag name="ANNOTATION_LEFT_4" val="138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77215"/>
  <p:tag name="ANNOTATION_FILL_COLOR_4" val="683492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87.4"/>
  <p:tag name="ANNOTATION_END_5" val="100.4"/>
  <p:tag name="ANNOTATION_TOP_5" val="313"/>
  <p:tag name="ANNOTATION_LEFT_5" val="13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77215"/>
  <p:tag name="ANNOTATION_FILL_COLOR_5" val="683492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00.4"/>
  <p:tag name="ANNOTATION_END_6" val="150.7"/>
  <p:tag name="ANNOTATION_TOP_6" val="355"/>
  <p:tag name="ANNOTATION_LEFT_6" val="133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77215"/>
  <p:tag name="ANNOTATION_FILL_COLOR_6" val="683492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50.7"/>
  <p:tag name="ANNOTATION_END_7" val="192.7"/>
  <p:tag name="ANNOTATION_TOP_7" val="446"/>
  <p:tag name="ANNOTATION_LEFT_7" val="36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77215"/>
  <p:tag name="ANNOTATION_FILL_COLOR_7" val="683492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92.7"/>
  <p:tag name="ANNOTATION_END_8" val="194.4"/>
  <p:tag name="ANNOTATION_TOP_8" val="603"/>
  <p:tag name="ANNOTATION_LEFT_8" val="157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77215"/>
  <p:tag name="ANNOTATION_FILL_COLOR_8" val="683492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94.4"/>
  <p:tag name="ANNOTATION_END_9" val="194.9"/>
  <p:tag name="ANNOTATION_TOP_9" val="603"/>
  <p:tag name="ANNOTATION_LEFT_9" val="21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77215"/>
  <p:tag name="ANNOTATION_FILL_COLOR_9" val="683492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94.9"/>
  <p:tag name="ANNOTATION_END_10" val="195.5"/>
  <p:tag name="ANNOTATION_TOP_10" val="620"/>
  <p:tag name="ANNOTATION_LEFT_10" val="251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77215"/>
  <p:tag name="ANNOTATION_FILL_COLOR_10" val="683492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95.5"/>
  <p:tag name="ANNOTATION_END_11" val="195.9"/>
  <p:tag name="ANNOTATION_TOP_11" val="610"/>
  <p:tag name="ANNOTATION_LEFT_11" val="287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77215"/>
  <p:tag name="ANNOTATION_FILL_COLOR_11" val="683492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95.9"/>
  <p:tag name="ANNOTATION_END_12" val="196.3"/>
  <p:tag name="ANNOTATION_TOP_12" val="630"/>
  <p:tag name="ANNOTATION_LEFT_12" val="323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77215"/>
  <p:tag name="ANNOTATION_FILL_COLOR_12" val="683492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96.3"/>
  <p:tag name="ANNOTATION_END_13" val="196.8"/>
  <p:tag name="ANNOTATION_TOP_13" val="612"/>
  <p:tag name="ANNOTATION_LEFT_13" val="361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16777215"/>
  <p:tag name="ANNOTATION_FILL_COLOR_13" val="683492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96.8"/>
  <p:tag name="ANNOTATION_END_14" val="197.2"/>
  <p:tag name="ANNOTATION_TOP_14" val="630"/>
  <p:tag name="ANNOTATION_LEFT_14" val="410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16777215"/>
  <p:tag name="ANNOTATION_FILL_COLOR_14" val="683492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97.2"/>
  <p:tag name="ANNOTATION_END_15" val="197.6"/>
  <p:tag name="ANNOTATION_TOP_15" val="615"/>
  <p:tag name="ANNOTATION_LEFT_15" val="443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16777215"/>
  <p:tag name="ANNOTATION_FILL_COLOR_15" val="683492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97.6"/>
  <p:tag name="ANNOTATION_END_16" val="198.1"/>
  <p:tag name="ANNOTATION_TOP_16" val="619"/>
  <p:tag name="ANNOTATION_LEFT_16" val="485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16777215"/>
  <p:tag name="ANNOTATION_FILL_COLOR_16" val="683492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98.1"/>
  <p:tag name="ANNOTATION_END_17" val="198.3"/>
  <p:tag name="ANNOTATION_TOP_17" val="612"/>
  <p:tag name="ANNOTATION_LEFT_17" val="510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16777215"/>
  <p:tag name="ANNOTATION_FILL_COLOR_17" val="683492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98.3"/>
  <p:tag name="ANNOTATION_END_18" val="198.5"/>
  <p:tag name="ANNOTATION_TOP_18" val="612"/>
  <p:tag name="ANNOTATION_LEFT_18" val="558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16777215"/>
  <p:tag name="ANNOTATION_FILL_COLOR_18" val="683492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98.5"/>
  <p:tag name="ANNOTATION_END_19" val="198.7"/>
  <p:tag name="ANNOTATION_TOP_19" val="612"/>
  <p:tag name="ANNOTATION_LEFT_19" val="600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16777215"/>
  <p:tag name="ANNOTATION_FILL_COLOR_19" val="683492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98.7"/>
  <p:tag name="ANNOTATION_END_20" val="198.9"/>
  <p:tag name="ANNOTATION_TOP_20" val="612"/>
  <p:tag name="ANNOTATION_LEFT_20" val="624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16777215"/>
  <p:tag name="ANNOTATION_FILL_COLOR_20" val="683492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98.9"/>
  <p:tag name="ANNOTATION_END_21" val="199.3"/>
  <p:tag name="ANNOTATION_TOP_21" val="612"/>
  <p:tag name="ANNOTATION_LEFT_21" val="651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16777215"/>
  <p:tag name="ANNOTATION_FILL_COLOR_21" val="683492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99.3"/>
  <p:tag name="ANNOTATION_END_22" val="199.8"/>
  <p:tag name="ANNOTATION_TOP_22" val="612"/>
  <p:tag name="ANNOTATION_LEFT_22" val="718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16777215"/>
  <p:tag name="ANNOTATION_FILL_COLOR_22" val="683492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99.8"/>
  <p:tag name="ANNOTATION_END_23" val="203.6"/>
  <p:tag name="ANNOTATION_TOP_23" val="618"/>
  <p:tag name="ANNOTATION_LEFT_23" val="732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16777215"/>
  <p:tag name="ANNOTATION_FILL_COLOR_23" val="683492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203.6"/>
  <p:tag name="ANNOTATION_END_24" val="204.7"/>
  <p:tag name="ANNOTATION_TOP_24" val="556"/>
  <p:tag name="ANNOTATION_LEFT_24" val="487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16777215"/>
  <p:tag name="ANNOTATION_FILL_COLOR_24" val="683492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204.7"/>
  <p:tag name="ANNOTATION_END_25" val="205.4"/>
  <p:tag name="ANNOTATION_TOP_25" val="655"/>
  <p:tag name="ANNOTATION_LEFT_25" val="492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16777215"/>
  <p:tag name="ANNOTATION_FILL_COLOR_25" val="683492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05.4"/>
  <p:tag name="ANNOTATION_END_26" val="206.3"/>
  <p:tag name="ANNOTATION_TOP_26" val="574"/>
  <p:tag name="ANNOTATION_LEFT_26" val="527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16777215"/>
  <p:tag name="ANNOTATION_FILL_COLOR_26" val="683492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06.3"/>
  <p:tag name="ANNOTATION_END_27" val="207.0"/>
  <p:tag name="ANNOTATION_TOP_27" val="656"/>
  <p:tag name="ANNOTATION_LEFT_27" val="566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16777215"/>
  <p:tag name="ANNOTATION_FILL_COLOR_27" val="683492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07.0"/>
  <p:tag name="ANNOTATION_END_28" val="207.6"/>
  <p:tag name="ANNOTATION_TOP_28" val="573"/>
  <p:tag name="ANNOTATION_LEFT_28" val="617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16777215"/>
  <p:tag name="ANNOTATION_FILL_COLOR_28" val="683492"/>
  <p:tag name="ANNOTATION_FILL_ALPHA_28" val="100"/>
  <p:tag name="ANNOTATION_BORDER_WIDTH_28" val="2"/>
  <p:tag name="ANNOTATION_SLIDE_WIDTH_28" val="960"/>
  <p:tag name="ANNOTATION_SLIDE_HEIGHT_28" val="720"/>
  <p:tag name="ANNOTATION_TYPE_29" val="0"/>
  <p:tag name="ANNOTATION_START_29" val="207.6"/>
  <p:tag name="ANNOTATION_END_29" val="208.8"/>
  <p:tag name="ANNOTATION_TOP_29" val="659"/>
  <p:tag name="ANNOTATION_LEFT_29" val="630"/>
  <p:tag name="ANNOTATION_WIDTH_29" val="121"/>
  <p:tag name="ANNOTATION_HEIGHT_29" val="121"/>
  <p:tag name="ANNOTATION_ANIMATION_29" val="3"/>
  <p:tag name="ANNOTATION_ROTATION_29" val="0"/>
  <p:tag name="ANNOTATION_SUB_TYPE_29" val="2"/>
  <p:tag name="ANNOTATION_LOOP_COUNT_29" val="1"/>
  <p:tag name="ANNOTATION_BOX_RADIUS_29" val="0"/>
  <p:tag name="ANNOTATION_SCALE_29" val="100"/>
  <p:tag name="ANNOTATION_BORDER_ALPHA_29" val="100"/>
  <p:tag name="ANNOTATION_BORDER_COLOR_29" val="16777215"/>
  <p:tag name="ANNOTATION_FILL_COLOR_29" val="683492"/>
  <p:tag name="ANNOTATION_FILL_ALPHA_29" val="100"/>
  <p:tag name="ANNOTATION_BORDER_WIDTH_29" val="2"/>
  <p:tag name="ANNOTATION_SLIDE_WIDTH_29" val="960"/>
  <p:tag name="ANNOTATION_SLIDE_HEIGHT_29" val="720"/>
  <p:tag name="ANNOTATION_TYPE_30" val="0"/>
  <p:tag name="ANNOTATION_START_30" val="208.8"/>
  <p:tag name="ANNOTATION_END_30" val="209.7"/>
  <p:tag name="ANNOTATION_TOP_30" val="573"/>
  <p:tag name="ANNOTATION_LEFT_30" val="707"/>
  <p:tag name="ANNOTATION_WIDTH_30" val="121"/>
  <p:tag name="ANNOTATION_HEIGHT_30" val="121"/>
  <p:tag name="ANNOTATION_ANIMATION_30" val="3"/>
  <p:tag name="ANNOTATION_ROTATION_30" val="0"/>
  <p:tag name="ANNOTATION_SUB_TYPE_30" val="2"/>
  <p:tag name="ANNOTATION_LOOP_COUNT_30" val="1"/>
  <p:tag name="ANNOTATION_BOX_RADIUS_30" val="0"/>
  <p:tag name="ANNOTATION_SCALE_30" val="100"/>
  <p:tag name="ANNOTATION_BORDER_ALPHA_30" val="100"/>
  <p:tag name="ANNOTATION_BORDER_COLOR_30" val="16777215"/>
  <p:tag name="ANNOTATION_FILL_COLOR_30" val="683492"/>
  <p:tag name="ANNOTATION_FILL_ALPHA_30" val="100"/>
  <p:tag name="ANNOTATION_BORDER_WIDTH_30" val="2"/>
  <p:tag name="ANNOTATION_SLIDE_WIDTH_30" val="960"/>
  <p:tag name="ANNOTATION_SLIDE_HEIGHT_30" val="720"/>
  <p:tag name="ANNOTATION_TYPE_31" val="0"/>
  <p:tag name="ANNOTATION_START_31" val="209.7"/>
  <p:tag name="ANNOTATION_TOP_31" val="665"/>
  <p:tag name="ANNOTATION_LEFT_31" val="723"/>
  <p:tag name="ANNOTATION_WIDTH_31" val="121"/>
  <p:tag name="ANNOTATION_HEIGHT_31" val="121"/>
  <p:tag name="ANNOTATION_ANIMATION_31" val="3"/>
  <p:tag name="ANNOTATION_ROTATION_31" val="0"/>
  <p:tag name="ANNOTATION_SUB_TYPE_31" val="2"/>
  <p:tag name="ANNOTATION_LOOP_COUNT_31" val="1"/>
  <p:tag name="ANNOTATION_BOX_RADIUS_31" val="0"/>
  <p:tag name="ANNOTATION_SCALE_31" val="100"/>
  <p:tag name="ANNOTATION_BORDER_ALPHA_31" val="100"/>
  <p:tag name="ANNOTATION_BORDER_COLOR_31" val="16777215"/>
  <p:tag name="ANNOTATION_FILL_COLOR_31" val="683492"/>
  <p:tag name="ANNOTATION_FILL_ALPHA_31" val="100"/>
  <p:tag name="ANNOTATION_BORDER_WIDTH_31" val="2"/>
  <p:tag name="ANNOTATION_SLIDE_WIDTH_31" val="960"/>
  <p:tag name="ANNOTATION_SLIDE_HEIGHT_31" val="720"/>
  <p:tag name="ANNOTATION_COUNT" val="31"/>
  <p:tag name="ARTICULATE_NAV_LEVEL" val="1"/>
  <p:tag name="ARTICULATE_SLIDE_PRESENTER_GUID" val="b7e960e5-f97e-40d4-9cc7-074db58cab9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938b0175f6f4f16a634eb20be73089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ec17af7d5cb461e81d90339f5ec575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70"/>
  <p:tag name="ARTICULATE_AUDIO_RECORDED" val="1"/>
  <p:tag name="TIMELINE" val="86.5"/>
  <p:tag name="ELAPSEDTIME" val="374.1"/>
  <p:tag name="ANNOTATION_TYPE_1" val="0"/>
  <p:tag name="ANNOTATION_START_1" val="12.4"/>
  <p:tag name="ANNOTATION_END_1" val="64.5"/>
  <p:tag name="ANNOTATION_TOP_1" val="242"/>
  <p:tag name="ANNOTATION_LEFT_1" val="66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64.5"/>
  <p:tag name="ANNOTATION_END_2" val="65.4"/>
  <p:tag name="ANNOTATION_TOP_2" val="303"/>
  <p:tag name="ANNOTATION_LEFT_2" val="186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65.4"/>
  <p:tag name="ANNOTATION_END_3" val="66.2"/>
  <p:tag name="ANNOTATION_TOP_3" val="388"/>
  <p:tag name="ANNOTATION_LEFT_3" val="175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77215"/>
  <p:tag name="ANNOTATION_FILL_COLOR_3" val="683492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66.2"/>
  <p:tag name="ANNOTATION_END_4" val="72.0"/>
  <p:tag name="ANNOTATION_TOP_4" val="468"/>
  <p:tag name="ANNOTATION_LEFT_4" val="173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77215"/>
  <p:tag name="ANNOTATION_FILL_COLOR_4" val="683492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72.0"/>
  <p:tag name="ANNOTATION_END_5" val="75.5"/>
  <p:tag name="ANNOTATION_TOP_5" val="172"/>
  <p:tag name="ANNOTATION_LEFT_5" val="335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77215"/>
  <p:tag name="ANNOTATION_FILL_COLOR_5" val="683492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75.5"/>
  <p:tag name="ANNOTATION_END_6" val="76.0"/>
  <p:tag name="ANNOTATION_TOP_6" val="240"/>
  <p:tag name="ANNOTATION_LEFT_6" val="327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77215"/>
  <p:tag name="ANNOTATION_FILL_COLOR_6" val="683492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76.0"/>
  <p:tag name="ANNOTATION_END_7" val="76.3"/>
  <p:tag name="ANNOTATION_TOP_7" val="273"/>
  <p:tag name="ANNOTATION_LEFT_7" val="383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77215"/>
  <p:tag name="ANNOTATION_FILL_COLOR_7" val="683492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76.3"/>
  <p:tag name="ANNOTATION_END_8" val="76.7"/>
  <p:tag name="ANNOTATION_TOP_8" val="252"/>
  <p:tag name="ANNOTATION_LEFT_8" val="433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77215"/>
  <p:tag name="ANNOTATION_FILL_COLOR_8" val="683492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76.7"/>
  <p:tag name="ANNOTATION_END_9" val="77.0"/>
  <p:tag name="ANNOTATION_TOP_9" val="266"/>
  <p:tag name="ANNOTATION_LEFT_9" val="49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77215"/>
  <p:tag name="ANNOTATION_FILL_COLOR_9" val="683492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77.0"/>
  <p:tag name="ANNOTATION_END_10" val="77.4"/>
  <p:tag name="ANNOTATION_TOP_10" val="279"/>
  <p:tag name="ANNOTATION_LEFT_10" val="546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77215"/>
  <p:tag name="ANNOTATION_FILL_COLOR_10" val="683492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77.4"/>
  <p:tag name="ANNOTATION_END_11" val="77.9"/>
  <p:tag name="ANNOTATION_TOP_11" val="260"/>
  <p:tag name="ANNOTATION_LEFT_11" val="615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77215"/>
  <p:tag name="ANNOTATION_FILL_COLOR_11" val="683492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77.9"/>
  <p:tag name="ANNOTATION_END_12" val="78.4"/>
  <p:tag name="ANNOTATION_TOP_12" val="156"/>
  <p:tag name="ANNOTATION_LEFT_12" val="602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77215"/>
  <p:tag name="ANNOTATION_FILL_COLOR_12" val="683492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78.4"/>
  <p:tag name="ANNOTATION_END_13" val="78.7"/>
  <p:tag name="ANNOTATION_TOP_13" val="326"/>
  <p:tag name="ANNOTATION_LEFT_13" val="614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16777215"/>
  <p:tag name="ANNOTATION_FILL_COLOR_13" val="683492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78.7"/>
  <p:tag name="ANNOTATION_END_14" val="79.0"/>
  <p:tag name="ANNOTATION_TOP_14" val="347"/>
  <p:tag name="ANNOTATION_LEFT_14" val="561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16777215"/>
  <p:tag name="ANNOTATION_FILL_COLOR_14" val="683492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79.0"/>
  <p:tag name="ANNOTATION_END_15" val="79.8"/>
  <p:tag name="ANNOTATION_TOP_15" val="182"/>
  <p:tag name="ANNOTATION_LEFT_15" val="503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16777215"/>
  <p:tag name="ANNOTATION_FILL_COLOR_15" val="683492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79.8"/>
  <p:tag name="ANNOTATION_END_16" val="83.8"/>
  <p:tag name="ANNOTATION_TOP_16" val="213"/>
  <p:tag name="ANNOTATION_LEFT_16" val="32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16777215"/>
  <p:tag name="ANNOTATION_FILL_COLOR_16" val="683492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00.5"/>
  <p:tag name="ANNOTATION_END_17" val="118.4"/>
  <p:tag name="ANNOTATION_TOP_17" val="293"/>
  <p:tag name="ANNOTATION_LEFT_17" val="209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16777215"/>
  <p:tag name="ANNOTATION_FILL_COLOR_17" val="683492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18.4"/>
  <p:tag name="ANNOTATION_END_18" val="120.2"/>
  <p:tag name="ANNOTATION_TOP_18" val="397"/>
  <p:tag name="ANNOTATION_LEFT_18" val="193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16777215"/>
  <p:tag name="ANNOTATION_FILL_COLOR_18" val="683492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20.2"/>
  <p:tag name="ANNOTATION_END_19" val="124.7"/>
  <p:tag name="ANNOTATION_TOP_19" val="469"/>
  <p:tag name="ANNOTATION_LEFT_19" val="181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16777215"/>
  <p:tag name="ANNOTATION_FILL_COLOR_19" val="683492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124.7"/>
  <p:tag name="ANNOTATION_END_20" val="130.5"/>
  <p:tag name="ANNOTATION_TOP_20" val="443"/>
  <p:tag name="ANNOTATION_LEFT_20" val="341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16777215"/>
  <p:tag name="ANNOTATION_FILL_COLOR_20" val="683492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130.5"/>
  <p:tag name="ANNOTATION_END_21" val="135.7"/>
  <p:tag name="ANNOTATION_TOP_21" val="400"/>
  <p:tag name="ANNOTATION_LEFT_21" val="284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16777215"/>
  <p:tag name="ANNOTATION_FILL_COLOR_21" val="683492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135.7"/>
  <p:tag name="ANNOTATION_END_22" val="136.4"/>
  <p:tag name="ANNOTATION_TOP_22" val="389"/>
  <p:tag name="ANNOTATION_LEFT_22" val="195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16777215"/>
  <p:tag name="ANNOTATION_FILL_COLOR_22" val="683492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136.4"/>
  <p:tag name="ANNOTATION_END_23" val="140.4"/>
  <p:tag name="ANNOTATION_TOP_23" val="474"/>
  <p:tag name="ANNOTATION_LEFT_23" val="186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16777215"/>
  <p:tag name="ANNOTATION_FILL_COLOR_23" val="683492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140.4"/>
  <p:tag name="ANNOTATION_END_24" val="144.2"/>
  <p:tag name="ANNOTATION_TOP_24" val="273"/>
  <p:tag name="ANNOTATION_LEFT_24" val="89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16777215"/>
  <p:tag name="ANNOTATION_FILL_COLOR_24" val="683492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144.2"/>
  <p:tag name="ANNOTATION_END_25" val="146.2"/>
  <p:tag name="ANNOTATION_TOP_25" val="252"/>
  <p:tag name="ANNOTATION_LEFT_25" val="235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16777215"/>
  <p:tag name="ANNOTATION_FILL_COLOR_25" val="683492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146.2"/>
  <p:tag name="ANNOTATION_END_26" val="147.6"/>
  <p:tag name="ANNOTATION_TOP_26" val="393"/>
  <p:tag name="ANNOTATION_LEFT_26" val="195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16777215"/>
  <p:tag name="ANNOTATION_FILL_COLOR_26" val="683492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147.6"/>
  <p:tag name="ANNOTATION_END_27" val="150.7"/>
  <p:tag name="ANNOTATION_TOP_27" val="448"/>
  <p:tag name="ANNOTATION_LEFT_27" val="193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16777215"/>
  <p:tag name="ANNOTATION_FILL_COLOR_27" val="683492"/>
  <p:tag name="ANNOTATION_FILL_ALPHA_27" val="100"/>
  <p:tag name="ANNOTATION_BORDER_WIDTH_27" val="2"/>
  <p:tag name="ANNOTATION_SLIDE_WIDTH_27" val="960"/>
  <p:tag name="ANNOTATION_SLIDE_HEIGHT_27" val="720"/>
  <p:tag name="ANNOTATION_TYPE_28" val="2"/>
  <p:tag name="ANNOTATION_START_28" val="314.3"/>
  <p:tag name="ANNOTATION_END_28" val="314.3"/>
  <p:tag name="ANNOTATION_TOP_28" val="-40"/>
  <p:tag name="ANNOTATION_LEFT_28" val="-40"/>
  <p:tag name="ANNOTATION_WIDTH_28" val="1042"/>
  <p:tag name="ANNOTATION_HEIGHT_28" val="801"/>
  <p:tag name="ANNOTATION_ANIMATION_28" val="4"/>
  <p:tag name="ANNOTATION_ROTATION_28" val="0"/>
  <p:tag name="ANNOTATION_SUB_TYPE_28" val="11"/>
  <p:tag name="ANNOTATION_LOOP_COUNT_28" val="1"/>
  <p:tag name="ANNOTATION_BOX_RADIUS_28" val="0"/>
  <p:tag name="ANNOTATION_SCALE_28" val="0"/>
  <p:tag name="ANNOTATION_BORDER_ALPHA_28" val="100"/>
  <p:tag name="ANNOTATION_BORDER_COLOR_28" val="16777215"/>
  <p:tag name="ANNOTATION_FILL_COLOR_28" val="5296274"/>
  <p:tag name="ANNOTATION_FILL_ALPHA_28" val="50"/>
  <p:tag name="ANNOTATION_BORDER_WIDTH_28" val="2"/>
  <p:tag name="ANNOTATION_SLIDE_WIDTH_28" val="960"/>
  <p:tag name="ANNOTATION_SLIDE_HEIGHT_28" val="720"/>
  <p:tag name="ANNOTATION_TYPE_29" val="2"/>
  <p:tag name="ANNOTATION_START_29" val="314.3"/>
  <p:tag name="ANNOTATION_END_29" val="349.4"/>
  <p:tag name="ANNOTATION_TOP_29" val="653"/>
  <p:tag name="ANNOTATION_LEFT_29" val="649"/>
  <p:tag name="ANNOTATION_WIDTH_29" val="247"/>
  <p:tag name="ANNOTATION_HEIGHT_29" val="54"/>
  <p:tag name="ANNOTATION_ANIMATION_29" val="4"/>
  <p:tag name="ANNOTATION_ROTATION_29" val="0"/>
  <p:tag name="ANNOTATION_SUB_TYPE_29" val="11"/>
  <p:tag name="ANNOTATION_LOOP_COUNT_29" val="1"/>
  <p:tag name="ANNOTATION_BOX_RADIUS_29" val="5"/>
  <p:tag name="ANNOTATION_SCALE_29" val="0"/>
  <p:tag name="ANNOTATION_BORDER_ALPHA_29" val="100"/>
  <p:tag name="ANNOTATION_BORDER_COLOR_29" val="16777215"/>
  <p:tag name="ANNOTATION_FILL_COLOR_29" val="5296274"/>
  <p:tag name="ANNOTATION_FILL_ALPHA_29" val="50"/>
  <p:tag name="ANNOTATION_BORDER_WIDTH_29" val="2"/>
  <p:tag name="ANNOTATION_SLIDE_WIDTH_29" val="960"/>
  <p:tag name="ANNOTATION_SLIDE_HEIGHT_29" val="720"/>
  <p:tag name="ANNOTATION_TYPE_30" val="2"/>
  <p:tag name="ANNOTATION_START_30" val="349.4"/>
  <p:tag name="ANNOTATION_TOP_30" val="-40"/>
  <p:tag name="ANNOTATION_LEFT_30" val="-40"/>
  <p:tag name="ANNOTATION_WIDTH_30" val="1042"/>
  <p:tag name="ANNOTATION_HEIGHT_30" val="801"/>
  <p:tag name="ANNOTATION_ANIMATION_30" val="4"/>
  <p:tag name="ANNOTATION_ROTATION_30" val="0"/>
  <p:tag name="ANNOTATION_SUB_TYPE_30" val="11"/>
  <p:tag name="ANNOTATION_LOOP_COUNT_30" val="1"/>
  <p:tag name="ANNOTATION_BOX_RADIUS_30" val="0"/>
  <p:tag name="ANNOTATION_SCALE_30" val="0"/>
  <p:tag name="ANNOTATION_BORDER_ALPHA_30" val="100"/>
  <p:tag name="ANNOTATION_BORDER_COLOR_30" val="16777215"/>
  <p:tag name="ANNOTATION_FILL_COLOR_30" val="5296274"/>
  <p:tag name="ANNOTATION_FILL_ALPHA_30" val="50"/>
  <p:tag name="ANNOTATION_BORDER_WIDTH_30" val="2"/>
  <p:tag name="ANNOTATION_SLIDE_WIDTH_30" val="960"/>
  <p:tag name="ANNOTATION_SLIDE_HEIGHT_30" val="720"/>
  <p:tag name="ANNOTATION_COUNT" val="30"/>
  <p:tag name="ARTICULATE_NAV_LEVEL" val="1"/>
  <p:tag name="ARTICULATE_SLIDE_PRESENTER_GUID" val="b7e960e5-f97e-40d4-9cc7-074db58cab9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f57d574179047268d9cb53c72176df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4903179a4684ea59537f2b06950688f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ce2bd80d5494b76ab322f9314472a6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063acada5204c32b6c835952c23e69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b2efdf4cfa2419a8d2b261812f91fac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e86648feb0c40d6a878cd0a12741fef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0296bd904f941aabe36b748d9bb6bb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41a3b68de554ad1a9af3cf298ec0d7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0"/>
  <p:tag name="ARTICULATE_AUDIO_RECORDED" val="1"/>
  <p:tag name="TIMELINE" val="22.4/107.7/125.7/156.8/199.4/233.0"/>
  <p:tag name="ELAPSEDTIME" val="293.8"/>
  <p:tag name="ANNOTATION_TYPE_1" val="0"/>
  <p:tag name="ANNOTATION_START_1" val="29.7"/>
  <p:tag name="ANNOTATION_END_1" val="64.2"/>
  <p:tag name="ANNOTATION_TOP_1" val="260"/>
  <p:tag name="ANNOTATION_LEFT_1" val="132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64.2"/>
  <p:tag name="ANNOTATION_END_2" val="78.0"/>
  <p:tag name="ANNOTATION_TOP_2" val="340"/>
  <p:tag name="ANNOTATION_LEFT_2" val="106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78.0"/>
  <p:tag name="ANNOTATION_END_3" val="97.3"/>
  <p:tag name="ANNOTATION_TOP_3" val="374"/>
  <p:tag name="ANNOTATION_LEFT_3" val="9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77215"/>
  <p:tag name="ANNOTATION_FILL_COLOR_3" val="683492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97.3"/>
  <p:tag name="ANNOTATION_END_4" val="162.5"/>
  <p:tag name="ANNOTATION_TOP_4" val="403"/>
  <p:tag name="ANNOTATION_LEFT_4" val="92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77215"/>
  <p:tag name="ANNOTATION_FILL_COLOR_4" val="683492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62.5"/>
  <p:tag name="ANNOTATION_END_5" val="166.3"/>
  <p:tag name="ANNOTATION_TOP_5" val="527"/>
  <p:tag name="ANNOTATION_LEFT_5" val="91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77215"/>
  <p:tag name="ANNOTATION_FILL_COLOR_5" val="683492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166.3"/>
  <p:tag name="ANNOTATION_END_6" val="168.2"/>
  <p:tag name="ANNOTATION_TOP_6" val="373"/>
  <p:tag name="ANNOTATION_LEFT_6" val="96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77215"/>
  <p:tag name="ANNOTATION_FILL_COLOR_6" val="683492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68.2"/>
  <p:tag name="ANNOTATION_END_7" val="171.2"/>
  <p:tag name="ANNOTATION_TOP_7" val="526"/>
  <p:tag name="ANNOTATION_LEFT_7" val="86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77215"/>
  <p:tag name="ANNOTATION_FILL_COLOR_7" val="683492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71.2"/>
  <p:tag name="ANNOTATION_END_8" val="196.2"/>
  <p:tag name="ANNOTATION_TOP_8" val="561"/>
  <p:tag name="ANNOTATION_LEFT_8" val="94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77215"/>
  <p:tag name="ANNOTATION_FILL_COLOR_8" val="683492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96.2"/>
  <p:tag name="ANNOTATION_TOP_9" val="613"/>
  <p:tag name="ANNOTATION_LEFT_9" val="82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77215"/>
  <p:tag name="ANNOTATION_FILL_COLOR_9" val="683492"/>
  <p:tag name="ANNOTATION_FILL_ALPHA_9" val="100"/>
  <p:tag name="ANNOTATION_BORDER_WIDTH_9" val="2"/>
  <p:tag name="ANNOTATION_SLIDE_WIDTH_9" val="960"/>
  <p:tag name="ANNOTATION_SLIDE_HEIGHT_9" val="720"/>
  <p:tag name="ANNOTATION_COUNT" val="9"/>
  <p:tag name="ARTICULATE_NAV_LEVEL" val="1"/>
  <p:tag name="ARTICULATE_SLIDE_PRESENTER_GUID" val="b7e960e5-f97e-40d4-9cc7-074db58cab9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1a3954c78a24031b035be0c5da4723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63c1759580e414aa1158fffbe51069f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1"/>
  <p:tag name="ARTICULATE_AUDIO_RECORDED" val="1"/>
  <p:tag name="TIMELINE" val="60.2/117.1/332.9/381.5"/>
  <p:tag name="ELAPSEDTIME" val="447.9"/>
  <p:tag name="ANNOTATION_TYPE_1" val="0"/>
  <p:tag name="ANNOTATION_START_1" val="124.4"/>
  <p:tag name="ANNOTATION_END_1" val="126.5"/>
  <p:tag name="ANNOTATION_TOP_1" val="468"/>
  <p:tag name="ANNOTATION_LEFT_1" val="577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26.5"/>
  <p:tag name="ANNOTATION_END_2" val="132.9"/>
  <p:tag name="ANNOTATION_TOP_2" val="506"/>
  <p:tag name="ANNOTATION_LEFT_2" val="634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32.9"/>
  <p:tag name="ANNOTATION_END_3" val="146.0"/>
  <p:tag name="ANNOTATION_TOP_3" val="325"/>
  <p:tag name="ANNOTATION_LEFT_3" val="624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77215"/>
  <p:tag name="ANNOTATION_FILL_COLOR_3" val="683492"/>
  <p:tag name="ANNOTATION_FILL_ALPHA_3" val="100"/>
  <p:tag name="ANNOTATION_BORDER_WIDTH_3" val="2"/>
  <p:tag name="ANNOTATION_SLIDE_WIDTH_3" val="960"/>
  <p:tag name="ANNOTATION_SLIDE_HEIGHT_3" val="720"/>
  <p:tag name="ANNOTATION_TYPE_4" val="2"/>
  <p:tag name="ANNOTATION_START_4" val="146.0"/>
  <p:tag name="ANNOTATION_END_4" val="146.0"/>
  <p:tag name="ANNOTATION_TOP_4" val="-40"/>
  <p:tag name="ANNOTATION_LEFT_4" val="-40"/>
  <p:tag name="ANNOTATION_WIDTH_4" val="1042"/>
  <p:tag name="ANNOTATION_HEIGHT_4" val="801"/>
  <p:tag name="ANNOTATION_ANIMATION_4" val="4"/>
  <p:tag name="ANNOTATION_ROTATION_4" val="0"/>
  <p:tag name="ANNOTATION_SUB_TYPE_4" val="11"/>
  <p:tag name="ANNOTATION_LOOP_COUNT_4" val="1"/>
  <p:tag name="ANNOTATION_BOX_RADIUS_4" val="0"/>
  <p:tag name="ANNOTATION_SCALE_4" val="0"/>
  <p:tag name="ANNOTATION_BORDER_ALPHA_4" val="100"/>
  <p:tag name="ANNOTATION_BORDER_COLOR_4" val="16777215"/>
  <p:tag name="ANNOTATION_FILL_COLOR_4" val="5296274"/>
  <p:tag name="ANNOTATION_FILL_ALPHA_4" val="50"/>
  <p:tag name="ANNOTATION_BORDER_WIDTH_4" val="2"/>
  <p:tag name="ANNOTATION_SLIDE_WIDTH_4" val="960"/>
  <p:tag name="ANNOTATION_SLIDE_HEIGHT_4" val="720"/>
  <p:tag name="ANNOTATION_TYPE_5" val="2"/>
  <p:tag name="ANNOTATION_START_5" val="146.0"/>
  <p:tag name="ANNOTATION_END_5" val="151.5"/>
  <p:tag name="ANNOTATION_TOP_5" val="239"/>
  <p:tag name="ANNOTATION_LEFT_5" val="761"/>
  <p:tag name="ANNOTATION_WIDTH_5" val="180"/>
  <p:tag name="ANNOTATION_HEIGHT_5" val="360"/>
  <p:tag name="ANNOTATION_ANIMATION_5" val="4"/>
  <p:tag name="ANNOTATION_ROTATION_5" val="0"/>
  <p:tag name="ANNOTATION_SUB_TYPE_5" val="11"/>
  <p:tag name="ANNOTATION_LOOP_COUNT_5" val="1"/>
  <p:tag name="ANNOTATION_BOX_RADIUS_5" val="5"/>
  <p:tag name="ANNOTATION_SCALE_5" val="0"/>
  <p:tag name="ANNOTATION_BORDER_ALPHA_5" val="100"/>
  <p:tag name="ANNOTATION_BORDER_COLOR_5" val="16777215"/>
  <p:tag name="ANNOTATION_FILL_COLOR_5" val="5296274"/>
  <p:tag name="ANNOTATION_FILL_ALPHA_5" val="50"/>
  <p:tag name="ANNOTATION_BORDER_WIDTH_5" val="2"/>
  <p:tag name="ANNOTATION_SLIDE_WIDTH_5" val="960"/>
  <p:tag name="ANNOTATION_SLIDE_HEIGHT_5" val="720"/>
  <p:tag name="ANNOTATION_TYPE_6" val="0"/>
  <p:tag name="ANNOTATION_START_6" val="151.5"/>
  <p:tag name="ANNOTATION_END_6" val="153.4"/>
  <p:tag name="ANNOTATION_TOP_6" val="297"/>
  <p:tag name="ANNOTATION_LEFT_6" val="832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77215"/>
  <p:tag name="ANNOTATION_FILL_COLOR_6" val="683492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153.4"/>
  <p:tag name="ANNOTATION_END_7" val="153.9"/>
  <p:tag name="ANNOTATION_TOP_7" val="428"/>
  <p:tag name="ANNOTATION_LEFT_7" val="818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77215"/>
  <p:tag name="ANNOTATION_FILL_COLOR_7" val="683492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153.9"/>
  <p:tag name="ANNOTATION_END_8" val="156.8"/>
  <p:tag name="ANNOTATION_TOP_8" val="442"/>
  <p:tag name="ANNOTATION_LEFT_8" val="861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77215"/>
  <p:tag name="ANNOTATION_FILL_COLOR_8" val="683492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156.8"/>
  <p:tag name="ANNOTATION_END_9" val="157.5"/>
  <p:tag name="ANNOTATION_TOP_9" val="296"/>
  <p:tag name="ANNOTATION_LEFT_9" val="82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77215"/>
  <p:tag name="ANNOTATION_FILL_COLOR_9" val="683492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157.5"/>
  <p:tag name="ANNOTATION_END_10" val="158.0"/>
  <p:tag name="ANNOTATION_TOP_10" val="493"/>
  <p:tag name="ANNOTATION_LEFT_10" val="814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77215"/>
  <p:tag name="ANNOTATION_FILL_COLOR_10" val="683492"/>
  <p:tag name="ANNOTATION_FILL_ALPHA_10" val="100"/>
  <p:tag name="ANNOTATION_BORDER_WIDTH_10" val="2"/>
  <p:tag name="ANNOTATION_SLIDE_WIDTH_10" val="960"/>
  <p:tag name="ANNOTATION_SLIDE_HEIGHT_10" val="720"/>
  <p:tag name="ANNOTATION_TYPE_11" val="0"/>
  <p:tag name="ANNOTATION_START_11" val="158.0"/>
  <p:tag name="ANNOTATION_END_11" val="159.8"/>
  <p:tag name="ANNOTATION_TOP_11" val="494"/>
  <p:tag name="ANNOTATION_LEFT_11" val="878"/>
  <p:tag name="ANNOTATION_WIDTH_11" val="121"/>
  <p:tag name="ANNOTATION_HEIGHT_11" val="121"/>
  <p:tag name="ANNOTATION_ANIMATION_11" val="3"/>
  <p:tag name="ANNOTATION_ROTATION_11" val="0"/>
  <p:tag name="ANNOTATION_SUB_TYPE_11" val="2"/>
  <p:tag name="ANNOTATION_LOOP_COUNT_11" val="1"/>
  <p:tag name="ANNOTATION_BOX_RADIUS_11" val="0"/>
  <p:tag name="ANNOTATION_SCALE_11" val="100"/>
  <p:tag name="ANNOTATION_BORDER_ALPHA_11" val="100"/>
  <p:tag name="ANNOTATION_BORDER_COLOR_11" val="16777215"/>
  <p:tag name="ANNOTATION_FILL_COLOR_11" val="683492"/>
  <p:tag name="ANNOTATION_FILL_ALPHA_11" val="100"/>
  <p:tag name="ANNOTATION_BORDER_WIDTH_11" val="2"/>
  <p:tag name="ANNOTATION_SLIDE_WIDTH_11" val="960"/>
  <p:tag name="ANNOTATION_SLIDE_HEIGHT_11" val="720"/>
  <p:tag name="ANNOTATION_TYPE_12" val="0"/>
  <p:tag name="ANNOTATION_START_12" val="159.8"/>
  <p:tag name="ANNOTATION_END_12" val="161.2"/>
  <p:tag name="ANNOTATION_TOP_12" val="284"/>
  <p:tag name="ANNOTATION_LEFT_12" val="845"/>
  <p:tag name="ANNOTATION_WIDTH_12" val="121"/>
  <p:tag name="ANNOTATION_HEIGHT_12" val="121"/>
  <p:tag name="ANNOTATION_ANIMATION_12" val="3"/>
  <p:tag name="ANNOTATION_ROTATION_12" val="0"/>
  <p:tag name="ANNOTATION_SUB_TYPE_12" val="2"/>
  <p:tag name="ANNOTATION_LOOP_COUNT_12" val="1"/>
  <p:tag name="ANNOTATION_BOX_RADIUS_12" val="0"/>
  <p:tag name="ANNOTATION_SCALE_12" val="100"/>
  <p:tag name="ANNOTATION_BORDER_ALPHA_12" val="100"/>
  <p:tag name="ANNOTATION_BORDER_COLOR_12" val="16777215"/>
  <p:tag name="ANNOTATION_FILL_COLOR_12" val="683492"/>
  <p:tag name="ANNOTATION_FILL_ALPHA_12" val="100"/>
  <p:tag name="ANNOTATION_BORDER_WIDTH_12" val="2"/>
  <p:tag name="ANNOTATION_SLIDE_WIDTH_12" val="960"/>
  <p:tag name="ANNOTATION_SLIDE_HEIGHT_12" val="720"/>
  <p:tag name="ANNOTATION_TYPE_13" val="0"/>
  <p:tag name="ANNOTATION_START_13" val="161.2"/>
  <p:tag name="ANNOTATION_END_13" val="163.7"/>
  <p:tag name="ANNOTATION_TOP_13" val="328"/>
  <p:tag name="ANNOTATION_LEFT_13" val="623"/>
  <p:tag name="ANNOTATION_WIDTH_13" val="121"/>
  <p:tag name="ANNOTATION_HEIGHT_13" val="121"/>
  <p:tag name="ANNOTATION_ANIMATION_13" val="3"/>
  <p:tag name="ANNOTATION_ROTATION_13" val="0"/>
  <p:tag name="ANNOTATION_SUB_TYPE_13" val="2"/>
  <p:tag name="ANNOTATION_LOOP_COUNT_13" val="1"/>
  <p:tag name="ANNOTATION_BOX_RADIUS_13" val="0"/>
  <p:tag name="ANNOTATION_SCALE_13" val="100"/>
  <p:tag name="ANNOTATION_BORDER_ALPHA_13" val="100"/>
  <p:tag name="ANNOTATION_BORDER_COLOR_13" val="16777215"/>
  <p:tag name="ANNOTATION_FILL_COLOR_13" val="683492"/>
  <p:tag name="ANNOTATION_FILL_ALPHA_13" val="100"/>
  <p:tag name="ANNOTATION_BORDER_WIDTH_13" val="2"/>
  <p:tag name="ANNOTATION_SLIDE_WIDTH_13" val="960"/>
  <p:tag name="ANNOTATION_SLIDE_HEIGHT_13" val="720"/>
  <p:tag name="ANNOTATION_TYPE_14" val="0"/>
  <p:tag name="ANNOTATION_START_14" val="163.7"/>
  <p:tag name="ANNOTATION_END_14" val="164.3"/>
  <p:tag name="ANNOTATION_TOP_14" val="464"/>
  <p:tag name="ANNOTATION_LEFT_14" val="804"/>
  <p:tag name="ANNOTATION_WIDTH_14" val="121"/>
  <p:tag name="ANNOTATION_HEIGHT_14" val="121"/>
  <p:tag name="ANNOTATION_ANIMATION_14" val="3"/>
  <p:tag name="ANNOTATION_ROTATION_14" val="0"/>
  <p:tag name="ANNOTATION_SUB_TYPE_14" val="2"/>
  <p:tag name="ANNOTATION_LOOP_COUNT_14" val="1"/>
  <p:tag name="ANNOTATION_BOX_RADIUS_14" val="0"/>
  <p:tag name="ANNOTATION_SCALE_14" val="100"/>
  <p:tag name="ANNOTATION_BORDER_ALPHA_14" val="100"/>
  <p:tag name="ANNOTATION_BORDER_COLOR_14" val="16777215"/>
  <p:tag name="ANNOTATION_FILL_COLOR_14" val="683492"/>
  <p:tag name="ANNOTATION_FILL_ALPHA_14" val="100"/>
  <p:tag name="ANNOTATION_BORDER_WIDTH_14" val="2"/>
  <p:tag name="ANNOTATION_SLIDE_WIDTH_14" val="960"/>
  <p:tag name="ANNOTATION_SLIDE_HEIGHT_14" val="720"/>
  <p:tag name="ANNOTATION_TYPE_15" val="0"/>
  <p:tag name="ANNOTATION_START_15" val="164.3"/>
  <p:tag name="ANNOTATION_END_15" val="166.2"/>
  <p:tag name="ANNOTATION_TOP_15" val="456"/>
  <p:tag name="ANNOTATION_LEFT_15" val="848"/>
  <p:tag name="ANNOTATION_WIDTH_15" val="121"/>
  <p:tag name="ANNOTATION_HEIGHT_15" val="121"/>
  <p:tag name="ANNOTATION_ANIMATION_15" val="3"/>
  <p:tag name="ANNOTATION_ROTATION_15" val="0"/>
  <p:tag name="ANNOTATION_SUB_TYPE_15" val="2"/>
  <p:tag name="ANNOTATION_LOOP_COUNT_15" val="1"/>
  <p:tag name="ANNOTATION_BOX_RADIUS_15" val="0"/>
  <p:tag name="ANNOTATION_SCALE_15" val="100"/>
  <p:tag name="ANNOTATION_BORDER_ALPHA_15" val="100"/>
  <p:tag name="ANNOTATION_BORDER_COLOR_15" val="16777215"/>
  <p:tag name="ANNOTATION_FILL_COLOR_15" val="683492"/>
  <p:tag name="ANNOTATION_FILL_ALPHA_15" val="100"/>
  <p:tag name="ANNOTATION_BORDER_WIDTH_15" val="2"/>
  <p:tag name="ANNOTATION_SLIDE_WIDTH_15" val="960"/>
  <p:tag name="ANNOTATION_SLIDE_HEIGHT_15" val="720"/>
  <p:tag name="ANNOTATION_TYPE_16" val="0"/>
  <p:tag name="ANNOTATION_START_16" val="166.2"/>
  <p:tag name="ANNOTATION_END_16" val="167.8"/>
  <p:tag name="ANNOTATION_TOP_16" val="511"/>
  <p:tag name="ANNOTATION_LEFT_16" val="573"/>
  <p:tag name="ANNOTATION_WIDTH_16" val="121"/>
  <p:tag name="ANNOTATION_HEIGHT_16" val="121"/>
  <p:tag name="ANNOTATION_ANIMATION_16" val="3"/>
  <p:tag name="ANNOTATION_ROTATION_16" val="0"/>
  <p:tag name="ANNOTATION_SUB_TYPE_16" val="2"/>
  <p:tag name="ANNOTATION_LOOP_COUNT_16" val="1"/>
  <p:tag name="ANNOTATION_BOX_RADIUS_16" val="0"/>
  <p:tag name="ANNOTATION_SCALE_16" val="100"/>
  <p:tag name="ANNOTATION_BORDER_ALPHA_16" val="100"/>
  <p:tag name="ANNOTATION_BORDER_COLOR_16" val="16777215"/>
  <p:tag name="ANNOTATION_FILL_COLOR_16" val="683492"/>
  <p:tag name="ANNOTATION_FILL_ALPHA_16" val="100"/>
  <p:tag name="ANNOTATION_BORDER_WIDTH_16" val="2"/>
  <p:tag name="ANNOTATION_SLIDE_WIDTH_16" val="960"/>
  <p:tag name="ANNOTATION_SLIDE_HEIGHT_16" val="720"/>
  <p:tag name="ANNOTATION_TYPE_17" val="0"/>
  <p:tag name="ANNOTATION_START_17" val="167.8"/>
  <p:tag name="ANNOTATION_END_17" val="196.6"/>
  <p:tag name="ANNOTATION_TOP_17" val="520"/>
  <p:tag name="ANNOTATION_LEFT_17" val="640"/>
  <p:tag name="ANNOTATION_WIDTH_17" val="121"/>
  <p:tag name="ANNOTATION_HEIGHT_17" val="121"/>
  <p:tag name="ANNOTATION_ANIMATION_17" val="3"/>
  <p:tag name="ANNOTATION_ROTATION_17" val="0"/>
  <p:tag name="ANNOTATION_SUB_TYPE_17" val="2"/>
  <p:tag name="ANNOTATION_LOOP_COUNT_17" val="1"/>
  <p:tag name="ANNOTATION_BOX_RADIUS_17" val="0"/>
  <p:tag name="ANNOTATION_SCALE_17" val="100"/>
  <p:tag name="ANNOTATION_BORDER_ALPHA_17" val="100"/>
  <p:tag name="ANNOTATION_BORDER_COLOR_17" val="16777215"/>
  <p:tag name="ANNOTATION_FILL_COLOR_17" val="683492"/>
  <p:tag name="ANNOTATION_FILL_ALPHA_17" val="100"/>
  <p:tag name="ANNOTATION_BORDER_WIDTH_17" val="2"/>
  <p:tag name="ANNOTATION_SLIDE_WIDTH_17" val="960"/>
  <p:tag name="ANNOTATION_SLIDE_HEIGHT_17" val="720"/>
  <p:tag name="ANNOTATION_TYPE_18" val="0"/>
  <p:tag name="ANNOTATION_START_18" val="196.6"/>
  <p:tag name="ANNOTATION_END_18" val="198.9"/>
  <p:tag name="ANNOTATION_TOP_18" val="326"/>
  <p:tag name="ANNOTATION_LEFT_18" val="623"/>
  <p:tag name="ANNOTATION_WIDTH_18" val="121"/>
  <p:tag name="ANNOTATION_HEIGHT_18" val="121"/>
  <p:tag name="ANNOTATION_ANIMATION_18" val="3"/>
  <p:tag name="ANNOTATION_ROTATION_18" val="0"/>
  <p:tag name="ANNOTATION_SUB_TYPE_18" val="2"/>
  <p:tag name="ANNOTATION_LOOP_COUNT_18" val="1"/>
  <p:tag name="ANNOTATION_BOX_RADIUS_18" val="0"/>
  <p:tag name="ANNOTATION_SCALE_18" val="100"/>
  <p:tag name="ANNOTATION_BORDER_ALPHA_18" val="100"/>
  <p:tag name="ANNOTATION_BORDER_COLOR_18" val="16777215"/>
  <p:tag name="ANNOTATION_FILL_COLOR_18" val="683492"/>
  <p:tag name="ANNOTATION_FILL_ALPHA_18" val="100"/>
  <p:tag name="ANNOTATION_BORDER_WIDTH_18" val="2"/>
  <p:tag name="ANNOTATION_SLIDE_WIDTH_18" val="960"/>
  <p:tag name="ANNOTATION_SLIDE_HEIGHT_18" val="720"/>
  <p:tag name="ANNOTATION_TYPE_19" val="0"/>
  <p:tag name="ANNOTATION_START_19" val="198.9"/>
  <p:tag name="ANNOTATION_END_19" val="200.3"/>
  <p:tag name="ANNOTATION_TOP_19" val="324"/>
  <p:tag name="ANNOTATION_LEFT_19" val="663"/>
  <p:tag name="ANNOTATION_WIDTH_19" val="121"/>
  <p:tag name="ANNOTATION_HEIGHT_19" val="121"/>
  <p:tag name="ANNOTATION_ANIMATION_19" val="3"/>
  <p:tag name="ANNOTATION_ROTATION_19" val="0"/>
  <p:tag name="ANNOTATION_SUB_TYPE_19" val="2"/>
  <p:tag name="ANNOTATION_LOOP_COUNT_19" val="1"/>
  <p:tag name="ANNOTATION_BOX_RADIUS_19" val="0"/>
  <p:tag name="ANNOTATION_SCALE_19" val="100"/>
  <p:tag name="ANNOTATION_BORDER_ALPHA_19" val="100"/>
  <p:tag name="ANNOTATION_BORDER_COLOR_19" val="16777215"/>
  <p:tag name="ANNOTATION_FILL_COLOR_19" val="683492"/>
  <p:tag name="ANNOTATION_FILL_ALPHA_19" val="100"/>
  <p:tag name="ANNOTATION_BORDER_WIDTH_19" val="2"/>
  <p:tag name="ANNOTATION_SLIDE_WIDTH_19" val="960"/>
  <p:tag name="ANNOTATION_SLIDE_HEIGHT_19" val="720"/>
  <p:tag name="ANNOTATION_TYPE_20" val="0"/>
  <p:tag name="ANNOTATION_START_20" val="200.3"/>
  <p:tag name="ANNOTATION_END_20" val="215.2"/>
  <p:tag name="ANNOTATION_TOP_20" val="323"/>
  <p:tag name="ANNOTATION_LEFT_20" val="668"/>
  <p:tag name="ANNOTATION_WIDTH_20" val="121"/>
  <p:tag name="ANNOTATION_HEIGHT_20" val="121"/>
  <p:tag name="ANNOTATION_ANIMATION_20" val="3"/>
  <p:tag name="ANNOTATION_ROTATION_20" val="0"/>
  <p:tag name="ANNOTATION_SUB_TYPE_20" val="2"/>
  <p:tag name="ANNOTATION_LOOP_COUNT_20" val="1"/>
  <p:tag name="ANNOTATION_BOX_RADIUS_20" val="0"/>
  <p:tag name="ANNOTATION_SCALE_20" val="100"/>
  <p:tag name="ANNOTATION_BORDER_ALPHA_20" val="100"/>
  <p:tag name="ANNOTATION_BORDER_COLOR_20" val="16777215"/>
  <p:tag name="ANNOTATION_FILL_COLOR_20" val="683492"/>
  <p:tag name="ANNOTATION_FILL_ALPHA_20" val="100"/>
  <p:tag name="ANNOTATION_BORDER_WIDTH_20" val="2"/>
  <p:tag name="ANNOTATION_SLIDE_WIDTH_20" val="960"/>
  <p:tag name="ANNOTATION_SLIDE_HEIGHT_20" val="720"/>
  <p:tag name="ANNOTATION_TYPE_21" val="0"/>
  <p:tag name="ANNOTATION_START_21" val="215.2"/>
  <p:tag name="ANNOTATION_END_21" val="216.7"/>
  <p:tag name="ANNOTATION_TOP_21" val="489"/>
  <p:tag name="ANNOTATION_LEFT_21" val="577"/>
  <p:tag name="ANNOTATION_WIDTH_21" val="121"/>
  <p:tag name="ANNOTATION_HEIGHT_21" val="121"/>
  <p:tag name="ANNOTATION_ANIMATION_21" val="3"/>
  <p:tag name="ANNOTATION_ROTATION_21" val="0"/>
  <p:tag name="ANNOTATION_SUB_TYPE_21" val="2"/>
  <p:tag name="ANNOTATION_LOOP_COUNT_21" val="1"/>
  <p:tag name="ANNOTATION_BOX_RADIUS_21" val="0"/>
  <p:tag name="ANNOTATION_SCALE_21" val="100"/>
  <p:tag name="ANNOTATION_BORDER_ALPHA_21" val="100"/>
  <p:tag name="ANNOTATION_BORDER_COLOR_21" val="16777215"/>
  <p:tag name="ANNOTATION_FILL_COLOR_21" val="683492"/>
  <p:tag name="ANNOTATION_FILL_ALPHA_21" val="100"/>
  <p:tag name="ANNOTATION_BORDER_WIDTH_21" val="2"/>
  <p:tag name="ANNOTATION_SLIDE_WIDTH_21" val="960"/>
  <p:tag name="ANNOTATION_SLIDE_HEIGHT_21" val="720"/>
  <p:tag name="ANNOTATION_TYPE_22" val="0"/>
  <p:tag name="ANNOTATION_START_22" val="216.7"/>
  <p:tag name="ANNOTATION_END_22" val="222.8"/>
  <p:tag name="ANNOTATION_TOP_22" val="489"/>
  <p:tag name="ANNOTATION_LEFT_22" val="611"/>
  <p:tag name="ANNOTATION_WIDTH_22" val="121"/>
  <p:tag name="ANNOTATION_HEIGHT_22" val="121"/>
  <p:tag name="ANNOTATION_ANIMATION_22" val="3"/>
  <p:tag name="ANNOTATION_ROTATION_22" val="0"/>
  <p:tag name="ANNOTATION_SUB_TYPE_22" val="2"/>
  <p:tag name="ANNOTATION_LOOP_COUNT_22" val="1"/>
  <p:tag name="ANNOTATION_BOX_RADIUS_22" val="0"/>
  <p:tag name="ANNOTATION_SCALE_22" val="100"/>
  <p:tag name="ANNOTATION_BORDER_ALPHA_22" val="100"/>
  <p:tag name="ANNOTATION_BORDER_COLOR_22" val="16777215"/>
  <p:tag name="ANNOTATION_FILL_COLOR_22" val="683492"/>
  <p:tag name="ANNOTATION_FILL_ALPHA_22" val="100"/>
  <p:tag name="ANNOTATION_BORDER_WIDTH_22" val="2"/>
  <p:tag name="ANNOTATION_SLIDE_WIDTH_22" val="960"/>
  <p:tag name="ANNOTATION_SLIDE_HEIGHT_22" val="720"/>
  <p:tag name="ANNOTATION_TYPE_23" val="0"/>
  <p:tag name="ANNOTATION_START_23" val="222.8"/>
  <p:tag name="ANNOTATION_END_23" val="226.0"/>
  <p:tag name="ANNOTATION_TOP_23" val="313"/>
  <p:tag name="ANNOTATION_LEFT_23" val="542"/>
  <p:tag name="ANNOTATION_WIDTH_23" val="121"/>
  <p:tag name="ANNOTATION_HEIGHT_23" val="121"/>
  <p:tag name="ANNOTATION_ANIMATION_23" val="3"/>
  <p:tag name="ANNOTATION_ROTATION_23" val="0"/>
  <p:tag name="ANNOTATION_SUB_TYPE_23" val="2"/>
  <p:tag name="ANNOTATION_LOOP_COUNT_23" val="1"/>
  <p:tag name="ANNOTATION_BOX_RADIUS_23" val="0"/>
  <p:tag name="ANNOTATION_SCALE_23" val="100"/>
  <p:tag name="ANNOTATION_BORDER_ALPHA_23" val="100"/>
  <p:tag name="ANNOTATION_BORDER_COLOR_23" val="16777215"/>
  <p:tag name="ANNOTATION_FILL_COLOR_23" val="683492"/>
  <p:tag name="ANNOTATION_FILL_ALPHA_23" val="100"/>
  <p:tag name="ANNOTATION_BORDER_WIDTH_23" val="2"/>
  <p:tag name="ANNOTATION_SLIDE_WIDTH_23" val="960"/>
  <p:tag name="ANNOTATION_SLIDE_HEIGHT_23" val="720"/>
  <p:tag name="ANNOTATION_TYPE_24" val="0"/>
  <p:tag name="ANNOTATION_START_24" val="226.0"/>
  <p:tag name="ANNOTATION_END_24" val="229.7"/>
  <p:tag name="ANNOTATION_TOP_24" val="361"/>
  <p:tag name="ANNOTATION_LEFT_24" val="66"/>
  <p:tag name="ANNOTATION_WIDTH_24" val="121"/>
  <p:tag name="ANNOTATION_HEIGHT_24" val="121"/>
  <p:tag name="ANNOTATION_ANIMATION_24" val="3"/>
  <p:tag name="ANNOTATION_ROTATION_24" val="0"/>
  <p:tag name="ANNOTATION_SUB_TYPE_24" val="2"/>
  <p:tag name="ANNOTATION_LOOP_COUNT_24" val="1"/>
  <p:tag name="ANNOTATION_BOX_RADIUS_24" val="0"/>
  <p:tag name="ANNOTATION_SCALE_24" val="100"/>
  <p:tag name="ANNOTATION_BORDER_ALPHA_24" val="100"/>
  <p:tag name="ANNOTATION_BORDER_COLOR_24" val="16777215"/>
  <p:tag name="ANNOTATION_FILL_COLOR_24" val="683492"/>
  <p:tag name="ANNOTATION_FILL_ALPHA_24" val="100"/>
  <p:tag name="ANNOTATION_BORDER_WIDTH_24" val="2"/>
  <p:tag name="ANNOTATION_SLIDE_WIDTH_24" val="960"/>
  <p:tag name="ANNOTATION_SLIDE_HEIGHT_24" val="720"/>
  <p:tag name="ANNOTATION_TYPE_25" val="0"/>
  <p:tag name="ANNOTATION_START_25" val="229.7"/>
  <p:tag name="ANNOTATION_END_25" val="230.6"/>
  <p:tag name="ANNOTATION_TOP_25" val="484"/>
  <p:tag name="ANNOTATION_LEFT_25" val="569"/>
  <p:tag name="ANNOTATION_WIDTH_25" val="121"/>
  <p:tag name="ANNOTATION_HEIGHT_25" val="121"/>
  <p:tag name="ANNOTATION_ANIMATION_25" val="3"/>
  <p:tag name="ANNOTATION_ROTATION_25" val="0"/>
  <p:tag name="ANNOTATION_SUB_TYPE_25" val="2"/>
  <p:tag name="ANNOTATION_LOOP_COUNT_25" val="1"/>
  <p:tag name="ANNOTATION_BOX_RADIUS_25" val="0"/>
  <p:tag name="ANNOTATION_SCALE_25" val="100"/>
  <p:tag name="ANNOTATION_BORDER_ALPHA_25" val="100"/>
  <p:tag name="ANNOTATION_BORDER_COLOR_25" val="16777215"/>
  <p:tag name="ANNOTATION_FILL_COLOR_25" val="683492"/>
  <p:tag name="ANNOTATION_FILL_ALPHA_25" val="100"/>
  <p:tag name="ANNOTATION_BORDER_WIDTH_25" val="2"/>
  <p:tag name="ANNOTATION_SLIDE_WIDTH_25" val="960"/>
  <p:tag name="ANNOTATION_SLIDE_HEIGHT_25" val="720"/>
  <p:tag name="ANNOTATION_TYPE_26" val="0"/>
  <p:tag name="ANNOTATION_START_26" val="230.6"/>
  <p:tag name="ANNOTATION_END_26" val="233.2"/>
  <p:tag name="ANNOTATION_TOP_26" val="490"/>
  <p:tag name="ANNOTATION_LEFT_26" val="609"/>
  <p:tag name="ANNOTATION_WIDTH_26" val="121"/>
  <p:tag name="ANNOTATION_HEIGHT_26" val="121"/>
  <p:tag name="ANNOTATION_ANIMATION_26" val="3"/>
  <p:tag name="ANNOTATION_ROTATION_26" val="0"/>
  <p:tag name="ANNOTATION_SUB_TYPE_26" val="2"/>
  <p:tag name="ANNOTATION_LOOP_COUNT_26" val="1"/>
  <p:tag name="ANNOTATION_BOX_RADIUS_26" val="0"/>
  <p:tag name="ANNOTATION_SCALE_26" val="100"/>
  <p:tag name="ANNOTATION_BORDER_ALPHA_26" val="100"/>
  <p:tag name="ANNOTATION_BORDER_COLOR_26" val="16777215"/>
  <p:tag name="ANNOTATION_FILL_COLOR_26" val="683492"/>
  <p:tag name="ANNOTATION_FILL_ALPHA_26" val="100"/>
  <p:tag name="ANNOTATION_BORDER_WIDTH_26" val="2"/>
  <p:tag name="ANNOTATION_SLIDE_WIDTH_26" val="960"/>
  <p:tag name="ANNOTATION_SLIDE_HEIGHT_26" val="720"/>
  <p:tag name="ANNOTATION_TYPE_27" val="0"/>
  <p:tag name="ANNOTATION_START_27" val="233.2"/>
  <p:tag name="ANNOTATION_END_27" val="273.3"/>
  <p:tag name="ANNOTATION_TOP_27" val="307"/>
  <p:tag name="ANNOTATION_LEFT_27" val="292"/>
  <p:tag name="ANNOTATION_WIDTH_27" val="121"/>
  <p:tag name="ANNOTATION_HEIGHT_27" val="121"/>
  <p:tag name="ANNOTATION_ANIMATION_27" val="3"/>
  <p:tag name="ANNOTATION_ROTATION_27" val="0"/>
  <p:tag name="ANNOTATION_SUB_TYPE_27" val="2"/>
  <p:tag name="ANNOTATION_LOOP_COUNT_27" val="1"/>
  <p:tag name="ANNOTATION_BOX_RADIUS_27" val="0"/>
  <p:tag name="ANNOTATION_SCALE_27" val="100"/>
  <p:tag name="ANNOTATION_BORDER_ALPHA_27" val="100"/>
  <p:tag name="ANNOTATION_BORDER_COLOR_27" val="16777215"/>
  <p:tag name="ANNOTATION_FILL_COLOR_27" val="683492"/>
  <p:tag name="ANNOTATION_FILL_ALPHA_27" val="100"/>
  <p:tag name="ANNOTATION_BORDER_WIDTH_27" val="2"/>
  <p:tag name="ANNOTATION_SLIDE_WIDTH_27" val="960"/>
  <p:tag name="ANNOTATION_SLIDE_HEIGHT_27" val="720"/>
  <p:tag name="ANNOTATION_TYPE_28" val="0"/>
  <p:tag name="ANNOTATION_START_28" val="273.3"/>
  <p:tag name="ANNOTATION_END_28" val="277.9"/>
  <p:tag name="ANNOTATION_TOP_28" val="401"/>
  <p:tag name="ANNOTATION_LEFT_28" val="162"/>
  <p:tag name="ANNOTATION_WIDTH_28" val="121"/>
  <p:tag name="ANNOTATION_HEIGHT_28" val="121"/>
  <p:tag name="ANNOTATION_ANIMATION_28" val="3"/>
  <p:tag name="ANNOTATION_ROTATION_28" val="0"/>
  <p:tag name="ANNOTATION_SUB_TYPE_28" val="2"/>
  <p:tag name="ANNOTATION_LOOP_COUNT_28" val="1"/>
  <p:tag name="ANNOTATION_BOX_RADIUS_28" val="0"/>
  <p:tag name="ANNOTATION_SCALE_28" val="100"/>
  <p:tag name="ANNOTATION_BORDER_ALPHA_28" val="100"/>
  <p:tag name="ANNOTATION_BORDER_COLOR_28" val="16777215"/>
  <p:tag name="ANNOTATION_FILL_COLOR_28" val="683492"/>
  <p:tag name="ANNOTATION_FILL_ALPHA_28" val="100"/>
  <p:tag name="ANNOTATION_BORDER_WIDTH_28" val="2"/>
  <p:tag name="ANNOTATION_SLIDE_WIDTH_28" val="960"/>
  <p:tag name="ANNOTATION_SLIDE_HEIGHT_28" val="720"/>
  <p:tag name="ANNOTATION_TYPE_29" val="2"/>
  <p:tag name="ANNOTATION_START_29" val="277.9"/>
  <p:tag name="ANNOTATION_END_29" val="277.9"/>
  <p:tag name="ANNOTATION_TOP_29" val="-40"/>
  <p:tag name="ANNOTATION_LEFT_29" val="-40"/>
  <p:tag name="ANNOTATION_WIDTH_29" val="1042"/>
  <p:tag name="ANNOTATION_HEIGHT_29" val="801"/>
  <p:tag name="ANNOTATION_ANIMATION_29" val="4"/>
  <p:tag name="ANNOTATION_ROTATION_29" val="0"/>
  <p:tag name="ANNOTATION_SUB_TYPE_29" val="11"/>
  <p:tag name="ANNOTATION_LOOP_COUNT_29" val="1"/>
  <p:tag name="ANNOTATION_BOX_RADIUS_29" val="0"/>
  <p:tag name="ANNOTATION_SCALE_29" val="0"/>
  <p:tag name="ANNOTATION_BORDER_ALPHA_29" val="100"/>
  <p:tag name="ANNOTATION_BORDER_COLOR_29" val="16777215"/>
  <p:tag name="ANNOTATION_FILL_COLOR_29" val="5296274"/>
  <p:tag name="ANNOTATION_FILL_ALPHA_29" val="50"/>
  <p:tag name="ANNOTATION_BORDER_WIDTH_29" val="2"/>
  <p:tag name="ANNOTATION_SLIDE_WIDTH_29" val="960"/>
  <p:tag name="ANNOTATION_SLIDE_HEIGHT_29" val="720"/>
  <p:tag name="ANNOTATION_TYPE_30" val="2"/>
  <p:tag name="ANNOTATION_START_30" val="277.9"/>
  <p:tag name="ANNOTATION_END_30" val="293.2"/>
  <p:tag name="ANNOTATION_TOP_30" val="366"/>
  <p:tag name="ANNOTATION_LEFT_30" val="149"/>
  <p:tag name="ANNOTATION_WIDTH_30" val="173"/>
  <p:tag name="ANNOTATION_HEIGHT_30" val="69"/>
  <p:tag name="ANNOTATION_ANIMATION_30" val="4"/>
  <p:tag name="ANNOTATION_ROTATION_30" val="0"/>
  <p:tag name="ANNOTATION_SUB_TYPE_30" val="11"/>
  <p:tag name="ANNOTATION_LOOP_COUNT_30" val="1"/>
  <p:tag name="ANNOTATION_BOX_RADIUS_30" val="5"/>
  <p:tag name="ANNOTATION_SCALE_30" val="0"/>
  <p:tag name="ANNOTATION_BORDER_ALPHA_30" val="100"/>
  <p:tag name="ANNOTATION_BORDER_COLOR_30" val="16777215"/>
  <p:tag name="ANNOTATION_FILL_COLOR_30" val="5296274"/>
  <p:tag name="ANNOTATION_FILL_ALPHA_30" val="50"/>
  <p:tag name="ANNOTATION_BORDER_WIDTH_30" val="2"/>
  <p:tag name="ANNOTATION_SLIDE_WIDTH_30" val="960"/>
  <p:tag name="ANNOTATION_SLIDE_HEIGHT_30" val="720"/>
  <p:tag name="ANNOTATION_TYPE_31" val="2"/>
  <p:tag name="ANNOTATION_START_31" val="293.2"/>
  <p:tag name="ANNOTATION_END_31" val="318.0"/>
  <p:tag name="ANNOTATION_TOP_31" val="-40"/>
  <p:tag name="ANNOTATION_LEFT_31" val="-40"/>
  <p:tag name="ANNOTATION_WIDTH_31" val="1042"/>
  <p:tag name="ANNOTATION_HEIGHT_31" val="801"/>
  <p:tag name="ANNOTATION_ANIMATION_31" val="4"/>
  <p:tag name="ANNOTATION_ROTATION_31" val="0"/>
  <p:tag name="ANNOTATION_SUB_TYPE_31" val="11"/>
  <p:tag name="ANNOTATION_LOOP_COUNT_31" val="1"/>
  <p:tag name="ANNOTATION_BOX_RADIUS_31" val="0"/>
  <p:tag name="ANNOTATION_SCALE_31" val="0"/>
  <p:tag name="ANNOTATION_BORDER_ALPHA_31" val="100"/>
  <p:tag name="ANNOTATION_BORDER_COLOR_31" val="16777215"/>
  <p:tag name="ANNOTATION_FILL_COLOR_31" val="5296274"/>
  <p:tag name="ANNOTATION_FILL_ALPHA_31" val="50"/>
  <p:tag name="ANNOTATION_BORDER_WIDTH_31" val="2"/>
  <p:tag name="ANNOTATION_SLIDE_WIDTH_31" val="960"/>
  <p:tag name="ANNOTATION_SLIDE_HEIGHT_31" val="720"/>
  <p:tag name="ANNOTATION_TYPE_32" val="0"/>
  <p:tag name="ANNOTATION_START_32" val="318.0"/>
  <p:tag name="ANNOTATION_END_32" val="324.0"/>
  <p:tag name="ANNOTATION_TOP_32" val="302"/>
  <p:tag name="ANNOTATION_LEFT_32" val="293"/>
  <p:tag name="ANNOTATION_WIDTH_32" val="121"/>
  <p:tag name="ANNOTATION_HEIGHT_32" val="121"/>
  <p:tag name="ANNOTATION_ANIMATION_32" val="3"/>
  <p:tag name="ANNOTATION_ROTATION_32" val="0"/>
  <p:tag name="ANNOTATION_SUB_TYPE_32" val="2"/>
  <p:tag name="ANNOTATION_LOOP_COUNT_32" val="1"/>
  <p:tag name="ANNOTATION_BOX_RADIUS_32" val="0"/>
  <p:tag name="ANNOTATION_SCALE_32" val="100"/>
  <p:tag name="ANNOTATION_BORDER_ALPHA_32" val="100"/>
  <p:tag name="ANNOTATION_BORDER_COLOR_32" val="16777215"/>
  <p:tag name="ANNOTATION_FILL_COLOR_32" val="683492"/>
  <p:tag name="ANNOTATION_FILL_ALPHA_32" val="100"/>
  <p:tag name="ANNOTATION_BORDER_WIDTH_32" val="2"/>
  <p:tag name="ANNOTATION_SLIDE_WIDTH_32" val="960"/>
  <p:tag name="ANNOTATION_SLIDE_HEIGHT_32" val="720"/>
  <p:tag name="ANNOTATION_TYPE_33" val="0"/>
  <p:tag name="ANNOTATION_START_33" val="324.0"/>
  <p:tag name="ANNOTATION_END_33" val="326.4"/>
  <p:tag name="ANNOTATION_TOP_33" val="363"/>
  <p:tag name="ANNOTATION_LEFT_33" val="62"/>
  <p:tag name="ANNOTATION_WIDTH_33" val="121"/>
  <p:tag name="ANNOTATION_HEIGHT_33" val="121"/>
  <p:tag name="ANNOTATION_ANIMATION_33" val="3"/>
  <p:tag name="ANNOTATION_ROTATION_33" val="0"/>
  <p:tag name="ANNOTATION_SUB_TYPE_33" val="2"/>
  <p:tag name="ANNOTATION_LOOP_COUNT_33" val="1"/>
  <p:tag name="ANNOTATION_BOX_RADIUS_33" val="0"/>
  <p:tag name="ANNOTATION_SCALE_33" val="100"/>
  <p:tag name="ANNOTATION_BORDER_ALPHA_33" val="100"/>
  <p:tag name="ANNOTATION_BORDER_COLOR_33" val="16777215"/>
  <p:tag name="ANNOTATION_FILL_COLOR_33" val="683492"/>
  <p:tag name="ANNOTATION_FILL_ALPHA_33" val="100"/>
  <p:tag name="ANNOTATION_BORDER_WIDTH_33" val="2"/>
  <p:tag name="ANNOTATION_SLIDE_WIDTH_33" val="960"/>
  <p:tag name="ANNOTATION_SLIDE_HEIGHT_33" val="720"/>
  <p:tag name="ANNOTATION_TYPE_34" val="0"/>
  <p:tag name="ANNOTATION_START_34" val="326.4"/>
  <p:tag name="ANNOTATION_END_34" val="332.0"/>
  <p:tag name="ANNOTATION_TOP_34" val="396"/>
  <p:tag name="ANNOTATION_LEFT_34" val="162"/>
  <p:tag name="ANNOTATION_WIDTH_34" val="121"/>
  <p:tag name="ANNOTATION_HEIGHT_34" val="121"/>
  <p:tag name="ANNOTATION_ANIMATION_34" val="3"/>
  <p:tag name="ANNOTATION_ROTATION_34" val="0"/>
  <p:tag name="ANNOTATION_SUB_TYPE_34" val="2"/>
  <p:tag name="ANNOTATION_LOOP_COUNT_34" val="1"/>
  <p:tag name="ANNOTATION_BOX_RADIUS_34" val="0"/>
  <p:tag name="ANNOTATION_SCALE_34" val="100"/>
  <p:tag name="ANNOTATION_BORDER_ALPHA_34" val="100"/>
  <p:tag name="ANNOTATION_BORDER_COLOR_34" val="16777215"/>
  <p:tag name="ANNOTATION_FILL_COLOR_34" val="683492"/>
  <p:tag name="ANNOTATION_FILL_ALPHA_34" val="100"/>
  <p:tag name="ANNOTATION_BORDER_WIDTH_34" val="2"/>
  <p:tag name="ANNOTATION_SLIDE_WIDTH_34" val="960"/>
  <p:tag name="ANNOTATION_SLIDE_HEIGHT_34" val="720"/>
  <p:tag name="ANNOTATION_COUNT" val="34"/>
  <p:tag name="ARTICULATE_NAV_LEVEL" val="1"/>
  <p:tag name="ARTICULATE_SLIDE_PRESENTER_GUID" val="b7e960e5-f97e-40d4-9cc7-074db58cab9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54f4b048e454bc58deb98ea4924dd1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1953b4cf5444bdfb660f6287a786c96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4"/>
  <p:tag name="ARTICULATE_AUDIO_RECORDED" val="1"/>
  <p:tag name="ELAPSEDTIME" val="121.6"/>
  <p:tag name="ANNOTATION_TYPE_1" val="0"/>
  <p:tag name="ANNOTATION_START_1" val="8.0"/>
  <p:tag name="ANNOTATION_END_1" val="10.2"/>
  <p:tag name="ANNOTATION_TOP_1" val="487"/>
  <p:tag name="ANNOTATION_LEFT_1" val="38"/>
  <p:tag name="ANNOTATION_WIDTH_1" val="121"/>
  <p:tag name="ANNOTATION_HEIGHT_1" val="121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0.2"/>
  <p:tag name="ANNOTATION_END_2" val="16.2"/>
  <p:tag name="ANNOTATION_TOP_2" val="493"/>
  <p:tag name="ANNOTATION_LEFT_2" val="203"/>
  <p:tag name="ANNOTATION_WIDTH_2" val="121"/>
  <p:tag name="ANNOTATION_HEIGHT_2" val="121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TYPE_3" val="0"/>
  <p:tag name="ANNOTATION_START_3" val="16.2"/>
  <p:tag name="ANNOTATION_END_3" val="17.9"/>
  <p:tag name="ANNOTATION_TOP_3" val="489"/>
  <p:tag name="ANNOTATION_LEFT_3" val="407"/>
  <p:tag name="ANNOTATION_WIDTH_3" val="121"/>
  <p:tag name="ANNOTATION_HEIGHT_3" val="121"/>
  <p:tag name="ANNOTATION_ANIMATION_3" val="3"/>
  <p:tag name="ANNOTATION_ROTATION_3" val="0"/>
  <p:tag name="ANNOTATION_SUB_TYPE_3" val="2"/>
  <p:tag name="ANNOTATION_LOOP_COUNT_3" val="1"/>
  <p:tag name="ANNOTATION_BOX_RADIUS_3" val="0"/>
  <p:tag name="ANNOTATION_SCALE_3" val="100"/>
  <p:tag name="ANNOTATION_BORDER_ALPHA_3" val="100"/>
  <p:tag name="ANNOTATION_BORDER_COLOR_3" val="16777215"/>
  <p:tag name="ANNOTATION_FILL_COLOR_3" val="683492"/>
  <p:tag name="ANNOTATION_FILL_ALPHA_3" val="100"/>
  <p:tag name="ANNOTATION_BORDER_WIDTH_3" val="2"/>
  <p:tag name="ANNOTATION_SLIDE_WIDTH_3" val="960"/>
  <p:tag name="ANNOTATION_SLIDE_HEIGHT_3" val="720"/>
  <p:tag name="ANNOTATION_TYPE_4" val="0"/>
  <p:tag name="ANNOTATION_START_4" val="17.9"/>
  <p:tag name="ANNOTATION_END_4" val="19.5"/>
  <p:tag name="ANNOTATION_TOP_4" val="497"/>
  <p:tag name="ANNOTATION_LEFT_4" val="598"/>
  <p:tag name="ANNOTATION_WIDTH_4" val="121"/>
  <p:tag name="ANNOTATION_HEIGHT_4" val="121"/>
  <p:tag name="ANNOTATION_ANIMATION_4" val="3"/>
  <p:tag name="ANNOTATION_ROTATION_4" val="0"/>
  <p:tag name="ANNOTATION_SUB_TYPE_4" val="2"/>
  <p:tag name="ANNOTATION_LOOP_COUNT_4" val="1"/>
  <p:tag name="ANNOTATION_BOX_RADIUS_4" val="0"/>
  <p:tag name="ANNOTATION_SCALE_4" val="100"/>
  <p:tag name="ANNOTATION_BORDER_ALPHA_4" val="100"/>
  <p:tag name="ANNOTATION_BORDER_COLOR_4" val="16777215"/>
  <p:tag name="ANNOTATION_FILL_COLOR_4" val="683492"/>
  <p:tag name="ANNOTATION_FILL_ALPHA_4" val="100"/>
  <p:tag name="ANNOTATION_BORDER_WIDTH_4" val="2"/>
  <p:tag name="ANNOTATION_SLIDE_WIDTH_4" val="960"/>
  <p:tag name="ANNOTATION_SLIDE_HEIGHT_4" val="720"/>
  <p:tag name="ANNOTATION_TYPE_5" val="0"/>
  <p:tag name="ANNOTATION_START_5" val="19.5"/>
  <p:tag name="ANNOTATION_END_5" val="22.7"/>
  <p:tag name="ANNOTATION_TOP_5" val="508"/>
  <p:tag name="ANNOTATION_LEFT_5" val="768"/>
  <p:tag name="ANNOTATION_WIDTH_5" val="121"/>
  <p:tag name="ANNOTATION_HEIGHT_5" val="121"/>
  <p:tag name="ANNOTATION_ANIMATION_5" val="3"/>
  <p:tag name="ANNOTATION_ROTATION_5" val="0"/>
  <p:tag name="ANNOTATION_SUB_TYPE_5" val="2"/>
  <p:tag name="ANNOTATION_LOOP_COUNT_5" val="1"/>
  <p:tag name="ANNOTATION_BOX_RADIUS_5" val="0"/>
  <p:tag name="ANNOTATION_SCALE_5" val="100"/>
  <p:tag name="ANNOTATION_BORDER_ALPHA_5" val="100"/>
  <p:tag name="ANNOTATION_BORDER_COLOR_5" val="16777215"/>
  <p:tag name="ANNOTATION_FILL_COLOR_5" val="683492"/>
  <p:tag name="ANNOTATION_FILL_ALPHA_5" val="100"/>
  <p:tag name="ANNOTATION_BORDER_WIDTH_5" val="2"/>
  <p:tag name="ANNOTATION_SLIDE_WIDTH_5" val="960"/>
  <p:tag name="ANNOTATION_SLIDE_HEIGHT_5" val="720"/>
  <p:tag name="ANNOTATION_TYPE_6" val="0"/>
  <p:tag name="ANNOTATION_START_6" val="22.7"/>
  <p:tag name="ANNOTATION_END_6" val="24.3"/>
  <p:tag name="ANNOTATION_TOP_6" val="493"/>
  <p:tag name="ANNOTATION_LEFT_6" val="44"/>
  <p:tag name="ANNOTATION_WIDTH_6" val="121"/>
  <p:tag name="ANNOTATION_HEIGHT_6" val="121"/>
  <p:tag name="ANNOTATION_ANIMATION_6" val="3"/>
  <p:tag name="ANNOTATION_ROTATION_6" val="0"/>
  <p:tag name="ANNOTATION_SUB_TYPE_6" val="2"/>
  <p:tag name="ANNOTATION_LOOP_COUNT_6" val="1"/>
  <p:tag name="ANNOTATION_BOX_RADIUS_6" val="0"/>
  <p:tag name="ANNOTATION_SCALE_6" val="100"/>
  <p:tag name="ANNOTATION_BORDER_ALPHA_6" val="100"/>
  <p:tag name="ANNOTATION_BORDER_COLOR_6" val="16777215"/>
  <p:tag name="ANNOTATION_FILL_COLOR_6" val="683492"/>
  <p:tag name="ANNOTATION_FILL_ALPHA_6" val="100"/>
  <p:tag name="ANNOTATION_BORDER_WIDTH_6" val="2"/>
  <p:tag name="ANNOTATION_SLIDE_WIDTH_6" val="960"/>
  <p:tag name="ANNOTATION_SLIDE_HEIGHT_6" val="720"/>
  <p:tag name="ANNOTATION_TYPE_7" val="0"/>
  <p:tag name="ANNOTATION_START_7" val="24.3"/>
  <p:tag name="ANNOTATION_END_7" val="27.9"/>
  <p:tag name="ANNOTATION_TOP_7" val="526"/>
  <p:tag name="ANNOTATION_LEFT_7" val="46"/>
  <p:tag name="ANNOTATION_WIDTH_7" val="121"/>
  <p:tag name="ANNOTATION_HEIGHT_7" val="121"/>
  <p:tag name="ANNOTATION_ANIMATION_7" val="3"/>
  <p:tag name="ANNOTATION_ROTATION_7" val="0"/>
  <p:tag name="ANNOTATION_SUB_TYPE_7" val="2"/>
  <p:tag name="ANNOTATION_LOOP_COUNT_7" val="1"/>
  <p:tag name="ANNOTATION_BOX_RADIUS_7" val="0"/>
  <p:tag name="ANNOTATION_SCALE_7" val="100"/>
  <p:tag name="ANNOTATION_BORDER_ALPHA_7" val="100"/>
  <p:tag name="ANNOTATION_BORDER_COLOR_7" val="16777215"/>
  <p:tag name="ANNOTATION_FILL_COLOR_7" val="683492"/>
  <p:tag name="ANNOTATION_FILL_ALPHA_7" val="100"/>
  <p:tag name="ANNOTATION_BORDER_WIDTH_7" val="2"/>
  <p:tag name="ANNOTATION_SLIDE_WIDTH_7" val="960"/>
  <p:tag name="ANNOTATION_SLIDE_HEIGHT_7" val="720"/>
  <p:tag name="ANNOTATION_TYPE_8" val="0"/>
  <p:tag name="ANNOTATION_START_8" val="27.9"/>
  <p:tag name="ANNOTATION_END_8" val="30.0"/>
  <p:tag name="ANNOTATION_TOP_8" val="491"/>
  <p:tag name="ANNOTATION_LEFT_8" val="205"/>
  <p:tag name="ANNOTATION_WIDTH_8" val="121"/>
  <p:tag name="ANNOTATION_HEIGHT_8" val="121"/>
  <p:tag name="ANNOTATION_ANIMATION_8" val="3"/>
  <p:tag name="ANNOTATION_ROTATION_8" val="0"/>
  <p:tag name="ANNOTATION_SUB_TYPE_8" val="2"/>
  <p:tag name="ANNOTATION_LOOP_COUNT_8" val="1"/>
  <p:tag name="ANNOTATION_BOX_RADIUS_8" val="0"/>
  <p:tag name="ANNOTATION_SCALE_8" val="100"/>
  <p:tag name="ANNOTATION_BORDER_ALPHA_8" val="100"/>
  <p:tag name="ANNOTATION_BORDER_COLOR_8" val="16777215"/>
  <p:tag name="ANNOTATION_FILL_COLOR_8" val="683492"/>
  <p:tag name="ANNOTATION_FILL_ALPHA_8" val="100"/>
  <p:tag name="ANNOTATION_BORDER_WIDTH_8" val="2"/>
  <p:tag name="ANNOTATION_SLIDE_WIDTH_8" val="960"/>
  <p:tag name="ANNOTATION_SLIDE_HEIGHT_8" val="720"/>
  <p:tag name="ANNOTATION_TYPE_9" val="0"/>
  <p:tag name="ANNOTATION_START_9" val="30.0"/>
  <p:tag name="ANNOTATION_END_9" val="39.5"/>
  <p:tag name="ANNOTATION_TOP_9" val="532"/>
  <p:tag name="ANNOTATION_LEFT_9" val="207"/>
  <p:tag name="ANNOTATION_WIDTH_9" val="121"/>
  <p:tag name="ANNOTATION_HEIGHT_9" val="121"/>
  <p:tag name="ANNOTATION_ANIMATION_9" val="3"/>
  <p:tag name="ANNOTATION_ROTATION_9" val="0"/>
  <p:tag name="ANNOTATION_SUB_TYPE_9" val="2"/>
  <p:tag name="ANNOTATION_LOOP_COUNT_9" val="1"/>
  <p:tag name="ANNOTATION_BOX_RADIUS_9" val="0"/>
  <p:tag name="ANNOTATION_SCALE_9" val="100"/>
  <p:tag name="ANNOTATION_BORDER_ALPHA_9" val="100"/>
  <p:tag name="ANNOTATION_BORDER_COLOR_9" val="16777215"/>
  <p:tag name="ANNOTATION_FILL_COLOR_9" val="683492"/>
  <p:tag name="ANNOTATION_FILL_ALPHA_9" val="100"/>
  <p:tag name="ANNOTATION_BORDER_WIDTH_9" val="2"/>
  <p:tag name="ANNOTATION_SLIDE_WIDTH_9" val="960"/>
  <p:tag name="ANNOTATION_SLIDE_HEIGHT_9" val="720"/>
  <p:tag name="ANNOTATION_TYPE_10" val="0"/>
  <p:tag name="ANNOTATION_START_10" val="39.5"/>
  <p:tag name="ANNOTATION_TOP_10" val="615"/>
  <p:tag name="ANNOTATION_LEFT_10" val="61"/>
  <p:tag name="ANNOTATION_WIDTH_10" val="121"/>
  <p:tag name="ANNOTATION_HEIGHT_10" val="121"/>
  <p:tag name="ANNOTATION_ANIMATION_10" val="3"/>
  <p:tag name="ANNOTATION_ROTATION_10" val="0"/>
  <p:tag name="ANNOTATION_SUB_TYPE_10" val="2"/>
  <p:tag name="ANNOTATION_LOOP_COUNT_10" val="1"/>
  <p:tag name="ANNOTATION_BOX_RADIUS_10" val="0"/>
  <p:tag name="ANNOTATION_SCALE_10" val="100"/>
  <p:tag name="ANNOTATION_BORDER_ALPHA_10" val="100"/>
  <p:tag name="ANNOTATION_BORDER_COLOR_10" val="16777215"/>
  <p:tag name="ANNOTATION_FILL_COLOR_10" val="683492"/>
  <p:tag name="ANNOTATION_FILL_ALPHA_10" val="100"/>
  <p:tag name="ANNOTATION_BORDER_WIDTH_10" val="2"/>
  <p:tag name="ANNOTATION_SLIDE_WIDTH_10" val="960"/>
  <p:tag name="ANNOTATION_SLIDE_HEIGHT_10" val="720"/>
  <p:tag name="ANNOTATION_COUNT" val="10"/>
  <p:tag name="ARTICULATE_NAV_LEVEL" val="1"/>
  <p:tag name="ARTICULATE_SLIDE_PRESENTER_GUID" val="b7e960e5-f97e-40d4-9cc7-074db58cab93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158964a43cc4d8e938bfc72fd273c7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7583a3a46dd447c84a429389ad5578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966d5bedee34e13a7cfc34ac36f809d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5f516402fa545659a3aeb633dd695cf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8 Lecture-Macromolecules\Quiz1.quiz"/>
  <p:tag name="QUIZMAKER_QUIZ_SLIDE_ID" val="378"/>
  <p:tag name="OVERRIDE" val="QUIZMAKER_QUIZ_SLIDE"/>
  <p:tag name="QUIZMAKER_QUIZ_TITLE" val="Quiz1"/>
  <p:tag name="ARTICULATE_DESCRIPTION" val="Quiz - 4 questions"/>
  <p:tag name="AQP_PASS_SCORE" val="60"/>
  <p:tag name="QUIZMAKER_LAST_MODIFY_DATE" val="41651.892337963"/>
  <p:tag name="EMBEDDEDCONTENT_LASTWRITETIMEUTC" val="2014-01-12 18:24:58Z"/>
  <p:tag name="AQP_PASS_ACTION" val="2"/>
  <p:tag name="AQP_FAIL_ACTION" val="2"/>
  <p:tag name="ARTICULATE_SHOW_IN_MENU" val="multipleitems"/>
  <p:tag name="AUDIO_ID" val="378"/>
  <p:tag name="ARTICULATE_AUDIO_RECORDED" val="1"/>
  <p:tag name="ELAPSEDTIME" val="5.1"/>
  <p:tag name="ANNOTATION_COUNT" val="0"/>
  <p:tag name="ARTICULATE_NAV_LEVEL" val="1"/>
  <p:tag name="ARTICULATE_SLIDE_PRESENTER_GUID" val="b7e960e5-f97e-40d4-9cc7-074db58cab9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RTICULATE_NAV_LEVEL" val="1"/>
  <p:tag name="ARTICULATE_SLIDE_PRESENTER_GUID" val="736f18a4-6a5f-4ffd-af4d-e3e782cc8a38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  <p:tag name="AUDIO_ID" val="382"/>
  <p:tag name="ARTICULATE_USED_LAYOUT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bef7354eef14d43a54d98b2f5037f19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eab4620c27843988b3576ca371db36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Ashraf\D\Ashraf 2\Lectures\Saudia\145-Zoo\Gamal-Lectures\New-Articulate\Lectures\Lecture-2 Macromolecules\Main.intr"/>
  <p:tag name="ENGAGE_INTERACTION_SLIDE_ID" val="379"/>
  <p:tag name="ENGAGE_INTERACTION_FINISH" val="2"/>
  <p:tag name="ENGAGE_INTERACTION_FINISH_MESSAGE" val="Next Slide"/>
  <p:tag name="ENGAGE_INTERACTION_TITLE" val="Polymers"/>
  <p:tag name="ARTICULATE_DESCRIPTION" val="Accordion - 1 Panel "/>
  <p:tag name="ENGAGE_LAST_MODIFY_DATE" val="41656.5836111111"/>
  <p:tag name="EMBEDDEDCONTENT_LASTWRITETIMEUTC" val="2014-01-17 11:00:24Z"/>
  <p:tag name="ELAPSEDTIME" val="100"/>
  <p:tag name="ARTICULATE_SHOW_IN_MENU" val="multipleitems"/>
  <p:tag name="AUDIO_ID" val="379"/>
  <p:tag name="ARTICULATE_NAV_LEVEL" val="1"/>
  <p:tag name="ARTICULATE_SLIDE_PRESENTER_GUID" val="b7e960e5-f97e-40d4-9cc7-074db58cab93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  <p:tag name="ARTICULATE_USED_LAYOUT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B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3688</TotalTime>
  <Words>797</Words>
  <Application>Microsoft Office PowerPoint</Application>
  <PresentationFormat>On-screen Show (4:3)</PresentationFormat>
  <Paragraphs>196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 Design</vt:lpstr>
      <vt:lpstr>PowerPoint Presentation</vt:lpstr>
      <vt:lpstr>PowerPoint Presentation</vt:lpstr>
      <vt:lpstr>Polymers</vt:lpstr>
      <vt:lpstr>2-Proteins (Polypeptides)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1)- Saturated Fats  الدهون المشبعة</vt:lpstr>
      <vt:lpstr>1- Phospholipids:  are the major components of cell membranes</vt:lpstr>
      <vt:lpstr>PowerPoint Presentation</vt:lpstr>
      <vt:lpstr>Quiz1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Molecules</dc:title>
  <dc:creator>Ash Ahm</dc:creator>
  <cp:lastModifiedBy>HP</cp:lastModifiedBy>
  <cp:revision>674</cp:revision>
  <dcterms:created xsi:type="dcterms:W3CDTF">2005-10-11T05:28:58Z</dcterms:created>
  <dcterms:modified xsi:type="dcterms:W3CDTF">2014-01-26T15:52:34Z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Lecture-2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DCE09314-B126-43A5-BA2F-C588EECAE695</vt:lpwstr>
  </property>
  <property fmtid="{D5CDD505-2E9C-101B-9397-08002B2CF9AE}" pid="6" name="ArticulateProjectFull">
    <vt:lpwstr>C:\Users\amahmedkeele\Desktop\Lectures\Lecture-2 Macromolecules\Lecture-2.ppta</vt:lpwstr>
  </property>
</Properties>
</file>