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21"/>
  </p:notesMasterIdLst>
  <p:sldIdLst>
    <p:sldId id="256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408" autoAdjust="0"/>
    <p:restoredTop sz="91279" autoAdjust="0"/>
  </p:normalViewPr>
  <p:slideViewPr>
    <p:cSldViewPr>
      <p:cViewPr>
        <p:scale>
          <a:sx n="60" d="100"/>
          <a:sy n="60" d="100"/>
        </p:scale>
        <p:origin x="1387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2BBC93-D03B-4FFE-B70C-5EA2AF8FED7D}" type="datetimeFigureOut">
              <a:rPr lang="en-US" smtClean="0"/>
              <a:pPr/>
              <a:t>11/12/2015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903301-0862-4956-9CA7-1266ADE0EF1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472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03301-0862-4956-9CA7-1266ADE0EF1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6489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03301-0862-4956-9CA7-1266ADE0EF1E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4971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03301-0862-4956-9CA7-1266ADE0EF1E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5947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03301-0862-4956-9CA7-1266ADE0EF1E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258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03301-0862-4956-9CA7-1266ADE0EF1E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9153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10                NET301</a:t>
            </a: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10      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10      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10      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11/12/2015</a:t>
            </a: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10      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11/12/2015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10                NET301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11/12/2015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10                NET301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11/12/2015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10                NET301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11/12/2015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10                NET301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11/12/2015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10                NET301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11/12/2015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10                NET301</a:t>
            </a: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11/12/2015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Lect 10      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ctr" defTabSz="914400" rtl="1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 smtClean="0"/>
              <a:t>LECTURE 10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 smtClean="0"/>
              <a:t>net301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10      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 IEEE 802.3</a:t>
            </a:r>
            <a:endParaRPr lang="en-US" dirty="0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 l="9849" t="49215" r="6838" b="30890"/>
          <a:stretch>
            <a:fillRect/>
          </a:stretch>
        </p:blipFill>
        <p:spPr bwMode="auto">
          <a:xfrm>
            <a:off x="152400" y="2667000"/>
            <a:ext cx="8654716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11/12/2015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10                NET301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 IEEE 802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Giga Ethernet:</a:t>
            </a:r>
          </a:p>
          <a:p>
            <a:pPr lvl="1" algn="l" rtl="0"/>
            <a:r>
              <a:rPr lang="en-US" dirty="0" smtClean="0"/>
              <a:t>Transmission rate: 1 </a:t>
            </a:r>
            <a:r>
              <a:rPr lang="en-US" dirty="0" err="1" smtClean="0"/>
              <a:t>Gbps</a:t>
            </a:r>
            <a:r>
              <a:rPr lang="en-US" dirty="0" smtClean="0"/>
              <a:t>: 1000Mbps</a:t>
            </a:r>
          </a:p>
          <a:p>
            <a:pPr lvl="1" algn="l" rtl="0"/>
            <a:r>
              <a:rPr lang="en-US" dirty="0" smtClean="0"/>
              <a:t> name: 802.3Z</a:t>
            </a:r>
          </a:p>
          <a:p>
            <a:pPr lvl="1" algn="l" rtl="0"/>
            <a:r>
              <a:rPr lang="en-US" dirty="0" smtClean="0"/>
              <a:t>Has several types based on the transmission media used:</a:t>
            </a:r>
            <a:endParaRPr lang="en-US" dirty="0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 l="7842" t="31414" r="8846" b="23560"/>
          <a:stretch>
            <a:fillRect/>
          </a:stretch>
        </p:blipFill>
        <p:spPr bwMode="auto">
          <a:xfrm>
            <a:off x="990600" y="3657600"/>
            <a:ext cx="63246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10      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Ethernet LAN 802.3 technologies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Technologies used in </a:t>
            </a:r>
            <a:r>
              <a:rPr lang="en-US" dirty="0" smtClean="0"/>
              <a:t>the </a:t>
            </a:r>
            <a:r>
              <a:rPr lang="en-US" dirty="0" smtClean="0"/>
              <a:t>previous standards includes: </a:t>
            </a:r>
          </a:p>
          <a:p>
            <a:pPr lvl="1" algn="l" rtl="0"/>
            <a:r>
              <a:rPr lang="en-US" dirty="0" smtClean="0"/>
              <a:t>Data Frames.</a:t>
            </a:r>
          </a:p>
          <a:p>
            <a:pPr lvl="1" algn="l" rtl="0"/>
            <a:r>
              <a:rPr lang="en-US" dirty="0" smtClean="0"/>
              <a:t>MAC protocol type.</a:t>
            </a:r>
          </a:p>
          <a:p>
            <a:pPr lvl="1" algn="l" rtl="0"/>
            <a:r>
              <a:rPr lang="en-US" dirty="0" smtClean="0"/>
              <a:t>type of transmission media.</a:t>
            </a:r>
          </a:p>
          <a:p>
            <a:pPr lvl="1" algn="l" rtl="0"/>
            <a:r>
              <a:rPr lang="en-US" dirty="0" smtClean="0"/>
              <a:t>coding techniques.</a:t>
            </a:r>
          </a:p>
          <a:p>
            <a:pPr lvl="1" algn="l" rtl="0"/>
            <a:r>
              <a:rPr lang="en-US" dirty="0" smtClean="0"/>
              <a:t>network topology.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10      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Data Frame for Ethernet and 802.3 networks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All 802.3 networks and Ethernet networks use MAC protocol of type CSMA/CD and similar type of data frame.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802.3 standards use frame length: 1518 byte ( preamble and CRC is not included) 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Minimum frame length: 64 byte ( length enough to detect collisions if occurred)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10      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802.3 data frame </a:t>
            </a:r>
            <a:endParaRPr lang="en-US" dirty="0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/>
          <a:srcRect l="7842" t="43979" r="6838" b="5759"/>
          <a:stretch>
            <a:fillRect/>
          </a:stretch>
        </p:blipFill>
        <p:spPr bwMode="auto">
          <a:xfrm>
            <a:off x="304800" y="1828800"/>
            <a:ext cx="7691438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11/12/2015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10                NET301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802.3 data frame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 rtl="0"/>
            <a:r>
              <a:rPr lang="en-US" dirty="0" smtClean="0"/>
              <a:t>Pre-amble</a:t>
            </a:r>
            <a:r>
              <a:rPr lang="ar-SA" dirty="0" smtClean="0"/>
              <a:t> حقل التزامن </a:t>
            </a:r>
            <a:r>
              <a:rPr lang="en-US" dirty="0" smtClean="0"/>
              <a:t>:</a:t>
            </a:r>
          </a:p>
          <a:p>
            <a:pPr lvl="1" algn="l" rtl="0"/>
            <a:r>
              <a:rPr lang="en-US" dirty="0" smtClean="0"/>
              <a:t>7 byte.</a:t>
            </a:r>
          </a:p>
          <a:p>
            <a:pPr lvl="1" algn="l" rtl="0"/>
            <a:r>
              <a:rPr lang="en-US" dirty="0" smtClean="0"/>
              <a:t>Used for synchronization.</a:t>
            </a:r>
          </a:p>
          <a:p>
            <a:pPr algn="l" rtl="0"/>
            <a:r>
              <a:rPr lang="en-US" dirty="0" smtClean="0"/>
              <a:t>Start Frame Delimiter (SFD)</a:t>
            </a:r>
            <a:r>
              <a:rPr lang="ar-SA" dirty="0" smtClean="0"/>
              <a:t>حقل البدء </a:t>
            </a:r>
            <a:r>
              <a:rPr lang="en-US" dirty="0" smtClean="0"/>
              <a:t>:</a:t>
            </a:r>
          </a:p>
          <a:p>
            <a:pPr lvl="1" algn="l" rtl="0"/>
            <a:r>
              <a:rPr lang="en-US" dirty="0" smtClean="0"/>
              <a:t>1 byte.</a:t>
            </a:r>
          </a:p>
          <a:p>
            <a:pPr algn="l" rtl="0"/>
            <a:r>
              <a:rPr lang="en-US" dirty="0" smtClean="0"/>
              <a:t>Destination address</a:t>
            </a:r>
            <a:r>
              <a:rPr lang="ar-SA" dirty="0" smtClean="0"/>
              <a:t> عنوان المرسل إليه </a:t>
            </a:r>
            <a:r>
              <a:rPr lang="en-US" dirty="0" smtClean="0"/>
              <a:t>:</a:t>
            </a:r>
          </a:p>
          <a:p>
            <a:pPr lvl="1" algn="l" rtl="0"/>
            <a:r>
              <a:rPr lang="en-US" dirty="0" smtClean="0"/>
              <a:t>6 byte ~ can be minimized to 2 byte. </a:t>
            </a:r>
          </a:p>
          <a:p>
            <a:pPr lvl="1" algn="l" rtl="0"/>
            <a:r>
              <a:rPr lang="en-US" dirty="0" smtClean="0"/>
              <a:t>Physical address.</a:t>
            </a:r>
          </a:p>
          <a:p>
            <a:pPr algn="l" rtl="0"/>
            <a:r>
              <a:rPr lang="en-US" dirty="0" smtClean="0"/>
              <a:t>Source address</a:t>
            </a:r>
            <a:r>
              <a:rPr lang="ar-SA" dirty="0" smtClean="0"/>
              <a:t> عنوان المرسل </a:t>
            </a:r>
            <a:r>
              <a:rPr lang="en-US" dirty="0" smtClean="0"/>
              <a:t>:</a:t>
            </a:r>
            <a:endParaRPr lang="ar-SA" dirty="0" smtClean="0"/>
          </a:p>
          <a:p>
            <a:pPr lvl="1" algn="l" rtl="0"/>
            <a:r>
              <a:rPr lang="en-US" dirty="0" smtClean="0"/>
              <a:t>6 byte ~ can be minimized to 2 byte. </a:t>
            </a:r>
          </a:p>
          <a:p>
            <a:pPr lvl="1" algn="l" rtl="0"/>
            <a:r>
              <a:rPr lang="en-US" dirty="0" smtClean="0"/>
              <a:t>Physical address.</a:t>
            </a:r>
          </a:p>
          <a:p>
            <a:pPr algn="l" rtl="0"/>
            <a:r>
              <a:rPr lang="en-US" dirty="0" smtClean="0"/>
              <a:t>Frame length field</a:t>
            </a:r>
            <a:r>
              <a:rPr lang="ar-SA" dirty="0" smtClean="0"/>
              <a:t>حقل طول الاطار </a:t>
            </a:r>
            <a:r>
              <a:rPr lang="en-US" dirty="0" smtClean="0"/>
              <a:t>:</a:t>
            </a:r>
            <a:endParaRPr lang="ar-SA" dirty="0" smtClean="0"/>
          </a:p>
          <a:p>
            <a:pPr lvl="1" algn="l" rtl="0"/>
            <a:r>
              <a:rPr lang="en-US" dirty="0" smtClean="0"/>
              <a:t>2</a:t>
            </a:r>
            <a:r>
              <a:rPr lang="ar-SA" dirty="0" smtClean="0"/>
              <a:t> </a:t>
            </a:r>
            <a:r>
              <a:rPr lang="en-US" dirty="0" smtClean="0"/>
              <a:t> byte ~ 802.3 networks</a:t>
            </a:r>
          </a:p>
          <a:p>
            <a:pPr lvl="1" algn="l" rtl="0"/>
            <a:r>
              <a:rPr lang="en-US" dirty="0" smtClean="0"/>
              <a:t>Type of protocol of the upper layer ~ Ethernet.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10      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802.3 data frame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LLC data </a:t>
            </a:r>
            <a:r>
              <a:rPr lang="ar-SA" dirty="0" smtClean="0"/>
              <a:t>حقل بيانات الطبقة الاعلى</a:t>
            </a:r>
            <a:r>
              <a:rPr lang="en-US" dirty="0" smtClean="0"/>
              <a:t>:</a:t>
            </a:r>
          </a:p>
          <a:p>
            <a:pPr lvl="1" algn="l" rtl="0"/>
            <a:r>
              <a:rPr lang="ar-SA" dirty="0" smtClean="0"/>
              <a:t>1500 </a:t>
            </a:r>
            <a:r>
              <a:rPr lang="en-US" dirty="0" smtClean="0"/>
              <a:t>byte – 64 byte length, includes:</a:t>
            </a:r>
          </a:p>
          <a:p>
            <a:pPr algn="l" rtl="0"/>
            <a:r>
              <a:rPr lang="en-US" dirty="0" smtClean="0"/>
              <a:t>Error Detection field (</a:t>
            </a:r>
            <a:r>
              <a:rPr lang="en-US" b="1" dirty="0" smtClean="0"/>
              <a:t>Cyclic Redundancy Check CRC</a:t>
            </a:r>
            <a:r>
              <a:rPr lang="en-US" dirty="0" smtClean="0"/>
              <a:t>)</a:t>
            </a:r>
            <a:r>
              <a:rPr lang="ar-SA" dirty="0" smtClean="0"/>
              <a:t>: حقل اكتشاف الاخطاء</a:t>
            </a:r>
            <a:endParaRPr lang="en-US" dirty="0" smtClean="0"/>
          </a:p>
          <a:p>
            <a:pPr lvl="1" algn="l" rtl="0"/>
            <a:r>
              <a:rPr lang="en-US" dirty="0" smtClean="0"/>
              <a:t>4 byte.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10      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standards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Standards determine: </a:t>
            </a:r>
          </a:p>
          <a:p>
            <a:pPr lvl="1" algn="l" rtl="0"/>
            <a:r>
              <a:rPr lang="en-US" dirty="0" smtClean="0"/>
              <a:t>Techniques used in the networks. </a:t>
            </a:r>
          </a:p>
          <a:p>
            <a:pPr lvl="1" algn="l" rtl="0"/>
            <a:r>
              <a:rPr lang="en-US" dirty="0" smtClean="0"/>
              <a:t>Its protocols.</a:t>
            </a:r>
          </a:p>
          <a:p>
            <a:pPr lvl="1" algn="l" rtl="0"/>
            <a:r>
              <a:rPr lang="en-US" dirty="0" smtClean="0"/>
              <a:t>Network specifications and features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10      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Ethernet LAN standards:</a:t>
            </a:r>
          </a:p>
          <a:p>
            <a:pPr lvl="1" algn="l" rtl="0"/>
            <a:r>
              <a:rPr lang="en-US" dirty="0" smtClean="0"/>
              <a:t>1982 by Xerox, Digital, Intel</a:t>
            </a:r>
          </a:p>
          <a:p>
            <a:pPr lvl="1" algn="l" rtl="0"/>
            <a:r>
              <a:rPr lang="en-US" dirty="0" smtClean="0"/>
              <a:t>Use CSMA/CD protocol</a:t>
            </a:r>
          </a:p>
          <a:p>
            <a:pPr lvl="1" algn="l" rtl="0"/>
            <a:r>
              <a:rPr lang="en-US" dirty="0" smtClean="0"/>
              <a:t>Transmission rate: 1-10 Mbps</a:t>
            </a:r>
          </a:p>
          <a:p>
            <a:pPr lvl="1" algn="l" rtl="0"/>
            <a:r>
              <a:rPr lang="en-US" dirty="0" smtClean="0"/>
              <a:t>Standards include: </a:t>
            </a:r>
          </a:p>
          <a:p>
            <a:pPr lvl="2" algn="l" rtl="0"/>
            <a:r>
              <a:rPr lang="en-US" dirty="0" smtClean="0"/>
              <a:t>Coaxial cable.</a:t>
            </a:r>
          </a:p>
          <a:p>
            <a:pPr lvl="2" algn="l" rtl="0"/>
            <a:r>
              <a:rPr lang="en-US" dirty="0" smtClean="0"/>
              <a:t>Bus topology.</a:t>
            </a:r>
          </a:p>
          <a:p>
            <a:pPr algn="l" rtl="0"/>
            <a:r>
              <a:rPr lang="en-US" dirty="0" smtClean="0"/>
              <a:t>Number of projects and standards have been conducted by many associations of IEEE called project IEEE-802 for LAN standards.</a:t>
            </a:r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10      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LAN standards:</a:t>
            </a:r>
            <a:br>
              <a:rPr lang="en-US" dirty="0" smtClean="0"/>
            </a:br>
            <a:r>
              <a:rPr lang="en-US" dirty="0" smtClean="0"/>
              <a:t>IEEE LAN 802</a:t>
            </a:r>
            <a:endParaRPr lang="en-US" dirty="0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 cstate="print"/>
          <a:srcRect l="24653" t="11458" r="22958" b="1042"/>
          <a:stretch>
            <a:fillRect/>
          </a:stretch>
        </p:blipFill>
        <p:spPr bwMode="auto">
          <a:xfrm>
            <a:off x="1143000" y="1436146"/>
            <a:ext cx="5486400" cy="5421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 IEEE-802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LAN IEEE-802.1: Concerned with:</a:t>
            </a:r>
          </a:p>
          <a:p>
            <a:pPr lvl="1" algn="l" rtl="0"/>
            <a:r>
              <a:rPr lang="en-US" dirty="0" smtClean="0"/>
              <a:t>Network Layer: </a:t>
            </a:r>
            <a:r>
              <a:rPr lang="en-US" dirty="0" smtClean="0"/>
              <a:t>inter</a:t>
            </a:r>
            <a:r>
              <a:rPr lang="ar-SA" dirty="0" smtClean="0"/>
              <a:t> </a:t>
            </a:r>
            <a:r>
              <a:rPr lang="en-US" dirty="0" smtClean="0"/>
              <a:t>networking </a:t>
            </a:r>
            <a:r>
              <a:rPr lang="en-US" dirty="0" smtClean="0"/>
              <a:t>among 802 LANs, MANs and WANs.</a:t>
            </a:r>
            <a:endParaRPr lang="ar-SA" dirty="0" smtClean="0"/>
          </a:p>
          <a:p>
            <a:pPr lvl="1" algn="l" rtl="0"/>
            <a:endParaRPr lang="en-US" dirty="0" smtClean="0"/>
          </a:p>
          <a:p>
            <a:pPr algn="l" rtl="0"/>
            <a:r>
              <a:rPr lang="en-US" dirty="0" smtClean="0"/>
              <a:t>LAN IEEE-802.2: Concerned with:</a:t>
            </a:r>
          </a:p>
          <a:p>
            <a:pPr lvl="1" algn="l" rtl="0"/>
            <a:r>
              <a:rPr lang="en-US" dirty="0" smtClean="0"/>
              <a:t>Logical Link Control </a:t>
            </a:r>
            <a:r>
              <a:rPr lang="en-US" b="1" dirty="0" smtClean="0"/>
              <a:t>LLC </a:t>
            </a:r>
            <a:r>
              <a:rPr lang="en-US" dirty="0" smtClean="0"/>
              <a:t>sub-layer</a:t>
            </a:r>
          </a:p>
          <a:p>
            <a:pPr lvl="2" algn="l" rtl="0"/>
            <a:r>
              <a:rPr lang="en-US" dirty="0" smtClean="0"/>
              <a:t>DLL in IEEE standards : MAC+LLC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10      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 IEEE 802.2</a:t>
            </a:r>
            <a:endParaRPr lang="en-US" dirty="0"/>
          </a:p>
        </p:txBody>
      </p:sp>
      <p:pic>
        <p:nvPicPr>
          <p:cNvPr id="4097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6364" t="43826" r="4777" b="9008"/>
          <a:stretch>
            <a:fillRect/>
          </a:stretch>
        </p:blipFill>
        <p:spPr bwMode="auto">
          <a:xfrm>
            <a:off x="787400" y="1752600"/>
            <a:ext cx="78232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11/12/2015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10                NET301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 IEEE 802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Based on Ethernet standards</a:t>
            </a:r>
          </a:p>
          <a:p>
            <a:pPr algn="l" rtl="0"/>
            <a:r>
              <a:rPr lang="en-US" dirty="0" smtClean="0"/>
              <a:t>IEEE 802.3: concerned with:</a:t>
            </a:r>
          </a:p>
          <a:p>
            <a:pPr lvl="1" algn="l" rtl="0"/>
            <a:r>
              <a:rPr lang="en-US" dirty="0" smtClean="0"/>
              <a:t>CSMA/CD protocol. ~ similar to Ethernet</a:t>
            </a:r>
          </a:p>
          <a:p>
            <a:pPr lvl="1" algn="l" rtl="0"/>
            <a:r>
              <a:rPr lang="en-US" dirty="0" smtClean="0"/>
              <a:t>Differ to Ethernet: not only Coaxial Cables used + not only Bus topology used: Ring …etc</a:t>
            </a:r>
          </a:p>
          <a:p>
            <a:pPr lvl="1" algn="l" rtl="0"/>
            <a:r>
              <a:rPr lang="en-US" dirty="0" smtClean="0"/>
              <a:t>Transmission rate: more than 10Mbps,  100 Mbps Fast Ethernet and 1000 Mbps Giga Ethernet.</a:t>
            </a:r>
          </a:p>
          <a:p>
            <a:pPr algn="l" rtl="0"/>
            <a:r>
              <a:rPr lang="en-US" dirty="0" smtClean="0"/>
              <a:t>It has numbers of sub-standards related to Ethernet, Fast Ethernet LANs: type of transmission media, network length, transmission media, type of signal … etc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10      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 IEEE 802.3</a:t>
            </a:r>
            <a:endParaRPr lang="en-US" dirty="0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/>
          <a:srcRect l="7842" t="24084" r="3827" b="10995"/>
          <a:stretch>
            <a:fillRect/>
          </a:stretch>
        </p:blipFill>
        <p:spPr bwMode="auto">
          <a:xfrm>
            <a:off x="533400" y="1600200"/>
            <a:ext cx="7246374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11/12/2015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10                NET301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 IEEE 802.3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dirty="0" smtClean="0"/>
              <a:t>802.3 standards name contain 3 parts:</a:t>
            </a:r>
          </a:p>
          <a:p>
            <a:pPr lvl="1" algn="l" rtl="0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part: Transmission rate: </a:t>
            </a:r>
          </a:p>
          <a:p>
            <a:pPr lvl="2" algn="l" rtl="0"/>
            <a:r>
              <a:rPr lang="en-US" dirty="0" smtClean="0"/>
              <a:t>10 Mbps , 100 Mbps … etc </a:t>
            </a:r>
            <a:endParaRPr lang="ar-SA" dirty="0" smtClean="0"/>
          </a:p>
          <a:p>
            <a:pPr lvl="2" algn="l" rtl="0"/>
            <a:endParaRPr lang="en-US" dirty="0" smtClean="0"/>
          </a:p>
          <a:p>
            <a:pPr lvl="1" algn="l" rtl="0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part: transmission type and signal:</a:t>
            </a:r>
          </a:p>
          <a:p>
            <a:pPr lvl="2" algn="l" rtl="0"/>
            <a:r>
              <a:rPr lang="en-US" dirty="0" smtClean="0"/>
              <a:t>Base: base band: digital signal</a:t>
            </a:r>
          </a:p>
          <a:p>
            <a:pPr lvl="2" algn="l" rtl="0"/>
            <a:r>
              <a:rPr lang="en-US" dirty="0" smtClean="0"/>
              <a:t>Broad: Broadband: analog </a:t>
            </a:r>
            <a:endParaRPr lang="ar-SA" dirty="0" smtClean="0"/>
          </a:p>
          <a:p>
            <a:pPr lvl="2" algn="l" rtl="0"/>
            <a:endParaRPr lang="en-US" dirty="0" smtClean="0"/>
          </a:p>
          <a:p>
            <a:pPr lvl="1" algn="l" rtl="0"/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part: maximum network length or type of transmission media.</a:t>
            </a:r>
          </a:p>
          <a:p>
            <a:pPr lvl="2" algn="l" rtl="0"/>
            <a:r>
              <a:rPr lang="en-US" dirty="0" smtClean="0"/>
              <a:t>5 (10 Base 5): 500m</a:t>
            </a:r>
          </a:p>
          <a:p>
            <a:pPr lvl="2" algn="l" rtl="0"/>
            <a:r>
              <a:rPr lang="en-US" dirty="0" smtClean="0"/>
              <a:t>T (10 Base T): Twisted pair </a:t>
            </a:r>
          </a:p>
          <a:p>
            <a:pPr lvl="2" algn="l" rtl="0"/>
            <a:r>
              <a:rPr lang="en-US" dirty="0" smtClean="0"/>
              <a:t>F (100 Base FX): Fiber Optics.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Lect 10                NET301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CF55B7227A0543887043829D6DC766" ma:contentTypeVersion="0" ma:contentTypeDescription="Create a new document." ma:contentTypeScope="" ma:versionID="2b5e5f1b12ab97dd82a4c142b56661a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E70B9E2-02C3-4EE1-BA8E-FD86BA41727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32F66C94-7063-4EF4-84A8-00CE695694C3}">
  <ds:schemaRefs>
    <ds:schemaRef ds:uri="http://purl.org/dc/terms/"/>
    <ds:schemaRef ds:uri="http://schemas.microsoft.com/office/2006/documentManagement/types"/>
    <ds:schemaRef ds:uri="http://www.w3.org/XML/1998/namespace"/>
    <ds:schemaRef ds:uri="http://purl.org/dc/elements/1.1/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2A6B7DD0-D102-4C07-9000-F4F6707FE74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264</TotalTime>
  <Words>582</Words>
  <Application>Microsoft Office PowerPoint</Application>
  <PresentationFormat>On-screen Show (4:3)</PresentationFormat>
  <Paragraphs>136</Paragraphs>
  <Slides>16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Book Antiqua</vt:lpstr>
      <vt:lpstr>Calibri</vt:lpstr>
      <vt:lpstr>Century Gothic</vt:lpstr>
      <vt:lpstr>Tahoma</vt:lpstr>
      <vt:lpstr>Apothecary</vt:lpstr>
      <vt:lpstr>net301</vt:lpstr>
      <vt:lpstr>Network standards </vt:lpstr>
      <vt:lpstr>LAN standards</vt:lpstr>
      <vt:lpstr>LAN standards: IEEE LAN 802</vt:lpstr>
      <vt:lpstr>LAN IEEE-802</vt:lpstr>
      <vt:lpstr>LAN IEEE 802.2</vt:lpstr>
      <vt:lpstr>LAN IEEE 802</vt:lpstr>
      <vt:lpstr>LAN IEEE 802.3</vt:lpstr>
      <vt:lpstr>LAN IEEE 802.3</vt:lpstr>
      <vt:lpstr>LAN IEEE 802.3</vt:lpstr>
      <vt:lpstr>LAN IEEE 802</vt:lpstr>
      <vt:lpstr>Ethernet LAN 802.3 technologies</vt:lpstr>
      <vt:lpstr>Data Frame for Ethernet and 802.3 networks</vt:lpstr>
      <vt:lpstr>802.3 data frame </vt:lpstr>
      <vt:lpstr>802.3 data frame </vt:lpstr>
      <vt:lpstr>802.3 data frame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CT1303 LAN</dc:title>
  <dc:creator>Rehab</dc:creator>
  <cp:lastModifiedBy>Ashwaq</cp:lastModifiedBy>
  <cp:revision>33</cp:revision>
  <dcterms:created xsi:type="dcterms:W3CDTF">2006-08-16T00:00:00Z</dcterms:created>
  <dcterms:modified xsi:type="dcterms:W3CDTF">2015-11-12T04:32:25Z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0x010100BFCF55B7227A0543887043829D6DC766</vt:lpwstr>
  </property>
</Properties>
</file>