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1" r:id="rId5"/>
    <p:sldId id="265" r:id="rId6"/>
    <p:sldId id="267" r:id="rId7"/>
    <p:sldId id="268" r:id="rId8"/>
    <p:sldId id="266" r:id="rId9"/>
    <p:sldId id="269" r:id="rId10"/>
    <p:sldId id="264" r:id="rId11"/>
    <p:sldId id="27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336046F-3A45-409C-9A1A-D5672786B285}" type="datetimeFigureOut">
              <a:rPr lang="ar-SA" smtClean="0"/>
              <a:pPr/>
              <a:t>09/01/1435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35A8C4A-4EC8-4F93-9307-D97D8A5C1666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60960" y="2590800"/>
            <a:ext cx="6705600" cy="1009650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228600" y="3810000"/>
            <a:ext cx="7040880" cy="609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1F8A3-5425-45B3-87B1-B963540177C2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1324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637BA-F8F5-49F1-B458-99D90C175E11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3575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0"/>
            <a:ext cx="2057400" cy="4068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0"/>
            <a:ext cx="6019800" cy="4068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5F32-A4E3-46C3-9FE7-37BDEBA66B8E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390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146BD-D413-4664-9D90-913F27B229F3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9876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38A6C-5784-47B1-8B38-6C2C639E159D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930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AC648-9D47-4D8A-9FBE-F18F6847F89B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390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4B0A9-F6EC-4B57-AE22-658AB01E1675}" type="datetime1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843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45F84-179D-49D3-8D2E-54D8F5E66C50}" type="datetime1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040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71583-D194-40A4-9D6D-376DCDF7A700}" type="datetime1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7757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B922-DB47-48F1-8493-FC4E325D46E2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0600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FC8D8-D90F-4802-91FF-CD66EBDE6B01}" type="datetime1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278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05000"/>
            <a:ext cx="8229600" cy="4221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31539-85DF-486A-B638-1E3838D2CBF7}" type="datetime1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C5307C-9AC7-448E-9FCE-3A20542CE2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019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6705600" cy="1009650"/>
          </a:xfrm>
        </p:spPr>
        <p:txBody>
          <a:bodyPr/>
          <a:lstStyle/>
          <a:p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GUI in 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http://www.arunimasoftware.com/images/blog/jav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914400"/>
            <a:ext cx="2057400" cy="2057400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3429000"/>
            <a:ext cx="5257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>
                <a:cs typeface="+mj-cs"/>
              </a:rPr>
              <a:t>Graphical User Interface</a:t>
            </a:r>
            <a:endParaRPr lang="ar-SA" sz="4000" dirty="0">
              <a:cs typeface="+mj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232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Sample GUI </a:t>
            </a:r>
            <a:r>
              <a:rPr lang="en-US" dirty="0" smtClean="0">
                <a:solidFill>
                  <a:schemeClr val="bg1"/>
                </a:solidFill>
              </a:rPr>
              <a:t>Object Window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Picture 4" descr="wu18847_07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341563"/>
            <a:ext cx="67818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</a:t>
            </a:r>
            <a:r>
              <a:rPr lang="en-US" b="1" dirty="0" err="1" smtClean="0"/>
              <a:t>JFrame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/>
              <a:t> a </a:t>
            </a:r>
            <a:r>
              <a:rPr lang="en-US" dirty="0" err="1" smtClean="0"/>
              <a:t>JFrame</a:t>
            </a:r>
            <a:r>
              <a:rPr lang="en-US" dirty="0" smtClean="0"/>
              <a:t> class have the following component: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JFrame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();		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JFrame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(string Title);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setTitle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(String title 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setSize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Wedth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,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int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length);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setVisible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boolean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var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 algn="l" rtl="0"/>
            <a:r>
              <a:rPr lang="en-US" sz="2800" dirty="0" err="1" smtClean="0">
                <a:solidFill>
                  <a:srgbClr val="000000"/>
                </a:solidFill>
                <a:latin typeface="Courier New"/>
              </a:rPr>
              <a:t>setLocation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FRAME_X_ORIGIN, </a:t>
            </a:r>
            <a:r>
              <a:rPr lang="en-US" sz="2800" dirty="0" smtClean="0">
                <a:solidFill>
                  <a:srgbClr val="000000"/>
                </a:solidFill>
                <a:latin typeface="Courier New"/>
              </a:rPr>
              <a:t>FRAME_Y_ORIGIN)</a:t>
            </a:r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algn="l" rtl="0"/>
            <a:endParaRPr lang="en-US" sz="2800" dirty="0" smtClean="0">
              <a:solidFill>
                <a:srgbClr val="000000"/>
              </a:solidFill>
              <a:latin typeface="Courier New"/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4567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0"/>
            <a:ext cx="2743200" cy="9445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12552"/>
            <a:ext cx="3657600" cy="364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15000" cy="1162050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FFC000"/>
                </a:solidFill>
              </a:rPr>
              <a:t>Graphical User Interface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077200" cy="41449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Java is </a:t>
            </a:r>
            <a:r>
              <a:rPr lang="en-US" sz="2800" dirty="0" smtClean="0"/>
              <a:t>equipped with many powerful ,easy to use GUI component such as input and output dialog boxes that you can use them to make your program attractive  and user friendly 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 smtClean="0"/>
          </a:p>
          <a:p>
            <a:pPr algn="l" rtl="0">
              <a:buFont typeface="Arial" pitchFamily="34" charset="0"/>
              <a:buChar char="•"/>
            </a:pPr>
            <a:r>
              <a:rPr lang="en-US" sz="2800" dirty="0" smtClean="0"/>
              <a:t>GUI-based programs are implemented </a:t>
            </a:r>
            <a:r>
              <a:rPr lang="en-US" sz="2800" dirty="0" smtClean="0"/>
              <a:t>by </a:t>
            </a:r>
            <a:r>
              <a:rPr lang="en-US" sz="2800" dirty="0" smtClean="0"/>
              <a:t>using classes from the </a:t>
            </a:r>
            <a:r>
              <a:rPr lang="en-US" sz="2800" b="1" dirty="0" err="1" smtClean="0"/>
              <a:t>javax.swing</a:t>
            </a:r>
            <a:r>
              <a:rPr lang="en-US" sz="2800" dirty="0" smtClean="0"/>
              <a:t> and </a:t>
            </a:r>
            <a:r>
              <a:rPr lang="en-US" sz="2800" b="1" dirty="0" smtClean="0"/>
              <a:t>java.awt</a:t>
            </a:r>
            <a:r>
              <a:rPr lang="en-US" sz="2800" dirty="0" smtClean="0"/>
              <a:t> packages.</a:t>
            </a:r>
          </a:p>
          <a:p>
            <a:pPr algn="l" rtl="0"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24800" cy="1162050"/>
          </a:xfrm>
        </p:spPr>
        <p:txBody>
          <a:bodyPr>
            <a:normAutofit/>
          </a:bodyPr>
          <a:lstStyle/>
          <a:p>
            <a:pPr rtl="0"/>
            <a:r>
              <a:rPr lang="en-US" sz="3600" dirty="0" smtClean="0">
                <a:solidFill>
                  <a:srgbClr val="FFC000"/>
                </a:solidFill>
              </a:rPr>
              <a:t>Using Dialog Boxes for </a:t>
            </a:r>
            <a:r>
              <a:rPr lang="en-US" sz="3600" dirty="0" err="1" smtClean="0">
                <a:solidFill>
                  <a:srgbClr val="FFC000"/>
                </a:solidFill>
              </a:rPr>
              <a:t>Input/Output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57200" y="1981200"/>
            <a:ext cx="8077200" cy="4144963"/>
          </a:xfrm>
        </p:spPr>
        <p:txBody>
          <a:bodyPr>
            <a:normAutofit/>
          </a:bodyPr>
          <a:lstStyle/>
          <a:p>
            <a:pPr algn="l" rtl="0">
              <a:buFont typeface="Arial" pitchFamily="34" charset="0"/>
              <a:buChar char="•"/>
            </a:pPr>
            <a:r>
              <a:rPr lang="en-US" sz="36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JOptionPane</a:t>
            </a:r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/>
              <a:t>this class is contained in the package </a:t>
            </a:r>
            <a:r>
              <a:rPr lang="en-US" sz="3600" dirty="0" err="1" smtClean="0">
                <a:solidFill>
                  <a:srgbClr val="FF0000"/>
                </a:solidFill>
              </a:rPr>
              <a:t>javax.swing</a:t>
            </a:r>
            <a:endParaRPr lang="en-US" sz="3600" dirty="0" smtClean="0">
              <a:solidFill>
                <a:srgbClr val="FF0000"/>
              </a:solidFill>
            </a:endParaRPr>
          </a:p>
          <a:p>
            <a:pPr algn="l" rtl="0">
              <a:buFont typeface="Arial" pitchFamily="34" charset="0"/>
              <a:buChar char="•"/>
            </a:pPr>
            <a:r>
              <a:rPr lang="en-US" sz="3600" dirty="0" smtClean="0"/>
              <a:t>We will use two methods of this class :</a:t>
            </a:r>
          </a:p>
          <a:p>
            <a:pPr lvl="1" algn="l" rtl="0">
              <a:buFont typeface="Arial" pitchFamily="34" charset="0"/>
              <a:buChar char="•"/>
            </a:pPr>
            <a:r>
              <a:rPr lang="en-US" sz="3400" dirty="0" err="1" smtClean="0"/>
              <a:t>s</a:t>
            </a:r>
            <a:r>
              <a:rPr lang="en-US" sz="3400" dirty="0" err="1" smtClean="0"/>
              <a:t>howInputDialog</a:t>
            </a:r>
            <a:endParaRPr lang="en-US" sz="3400" dirty="0" smtClean="0"/>
          </a:p>
          <a:p>
            <a:pPr lvl="1" algn="l" rtl="0">
              <a:buFont typeface="Arial" pitchFamily="34" charset="0"/>
              <a:buChar char="•"/>
            </a:pPr>
            <a:r>
              <a:rPr lang="en-US" sz="3400" dirty="0" err="1" smtClean="0"/>
              <a:t>s</a:t>
            </a:r>
            <a:r>
              <a:rPr lang="en-US" sz="3400" dirty="0" err="1" smtClean="0"/>
              <a:t>howMessageeDialog</a:t>
            </a:r>
            <a:endParaRPr lang="en-US" sz="34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347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1">
              <a:spcBef>
                <a:spcPct val="0"/>
              </a:spcBef>
            </a:pPr>
            <a:r>
              <a:rPr lang="en-US" sz="3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ShowInputDialog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990600"/>
            <a:ext cx="8382000" cy="838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syntax</a:t>
            </a:r>
            <a:endParaRPr lang="en-US" sz="2800" dirty="0" smtClean="0">
              <a:solidFill>
                <a:srgbClr val="FF0000"/>
              </a:solidFill>
            </a:endParaRPr>
          </a:p>
          <a:p>
            <a:pPr algn="ctr"/>
            <a:r>
              <a:rPr lang="en-US" sz="2800" dirty="0" err="1" smtClean="0">
                <a:solidFill>
                  <a:schemeClr val="tx1"/>
                </a:solidFill>
              </a:rPr>
              <a:t>Str</a:t>
            </a:r>
            <a:r>
              <a:rPr lang="en-US" sz="2800" dirty="0" smtClean="0">
                <a:solidFill>
                  <a:schemeClr val="tx1"/>
                </a:solidFill>
              </a:rPr>
              <a:t>= </a:t>
            </a:r>
            <a:r>
              <a:rPr lang="en-US" sz="2800" dirty="0" err="1" smtClean="0">
                <a:solidFill>
                  <a:schemeClr val="tx1"/>
                </a:solidFill>
              </a:rPr>
              <a:t>JOptionPane.showInputDialog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stringexpression</a:t>
            </a:r>
            <a:r>
              <a:rPr lang="en-US" sz="2800" dirty="0" smtClean="0">
                <a:solidFill>
                  <a:schemeClr val="tx1"/>
                </a:solidFill>
              </a:rPr>
              <a:t>);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219200" y="1828800"/>
            <a:ext cx="7086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method returns the input as a String value </a:t>
            </a:r>
            <a:endParaRPr lang="ar-SA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419600"/>
            <a:ext cx="4267200" cy="194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8600" y="2590800"/>
            <a:ext cx="8763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str</a:t>
            </a:r>
            <a:r>
              <a:rPr lang="en-US" sz="2400" dirty="0" smtClean="0">
                <a:solidFill>
                  <a:schemeClr val="tx1"/>
                </a:solidFill>
              </a:rPr>
              <a:t>=</a:t>
            </a:r>
            <a:r>
              <a:rPr lang="en-US" sz="2400" dirty="0" err="1" smtClean="0">
                <a:solidFill>
                  <a:schemeClr val="tx1"/>
                </a:solidFill>
              </a:rPr>
              <a:t>JOptionPane.showInputDialog</a:t>
            </a:r>
            <a:r>
              <a:rPr lang="en-US" sz="2400" dirty="0" smtClean="0">
                <a:solidFill>
                  <a:schemeClr val="tx1"/>
                </a:solidFill>
              </a:rPr>
              <a:t>("</a:t>
            </a:r>
            <a:r>
              <a:rPr lang="en-US" sz="2400" dirty="0" smtClean="0">
                <a:solidFill>
                  <a:schemeClr val="tx1"/>
                </a:solidFill>
              </a:rPr>
              <a:t>Enter your name ");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err="1" smtClean="0">
                <a:solidFill>
                  <a:schemeClr val="bg1"/>
                </a:solidFill>
              </a:rPr>
              <a:t>showMessageeDialog</a:t>
            </a:r>
            <a:endParaRPr lang="en-US" sz="3400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85800"/>
            <a:ext cx="88392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ParentComponent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message string, box title ,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msseg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type</a:t>
            </a:r>
            <a:r>
              <a:rPr lang="en-US" sz="2800" dirty="0" smtClean="0">
                <a:solidFill>
                  <a:schemeClr val="tx1"/>
                </a:solidFill>
              </a:rPr>
              <a:t>);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2590800"/>
            <a:ext cx="8915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null,"Hello","Title</a:t>
            </a:r>
            <a:r>
              <a:rPr lang="en-US" sz="2400" dirty="0" smtClean="0">
                <a:solidFill>
                  <a:schemeClr val="tx1"/>
                </a:solidFill>
              </a:rPr>
              <a:t>", </a:t>
            </a:r>
            <a:r>
              <a:rPr lang="en-US" sz="2400" dirty="0" err="1" smtClean="0">
                <a:solidFill>
                  <a:schemeClr val="tx1"/>
                </a:solidFill>
              </a:rPr>
              <a:t>JOptionPane.INFORMATION_MESSAGE</a:t>
            </a:r>
            <a:r>
              <a:rPr lang="en-US" sz="2400" dirty="0" smtClean="0">
                <a:solidFill>
                  <a:schemeClr val="tx1"/>
                </a:solidFill>
              </a:rPr>
              <a:t>);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343400"/>
            <a:ext cx="3962400" cy="193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err="1" smtClean="0">
                <a:solidFill>
                  <a:schemeClr val="bg1"/>
                </a:solidFill>
              </a:rPr>
              <a:t>Messagee</a:t>
            </a:r>
            <a:r>
              <a:rPr lang="en-US" sz="3400" dirty="0" smtClean="0">
                <a:solidFill>
                  <a:schemeClr val="bg1"/>
                </a:solidFill>
              </a:rPr>
              <a:t> Type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762000"/>
            <a:ext cx="88392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8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</a:rPr>
              <a:t>null,"Hello","Title</a:t>
            </a:r>
            <a:r>
              <a:rPr lang="en-US" sz="2800" dirty="0" smtClean="0">
                <a:solidFill>
                  <a:schemeClr val="tx1"/>
                </a:solidFill>
              </a:rPr>
              <a:t>", </a:t>
            </a:r>
            <a:r>
              <a:rPr lang="en-US" sz="2800" dirty="0" err="1" smtClean="0">
                <a:solidFill>
                  <a:schemeClr val="tx1"/>
                </a:solidFill>
              </a:rPr>
              <a:t>JOptionPane</a:t>
            </a:r>
            <a:r>
              <a:rPr lang="en-US" sz="2800" dirty="0" smtClean="0">
                <a:solidFill>
                  <a:srgbClr val="FF0000"/>
                </a:solidFill>
              </a:rPr>
              <a:t>. ????????????</a:t>
            </a:r>
            <a:r>
              <a:rPr lang="en-US" sz="2800" dirty="0" smtClean="0">
                <a:solidFill>
                  <a:schemeClr val="tx1"/>
                </a:solidFill>
              </a:rPr>
              <a:t>);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057400"/>
            <a:ext cx="2828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3429000"/>
            <a:ext cx="3200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INFORMATION_MESSAGE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33800" y="3352800"/>
            <a:ext cx="2286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ERROR_MESSAGE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1981200"/>
            <a:ext cx="2869119" cy="139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629400" y="3352800"/>
            <a:ext cx="2286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WARNING_MESSAGE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9200" y="5867400"/>
            <a:ext cx="2514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QUESTION_MESSAGE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5400" y="5791200"/>
            <a:ext cx="3429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PLAIN_MESSAGE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2057400"/>
            <a:ext cx="271462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114800"/>
            <a:ext cx="332613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00600" y="4267200"/>
            <a:ext cx="3068472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3400" dirty="0" smtClean="0">
                <a:solidFill>
                  <a:schemeClr val="bg1"/>
                </a:solidFill>
              </a:rPr>
              <a:t>Short form </a:t>
            </a:r>
            <a:r>
              <a:rPr lang="en-US" sz="3400" dirty="0" err="1" smtClean="0">
                <a:solidFill>
                  <a:schemeClr val="bg1"/>
                </a:solidFill>
              </a:rPr>
              <a:t>showMessageeDialog</a:t>
            </a:r>
            <a:endParaRPr lang="en-US" sz="3400" dirty="0" smtClean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04800" y="685800"/>
            <a:ext cx="8839200" cy="1600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</a:t>
            </a:r>
            <a:r>
              <a:rPr lang="en-GB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syntax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chemeClr val="tx1"/>
                </a:solidFill>
              </a:rPr>
              <a:t>JOptionPane.showMessageDialog</a:t>
            </a:r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(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ParentComponent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message string</a:t>
            </a:r>
            <a:r>
              <a:rPr lang="en-US" sz="2800" dirty="0" smtClean="0">
                <a:solidFill>
                  <a:schemeClr val="tx1"/>
                </a:solidFill>
              </a:rPr>
              <a:t>);</a:t>
            </a:r>
            <a:endParaRPr lang="ar-SA" sz="2800" dirty="0">
              <a:solidFill>
                <a:schemeClr val="tx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2590800"/>
            <a:ext cx="8915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</a:t>
            </a:r>
            <a:endParaRPr lang="en-US" sz="2400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err="1" smtClean="0">
                <a:solidFill>
                  <a:schemeClr val="tx1"/>
                </a:solidFill>
              </a:rPr>
              <a:t>JOptionPane.showMessageDialog</a:t>
            </a:r>
            <a:r>
              <a:rPr lang="en-US" sz="2400" dirty="0" smtClean="0">
                <a:solidFill>
                  <a:schemeClr val="tx1"/>
                </a:solidFill>
              </a:rPr>
              <a:t>(</a:t>
            </a:r>
            <a:r>
              <a:rPr lang="en-US" sz="2400" dirty="0" err="1" smtClean="0">
                <a:solidFill>
                  <a:schemeClr val="tx1"/>
                </a:solidFill>
              </a:rPr>
              <a:t>null,"Hello</a:t>
            </a:r>
            <a:r>
              <a:rPr lang="en-US" sz="2400" dirty="0" smtClean="0">
                <a:solidFill>
                  <a:schemeClr val="tx1"/>
                </a:solidFill>
              </a:rPr>
              <a:t>");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38600"/>
            <a:ext cx="46915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1303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Example for adding two numbers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144000" cy="5029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914400" y="3276600"/>
            <a:ext cx="59436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0" y="3886200"/>
            <a:ext cx="28194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609600" y="2590800"/>
            <a:ext cx="23622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ectangle 9"/>
          <p:cNvSpPr/>
          <p:nvPr/>
        </p:nvSpPr>
        <p:spPr>
          <a:xfrm>
            <a:off x="381000" y="3276600"/>
            <a:ext cx="4572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0" y="5105400"/>
            <a:ext cx="8991600" cy="152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Rectangle 11"/>
          <p:cNvSpPr/>
          <p:nvPr/>
        </p:nvSpPr>
        <p:spPr>
          <a:xfrm>
            <a:off x="0" y="1219200"/>
            <a:ext cx="2362200" cy="304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Nouf Almunyif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5307C-9AC7-448E-9FCE-3A20542CE21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4114800" cy="181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05000"/>
            <a:ext cx="4038600" cy="180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3733800"/>
            <a:ext cx="4648200" cy="217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0530_analytics_powerpoint_templat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000530_analytics_powerpoint_template</Template>
  <TotalTime>220</TotalTime>
  <Words>223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000530_analytics_powerpoint_template</vt:lpstr>
      <vt:lpstr>Introduction to GUI in </vt:lpstr>
      <vt:lpstr>Graphical User Interface</vt:lpstr>
      <vt:lpstr>Using Dialog Boxes for Input/Output</vt:lpstr>
      <vt:lpstr>ShowInputDialog</vt:lpstr>
      <vt:lpstr>showMessageeDialog</vt:lpstr>
      <vt:lpstr>Messagee Type</vt:lpstr>
      <vt:lpstr>Short form showMessageeDialog</vt:lpstr>
      <vt:lpstr>Example for adding two numbers</vt:lpstr>
      <vt:lpstr>Slide 9</vt:lpstr>
      <vt:lpstr>Sample GUI Object Window</vt:lpstr>
      <vt:lpstr>Creating a JFrame</vt:lpstr>
      <vt:lpstr>Example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JAVA</dc:title>
  <dc:creator>NOUF</dc:creator>
  <cp:lastModifiedBy>NOUF</cp:lastModifiedBy>
  <cp:revision>25</cp:revision>
  <dcterms:created xsi:type="dcterms:W3CDTF">2013-09-09T16:42:03Z</dcterms:created>
  <dcterms:modified xsi:type="dcterms:W3CDTF">2013-11-12T17:52:18Z</dcterms:modified>
</cp:coreProperties>
</file>