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63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975" autoAdjust="0"/>
    <p:restoredTop sz="94660"/>
  </p:normalViewPr>
  <p:slideViewPr>
    <p:cSldViewPr>
      <p:cViewPr>
        <p:scale>
          <a:sx n="81" d="100"/>
          <a:sy n="81" d="100"/>
        </p:scale>
        <p:origin x="-142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276867F-C594-4A50-96F8-04CE6985769B}" type="datetimeFigureOut">
              <a:rPr lang="en-US" smtClean="0"/>
              <a:pPr/>
              <a:t>11/22/2014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B73759-159C-4629-9609-FE1D30A0138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3174" y="571480"/>
            <a:ext cx="6500826" cy="2868168"/>
          </a:xfrm>
        </p:spPr>
        <p:txBody>
          <a:bodyPr/>
          <a:lstStyle/>
          <a:p>
            <a:pPr algn="l"/>
            <a:r>
              <a:rPr lang="en-US" dirty="0" smtClean="0"/>
              <a:t>Ajax Filtered toolbox extender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Rehab </a:t>
            </a:r>
            <a:r>
              <a:rPr lang="en-US" dirty="0" err="1" smtClean="0"/>
              <a:t>AlFallaj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2868168"/>
          </a:xfrm>
        </p:spPr>
        <p:txBody>
          <a:bodyPr/>
          <a:lstStyle/>
          <a:p>
            <a:pPr algn="l"/>
            <a:r>
              <a:rPr lang="en-US" dirty="0" smtClean="0"/>
              <a:t>AJAX Accordion control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Rehab </a:t>
            </a:r>
            <a:r>
              <a:rPr lang="en-US" dirty="0" err="1" smtClean="0"/>
              <a:t>AlFallaj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406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752600"/>
            <a:ext cx="739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Accordion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is a web control that allows you to provide multiple panes and display them one at a time. It is like having several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CollapsiblePanels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where only one can be expanded at a time. The Accordion is implemented as a web control that contains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AccordionPane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web controls. Each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AccordionPane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control has a template for its Header and its Content.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Accordion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58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609600"/>
            <a:ext cx="7315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First: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Add a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ToolkitScriptManager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/>
          </a:p>
          <a:p>
            <a:r>
              <a:rPr lang="en-US" dirty="0" smtClean="0"/>
              <a:t>&lt;</a:t>
            </a:r>
            <a:r>
              <a:rPr lang="en-US" dirty="0" err="1" smtClean="0"/>
              <a:t>asp:ToolkitScriptManager</a:t>
            </a:r>
            <a:r>
              <a:rPr lang="en-US" dirty="0" smtClean="0"/>
              <a:t> ID="ToolkitScriptManager1" </a:t>
            </a:r>
            <a:r>
              <a:rPr lang="en-US" dirty="0" err="1" smtClean="0"/>
              <a:t>runat</a:t>
            </a:r>
            <a:r>
              <a:rPr lang="en-US" dirty="0" smtClean="0"/>
              <a:t>="server"&gt; 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asp:ToolkitScriptManager</a:t>
            </a:r>
            <a:r>
              <a:rPr lang="en-US" dirty="0" smtClean="0"/>
              <a:t>&gt; 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39678" b="49451"/>
          <a:stretch>
            <a:fillRect/>
          </a:stretch>
        </p:blipFill>
        <p:spPr bwMode="auto">
          <a:xfrm>
            <a:off x="228600" y="2590800"/>
            <a:ext cx="784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295400" y="4953000"/>
            <a:ext cx="4800600" cy="533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71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2500" r="38507" b="42708"/>
          <a:stretch>
            <a:fillRect/>
          </a:stretch>
        </p:blipFill>
        <p:spPr bwMode="auto">
          <a:xfrm>
            <a:off x="76200" y="2514600"/>
            <a:ext cx="800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2000" y="609600"/>
            <a:ext cx="7315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Second: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Add Accordion from Ajax Control Toolkit</a:t>
            </a:r>
          </a:p>
          <a:p>
            <a:endParaRPr lang="en-US" b="1" dirty="0"/>
          </a:p>
          <a:p>
            <a:r>
              <a:rPr lang="en-US" dirty="0"/>
              <a:t>&lt;</a:t>
            </a:r>
            <a:r>
              <a:rPr lang="en-US" dirty="0" err="1"/>
              <a:t>asp:Accordion</a:t>
            </a:r>
            <a:r>
              <a:rPr lang="en-US" dirty="0"/>
              <a:t> ID="Accordion1" </a:t>
            </a:r>
            <a:r>
              <a:rPr lang="en-US" dirty="0" err="1"/>
              <a:t>runat</a:t>
            </a:r>
            <a:r>
              <a:rPr lang="en-US" dirty="0"/>
              <a:t>="server"&gt;</a:t>
            </a:r>
          </a:p>
          <a:p>
            <a:r>
              <a:rPr lang="en-US" dirty="0"/>
              <a:t>        &lt;/</a:t>
            </a:r>
            <a:r>
              <a:rPr lang="en-US" dirty="0" err="1"/>
              <a:t>asp:Accordion</a:t>
            </a:r>
            <a:r>
              <a:rPr lang="en-US" dirty="0"/>
              <a:t>&gt;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4191000"/>
            <a:ext cx="7239000" cy="6858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85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096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Third: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Add panes tag </a:t>
            </a:r>
            <a:endParaRPr lang="en-US" b="1" dirty="0"/>
          </a:p>
          <a:p>
            <a:r>
              <a:rPr lang="en-US" dirty="0" smtClean="0"/>
              <a:t>&lt;pane&gt;</a:t>
            </a:r>
          </a:p>
          <a:p>
            <a:endParaRPr lang="en-US" dirty="0"/>
          </a:p>
          <a:p>
            <a:r>
              <a:rPr lang="en-US" dirty="0" smtClean="0"/>
              <a:t>&lt;/pane&gt;</a:t>
            </a:r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5" t="18849" r="36415" b="52538"/>
          <a:stretch/>
        </p:blipFill>
        <p:spPr bwMode="auto">
          <a:xfrm>
            <a:off x="152400" y="2895600"/>
            <a:ext cx="6081486" cy="241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5800" y="4419600"/>
            <a:ext cx="7239000" cy="6096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9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09600"/>
            <a:ext cx="7315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Fourth: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inside the panes insert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AccordionPane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much as you want: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AccordionPane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 section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AccordionPane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2 sections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AccordionPane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 sections</a:t>
            </a:r>
            <a:endParaRPr lang="en-US" b="1" dirty="0"/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5" t="18849" r="29722" b="42461"/>
          <a:stretch/>
        </p:blipFill>
        <p:spPr bwMode="auto">
          <a:xfrm>
            <a:off x="228599" y="3069771"/>
            <a:ext cx="6763657" cy="283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990600" y="3886200"/>
            <a:ext cx="5562600" cy="98515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8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0960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Fifth: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inside each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AccordionPane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add a Header &amp;  a Content tags</a:t>
            </a:r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928" t="29167" r="42606" b="39583"/>
          <a:stretch>
            <a:fillRect/>
          </a:stretch>
        </p:blipFill>
        <p:spPr bwMode="auto">
          <a:xfrm>
            <a:off x="457200" y="2895600"/>
            <a:ext cx="7086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5867400" y="32766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2209800" y="39624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981200" y="35052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81400" y="3505200"/>
            <a:ext cx="0" cy="457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027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09600"/>
            <a:ext cx="731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857" t="12500" r="30893" b="30208"/>
          <a:stretch>
            <a:fillRect/>
          </a:stretch>
        </p:blipFill>
        <p:spPr bwMode="auto">
          <a:xfrm>
            <a:off x="0" y="1295400"/>
            <a:ext cx="822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0970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l="11713" t="1042" r="38287" b="33333"/>
          <a:stretch>
            <a:fillRect/>
          </a:stretch>
        </p:blipFill>
        <p:spPr bwMode="auto">
          <a:xfrm>
            <a:off x="1066800" y="1371600"/>
            <a:ext cx="65055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1331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1713" r="34407" b="28125"/>
          <a:stretch>
            <a:fillRect/>
          </a:stretch>
        </p:blipFill>
        <p:spPr bwMode="auto">
          <a:xfrm>
            <a:off x="609600" y="7620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416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Filtered toolbox extender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FilteredTextBox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an extender which prevents a user from entering invalid characters into a text box. Note that since this effect can be avoided by deactivating JavaScript, you should use this extender as a convenience for your users, but you must never expect that the data being sent to the server consists of "valid" chars only.</a:t>
            </a:r>
            <a:endParaRPr lang="en-GB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133600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Tutorial:</a:t>
            </a:r>
          </a:p>
          <a:p>
            <a:r>
              <a:rPr lang="en-US" dirty="0" smtClean="0"/>
              <a:t>http://www.asp.net/ajaxlibrary/AjaxControlToolkitSampleSite/Accordion/Accordion.aspx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mtClean="0"/>
              <a:t>Video:</a:t>
            </a:r>
            <a:endParaRPr lang="en-US" dirty="0" smtClean="0"/>
          </a:p>
          <a:p>
            <a:r>
              <a:rPr lang="en-US" dirty="0" smtClean="0"/>
              <a:t>http://www.asp.net/web-forms/videos/ajax-control-toolkit/how-do-i-use-the-aspnet-ajax-accordion-control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6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867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Filtered toolbox extender properties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5564000"/>
          </a:xfrm>
        </p:spPr>
        <p:txBody>
          <a:bodyPr>
            <a:normAutofit fontScale="55000" lnSpcReduction="20000"/>
          </a:bodyPr>
          <a:lstStyle/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TargetControlID</a:t>
            </a: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 ID of the text box for this extender to operate on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FilterType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 the type of filter to apply, as a comma-separated combination of :</a:t>
            </a:r>
          </a:p>
          <a:p>
            <a:pPr lvl="1"/>
            <a:r>
              <a:rPr lang="en-GB" sz="2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Numbers</a:t>
            </a:r>
            <a:r>
              <a:rPr lang="en-GB" sz="25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/>
            <a:r>
              <a:rPr lang="en-GB" sz="25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LowercaseLetters</a:t>
            </a:r>
            <a:r>
              <a:rPr lang="en-GB" sz="25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/>
            <a:r>
              <a:rPr lang="en-GB" sz="25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UppercaseLetters</a:t>
            </a:r>
            <a:endParaRPr lang="en-GB" sz="25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GB" sz="25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Custom</a:t>
            </a:r>
            <a:r>
              <a:rPr lang="en-GB" sz="25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,If</a:t>
            </a:r>
            <a:r>
              <a:rPr lang="en-GB" sz="25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Custom is specified, the </a:t>
            </a:r>
            <a:r>
              <a:rPr lang="en-GB" sz="25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ValidChars</a:t>
            </a:r>
            <a:r>
              <a:rPr lang="en-GB" sz="25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field will be used in addition to other settings such as Numbers.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FilterMode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 the filter mode to apply, either </a:t>
            </a:r>
            <a:r>
              <a:rPr lang="en-GB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(default) or </a:t>
            </a:r>
            <a:r>
              <a:rPr lang="en-GB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If set to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FilterType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must be set to Custom; if set to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FilterType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must contain Custom.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 string consisting of all characters considered valid for the text field, if "Custom" is specified as the filter type. Otherwise this parameter is ignored.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 string consisting of all characters considered invalid for the text field, if "Custom" is specified as the filter type and "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InvalidChars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as the filter mode. Otherwise this parameter is ignored.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FilterInterval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An integer containing the interval (in milliseconds) in which the field's contents are filtered, defaults to 250.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9906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First: Add a </a:t>
            </a:r>
            <a:r>
              <a:rPr lang="en-US" sz="20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ToolkitScriptManager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Toolbar&gt; AJAX Control Toolkit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4" t="35855" r="38045" b="54277"/>
          <a:stretch/>
        </p:blipFill>
        <p:spPr bwMode="auto">
          <a:xfrm>
            <a:off x="762000" y="2590800"/>
            <a:ext cx="6248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1000108"/>
            <a:ext cx="4649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Second: Add the control (Button or link ) </a:t>
            </a:r>
            <a:endParaRPr lang="en-US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24998" r="49365" b="47434"/>
          <a:stretch/>
        </p:blipFill>
        <p:spPr bwMode="auto">
          <a:xfrm>
            <a:off x="683568" y="2813538"/>
            <a:ext cx="6588224" cy="191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87824" y="2996952"/>
            <a:ext cx="2880320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1000108"/>
            <a:ext cx="599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Third: Add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FilteredTextBox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Extender to each Control.</a:t>
            </a:r>
            <a:endParaRPr lang="en-US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1614" t="15182" r="30002" b="48473"/>
          <a:stretch>
            <a:fillRect/>
          </a:stretch>
        </p:blipFill>
        <p:spPr bwMode="auto">
          <a:xfrm>
            <a:off x="251520" y="2420888"/>
            <a:ext cx="75963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3212976"/>
            <a:ext cx="73803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39752" y="5373216"/>
            <a:ext cx="400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 to add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TargetControlID</a:t>
            </a:r>
            <a:endParaRPr 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987952" y="3392016"/>
            <a:ext cx="0" cy="2209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302152" y="5601816"/>
            <a:ext cx="68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763688" y="2564904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020272" y="2564904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63688" y="2564904"/>
            <a:ext cx="52565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1069" t="12461" r="32844" b="41692"/>
          <a:stretch>
            <a:fillRect/>
          </a:stretch>
        </p:blipFill>
        <p:spPr bwMode="auto">
          <a:xfrm>
            <a:off x="683568" y="2132856"/>
            <a:ext cx="7297663" cy="317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32048" y="3573016"/>
            <a:ext cx="73803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71800" y="5733256"/>
            <a:ext cx="400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 to add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TargetControlID</a:t>
            </a:r>
            <a:endParaRPr 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420000" y="3752056"/>
            <a:ext cx="0" cy="2209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734200" y="5961856"/>
            <a:ext cx="68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67744" y="2996952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524328" y="2996952"/>
            <a:ext cx="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67744" y="2996952"/>
            <a:ext cx="52565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9681" t="16220" r="31102" b="43280"/>
          <a:stretch>
            <a:fillRect/>
          </a:stretch>
        </p:blipFill>
        <p:spPr bwMode="auto">
          <a:xfrm>
            <a:off x="251520" y="1772816"/>
            <a:ext cx="77048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7544" y="3429000"/>
            <a:ext cx="73803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07296" y="5589240"/>
            <a:ext cx="400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 to add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TargetControlID</a:t>
            </a:r>
            <a:endParaRPr 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455496" y="3608040"/>
            <a:ext cx="0" cy="2209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769696" y="5817840"/>
            <a:ext cx="68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95736" y="2852936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452320" y="2852936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95736" y="2852936"/>
            <a:ext cx="52565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9077" r="64027" b="38088"/>
          <a:stretch>
            <a:fillRect/>
          </a:stretch>
        </p:blipFill>
        <p:spPr bwMode="auto">
          <a:xfrm>
            <a:off x="323528" y="692696"/>
            <a:ext cx="468052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 flipH="1">
            <a:off x="3203848" y="1340768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203848" y="1628800"/>
            <a:ext cx="151216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203848" y="1988840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716016" y="476672"/>
            <a:ext cx="331236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you inter anything other than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LowerCase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letters? </a:t>
            </a:r>
            <a:endParaRPr lang="en-US" sz="16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16016" y="1484784"/>
            <a:ext cx="331236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you inter anything other that numbers? </a:t>
            </a:r>
            <a:endParaRPr lang="en-US" sz="1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4008" y="2132856"/>
            <a:ext cx="331236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you inter anything other than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+-*%÷</a:t>
            </a: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707904" y="1988840"/>
            <a:ext cx="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707904" y="2420888"/>
            <a:ext cx="936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779912" y="692696"/>
            <a:ext cx="0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79912" y="692696"/>
            <a:ext cx="936104" cy="43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899592" y="3789040"/>
            <a:ext cx="669674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to enter 123 in name </a:t>
            </a:r>
            <a:r>
              <a:rPr lang="en-US" sz="16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textBox</a:t>
            </a:r>
            <a:endParaRPr lang="en-US" sz="16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to enter </a:t>
            </a:r>
            <a:r>
              <a:rPr lang="en-US" sz="16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 ID </a:t>
            </a:r>
            <a:r>
              <a:rPr lang="en-US" sz="16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textBox</a:t>
            </a:r>
            <a:endParaRPr lang="en-US" sz="16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to enter !@# 123 </a:t>
            </a:r>
            <a:r>
              <a:rPr lang="en-US" sz="16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math textbox</a:t>
            </a:r>
          </a:p>
          <a:p>
            <a:endParaRPr lang="en-US" sz="16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32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heppens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US" sz="32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E68707B76FA24E93AA321CAF273D4C" ma:contentTypeVersion="0" ma:contentTypeDescription="Create a new document." ma:contentTypeScope="" ma:versionID="68139b709b93ce19e3d752b0c6e10ca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82F27E-7143-483D-A0B9-16163201849C}"/>
</file>

<file path=customXml/itemProps2.xml><?xml version="1.0" encoding="utf-8"?>
<ds:datastoreItem xmlns:ds="http://schemas.openxmlformats.org/officeDocument/2006/customXml" ds:itemID="{12CE8A04-B0DB-4A9C-A052-845277E65F96}"/>
</file>

<file path=customXml/itemProps3.xml><?xml version="1.0" encoding="utf-8"?>
<ds:datastoreItem xmlns:ds="http://schemas.openxmlformats.org/officeDocument/2006/customXml" ds:itemID="{B3290A67-65F4-4138-92CA-B1321A821C33}"/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140</TotalTime>
  <Words>447</Words>
  <Application>Microsoft Office PowerPoint</Application>
  <PresentationFormat>On-screen Show (4:3)</PresentationFormat>
  <Paragraphs>82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Ajax Filtered toolbox extender</vt:lpstr>
      <vt:lpstr>Filtered toolbox extender</vt:lpstr>
      <vt:lpstr>Filtered toolbox extender 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AJAX Accordion control</vt:lpstr>
      <vt:lpstr>Accordion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Ajax Filtered toolbox extender</dc:title>
  <dc:creator>rehab</dc:creator>
  <cp:lastModifiedBy>Sony</cp:lastModifiedBy>
  <cp:revision>16</cp:revision>
  <dcterms:created xsi:type="dcterms:W3CDTF">2012-11-27T07:14:54Z</dcterms:created>
  <dcterms:modified xsi:type="dcterms:W3CDTF">2014-11-22T17:20:17Z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0x01010066E68707B76FA24E93AA321CAF273D4C</vt:lpwstr>
  </property>
</Properties>
</file>